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84"/>
  </p:notesMasterIdLst>
  <p:sldIdLst>
    <p:sldId id="256" r:id="rId2"/>
    <p:sldId id="262" r:id="rId3"/>
    <p:sldId id="257" r:id="rId4"/>
    <p:sldId id="263" r:id="rId5"/>
    <p:sldId id="264" r:id="rId6"/>
    <p:sldId id="265" r:id="rId7"/>
    <p:sldId id="266" r:id="rId8"/>
    <p:sldId id="258" r:id="rId9"/>
    <p:sldId id="259" r:id="rId10"/>
    <p:sldId id="267" r:id="rId11"/>
    <p:sldId id="269" r:id="rId12"/>
    <p:sldId id="268" r:id="rId13"/>
    <p:sldId id="260" r:id="rId14"/>
    <p:sldId id="273" r:id="rId15"/>
    <p:sldId id="274" r:id="rId16"/>
    <p:sldId id="275" r:id="rId17"/>
    <p:sldId id="270" r:id="rId18"/>
    <p:sldId id="341" r:id="rId19"/>
    <p:sldId id="261" r:id="rId20"/>
    <p:sldId id="271" r:id="rId21"/>
    <p:sldId id="340" r:id="rId22"/>
    <p:sldId id="272" r:id="rId23"/>
    <p:sldId id="276" r:id="rId24"/>
    <p:sldId id="279" r:id="rId25"/>
    <p:sldId id="280" r:id="rId26"/>
    <p:sldId id="281" r:id="rId27"/>
    <p:sldId id="282" r:id="rId28"/>
    <p:sldId id="283" r:id="rId29"/>
    <p:sldId id="284" r:id="rId30"/>
    <p:sldId id="285" r:id="rId31"/>
    <p:sldId id="286" r:id="rId32"/>
    <p:sldId id="288" r:id="rId33"/>
    <p:sldId id="339" r:id="rId34"/>
    <p:sldId id="305" r:id="rId35"/>
    <p:sldId id="306" r:id="rId36"/>
    <p:sldId id="307" r:id="rId37"/>
    <p:sldId id="308" r:id="rId38"/>
    <p:sldId id="309" r:id="rId39"/>
    <p:sldId id="317" r:id="rId40"/>
    <p:sldId id="318" r:id="rId41"/>
    <p:sldId id="319" r:id="rId42"/>
    <p:sldId id="320" r:id="rId43"/>
    <p:sldId id="321" r:id="rId44"/>
    <p:sldId id="322" r:id="rId45"/>
    <p:sldId id="323" r:id="rId46"/>
    <p:sldId id="324" r:id="rId47"/>
    <p:sldId id="325" r:id="rId48"/>
    <p:sldId id="326" r:id="rId49"/>
    <p:sldId id="327" r:id="rId50"/>
    <p:sldId id="328" r:id="rId51"/>
    <p:sldId id="329" r:id="rId52"/>
    <p:sldId id="330" r:id="rId53"/>
    <p:sldId id="313" r:id="rId54"/>
    <p:sldId id="314" r:id="rId55"/>
    <p:sldId id="315" r:id="rId56"/>
    <p:sldId id="316" r:id="rId57"/>
    <p:sldId id="289" r:id="rId58"/>
    <p:sldId id="310" r:id="rId59"/>
    <p:sldId id="291" r:id="rId60"/>
    <p:sldId id="292" r:id="rId61"/>
    <p:sldId id="293" r:id="rId62"/>
    <p:sldId id="294" r:id="rId63"/>
    <p:sldId id="295" r:id="rId64"/>
    <p:sldId id="296" r:id="rId65"/>
    <p:sldId id="297" r:id="rId66"/>
    <p:sldId id="298" r:id="rId67"/>
    <p:sldId id="299" r:id="rId68"/>
    <p:sldId id="300" r:id="rId69"/>
    <p:sldId id="301" r:id="rId70"/>
    <p:sldId id="302" r:id="rId71"/>
    <p:sldId id="303" r:id="rId72"/>
    <p:sldId id="304" r:id="rId73"/>
    <p:sldId id="311" r:id="rId74"/>
    <p:sldId id="331" r:id="rId75"/>
    <p:sldId id="332" r:id="rId76"/>
    <p:sldId id="333" r:id="rId77"/>
    <p:sldId id="334" r:id="rId78"/>
    <p:sldId id="335" r:id="rId79"/>
    <p:sldId id="336" r:id="rId80"/>
    <p:sldId id="337" r:id="rId81"/>
    <p:sldId id="338" r:id="rId82"/>
    <p:sldId id="312"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7" d="100"/>
          <a:sy n="97" d="100"/>
        </p:scale>
        <p:origin x="-2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94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3CF32A-090E-460D-881A-30AB38C3775C}" type="datetimeFigureOut">
              <a:rPr lang="en-US" smtClean="0"/>
              <a:pPr/>
              <a:t>5/12/2011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F0C449-127C-423B-99FB-4664422130F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8E873E-D64D-4E58-9FF2-26367CAAB047}" type="slidenum">
              <a:rPr lang="en-US"/>
              <a:pPr/>
              <a:t>43</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B2F44A-0017-4FA7-8A74-0673C8E3B3ED}" type="slidenum">
              <a:rPr lang="en-US"/>
              <a:pPr/>
              <a:t>55</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721802-4882-4488-ACAB-9D98AC0D6802}" type="slidenum">
              <a:rPr lang="en-US"/>
              <a:pPr/>
              <a:t>56</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TextEdit="1"/>
          </p:cNvSpPr>
          <p:nvPr>
            <p:ph type="sldImg"/>
          </p:nvPr>
        </p:nvSpPr>
        <p:spPr bwMode="auto">
          <a:noFill/>
          <a:ln>
            <a:solidFill>
              <a:srgbClr val="000000"/>
            </a:solidFill>
            <a:miter lim="800000"/>
            <a:headEnd/>
            <a:tailEnd/>
          </a:ln>
        </p:spPr>
      </p:sp>
      <p:sp>
        <p:nvSpPr>
          <p:cNvPr id="4099" name="Rectangle 3"/>
          <p:cNvSpPr>
            <a:spLocks noGrp="1"/>
          </p:cNvSpPr>
          <p:nvPr>
            <p:ph type="body" idx="1"/>
          </p:nvPr>
        </p:nvSpPr>
        <p:spPr bwMode="auto">
          <a:noFill/>
        </p:spPr>
        <p:txBody>
          <a:bodyPr wrap="square" numCol="1" anchor="t" anchorCtr="0" compatLnSpc="1">
            <a:prstTxWarp prst="textNoShape">
              <a:avLst/>
            </a:prstTxWarp>
          </a:bodyPr>
          <a:lstStyle/>
          <a:p>
            <a:endParaRPr lang="en-US" b="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-Say</a:t>
            </a:r>
            <a:r>
              <a:rPr lang="en-CA" baseline="0" dirty="0" smtClean="0"/>
              <a:t> Hi</a:t>
            </a:r>
          </a:p>
          <a:p>
            <a:r>
              <a:rPr lang="en-CA" baseline="0" dirty="0" smtClean="0"/>
              <a:t>-Welcome Faculty</a:t>
            </a:r>
          </a:p>
          <a:p>
            <a:r>
              <a:rPr lang="en-CA" baseline="0" dirty="0" smtClean="0"/>
              <a:t>-Thank Professor </a:t>
            </a:r>
            <a:r>
              <a:rPr lang="en-CA" baseline="0" dirty="0" err="1" smtClean="0"/>
              <a:t>Devaprasad</a:t>
            </a:r>
            <a:endParaRPr lang="en-CA" baseline="0" dirty="0" smtClean="0"/>
          </a:p>
          <a:p>
            <a:r>
              <a:rPr lang="en-CA" baseline="0" dirty="0" smtClean="0"/>
              <a:t>-Special thank you to Brent and JP</a:t>
            </a:r>
            <a:endParaRPr lang="en-CA" dirty="0"/>
          </a:p>
        </p:txBody>
      </p:sp>
      <p:sp>
        <p:nvSpPr>
          <p:cNvPr id="4" name="Slide Number Placeholder 3"/>
          <p:cNvSpPr>
            <a:spLocks noGrp="1"/>
          </p:cNvSpPr>
          <p:nvPr>
            <p:ph type="sldNum" sz="quarter" idx="10"/>
          </p:nvPr>
        </p:nvSpPr>
        <p:spPr/>
        <p:txBody>
          <a:bodyPr/>
          <a:lstStyle/>
          <a:p>
            <a:fld id="{26937C16-F666-4628-BD6D-8B52080E3B41}" type="slidenum">
              <a:rPr lang="en-US" smtClean="0"/>
              <a:pPr/>
              <a:t>78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A1B274-85CA-4518-9C58-10341426BE93}" type="slidenum">
              <a:rPr lang="en-US"/>
              <a:pPr/>
              <a:t>79</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E1823CE5-5261-457C-A5D5-A2E6E864E07E}" type="datetimeFigureOut">
              <a:rPr lang="en-US" smtClean="0"/>
              <a:pPr/>
              <a:t>5/12/2011</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BB98DEC-9624-4813-904C-B96237F0EC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823CE5-5261-457C-A5D5-A2E6E864E07E}" type="datetimeFigureOut">
              <a:rPr lang="en-US" smtClean="0"/>
              <a:pPr/>
              <a:t>5/12/2011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98DEC-9624-4813-904C-B96237F0EC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823CE5-5261-457C-A5D5-A2E6E864E07E}" type="datetimeFigureOut">
              <a:rPr lang="en-US" smtClean="0"/>
              <a:pPr/>
              <a:t>5/12/2011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98DEC-9624-4813-904C-B96237F0EC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823CE5-5261-457C-A5D5-A2E6E864E07E}" type="datetimeFigureOut">
              <a:rPr lang="en-US" smtClean="0"/>
              <a:pPr/>
              <a:t>5/12/2011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98DEC-9624-4813-904C-B96237F0EC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1823CE5-5261-457C-A5D5-A2E6E864E07E}" type="datetimeFigureOut">
              <a:rPr lang="en-US" smtClean="0"/>
              <a:pPr/>
              <a:t>5/12/2011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98DEC-9624-4813-904C-B96237F0EC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1823CE5-5261-457C-A5D5-A2E6E864E07E}" type="datetimeFigureOut">
              <a:rPr lang="en-US" smtClean="0"/>
              <a:pPr/>
              <a:t>5/12/2011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B98DEC-9624-4813-904C-B96237F0EC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E1823CE5-5261-457C-A5D5-A2E6E864E07E}" type="datetimeFigureOut">
              <a:rPr lang="en-US" smtClean="0"/>
              <a:pPr/>
              <a:t>5/12/2011</a:t>
            </a:fld>
            <a:endParaRPr lang="en-US"/>
          </a:p>
        </p:txBody>
      </p:sp>
      <p:sp>
        <p:nvSpPr>
          <p:cNvPr id="27" name="Slide Number Placeholder 26"/>
          <p:cNvSpPr>
            <a:spLocks noGrp="1"/>
          </p:cNvSpPr>
          <p:nvPr>
            <p:ph type="sldNum" sz="quarter" idx="11"/>
          </p:nvPr>
        </p:nvSpPr>
        <p:spPr/>
        <p:txBody>
          <a:bodyPr rtlCol="0"/>
          <a:lstStyle/>
          <a:p>
            <a:fld id="{6BB98DEC-9624-4813-904C-B96237F0EC34}"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E1823CE5-5261-457C-A5D5-A2E6E864E07E}" type="datetimeFigureOut">
              <a:rPr lang="en-US" smtClean="0"/>
              <a:pPr/>
              <a:t>5/12/2011</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6BB98DEC-9624-4813-904C-B96237F0EC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823CE5-5261-457C-A5D5-A2E6E864E07E}" type="datetimeFigureOut">
              <a:rPr lang="en-US" smtClean="0"/>
              <a:pPr/>
              <a:t>5/12/2011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B98DEC-9624-4813-904C-B96237F0EC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1823CE5-5261-457C-A5D5-A2E6E864E07E}" type="datetimeFigureOut">
              <a:rPr lang="en-US" smtClean="0"/>
              <a:pPr/>
              <a:t>5/12/2011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B98DEC-9624-4813-904C-B96237F0EC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1823CE5-5261-457C-A5D5-A2E6E864E07E}" type="datetimeFigureOut">
              <a:rPr lang="en-US" smtClean="0"/>
              <a:pPr/>
              <a:t>5/12/2011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B98DEC-9624-4813-904C-B96237F0EC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E1823CE5-5261-457C-A5D5-A2E6E864E07E}" type="datetimeFigureOut">
              <a:rPr lang="en-US" smtClean="0"/>
              <a:pPr/>
              <a:t>5/12/2011</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BB98DEC-9624-4813-904C-B96237F0EC3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advenovation.com/" TargetMode="External"/><Relationship Id="rId2" Type="http://schemas.openxmlformats.org/officeDocument/2006/relationships/hyperlink" Target="mailto:adil@advenovation.com"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3.jpeg"/></Relationships>
</file>

<file path=ppt/slides/_rels/slide7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5.png"/></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8.jpeg"/><Relationship Id="rId4" Type="http://schemas.openxmlformats.org/officeDocument/2006/relationships/image" Target="../media/image17.png"/></Relationships>
</file>

<file path=ppt/slides/_rels/slide7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ideo" Target="file:///\\Empsrv\ud\jmshibley\IAB\2011\Rocket_Tooth.wmv" TargetMode="External"/><Relationship Id="rId4" Type="http://schemas.openxmlformats.org/officeDocument/2006/relationships/image" Target="../media/image20.png"/></Relationships>
</file>

<file path=ppt/slides/_rels/slide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981200"/>
            <a:ext cx="8458200" cy="1470025"/>
          </a:xfrm>
        </p:spPr>
        <p:txBody>
          <a:bodyPr/>
          <a:lstStyle/>
          <a:p>
            <a:r>
              <a:rPr lang="en-US" dirty="0" smtClean="0"/>
              <a:t>LSSU Industrial Advisory Board</a:t>
            </a:r>
            <a:endParaRPr lang="en-US" dirty="0"/>
          </a:p>
        </p:txBody>
      </p:sp>
      <p:sp>
        <p:nvSpPr>
          <p:cNvPr id="3" name="Subtitle 2"/>
          <p:cNvSpPr>
            <a:spLocks noGrp="1"/>
          </p:cNvSpPr>
          <p:nvPr>
            <p:ph type="subTitle" idx="1"/>
          </p:nvPr>
        </p:nvSpPr>
        <p:spPr/>
        <p:txBody>
          <a:bodyPr/>
          <a:lstStyle/>
          <a:p>
            <a:r>
              <a:rPr lang="en-US" dirty="0" smtClean="0"/>
              <a:t>Spring Meeting</a:t>
            </a:r>
          </a:p>
          <a:p>
            <a:r>
              <a:rPr lang="en-US" dirty="0" smtClean="0"/>
              <a:t>APRIL 29, 2011</a:t>
            </a:r>
            <a:endParaRPr lang="en-US" dirty="0"/>
          </a:p>
        </p:txBody>
      </p:sp>
      <p:pic>
        <p:nvPicPr>
          <p:cNvPr id="6" name="Picture 5" descr="Primary logo gold trans.png"/>
          <p:cNvPicPr>
            <a:picLocks noChangeAspect="1"/>
          </p:cNvPicPr>
          <p:nvPr/>
        </p:nvPicPr>
        <p:blipFill>
          <a:blip r:embed="rId2" cstate="print"/>
          <a:stretch>
            <a:fillRect/>
          </a:stretch>
        </p:blipFill>
        <p:spPr>
          <a:xfrm>
            <a:off x="304800" y="304800"/>
            <a:ext cx="3200400" cy="47355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2438400"/>
            <a:ext cx="7772400" cy="1362075"/>
          </a:xfrm>
        </p:spPr>
        <p:txBody>
          <a:bodyPr/>
          <a:lstStyle/>
          <a:p>
            <a:r>
              <a:rPr lang="en-US" b="1" dirty="0" smtClean="0">
                <a:solidFill>
                  <a:schemeClr val="bg1"/>
                </a:solidFill>
              </a:rPr>
              <a:t>IAB Role Statement Review</a:t>
            </a:r>
            <a:endParaRPr lang="en-US" dirty="0">
              <a:solidFill>
                <a:schemeClr val="bg1"/>
              </a:solidFill>
            </a:endParaRPr>
          </a:p>
        </p:txBody>
      </p:sp>
      <p:sp>
        <p:nvSpPr>
          <p:cNvPr id="5" name="Content Placeholder 4"/>
          <p:cNvSpPr>
            <a:spLocks noGrp="1"/>
          </p:cNvSpPr>
          <p:nvPr>
            <p:ph type="body" idx="1"/>
          </p:nvPr>
        </p:nvSpPr>
        <p:spPr>
          <a:xfrm>
            <a:off x="1408113" y="3976688"/>
            <a:ext cx="7431087" cy="1509712"/>
          </a:xfrm>
        </p:spPr>
        <p:txBody>
          <a:bodyPr/>
          <a:lstStyle/>
          <a:p>
            <a:pPr eaLnBrk="0" hangingPunct="0"/>
            <a:r>
              <a:rPr lang="en-US" dirty="0" smtClean="0">
                <a:solidFill>
                  <a:srgbClr val="000000"/>
                </a:solidFill>
              </a:rPr>
              <a:t>Need the membership to either approve existing version of Role Statement or update it. </a:t>
            </a:r>
          </a:p>
        </p:txBody>
      </p:sp>
      <p:pic>
        <p:nvPicPr>
          <p:cNvPr id="6" name="Picture 5" descr="Primary logo gold trans.png"/>
          <p:cNvPicPr>
            <a:picLocks noChangeAspect="1"/>
          </p:cNvPicPr>
          <p:nvPr/>
        </p:nvPicPr>
        <p:blipFill>
          <a:blip r:embed="rId2" cstate="print"/>
          <a:stretch>
            <a:fillRect/>
          </a:stretch>
        </p:blipFill>
        <p:spPr>
          <a:xfrm>
            <a:off x="304800" y="609600"/>
            <a:ext cx="3200400" cy="473557"/>
          </a:xfrm>
          <a:prstGeom prst="rect">
            <a:avLst/>
          </a:prstGeom>
        </p:spPr>
      </p:pic>
      <p:grpSp>
        <p:nvGrpSpPr>
          <p:cNvPr id="7" name="Group 2"/>
          <p:cNvGrpSpPr>
            <a:grpSpLocks/>
          </p:cNvGrpSpPr>
          <p:nvPr/>
        </p:nvGrpSpPr>
        <p:grpSpPr bwMode="auto">
          <a:xfrm>
            <a:off x="228600" y="1905000"/>
            <a:ext cx="3200400" cy="1600200"/>
            <a:chOff x="1901" y="1224"/>
            <a:chExt cx="2023" cy="1022"/>
          </a:xfrm>
        </p:grpSpPr>
        <p:sp>
          <p:nvSpPr>
            <p:cNvPr id="8" name="Rectangle 3"/>
            <p:cNvSpPr>
              <a:spLocks noChangeArrowheads="1"/>
            </p:cNvSpPr>
            <p:nvPr/>
          </p:nvSpPr>
          <p:spPr bwMode="auto">
            <a:xfrm>
              <a:off x="1901" y="1224"/>
              <a:ext cx="2023" cy="1022"/>
            </a:xfrm>
            <a:prstGeom prst="rect">
              <a:avLst/>
            </a:prstGeom>
            <a:noFill/>
            <a:ln w="9525">
              <a:noFill/>
              <a:miter lim="800000"/>
              <a:headEnd/>
              <a:tailEnd/>
            </a:ln>
          </p:spPr>
          <p:txBody>
            <a:bodyPr/>
            <a:lstStyle/>
            <a:p>
              <a:endParaRPr lang="en-US"/>
            </a:p>
          </p:txBody>
        </p:sp>
        <p:sp>
          <p:nvSpPr>
            <p:cNvPr id="9" name="Freeform 4"/>
            <p:cNvSpPr>
              <a:spLocks/>
            </p:cNvSpPr>
            <p:nvPr/>
          </p:nvSpPr>
          <p:spPr bwMode="auto">
            <a:xfrm>
              <a:off x="3113" y="1354"/>
              <a:ext cx="803" cy="402"/>
            </a:xfrm>
            <a:custGeom>
              <a:avLst/>
              <a:gdLst>
                <a:gd name="T0" fmla="*/ 21 w 803"/>
                <a:gd name="T1" fmla="*/ 133 h 402"/>
                <a:gd name="T2" fmla="*/ 105 w 803"/>
                <a:gd name="T3" fmla="*/ 139 h 402"/>
                <a:gd name="T4" fmla="*/ 136 w 803"/>
                <a:gd name="T5" fmla="*/ 143 h 402"/>
                <a:gd name="T6" fmla="*/ 148 w 803"/>
                <a:gd name="T7" fmla="*/ 137 h 402"/>
                <a:gd name="T8" fmla="*/ 170 w 803"/>
                <a:gd name="T9" fmla="*/ 139 h 402"/>
                <a:gd name="T10" fmla="*/ 204 w 803"/>
                <a:gd name="T11" fmla="*/ 131 h 402"/>
                <a:gd name="T12" fmla="*/ 223 w 803"/>
                <a:gd name="T13" fmla="*/ 133 h 402"/>
                <a:gd name="T14" fmla="*/ 253 w 803"/>
                <a:gd name="T15" fmla="*/ 120 h 402"/>
                <a:gd name="T16" fmla="*/ 283 w 803"/>
                <a:gd name="T17" fmla="*/ 113 h 402"/>
                <a:gd name="T18" fmla="*/ 330 w 803"/>
                <a:gd name="T19" fmla="*/ 96 h 402"/>
                <a:gd name="T20" fmla="*/ 358 w 803"/>
                <a:gd name="T21" fmla="*/ 74 h 402"/>
                <a:gd name="T22" fmla="*/ 394 w 803"/>
                <a:gd name="T23" fmla="*/ 57 h 402"/>
                <a:gd name="T24" fmla="*/ 463 w 803"/>
                <a:gd name="T25" fmla="*/ 57 h 402"/>
                <a:gd name="T26" fmla="*/ 524 w 803"/>
                <a:gd name="T27" fmla="*/ 94 h 402"/>
                <a:gd name="T28" fmla="*/ 542 w 803"/>
                <a:gd name="T29" fmla="*/ 111 h 402"/>
                <a:gd name="T30" fmla="*/ 548 w 803"/>
                <a:gd name="T31" fmla="*/ 124 h 402"/>
                <a:gd name="T32" fmla="*/ 560 w 803"/>
                <a:gd name="T33" fmla="*/ 172 h 402"/>
                <a:gd name="T34" fmla="*/ 576 w 803"/>
                <a:gd name="T35" fmla="*/ 235 h 402"/>
                <a:gd name="T36" fmla="*/ 576 w 803"/>
                <a:gd name="T37" fmla="*/ 302 h 402"/>
                <a:gd name="T38" fmla="*/ 588 w 803"/>
                <a:gd name="T39" fmla="*/ 331 h 402"/>
                <a:gd name="T40" fmla="*/ 617 w 803"/>
                <a:gd name="T41" fmla="*/ 376 h 402"/>
                <a:gd name="T42" fmla="*/ 651 w 803"/>
                <a:gd name="T43" fmla="*/ 393 h 402"/>
                <a:gd name="T44" fmla="*/ 667 w 803"/>
                <a:gd name="T45" fmla="*/ 396 h 402"/>
                <a:gd name="T46" fmla="*/ 718 w 803"/>
                <a:gd name="T47" fmla="*/ 394 h 402"/>
                <a:gd name="T48" fmla="*/ 736 w 803"/>
                <a:gd name="T49" fmla="*/ 393 h 402"/>
                <a:gd name="T50" fmla="*/ 795 w 803"/>
                <a:gd name="T51" fmla="*/ 380 h 402"/>
                <a:gd name="T52" fmla="*/ 803 w 803"/>
                <a:gd name="T53" fmla="*/ 372 h 402"/>
                <a:gd name="T54" fmla="*/ 791 w 803"/>
                <a:gd name="T55" fmla="*/ 352 h 402"/>
                <a:gd name="T56" fmla="*/ 752 w 803"/>
                <a:gd name="T57" fmla="*/ 350 h 402"/>
                <a:gd name="T58" fmla="*/ 748 w 803"/>
                <a:gd name="T59" fmla="*/ 348 h 402"/>
                <a:gd name="T60" fmla="*/ 714 w 803"/>
                <a:gd name="T61" fmla="*/ 350 h 402"/>
                <a:gd name="T62" fmla="*/ 702 w 803"/>
                <a:gd name="T63" fmla="*/ 356 h 402"/>
                <a:gd name="T64" fmla="*/ 690 w 803"/>
                <a:gd name="T65" fmla="*/ 348 h 402"/>
                <a:gd name="T66" fmla="*/ 653 w 803"/>
                <a:gd name="T67" fmla="*/ 344 h 402"/>
                <a:gd name="T68" fmla="*/ 629 w 803"/>
                <a:gd name="T69" fmla="*/ 322 h 402"/>
                <a:gd name="T70" fmla="*/ 621 w 803"/>
                <a:gd name="T71" fmla="*/ 287 h 402"/>
                <a:gd name="T72" fmla="*/ 619 w 803"/>
                <a:gd name="T73" fmla="*/ 252 h 402"/>
                <a:gd name="T74" fmla="*/ 619 w 803"/>
                <a:gd name="T75" fmla="*/ 241 h 402"/>
                <a:gd name="T76" fmla="*/ 617 w 803"/>
                <a:gd name="T77" fmla="*/ 202 h 402"/>
                <a:gd name="T78" fmla="*/ 613 w 803"/>
                <a:gd name="T79" fmla="*/ 191 h 402"/>
                <a:gd name="T80" fmla="*/ 603 w 803"/>
                <a:gd name="T81" fmla="*/ 150 h 402"/>
                <a:gd name="T82" fmla="*/ 595 w 803"/>
                <a:gd name="T83" fmla="*/ 109 h 402"/>
                <a:gd name="T84" fmla="*/ 590 w 803"/>
                <a:gd name="T85" fmla="*/ 106 h 402"/>
                <a:gd name="T86" fmla="*/ 580 w 803"/>
                <a:gd name="T87" fmla="*/ 69 h 402"/>
                <a:gd name="T88" fmla="*/ 548 w 803"/>
                <a:gd name="T89" fmla="*/ 41 h 402"/>
                <a:gd name="T90" fmla="*/ 530 w 803"/>
                <a:gd name="T91" fmla="*/ 35 h 402"/>
                <a:gd name="T92" fmla="*/ 510 w 803"/>
                <a:gd name="T93" fmla="*/ 15 h 402"/>
                <a:gd name="T94" fmla="*/ 483 w 803"/>
                <a:gd name="T95" fmla="*/ 13 h 402"/>
                <a:gd name="T96" fmla="*/ 437 w 803"/>
                <a:gd name="T97" fmla="*/ 4 h 402"/>
                <a:gd name="T98" fmla="*/ 398 w 803"/>
                <a:gd name="T99" fmla="*/ 6 h 402"/>
                <a:gd name="T100" fmla="*/ 378 w 803"/>
                <a:gd name="T101" fmla="*/ 19 h 402"/>
                <a:gd name="T102" fmla="*/ 342 w 803"/>
                <a:gd name="T103" fmla="*/ 31 h 402"/>
                <a:gd name="T104" fmla="*/ 328 w 803"/>
                <a:gd name="T105" fmla="*/ 44 h 402"/>
                <a:gd name="T106" fmla="*/ 285 w 803"/>
                <a:gd name="T107" fmla="*/ 59 h 402"/>
                <a:gd name="T108" fmla="*/ 241 w 803"/>
                <a:gd name="T109" fmla="*/ 74 h 402"/>
                <a:gd name="T110" fmla="*/ 227 w 803"/>
                <a:gd name="T111" fmla="*/ 85 h 402"/>
                <a:gd name="T112" fmla="*/ 194 w 803"/>
                <a:gd name="T113" fmla="*/ 87 h 402"/>
                <a:gd name="T114" fmla="*/ 142 w 803"/>
                <a:gd name="T115" fmla="*/ 91 h 402"/>
                <a:gd name="T116" fmla="*/ 99 w 803"/>
                <a:gd name="T117" fmla="*/ 98 h 402"/>
                <a:gd name="T118" fmla="*/ 59 w 803"/>
                <a:gd name="T119" fmla="*/ 87 h 402"/>
                <a:gd name="T120" fmla="*/ 35 w 803"/>
                <a:gd name="T121" fmla="*/ 87 h 402"/>
                <a:gd name="T122" fmla="*/ 13 w 803"/>
                <a:gd name="T123" fmla="*/ 70 h 402"/>
                <a:gd name="T124" fmla="*/ 0 w 803"/>
                <a:gd name="T125" fmla="*/ 65 h 4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03"/>
                <a:gd name="T190" fmla="*/ 0 h 402"/>
                <a:gd name="T191" fmla="*/ 803 w 803"/>
                <a:gd name="T192" fmla="*/ 402 h 4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03" h="402">
                  <a:moveTo>
                    <a:pt x="0" y="65"/>
                  </a:moveTo>
                  <a:lnTo>
                    <a:pt x="0" y="126"/>
                  </a:lnTo>
                  <a:lnTo>
                    <a:pt x="4" y="130"/>
                  </a:lnTo>
                  <a:lnTo>
                    <a:pt x="10" y="131"/>
                  </a:lnTo>
                  <a:lnTo>
                    <a:pt x="15" y="133"/>
                  </a:lnTo>
                  <a:lnTo>
                    <a:pt x="21" y="133"/>
                  </a:lnTo>
                  <a:lnTo>
                    <a:pt x="29" y="133"/>
                  </a:lnTo>
                  <a:lnTo>
                    <a:pt x="35" y="131"/>
                  </a:lnTo>
                  <a:lnTo>
                    <a:pt x="41" y="130"/>
                  </a:lnTo>
                  <a:lnTo>
                    <a:pt x="47" y="128"/>
                  </a:lnTo>
                  <a:lnTo>
                    <a:pt x="71" y="137"/>
                  </a:lnTo>
                  <a:lnTo>
                    <a:pt x="95" y="133"/>
                  </a:lnTo>
                  <a:lnTo>
                    <a:pt x="99" y="135"/>
                  </a:lnTo>
                  <a:lnTo>
                    <a:pt x="105" y="139"/>
                  </a:lnTo>
                  <a:lnTo>
                    <a:pt x="109" y="141"/>
                  </a:lnTo>
                  <a:lnTo>
                    <a:pt x="112" y="141"/>
                  </a:lnTo>
                  <a:lnTo>
                    <a:pt x="116" y="143"/>
                  </a:lnTo>
                  <a:lnTo>
                    <a:pt x="122" y="144"/>
                  </a:lnTo>
                  <a:lnTo>
                    <a:pt x="128" y="144"/>
                  </a:lnTo>
                  <a:lnTo>
                    <a:pt x="132" y="143"/>
                  </a:lnTo>
                  <a:lnTo>
                    <a:pt x="134" y="143"/>
                  </a:lnTo>
                  <a:lnTo>
                    <a:pt x="136" y="143"/>
                  </a:lnTo>
                  <a:lnTo>
                    <a:pt x="138" y="141"/>
                  </a:lnTo>
                  <a:lnTo>
                    <a:pt x="140" y="141"/>
                  </a:lnTo>
                  <a:lnTo>
                    <a:pt x="142" y="139"/>
                  </a:lnTo>
                  <a:lnTo>
                    <a:pt x="144" y="137"/>
                  </a:lnTo>
                  <a:lnTo>
                    <a:pt x="146" y="137"/>
                  </a:lnTo>
                  <a:lnTo>
                    <a:pt x="148" y="137"/>
                  </a:lnTo>
                  <a:lnTo>
                    <a:pt x="148" y="135"/>
                  </a:lnTo>
                  <a:lnTo>
                    <a:pt x="152" y="131"/>
                  </a:lnTo>
                  <a:lnTo>
                    <a:pt x="156" y="133"/>
                  </a:lnTo>
                  <a:lnTo>
                    <a:pt x="162" y="137"/>
                  </a:lnTo>
                  <a:lnTo>
                    <a:pt x="170" y="139"/>
                  </a:lnTo>
                  <a:lnTo>
                    <a:pt x="176" y="139"/>
                  </a:lnTo>
                  <a:lnTo>
                    <a:pt x="182" y="139"/>
                  </a:lnTo>
                  <a:lnTo>
                    <a:pt x="190" y="137"/>
                  </a:lnTo>
                  <a:lnTo>
                    <a:pt x="196" y="135"/>
                  </a:lnTo>
                  <a:lnTo>
                    <a:pt x="202" y="133"/>
                  </a:lnTo>
                  <a:lnTo>
                    <a:pt x="204" y="131"/>
                  </a:lnTo>
                  <a:lnTo>
                    <a:pt x="205" y="130"/>
                  </a:lnTo>
                  <a:lnTo>
                    <a:pt x="207" y="130"/>
                  </a:lnTo>
                  <a:lnTo>
                    <a:pt x="211" y="131"/>
                  </a:lnTo>
                  <a:lnTo>
                    <a:pt x="217" y="133"/>
                  </a:lnTo>
                  <a:lnTo>
                    <a:pt x="223" y="133"/>
                  </a:lnTo>
                  <a:lnTo>
                    <a:pt x="227" y="133"/>
                  </a:lnTo>
                  <a:lnTo>
                    <a:pt x="233" y="131"/>
                  </a:lnTo>
                  <a:lnTo>
                    <a:pt x="239" y="130"/>
                  </a:lnTo>
                  <a:lnTo>
                    <a:pt x="243" y="128"/>
                  </a:lnTo>
                  <a:lnTo>
                    <a:pt x="249" y="126"/>
                  </a:lnTo>
                  <a:lnTo>
                    <a:pt x="251" y="124"/>
                  </a:lnTo>
                  <a:lnTo>
                    <a:pt x="253" y="122"/>
                  </a:lnTo>
                  <a:lnTo>
                    <a:pt x="253" y="120"/>
                  </a:lnTo>
                  <a:lnTo>
                    <a:pt x="255" y="119"/>
                  </a:lnTo>
                  <a:lnTo>
                    <a:pt x="257" y="117"/>
                  </a:lnTo>
                  <a:lnTo>
                    <a:pt x="257" y="115"/>
                  </a:lnTo>
                  <a:lnTo>
                    <a:pt x="259" y="115"/>
                  </a:lnTo>
                  <a:lnTo>
                    <a:pt x="261" y="113"/>
                  </a:lnTo>
                  <a:lnTo>
                    <a:pt x="269" y="115"/>
                  </a:lnTo>
                  <a:lnTo>
                    <a:pt x="275" y="115"/>
                  </a:lnTo>
                  <a:lnTo>
                    <a:pt x="283" y="113"/>
                  </a:lnTo>
                  <a:lnTo>
                    <a:pt x="289" y="111"/>
                  </a:lnTo>
                  <a:lnTo>
                    <a:pt x="295" y="109"/>
                  </a:lnTo>
                  <a:lnTo>
                    <a:pt x="302" y="106"/>
                  </a:lnTo>
                  <a:lnTo>
                    <a:pt x="308" y="104"/>
                  </a:lnTo>
                  <a:lnTo>
                    <a:pt x="312" y="98"/>
                  </a:lnTo>
                  <a:lnTo>
                    <a:pt x="318" y="98"/>
                  </a:lnTo>
                  <a:lnTo>
                    <a:pt x="324" y="98"/>
                  </a:lnTo>
                  <a:lnTo>
                    <a:pt x="330" y="96"/>
                  </a:lnTo>
                  <a:lnTo>
                    <a:pt x="336" y="93"/>
                  </a:lnTo>
                  <a:lnTo>
                    <a:pt x="342" y="91"/>
                  </a:lnTo>
                  <a:lnTo>
                    <a:pt x="346" y="87"/>
                  </a:lnTo>
                  <a:lnTo>
                    <a:pt x="352" y="83"/>
                  </a:lnTo>
                  <a:lnTo>
                    <a:pt x="356" y="78"/>
                  </a:lnTo>
                  <a:lnTo>
                    <a:pt x="358" y="76"/>
                  </a:lnTo>
                  <a:lnTo>
                    <a:pt x="358" y="74"/>
                  </a:lnTo>
                  <a:lnTo>
                    <a:pt x="360" y="72"/>
                  </a:lnTo>
                  <a:lnTo>
                    <a:pt x="360" y="70"/>
                  </a:lnTo>
                  <a:lnTo>
                    <a:pt x="362" y="69"/>
                  </a:lnTo>
                  <a:lnTo>
                    <a:pt x="364" y="67"/>
                  </a:lnTo>
                  <a:lnTo>
                    <a:pt x="374" y="65"/>
                  </a:lnTo>
                  <a:lnTo>
                    <a:pt x="384" y="61"/>
                  </a:lnTo>
                  <a:lnTo>
                    <a:pt x="394" y="57"/>
                  </a:lnTo>
                  <a:lnTo>
                    <a:pt x="403" y="54"/>
                  </a:lnTo>
                  <a:lnTo>
                    <a:pt x="413" y="52"/>
                  </a:lnTo>
                  <a:lnTo>
                    <a:pt x="423" y="50"/>
                  </a:lnTo>
                  <a:lnTo>
                    <a:pt x="433" y="50"/>
                  </a:lnTo>
                  <a:lnTo>
                    <a:pt x="445" y="52"/>
                  </a:lnTo>
                  <a:lnTo>
                    <a:pt x="451" y="52"/>
                  </a:lnTo>
                  <a:lnTo>
                    <a:pt x="457" y="54"/>
                  </a:lnTo>
                  <a:lnTo>
                    <a:pt x="463" y="57"/>
                  </a:lnTo>
                  <a:lnTo>
                    <a:pt x="469" y="59"/>
                  </a:lnTo>
                  <a:lnTo>
                    <a:pt x="473" y="63"/>
                  </a:lnTo>
                  <a:lnTo>
                    <a:pt x="479" y="65"/>
                  </a:lnTo>
                  <a:lnTo>
                    <a:pt x="485" y="65"/>
                  </a:lnTo>
                  <a:lnTo>
                    <a:pt x="493" y="65"/>
                  </a:lnTo>
                  <a:lnTo>
                    <a:pt x="522" y="87"/>
                  </a:lnTo>
                  <a:lnTo>
                    <a:pt x="522" y="91"/>
                  </a:lnTo>
                  <a:lnTo>
                    <a:pt x="524" y="94"/>
                  </a:lnTo>
                  <a:lnTo>
                    <a:pt x="526" y="96"/>
                  </a:lnTo>
                  <a:lnTo>
                    <a:pt x="528" y="100"/>
                  </a:lnTo>
                  <a:lnTo>
                    <a:pt x="530" y="104"/>
                  </a:lnTo>
                  <a:lnTo>
                    <a:pt x="534" y="106"/>
                  </a:lnTo>
                  <a:lnTo>
                    <a:pt x="536" y="107"/>
                  </a:lnTo>
                  <a:lnTo>
                    <a:pt x="540" y="109"/>
                  </a:lnTo>
                  <a:lnTo>
                    <a:pt x="542" y="111"/>
                  </a:lnTo>
                  <a:lnTo>
                    <a:pt x="542" y="113"/>
                  </a:lnTo>
                  <a:lnTo>
                    <a:pt x="544" y="119"/>
                  </a:lnTo>
                  <a:lnTo>
                    <a:pt x="548" y="124"/>
                  </a:lnTo>
                  <a:lnTo>
                    <a:pt x="550" y="130"/>
                  </a:lnTo>
                  <a:lnTo>
                    <a:pt x="552" y="135"/>
                  </a:lnTo>
                  <a:lnTo>
                    <a:pt x="556" y="141"/>
                  </a:lnTo>
                  <a:lnTo>
                    <a:pt x="556" y="146"/>
                  </a:lnTo>
                  <a:lnTo>
                    <a:pt x="558" y="152"/>
                  </a:lnTo>
                  <a:lnTo>
                    <a:pt x="558" y="157"/>
                  </a:lnTo>
                  <a:lnTo>
                    <a:pt x="556" y="163"/>
                  </a:lnTo>
                  <a:lnTo>
                    <a:pt x="560" y="172"/>
                  </a:lnTo>
                  <a:lnTo>
                    <a:pt x="562" y="180"/>
                  </a:lnTo>
                  <a:lnTo>
                    <a:pt x="564" y="189"/>
                  </a:lnTo>
                  <a:lnTo>
                    <a:pt x="566" y="196"/>
                  </a:lnTo>
                  <a:lnTo>
                    <a:pt x="568" y="204"/>
                  </a:lnTo>
                  <a:lnTo>
                    <a:pt x="570" y="211"/>
                  </a:lnTo>
                  <a:lnTo>
                    <a:pt x="574" y="220"/>
                  </a:lnTo>
                  <a:lnTo>
                    <a:pt x="580" y="226"/>
                  </a:lnTo>
                  <a:lnTo>
                    <a:pt x="576" y="235"/>
                  </a:lnTo>
                  <a:lnTo>
                    <a:pt x="574" y="243"/>
                  </a:lnTo>
                  <a:lnTo>
                    <a:pt x="574" y="252"/>
                  </a:lnTo>
                  <a:lnTo>
                    <a:pt x="574" y="261"/>
                  </a:lnTo>
                  <a:lnTo>
                    <a:pt x="576" y="270"/>
                  </a:lnTo>
                  <a:lnTo>
                    <a:pt x="576" y="280"/>
                  </a:lnTo>
                  <a:lnTo>
                    <a:pt x="576" y="289"/>
                  </a:lnTo>
                  <a:lnTo>
                    <a:pt x="576" y="296"/>
                  </a:lnTo>
                  <a:lnTo>
                    <a:pt x="576" y="302"/>
                  </a:lnTo>
                  <a:lnTo>
                    <a:pt x="576" y="306"/>
                  </a:lnTo>
                  <a:lnTo>
                    <a:pt x="576" y="309"/>
                  </a:lnTo>
                  <a:lnTo>
                    <a:pt x="578" y="313"/>
                  </a:lnTo>
                  <a:lnTo>
                    <a:pt x="578" y="317"/>
                  </a:lnTo>
                  <a:lnTo>
                    <a:pt x="580" y="318"/>
                  </a:lnTo>
                  <a:lnTo>
                    <a:pt x="582" y="322"/>
                  </a:lnTo>
                  <a:lnTo>
                    <a:pt x="586" y="324"/>
                  </a:lnTo>
                  <a:lnTo>
                    <a:pt x="588" y="331"/>
                  </a:lnTo>
                  <a:lnTo>
                    <a:pt x="590" y="339"/>
                  </a:lnTo>
                  <a:lnTo>
                    <a:pt x="591" y="344"/>
                  </a:lnTo>
                  <a:lnTo>
                    <a:pt x="595" y="352"/>
                  </a:lnTo>
                  <a:lnTo>
                    <a:pt x="599" y="357"/>
                  </a:lnTo>
                  <a:lnTo>
                    <a:pt x="603" y="363"/>
                  </a:lnTo>
                  <a:lnTo>
                    <a:pt x="607" y="368"/>
                  </a:lnTo>
                  <a:lnTo>
                    <a:pt x="613" y="374"/>
                  </a:lnTo>
                  <a:lnTo>
                    <a:pt x="617" y="376"/>
                  </a:lnTo>
                  <a:lnTo>
                    <a:pt x="621" y="378"/>
                  </a:lnTo>
                  <a:lnTo>
                    <a:pt x="625" y="381"/>
                  </a:lnTo>
                  <a:lnTo>
                    <a:pt x="629" y="385"/>
                  </a:lnTo>
                  <a:lnTo>
                    <a:pt x="635" y="389"/>
                  </a:lnTo>
                  <a:lnTo>
                    <a:pt x="639" y="391"/>
                  </a:lnTo>
                  <a:lnTo>
                    <a:pt x="645" y="393"/>
                  </a:lnTo>
                  <a:lnTo>
                    <a:pt x="651" y="393"/>
                  </a:lnTo>
                  <a:lnTo>
                    <a:pt x="653" y="393"/>
                  </a:lnTo>
                  <a:lnTo>
                    <a:pt x="655" y="393"/>
                  </a:lnTo>
                  <a:lnTo>
                    <a:pt x="657" y="393"/>
                  </a:lnTo>
                  <a:lnTo>
                    <a:pt x="659" y="393"/>
                  </a:lnTo>
                  <a:lnTo>
                    <a:pt x="661" y="393"/>
                  </a:lnTo>
                  <a:lnTo>
                    <a:pt x="663" y="393"/>
                  </a:lnTo>
                  <a:lnTo>
                    <a:pt x="667" y="396"/>
                  </a:lnTo>
                  <a:lnTo>
                    <a:pt x="673" y="398"/>
                  </a:lnTo>
                  <a:lnTo>
                    <a:pt x="681" y="400"/>
                  </a:lnTo>
                  <a:lnTo>
                    <a:pt x="688" y="402"/>
                  </a:lnTo>
                  <a:lnTo>
                    <a:pt x="694" y="402"/>
                  </a:lnTo>
                  <a:lnTo>
                    <a:pt x="702" y="402"/>
                  </a:lnTo>
                  <a:lnTo>
                    <a:pt x="710" y="400"/>
                  </a:lnTo>
                  <a:lnTo>
                    <a:pt x="716" y="396"/>
                  </a:lnTo>
                  <a:lnTo>
                    <a:pt x="718" y="394"/>
                  </a:lnTo>
                  <a:lnTo>
                    <a:pt x="720" y="393"/>
                  </a:lnTo>
                  <a:lnTo>
                    <a:pt x="722" y="393"/>
                  </a:lnTo>
                  <a:lnTo>
                    <a:pt x="724" y="391"/>
                  </a:lnTo>
                  <a:lnTo>
                    <a:pt x="726" y="391"/>
                  </a:lnTo>
                  <a:lnTo>
                    <a:pt x="736" y="393"/>
                  </a:lnTo>
                  <a:lnTo>
                    <a:pt x="744" y="393"/>
                  </a:lnTo>
                  <a:lnTo>
                    <a:pt x="752" y="391"/>
                  </a:lnTo>
                  <a:lnTo>
                    <a:pt x="762" y="389"/>
                  </a:lnTo>
                  <a:lnTo>
                    <a:pt x="770" y="385"/>
                  </a:lnTo>
                  <a:lnTo>
                    <a:pt x="778" y="383"/>
                  </a:lnTo>
                  <a:lnTo>
                    <a:pt x="785" y="381"/>
                  </a:lnTo>
                  <a:lnTo>
                    <a:pt x="795" y="381"/>
                  </a:lnTo>
                  <a:lnTo>
                    <a:pt x="795" y="380"/>
                  </a:lnTo>
                  <a:lnTo>
                    <a:pt x="797" y="380"/>
                  </a:lnTo>
                  <a:lnTo>
                    <a:pt x="797" y="378"/>
                  </a:lnTo>
                  <a:lnTo>
                    <a:pt x="799" y="378"/>
                  </a:lnTo>
                  <a:lnTo>
                    <a:pt x="801" y="376"/>
                  </a:lnTo>
                  <a:lnTo>
                    <a:pt x="803" y="372"/>
                  </a:lnTo>
                  <a:lnTo>
                    <a:pt x="803" y="370"/>
                  </a:lnTo>
                  <a:lnTo>
                    <a:pt x="803" y="368"/>
                  </a:lnTo>
                  <a:lnTo>
                    <a:pt x="801" y="365"/>
                  </a:lnTo>
                  <a:lnTo>
                    <a:pt x="801" y="363"/>
                  </a:lnTo>
                  <a:lnTo>
                    <a:pt x="799" y="361"/>
                  </a:lnTo>
                  <a:lnTo>
                    <a:pt x="797" y="357"/>
                  </a:lnTo>
                  <a:lnTo>
                    <a:pt x="795" y="356"/>
                  </a:lnTo>
                  <a:lnTo>
                    <a:pt x="791" y="352"/>
                  </a:lnTo>
                  <a:lnTo>
                    <a:pt x="785" y="350"/>
                  </a:lnTo>
                  <a:lnTo>
                    <a:pt x="782" y="348"/>
                  </a:lnTo>
                  <a:lnTo>
                    <a:pt x="776" y="348"/>
                  </a:lnTo>
                  <a:lnTo>
                    <a:pt x="770" y="346"/>
                  </a:lnTo>
                  <a:lnTo>
                    <a:pt x="764" y="348"/>
                  </a:lnTo>
                  <a:lnTo>
                    <a:pt x="758" y="348"/>
                  </a:lnTo>
                  <a:lnTo>
                    <a:pt x="752" y="350"/>
                  </a:lnTo>
                  <a:lnTo>
                    <a:pt x="752" y="348"/>
                  </a:lnTo>
                  <a:lnTo>
                    <a:pt x="752" y="350"/>
                  </a:lnTo>
                  <a:lnTo>
                    <a:pt x="748" y="348"/>
                  </a:lnTo>
                  <a:lnTo>
                    <a:pt x="742" y="348"/>
                  </a:lnTo>
                  <a:lnTo>
                    <a:pt x="738" y="346"/>
                  </a:lnTo>
                  <a:lnTo>
                    <a:pt x="734" y="346"/>
                  </a:lnTo>
                  <a:lnTo>
                    <a:pt x="730" y="346"/>
                  </a:lnTo>
                  <a:lnTo>
                    <a:pt x="726" y="346"/>
                  </a:lnTo>
                  <a:lnTo>
                    <a:pt x="722" y="348"/>
                  </a:lnTo>
                  <a:lnTo>
                    <a:pt x="716" y="348"/>
                  </a:lnTo>
                  <a:lnTo>
                    <a:pt x="714" y="350"/>
                  </a:lnTo>
                  <a:lnTo>
                    <a:pt x="712" y="350"/>
                  </a:lnTo>
                  <a:lnTo>
                    <a:pt x="712" y="352"/>
                  </a:lnTo>
                  <a:lnTo>
                    <a:pt x="710" y="352"/>
                  </a:lnTo>
                  <a:lnTo>
                    <a:pt x="708" y="354"/>
                  </a:lnTo>
                  <a:lnTo>
                    <a:pt x="706" y="354"/>
                  </a:lnTo>
                  <a:lnTo>
                    <a:pt x="704" y="356"/>
                  </a:lnTo>
                  <a:lnTo>
                    <a:pt x="702" y="356"/>
                  </a:lnTo>
                  <a:lnTo>
                    <a:pt x="700" y="356"/>
                  </a:lnTo>
                  <a:lnTo>
                    <a:pt x="698" y="356"/>
                  </a:lnTo>
                  <a:lnTo>
                    <a:pt x="698" y="354"/>
                  </a:lnTo>
                  <a:lnTo>
                    <a:pt x="696" y="354"/>
                  </a:lnTo>
                  <a:lnTo>
                    <a:pt x="696" y="352"/>
                  </a:lnTo>
                  <a:lnTo>
                    <a:pt x="690" y="348"/>
                  </a:lnTo>
                  <a:lnTo>
                    <a:pt x="687" y="346"/>
                  </a:lnTo>
                  <a:lnTo>
                    <a:pt x="681" y="346"/>
                  </a:lnTo>
                  <a:lnTo>
                    <a:pt x="677" y="346"/>
                  </a:lnTo>
                  <a:lnTo>
                    <a:pt x="671" y="346"/>
                  </a:lnTo>
                  <a:lnTo>
                    <a:pt x="665" y="346"/>
                  </a:lnTo>
                  <a:lnTo>
                    <a:pt x="659" y="348"/>
                  </a:lnTo>
                  <a:lnTo>
                    <a:pt x="655" y="348"/>
                  </a:lnTo>
                  <a:lnTo>
                    <a:pt x="653" y="344"/>
                  </a:lnTo>
                  <a:lnTo>
                    <a:pt x="649" y="341"/>
                  </a:lnTo>
                  <a:lnTo>
                    <a:pt x="647" y="339"/>
                  </a:lnTo>
                  <a:lnTo>
                    <a:pt x="643" y="335"/>
                  </a:lnTo>
                  <a:lnTo>
                    <a:pt x="641" y="331"/>
                  </a:lnTo>
                  <a:lnTo>
                    <a:pt x="637" y="330"/>
                  </a:lnTo>
                  <a:lnTo>
                    <a:pt x="633" y="328"/>
                  </a:lnTo>
                  <a:lnTo>
                    <a:pt x="629" y="328"/>
                  </a:lnTo>
                  <a:lnTo>
                    <a:pt x="629" y="322"/>
                  </a:lnTo>
                  <a:lnTo>
                    <a:pt x="629" y="318"/>
                  </a:lnTo>
                  <a:lnTo>
                    <a:pt x="629" y="313"/>
                  </a:lnTo>
                  <a:lnTo>
                    <a:pt x="627" y="309"/>
                  </a:lnTo>
                  <a:lnTo>
                    <a:pt x="627" y="304"/>
                  </a:lnTo>
                  <a:lnTo>
                    <a:pt x="625" y="300"/>
                  </a:lnTo>
                  <a:lnTo>
                    <a:pt x="623" y="294"/>
                  </a:lnTo>
                  <a:lnTo>
                    <a:pt x="619" y="291"/>
                  </a:lnTo>
                  <a:lnTo>
                    <a:pt x="621" y="287"/>
                  </a:lnTo>
                  <a:lnTo>
                    <a:pt x="621" y="281"/>
                  </a:lnTo>
                  <a:lnTo>
                    <a:pt x="623" y="278"/>
                  </a:lnTo>
                  <a:lnTo>
                    <a:pt x="625" y="272"/>
                  </a:lnTo>
                  <a:lnTo>
                    <a:pt x="625" y="267"/>
                  </a:lnTo>
                  <a:lnTo>
                    <a:pt x="623" y="263"/>
                  </a:lnTo>
                  <a:lnTo>
                    <a:pt x="621" y="257"/>
                  </a:lnTo>
                  <a:lnTo>
                    <a:pt x="619" y="252"/>
                  </a:lnTo>
                  <a:lnTo>
                    <a:pt x="617" y="252"/>
                  </a:lnTo>
                  <a:lnTo>
                    <a:pt x="617" y="250"/>
                  </a:lnTo>
                  <a:lnTo>
                    <a:pt x="615" y="248"/>
                  </a:lnTo>
                  <a:lnTo>
                    <a:pt x="615" y="246"/>
                  </a:lnTo>
                  <a:lnTo>
                    <a:pt x="619" y="241"/>
                  </a:lnTo>
                  <a:lnTo>
                    <a:pt x="621" y="237"/>
                  </a:lnTo>
                  <a:lnTo>
                    <a:pt x="623" y="231"/>
                  </a:lnTo>
                  <a:lnTo>
                    <a:pt x="623" y="226"/>
                  </a:lnTo>
                  <a:lnTo>
                    <a:pt x="621" y="220"/>
                  </a:lnTo>
                  <a:lnTo>
                    <a:pt x="621" y="215"/>
                  </a:lnTo>
                  <a:lnTo>
                    <a:pt x="619" y="209"/>
                  </a:lnTo>
                  <a:lnTo>
                    <a:pt x="617" y="204"/>
                  </a:lnTo>
                  <a:lnTo>
                    <a:pt x="617" y="202"/>
                  </a:lnTo>
                  <a:lnTo>
                    <a:pt x="615" y="202"/>
                  </a:lnTo>
                  <a:lnTo>
                    <a:pt x="615" y="200"/>
                  </a:lnTo>
                  <a:lnTo>
                    <a:pt x="613" y="198"/>
                  </a:lnTo>
                  <a:lnTo>
                    <a:pt x="613" y="196"/>
                  </a:lnTo>
                  <a:lnTo>
                    <a:pt x="613" y="191"/>
                  </a:lnTo>
                  <a:lnTo>
                    <a:pt x="615" y="187"/>
                  </a:lnTo>
                  <a:lnTo>
                    <a:pt x="615" y="181"/>
                  </a:lnTo>
                  <a:lnTo>
                    <a:pt x="617" y="176"/>
                  </a:lnTo>
                  <a:lnTo>
                    <a:pt x="615" y="170"/>
                  </a:lnTo>
                  <a:lnTo>
                    <a:pt x="615" y="165"/>
                  </a:lnTo>
                  <a:lnTo>
                    <a:pt x="613" y="161"/>
                  </a:lnTo>
                  <a:lnTo>
                    <a:pt x="611" y="156"/>
                  </a:lnTo>
                  <a:lnTo>
                    <a:pt x="603" y="150"/>
                  </a:lnTo>
                  <a:lnTo>
                    <a:pt x="605" y="146"/>
                  </a:lnTo>
                  <a:lnTo>
                    <a:pt x="605" y="141"/>
                  </a:lnTo>
                  <a:lnTo>
                    <a:pt x="607" y="133"/>
                  </a:lnTo>
                  <a:lnTo>
                    <a:pt x="605" y="128"/>
                  </a:lnTo>
                  <a:lnTo>
                    <a:pt x="605" y="122"/>
                  </a:lnTo>
                  <a:lnTo>
                    <a:pt x="603" y="119"/>
                  </a:lnTo>
                  <a:lnTo>
                    <a:pt x="599" y="113"/>
                  </a:lnTo>
                  <a:lnTo>
                    <a:pt x="595" y="109"/>
                  </a:lnTo>
                  <a:lnTo>
                    <a:pt x="593" y="109"/>
                  </a:lnTo>
                  <a:lnTo>
                    <a:pt x="593" y="107"/>
                  </a:lnTo>
                  <a:lnTo>
                    <a:pt x="591" y="107"/>
                  </a:lnTo>
                  <a:lnTo>
                    <a:pt x="591" y="106"/>
                  </a:lnTo>
                  <a:lnTo>
                    <a:pt x="590" y="106"/>
                  </a:lnTo>
                  <a:lnTo>
                    <a:pt x="591" y="100"/>
                  </a:lnTo>
                  <a:lnTo>
                    <a:pt x="591" y="96"/>
                  </a:lnTo>
                  <a:lnTo>
                    <a:pt x="590" y="91"/>
                  </a:lnTo>
                  <a:lnTo>
                    <a:pt x="590" y="85"/>
                  </a:lnTo>
                  <a:lnTo>
                    <a:pt x="588" y="81"/>
                  </a:lnTo>
                  <a:lnTo>
                    <a:pt x="586" y="76"/>
                  </a:lnTo>
                  <a:lnTo>
                    <a:pt x="584" y="72"/>
                  </a:lnTo>
                  <a:lnTo>
                    <a:pt x="580" y="69"/>
                  </a:lnTo>
                  <a:lnTo>
                    <a:pt x="562" y="57"/>
                  </a:lnTo>
                  <a:lnTo>
                    <a:pt x="562" y="56"/>
                  </a:lnTo>
                  <a:lnTo>
                    <a:pt x="560" y="52"/>
                  </a:lnTo>
                  <a:lnTo>
                    <a:pt x="558" y="50"/>
                  </a:lnTo>
                  <a:lnTo>
                    <a:pt x="556" y="46"/>
                  </a:lnTo>
                  <a:lnTo>
                    <a:pt x="554" y="44"/>
                  </a:lnTo>
                  <a:lnTo>
                    <a:pt x="550" y="43"/>
                  </a:lnTo>
                  <a:lnTo>
                    <a:pt x="548" y="41"/>
                  </a:lnTo>
                  <a:lnTo>
                    <a:pt x="544" y="39"/>
                  </a:lnTo>
                  <a:lnTo>
                    <a:pt x="542" y="39"/>
                  </a:lnTo>
                  <a:lnTo>
                    <a:pt x="540" y="37"/>
                  </a:lnTo>
                  <a:lnTo>
                    <a:pt x="538" y="37"/>
                  </a:lnTo>
                  <a:lnTo>
                    <a:pt x="536" y="37"/>
                  </a:lnTo>
                  <a:lnTo>
                    <a:pt x="534" y="37"/>
                  </a:lnTo>
                  <a:lnTo>
                    <a:pt x="532" y="35"/>
                  </a:lnTo>
                  <a:lnTo>
                    <a:pt x="530" y="35"/>
                  </a:lnTo>
                  <a:lnTo>
                    <a:pt x="528" y="33"/>
                  </a:lnTo>
                  <a:lnTo>
                    <a:pt x="528" y="30"/>
                  </a:lnTo>
                  <a:lnTo>
                    <a:pt x="526" y="26"/>
                  </a:lnTo>
                  <a:lnTo>
                    <a:pt x="522" y="24"/>
                  </a:lnTo>
                  <a:lnTo>
                    <a:pt x="520" y="20"/>
                  </a:lnTo>
                  <a:lnTo>
                    <a:pt x="518" y="19"/>
                  </a:lnTo>
                  <a:lnTo>
                    <a:pt x="514" y="17"/>
                  </a:lnTo>
                  <a:lnTo>
                    <a:pt x="510" y="15"/>
                  </a:lnTo>
                  <a:lnTo>
                    <a:pt x="506" y="13"/>
                  </a:lnTo>
                  <a:lnTo>
                    <a:pt x="504" y="11"/>
                  </a:lnTo>
                  <a:lnTo>
                    <a:pt x="500" y="11"/>
                  </a:lnTo>
                  <a:lnTo>
                    <a:pt x="496" y="11"/>
                  </a:lnTo>
                  <a:lnTo>
                    <a:pt x="493" y="11"/>
                  </a:lnTo>
                  <a:lnTo>
                    <a:pt x="491" y="11"/>
                  </a:lnTo>
                  <a:lnTo>
                    <a:pt x="487" y="13"/>
                  </a:lnTo>
                  <a:lnTo>
                    <a:pt x="483" y="13"/>
                  </a:lnTo>
                  <a:lnTo>
                    <a:pt x="481" y="13"/>
                  </a:lnTo>
                  <a:lnTo>
                    <a:pt x="463" y="2"/>
                  </a:lnTo>
                  <a:lnTo>
                    <a:pt x="459" y="0"/>
                  </a:lnTo>
                  <a:lnTo>
                    <a:pt x="455" y="0"/>
                  </a:lnTo>
                  <a:lnTo>
                    <a:pt x="449" y="0"/>
                  </a:lnTo>
                  <a:lnTo>
                    <a:pt x="445" y="2"/>
                  </a:lnTo>
                  <a:lnTo>
                    <a:pt x="441" y="2"/>
                  </a:lnTo>
                  <a:lnTo>
                    <a:pt x="437" y="4"/>
                  </a:lnTo>
                  <a:lnTo>
                    <a:pt x="433" y="6"/>
                  </a:lnTo>
                  <a:lnTo>
                    <a:pt x="431" y="9"/>
                  </a:lnTo>
                  <a:lnTo>
                    <a:pt x="425" y="7"/>
                  </a:lnTo>
                  <a:lnTo>
                    <a:pt x="419" y="7"/>
                  </a:lnTo>
                  <a:lnTo>
                    <a:pt x="413" y="6"/>
                  </a:lnTo>
                  <a:lnTo>
                    <a:pt x="409" y="6"/>
                  </a:lnTo>
                  <a:lnTo>
                    <a:pt x="403" y="6"/>
                  </a:lnTo>
                  <a:lnTo>
                    <a:pt x="398" y="6"/>
                  </a:lnTo>
                  <a:lnTo>
                    <a:pt x="392" y="7"/>
                  </a:lnTo>
                  <a:lnTo>
                    <a:pt x="386" y="11"/>
                  </a:lnTo>
                  <a:lnTo>
                    <a:pt x="384" y="13"/>
                  </a:lnTo>
                  <a:lnTo>
                    <a:pt x="384" y="15"/>
                  </a:lnTo>
                  <a:lnTo>
                    <a:pt x="382" y="15"/>
                  </a:lnTo>
                  <a:lnTo>
                    <a:pt x="380" y="17"/>
                  </a:lnTo>
                  <a:lnTo>
                    <a:pt x="380" y="19"/>
                  </a:lnTo>
                  <a:lnTo>
                    <a:pt x="378" y="19"/>
                  </a:lnTo>
                  <a:lnTo>
                    <a:pt x="376" y="20"/>
                  </a:lnTo>
                  <a:lnTo>
                    <a:pt x="370" y="20"/>
                  </a:lnTo>
                  <a:lnTo>
                    <a:pt x="364" y="22"/>
                  </a:lnTo>
                  <a:lnTo>
                    <a:pt x="358" y="24"/>
                  </a:lnTo>
                  <a:lnTo>
                    <a:pt x="352" y="26"/>
                  </a:lnTo>
                  <a:lnTo>
                    <a:pt x="348" y="30"/>
                  </a:lnTo>
                  <a:lnTo>
                    <a:pt x="342" y="31"/>
                  </a:lnTo>
                  <a:lnTo>
                    <a:pt x="336" y="35"/>
                  </a:lnTo>
                  <a:lnTo>
                    <a:pt x="332" y="39"/>
                  </a:lnTo>
                  <a:lnTo>
                    <a:pt x="332" y="41"/>
                  </a:lnTo>
                  <a:lnTo>
                    <a:pt x="330" y="41"/>
                  </a:lnTo>
                  <a:lnTo>
                    <a:pt x="330" y="43"/>
                  </a:lnTo>
                  <a:lnTo>
                    <a:pt x="328" y="43"/>
                  </a:lnTo>
                  <a:lnTo>
                    <a:pt x="328" y="44"/>
                  </a:lnTo>
                  <a:lnTo>
                    <a:pt x="326" y="44"/>
                  </a:lnTo>
                  <a:lnTo>
                    <a:pt x="326" y="46"/>
                  </a:lnTo>
                  <a:lnTo>
                    <a:pt x="318" y="46"/>
                  </a:lnTo>
                  <a:lnTo>
                    <a:pt x="310" y="48"/>
                  </a:lnTo>
                  <a:lnTo>
                    <a:pt x="304" y="50"/>
                  </a:lnTo>
                  <a:lnTo>
                    <a:pt x="297" y="52"/>
                  </a:lnTo>
                  <a:lnTo>
                    <a:pt x="291" y="56"/>
                  </a:lnTo>
                  <a:lnTo>
                    <a:pt x="285" y="59"/>
                  </a:lnTo>
                  <a:lnTo>
                    <a:pt x="281" y="65"/>
                  </a:lnTo>
                  <a:lnTo>
                    <a:pt x="277" y="70"/>
                  </a:lnTo>
                  <a:lnTo>
                    <a:pt x="271" y="69"/>
                  </a:lnTo>
                  <a:lnTo>
                    <a:pt x="265" y="69"/>
                  </a:lnTo>
                  <a:lnTo>
                    <a:pt x="259" y="69"/>
                  </a:lnTo>
                  <a:lnTo>
                    <a:pt x="253" y="70"/>
                  </a:lnTo>
                  <a:lnTo>
                    <a:pt x="247" y="72"/>
                  </a:lnTo>
                  <a:lnTo>
                    <a:pt x="241" y="74"/>
                  </a:lnTo>
                  <a:lnTo>
                    <a:pt x="235" y="78"/>
                  </a:lnTo>
                  <a:lnTo>
                    <a:pt x="231" y="80"/>
                  </a:lnTo>
                  <a:lnTo>
                    <a:pt x="231" y="81"/>
                  </a:lnTo>
                  <a:lnTo>
                    <a:pt x="229" y="81"/>
                  </a:lnTo>
                  <a:lnTo>
                    <a:pt x="229" y="83"/>
                  </a:lnTo>
                  <a:lnTo>
                    <a:pt x="227" y="83"/>
                  </a:lnTo>
                  <a:lnTo>
                    <a:pt x="227" y="85"/>
                  </a:lnTo>
                  <a:lnTo>
                    <a:pt x="225" y="85"/>
                  </a:lnTo>
                  <a:lnTo>
                    <a:pt x="219" y="83"/>
                  </a:lnTo>
                  <a:lnTo>
                    <a:pt x="215" y="83"/>
                  </a:lnTo>
                  <a:lnTo>
                    <a:pt x="209" y="83"/>
                  </a:lnTo>
                  <a:lnTo>
                    <a:pt x="205" y="83"/>
                  </a:lnTo>
                  <a:lnTo>
                    <a:pt x="200" y="85"/>
                  </a:lnTo>
                  <a:lnTo>
                    <a:pt x="194" y="87"/>
                  </a:lnTo>
                  <a:lnTo>
                    <a:pt x="190" y="91"/>
                  </a:lnTo>
                  <a:lnTo>
                    <a:pt x="184" y="94"/>
                  </a:lnTo>
                  <a:lnTo>
                    <a:pt x="178" y="91"/>
                  </a:lnTo>
                  <a:lnTo>
                    <a:pt x="172" y="89"/>
                  </a:lnTo>
                  <a:lnTo>
                    <a:pt x="164" y="89"/>
                  </a:lnTo>
                  <a:lnTo>
                    <a:pt x="156" y="87"/>
                  </a:lnTo>
                  <a:lnTo>
                    <a:pt x="148" y="89"/>
                  </a:lnTo>
                  <a:lnTo>
                    <a:pt x="142" y="91"/>
                  </a:lnTo>
                  <a:lnTo>
                    <a:pt x="134" y="93"/>
                  </a:lnTo>
                  <a:lnTo>
                    <a:pt x="128" y="98"/>
                  </a:lnTo>
                  <a:lnTo>
                    <a:pt x="122" y="96"/>
                  </a:lnTo>
                  <a:lnTo>
                    <a:pt x="118" y="96"/>
                  </a:lnTo>
                  <a:lnTo>
                    <a:pt x="114" y="96"/>
                  </a:lnTo>
                  <a:lnTo>
                    <a:pt x="109" y="96"/>
                  </a:lnTo>
                  <a:lnTo>
                    <a:pt x="103" y="96"/>
                  </a:lnTo>
                  <a:lnTo>
                    <a:pt x="99" y="98"/>
                  </a:lnTo>
                  <a:lnTo>
                    <a:pt x="93" y="100"/>
                  </a:lnTo>
                  <a:lnTo>
                    <a:pt x="89" y="102"/>
                  </a:lnTo>
                  <a:lnTo>
                    <a:pt x="85" y="98"/>
                  </a:lnTo>
                  <a:lnTo>
                    <a:pt x="79" y="96"/>
                  </a:lnTo>
                  <a:lnTo>
                    <a:pt x="75" y="93"/>
                  </a:lnTo>
                  <a:lnTo>
                    <a:pt x="69" y="91"/>
                  </a:lnTo>
                  <a:lnTo>
                    <a:pt x="65" y="89"/>
                  </a:lnTo>
                  <a:lnTo>
                    <a:pt x="59" y="87"/>
                  </a:lnTo>
                  <a:lnTo>
                    <a:pt x="53" y="85"/>
                  </a:lnTo>
                  <a:lnTo>
                    <a:pt x="47" y="85"/>
                  </a:lnTo>
                  <a:lnTo>
                    <a:pt x="45" y="87"/>
                  </a:lnTo>
                  <a:lnTo>
                    <a:pt x="43" y="87"/>
                  </a:lnTo>
                  <a:lnTo>
                    <a:pt x="41" y="87"/>
                  </a:lnTo>
                  <a:lnTo>
                    <a:pt x="39" y="87"/>
                  </a:lnTo>
                  <a:lnTo>
                    <a:pt x="37" y="87"/>
                  </a:lnTo>
                  <a:lnTo>
                    <a:pt x="35" y="87"/>
                  </a:lnTo>
                  <a:lnTo>
                    <a:pt x="33" y="87"/>
                  </a:lnTo>
                  <a:lnTo>
                    <a:pt x="31" y="89"/>
                  </a:lnTo>
                  <a:lnTo>
                    <a:pt x="29" y="85"/>
                  </a:lnTo>
                  <a:lnTo>
                    <a:pt x="25" y="81"/>
                  </a:lnTo>
                  <a:lnTo>
                    <a:pt x="23" y="78"/>
                  </a:lnTo>
                  <a:lnTo>
                    <a:pt x="19" y="74"/>
                  </a:lnTo>
                  <a:lnTo>
                    <a:pt x="17" y="72"/>
                  </a:lnTo>
                  <a:lnTo>
                    <a:pt x="13" y="70"/>
                  </a:lnTo>
                  <a:lnTo>
                    <a:pt x="10" y="67"/>
                  </a:lnTo>
                  <a:lnTo>
                    <a:pt x="6" y="67"/>
                  </a:lnTo>
                  <a:lnTo>
                    <a:pt x="4" y="67"/>
                  </a:lnTo>
                  <a:lnTo>
                    <a:pt x="2" y="67"/>
                  </a:lnTo>
                  <a:lnTo>
                    <a:pt x="2" y="65"/>
                  </a:lnTo>
                  <a:lnTo>
                    <a:pt x="0" y="65"/>
                  </a:lnTo>
                  <a:close/>
                </a:path>
              </a:pathLst>
            </a:custGeom>
            <a:solidFill>
              <a:srgbClr val="000000"/>
            </a:solidFill>
            <a:ln w="9525">
              <a:noFill/>
              <a:round/>
              <a:headEnd/>
              <a:tailEnd/>
            </a:ln>
          </p:spPr>
          <p:txBody>
            <a:bodyPr/>
            <a:lstStyle/>
            <a:p>
              <a:endParaRPr lang="en-US"/>
            </a:p>
          </p:txBody>
        </p:sp>
        <p:sp>
          <p:nvSpPr>
            <p:cNvPr id="10" name="Freeform 5"/>
            <p:cNvSpPr>
              <a:spLocks/>
            </p:cNvSpPr>
            <p:nvPr/>
          </p:nvSpPr>
          <p:spPr bwMode="auto">
            <a:xfrm>
              <a:off x="3113" y="1228"/>
              <a:ext cx="91" cy="120"/>
            </a:xfrm>
            <a:custGeom>
              <a:avLst/>
              <a:gdLst>
                <a:gd name="T0" fmla="*/ 0 w 91"/>
                <a:gd name="T1" fmla="*/ 120 h 120"/>
                <a:gd name="T2" fmla="*/ 0 w 91"/>
                <a:gd name="T3" fmla="*/ 120 h 120"/>
                <a:gd name="T4" fmla="*/ 2 w 91"/>
                <a:gd name="T5" fmla="*/ 120 h 120"/>
                <a:gd name="T6" fmla="*/ 4 w 91"/>
                <a:gd name="T7" fmla="*/ 120 h 120"/>
                <a:gd name="T8" fmla="*/ 6 w 91"/>
                <a:gd name="T9" fmla="*/ 119 h 120"/>
                <a:gd name="T10" fmla="*/ 13 w 91"/>
                <a:gd name="T11" fmla="*/ 113 h 120"/>
                <a:gd name="T12" fmla="*/ 19 w 91"/>
                <a:gd name="T13" fmla="*/ 108 h 120"/>
                <a:gd name="T14" fmla="*/ 25 w 91"/>
                <a:gd name="T15" fmla="*/ 102 h 120"/>
                <a:gd name="T16" fmla="*/ 31 w 91"/>
                <a:gd name="T17" fmla="*/ 95 h 120"/>
                <a:gd name="T18" fmla="*/ 41 w 91"/>
                <a:gd name="T19" fmla="*/ 95 h 120"/>
                <a:gd name="T20" fmla="*/ 53 w 91"/>
                <a:gd name="T21" fmla="*/ 93 h 120"/>
                <a:gd name="T22" fmla="*/ 61 w 91"/>
                <a:gd name="T23" fmla="*/ 87 h 120"/>
                <a:gd name="T24" fmla="*/ 69 w 91"/>
                <a:gd name="T25" fmla="*/ 80 h 120"/>
                <a:gd name="T26" fmla="*/ 71 w 91"/>
                <a:gd name="T27" fmla="*/ 76 h 120"/>
                <a:gd name="T28" fmla="*/ 73 w 91"/>
                <a:gd name="T29" fmla="*/ 72 h 120"/>
                <a:gd name="T30" fmla="*/ 73 w 91"/>
                <a:gd name="T31" fmla="*/ 69 h 120"/>
                <a:gd name="T32" fmla="*/ 77 w 91"/>
                <a:gd name="T33" fmla="*/ 67 h 120"/>
                <a:gd name="T34" fmla="*/ 81 w 91"/>
                <a:gd name="T35" fmla="*/ 63 h 120"/>
                <a:gd name="T36" fmla="*/ 85 w 91"/>
                <a:gd name="T37" fmla="*/ 59 h 120"/>
                <a:gd name="T38" fmla="*/ 89 w 91"/>
                <a:gd name="T39" fmla="*/ 54 h 120"/>
                <a:gd name="T40" fmla="*/ 91 w 91"/>
                <a:gd name="T41" fmla="*/ 50 h 120"/>
                <a:gd name="T42" fmla="*/ 91 w 91"/>
                <a:gd name="T43" fmla="*/ 43 h 120"/>
                <a:gd name="T44" fmla="*/ 91 w 91"/>
                <a:gd name="T45" fmla="*/ 35 h 120"/>
                <a:gd name="T46" fmla="*/ 89 w 91"/>
                <a:gd name="T47" fmla="*/ 30 h 120"/>
                <a:gd name="T48" fmla="*/ 85 w 91"/>
                <a:gd name="T49" fmla="*/ 24 h 120"/>
                <a:gd name="T50" fmla="*/ 83 w 91"/>
                <a:gd name="T51" fmla="*/ 24 h 120"/>
                <a:gd name="T52" fmla="*/ 83 w 91"/>
                <a:gd name="T53" fmla="*/ 24 h 120"/>
                <a:gd name="T54" fmla="*/ 81 w 91"/>
                <a:gd name="T55" fmla="*/ 24 h 120"/>
                <a:gd name="T56" fmla="*/ 75 w 91"/>
                <a:gd name="T57" fmla="*/ 17 h 120"/>
                <a:gd name="T58" fmla="*/ 67 w 91"/>
                <a:gd name="T59" fmla="*/ 11 h 120"/>
                <a:gd name="T60" fmla="*/ 61 w 91"/>
                <a:gd name="T61" fmla="*/ 6 h 120"/>
                <a:gd name="T62" fmla="*/ 51 w 91"/>
                <a:gd name="T63" fmla="*/ 2 h 120"/>
                <a:gd name="T64" fmla="*/ 45 w 91"/>
                <a:gd name="T65" fmla="*/ 2 h 120"/>
                <a:gd name="T66" fmla="*/ 41 w 91"/>
                <a:gd name="T67" fmla="*/ 2 h 120"/>
                <a:gd name="T68" fmla="*/ 35 w 91"/>
                <a:gd name="T69" fmla="*/ 4 h 120"/>
                <a:gd name="T70" fmla="*/ 31 w 91"/>
                <a:gd name="T71" fmla="*/ 6 h 120"/>
                <a:gd name="T72" fmla="*/ 23 w 91"/>
                <a:gd name="T73" fmla="*/ 2 h 120"/>
                <a:gd name="T74" fmla="*/ 15 w 91"/>
                <a:gd name="T75" fmla="*/ 0 h 120"/>
                <a:gd name="T76" fmla="*/ 8 w 91"/>
                <a:gd name="T77" fmla="*/ 0 h 120"/>
                <a:gd name="T78" fmla="*/ 0 w 91"/>
                <a:gd name="T79" fmla="*/ 2 h 120"/>
                <a:gd name="T80" fmla="*/ 25 w 91"/>
                <a:gd name="T81" fmla="*/ 35 h 120"/>
                <a:gd name="T82" fmla="*/ 33 w 91"/>
                <a:gd name="T83" fmla="*/ 54 h 120"/>
                <a:gd name="T84" fmla="*/ 23 w 91"/>
                <a:gd name="T85" fmla="*/ 58 h 120"/>
                <a:gd name="T86" fmla="*/ 13 w 91"/>
                <a:gd name="T87" fmla="*/ 63 h 120"/>
                <a:gd name="T88" fmla="*/ 6 w 91"/>
                <a:gd name="T89" fmla="*/ 69 h 120"/>
                <a:gd name="T90" fmla="*/ 0 w 91"/>
                <a:gd name="T91" fmla="*/ 74 h 1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1"/>
                <a:gd name="T139" fmla="*/ 0 h 120"/>
                <a:gd name="T140" fmla="*/ 91 w 91"/>
                <a:gd name="T141" fmla="*/ 120 h 12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1" h="120">
                  <a:moveTo>
                    <a:pt x="0" y="74"/>
                  </a:moveTo>
                  <a:lnTo>
                    <a:pt x="0" y="120"/>
                  </a:lnTo>
                  <a:lnTo>
                    <a:pt x="2" y="120"/>
                  </a:lnTo>
                  <a:lnTo>
                    <a:pt x="4" y="120"/>
                  </a:lnTo>
                  <a:lnTo>
                    <a:pt x="4" y="119"/>
                  </a:lnTo>
                  <a:lnTo>
                    <a:pt x="6" y="119"/>
                  </a:lnTo>
                  <a:lnTo>
                    <a:pt x="10" y="117"/>
                  </a:lnTo>
                  <a:lnTo>
                    <a:pt x="13" y="113"/>
                  </a:lnTo>
                  <a:lnTo>
                    <a:pt x="15" y="111"/>
                  </a:lnTo>
                  <a:lnTo>
                    <a:pt x="19" y="108"/>
                  </a:lnTo>
                  <a:lnTo>
                    <a:pt x="21" y="104"/>
                  </a:lnTo>
                  <a:lnTo>
                    <a:pt x="25" y="102"/>
                  </a:lnTo>
                  <a:lnTo>
                    <a:pt x="27" y="98"/>
                  </a:lnTo>
                  <a:lnTo>
                    <a:pt x="31" y="95"/>
                  </a:lnTo>
                  <a:lnTo>
                    <a:pt x="35" y="95"/>
                  </a:lnTo>
                  <a:lnTo>
                    <a:pt x="41" y="95"/>
                  </a:lnTo>
                  <a:lnTo>
                    <a:pt x="47" y="95"/>
                  </a:lnTo>
                  <a:lnTo>
                    <a:pt x="53" y="93"/>
                  </a:lnTo>
                  <a:lnTo>
                    <a:pt x="57" y="91"/>
                  </a:lnTo>
                  <a:lnTo>
                    <a:pt x="61" y="87"/>
                  </a:lnTo>
                  <a:lnTo>
                    <a:pt x="65" y="83"/>
                  </a:lnTo>
                  <a:lnTo>
                    <a:pt x="69" y="80"/>
                  </a:lnTo>
                  <a:lnTo>
                    <a:pt x="69" y="78"/>
                  </a:lnTo>
                  <a:lnTo>
                    <a:pt x="71" y="76"/>
                  </a:lnTo>
                  <a:lnTo>
                    <a:pt x="71" y="74"/>
                  </a:lnTo>
                  <a:lnTo>
                    <a:pt x="73" y="72"/>
                  </a:lnTo>
                  <a:lnTo>
                    <a:pt x="73" y="70"/>
                  </a:lnTo>
                  <a:lnTo>
                    <a:pt x="73" y="69"/>
                  </a:lnTo>
                  <a:lnTo>
                    <a:pt x="75" y="69"/>
                  </a:lnTo>
                  <a:lnTo>
                    <a:pt x="77" y="67"/>
                  </a:lnTo>
                  <a:lnTo>
                    <a:pt x="79" y="65"/>
                  </a:lnTo>
                  <a:lnTo>
                    <a:pt x="81" y="63"/>
                  </a:lnTo>
                  <a:lnTo>
                    <a:pt x="83" y="61"/>
                  </a:lnTo>
                  <a:lnTo>
                    <a:pt x="85" y="59"/>
                  </a:lnTo>
                  <a:lnTo>
                    <a:pt x="87" y="58"/>
                  </a:lnTo>
                  <a:lnTo>
                    <a:pt x="89" y="54"/>
                  </a:lnTo>
                  <a:lnTo>
                    <a:pt x="91" y="52"/>
                  </a:lnTo>
                  <a:lnTo>
                    <a:pt x="91" y="50"/>
                  </a:lnTo>
                  <a:lnTo>
                    <a:pt x="91" y="46"/>
                  </a:lnTo>
                  <a:lnTo>
                    <a:pt x="91" y="43"/>
                  </a:lnTo>
                  <a:lnTo>
                    <a:pt x="91" y="39"/>
                  </a:lnTo>
                  <a:lnTo>
                    <a:pt x="91" y="35"/>
                  </a:lnTo>
                  <a:lnTo>
                    <a:pt x="91" y="32"/>
                  </a:lnTo>
                  <a:lnTo>
                    <a:pt x="89" y="30"/>
                  </a:lnTo>
                  <a:lnTo>
                    <a:pt x="87" y="26"/>
                  </a:lnTo>
                  <a:lnTo>
                    <a:pt x="85" y="24"/>
                  </a:lnTo>
                  <a:lnTo>
                    <a:pt x="83" y="24"/>
                  </a:lnTo>
                  <a:lnTo>
                    <a:pt x="81" y="24"/>
                  </a:lnTo>
                  <a:lnTo>
                    <a:pt x="79" y="20"/>
                  </a:lnTo>
                  <a:lnTo>
                    <a:pt x="75" y="17"/>
                  </a:lnTo>
                  <a:lnTo>
                    <a:pt x="71" y="13"/>
                  </a:lnTo>
                  <a:lnTo>
                    <a:pt x="67" y="11"/>
                  </a:lnTo>
                  <a:lnTo>
                    <a:pt x="65" y="8"/>
                  </a:lnTo>
                  <a:lnTo>
                    <a:pt x="61" y="6"/>
                  </a:lnTo>
                  <a:lnTo>
                    <a:pt x="55" y="4"/>
                  </a:lnTo>
                  <a:lnTo>
                    <a:pt x="51" y="2"/>
                  </a:lnTo>
                  <a:lnTo>
                    <a:pt x="47" y="2"/>
                  </a:lnTo>
                  <a:lnTo>
                    <a:pt x="45" y="2"/>
                  </a:lnTo>
                  <a:lnTo>
                    <a:pt x="43" y="2"/>
                  </a:lnTo>
                  <a:lnTo>
                    <a:pt x="41" y="2"/>
                  </a:lnTo>
                  <a:lnTo>
                    <a:pt x="39" y="4"/>
                  </a:lnTo>
                  <a:lnTo>
                    <a:pt x="35" y="4"/>
                  </a:lnTo>
                  <a:lnTo>
                    <a:pt x="33" y="4"/>
                  </a:lnTo>
                  <a:lnTo>
                    <a:pt x="31" y="6"/>
                  </a:lnTo>
                  <a:lnTo>
                    <a:pt x="27" y="4"/>
                  </a:lnTo>
                  <a:lnTo>
                    <a:pt x="23" y="2"/>
                  </a:lnTo>
                  <a:lnTo>
                    <a:pt x="19" y="0"/>
                  </a:lnTo>
                  <a:lnTo>
                    <a:pt x="15" y="0"/>
                  </a:lnTo>
                  <a:lnTo>
                    <a:pt x="12" y="0"/>
                  </a:lnTo>
                  <a:lnTo>
                    <a:pt x="8" y="0"/>
                  </a:lnTo>
                  <a:lnTo>
                    <a:pt x="4" y="2"/>
                  </a:lnTo>
                  <a:lnTo>
                    <a:pt x="0" y="2"/>
                  </a:lnTo>
                  <a:lnTo>
                    <a:pt x="0" y="37"/>
                  </a:lnTo>
                  <a:lnTo>
                    <a:pt x="25" y="35"/>
                  </a:lnTo>
                  <a:lnTo>
                    <a:pt x="35" y="43"/>
                  </a:lnTo>
                  <a:lnTo>
                    <a:pt x="33" y="54"/>
                  </a:lnTo>
                  <a:lnTo>
                    <a:pt x="29" y="56"/>
                  </a:lnTo>
                  <a:lnTo>
                    <a:pt x="23" y="58"/>
                  </a:lnTo>
                  <a:lnTo>
                    <a:pt x="19" y="59"/>
                  </a:lnTo>
                  <a:lnTo>
                    <a:pt x="13" y="63"/>
                  </a:lnTo>
                  <a:lnTo>
                    <a:pt x="10" y="65"/>
                  </a:lnTo>
                  <a:lnTo>
                    <a:pt x="6" y="69"/>
                  </a:lnTo>
                  <a:lnTo>
                    <a:pt x="2" y="72"/>
                  </a:lnTo>
                  <a:lnTo>
                    <a:pt x="0" y="74"/>
                  </a:lnTo>
                  <a:close/>
                </a:path>
              </a:pathLst>
            </a:custGeom>
            <a:solidFill>
              <a:srgbClr val="000000"/>
            </a:solidFill>
            <a:ln w="9525">
              <a:noFill/>
              <a:round/>
              <a:headEnd/>
              <a:tailEnd/>
            </a:ln>
          </p:spPr>
          <p:txBody>
            <a:bodyPr/>
            <a:lstStyle/>
            <a:p>
              <a:endParaRPr lang="en-US"/>
            </a:p>
          </p:txBody>
        </p:sp>
        <p:sp>
          <p:nvSpPr>
            <p:cNvPr id="11" name="Freeform 6"/>
            <p:cNvSpPr>
              <a:spLocks/>
            </p:cNvSpPr>
            <p:nvPr/>
          </p:nvSpPr>
          <p:spPr bwMode="auto">
            <a:xfrm>
              <a:off x="1909" y="1230"/>
              <a:ext cx="1204" cy="1013"/>
            </a:xfrm>
            <a:custGeom>
              <a:avLst/>
              <a:gdLst>
                <a:gd name="T0" fmla="*/ 1176 w 1204"/>
                <a:gd name="T1" fmla="*/ 18 h 1013"/>
                <a:gd name="T2" fmla="*/ 1142 w 1204"/>
                <a:gd name="T3" fmla="*/ 57 h 1013"/>
                <a:gd name="T4" fmla="*/ 1093 w 1204"/>
                <a:gd name="T5" fmla="*/ 98 h 1013"/>
                <a:gd name="T6" fmla="*/ 1051 w 1204"/>
                <a:gd name="T7" fmla="*/ 133 h 1013"/>
                <a:gd name="T8" fmla="*/ 1012 w 1204"/>
                <a:gd name="T9" fmla="*/ 165 h 1013"/>
                <a:gd name="T10" fmla="*/ 946 w 1204"/>
                <a:gd name="T11" fmla="*/ 146 h 1013"/>
                <a:gd name="T12" fmla="*/ 907 w 1204"/>
                <a:gd name="T13" fmla="*/ 148 h 1013"/>
                <a:gd name="T14" fmla="*/ 869 w 1204"/>
                <a:gd name="T15" fmla="*/ 152 h 1013"/>
                <a:gd name="T16" fmla="*/ 810 w 1204"/>
                <a:gd name="T17" fmla="*/ 154 h 1013"/>
                <a:gd name="T18" fmla="*/ 707 w 1204"/>
                <a:gd name="T19" fmla="*/ 170 h 1013"/>
                <a:gd name="T20" fmla="*/ 681 w 1204"/>
                <a:gd name="T21" fmla="*/ 185 h 1013"/>
                <a:gd name="T22" fmla="*/ 645 w 1204"/>
                <a:gd name="T23" fmla="*/ 224 h 1013"/>
                <a:gd name="T24" fmla="*/ 626 w 1204"/>
                <a:gd name="T25" fmla="*/ 283 h 1013"/>
                <a:gd name="T26" fmla="*/ 594 w 1204"/>
                <a:gd name="T27" fmla="*/ 326 h 1013"/>
                <a:gd name="T28" fmla="*/ 451 w 1204"/>
                <a:gd name="T29" fmla="*/ 518 h 1013"/>
                <a:gd name="T30" fmla="*/ 382 w 1204"/>
                <a:gd name="T31" fmla="*/ 524 h 1013"/>
                <a:gd name="T32" fmla="*/ 317 w 1204"/>
                <a:gd name="T33" fmla="*/ 567 h 1013"/>
                <a:gd name="T34" fmla="*/ 281 w 1204"/>
                <a:gd name="T35" fmla="*/ 600 h 1013"/>
                <a:gd name="T36" fmla="*/ 250 w 1204"/>
                <a:gd name="T37" fmla="*/ 642 h 1013"/>
                <a:gd name="T38" fmla="*/ 244 w 1204"/>
                <a:gd name="T39" fmla="*/ 715 h 1013"/>
                <a:gd name="T40" fmla="*/ 77 w 1204"/>
                <a:gd name="T41" fmla="*/ 731 h 1013"/>
                <a:gd name="T42" fmla="*/ 103 w 1204"/>
                <a:gd name="T43" fmla="*/ 559 h 1013"/>
                <a:gd name="T44" fmla="*/ 158 w 1204"/>
                <a:gd name="T45" fmla="*/ 483 h 1013"/>
                <a:gd name="T46" fmla="*/ 95 w 1204"/>
                <a:gd name="T47" fmla="*/ 461 h 1013"/>
                <a:gd name="T48" fmla="*/ 2 w 1204"/>
                <a:gd name="T49" fmla="*/ 522 h 1013"/>
                <a:gd name="T50" fmla="*/ 0 w 1204"/>
                <a:gd name="T51" fmla="*/ 696 h 1013"/>
                <a:gd name="T52" fmla="*/ 56 w 1204"/>
                <a:gd name="T53" fmla="*/ 874 h 1013"/>
                <a:gd name="T54" fmla="*/ 58 w 1204"/>
                <a:gd name="T55" fmla="*/ 950 h 1013"/>
                <a:gd name="T56" fmla="*/ 327 w 1204"/>
                <a:gd name="T57" fmla="*/ 1011 h 1013"/>
                <a:gd name="T58" fmla="*/ 509 w 1204"/>
                <a:gd name="T59" fmla="*/ 1013 h 1013"/>
                <a:gd name="T60" fmla="*/ 655 w 1204"/>
                <a:gd name="T61" fmla="*/ 876 h 1013"/>
                <a:gd name="T62" fmla="*/ 483 w 1204"/>
                <a:gd name="T63" fmla="*/ 926 h 1013"/>
                <a:gd name="T64" fmla="*/ 352 w 1204"/>
                <a:gd name="T65" fmla="*/ 952 h 1013"/>
                <a:gd name="T66" fmla="*/ 283 w 1204"/>
                <a:gd name="T67" fmla="*/ 929 h 1013"/>
                <a:gd name="T68" fmla="*/ 293 w 1204"/>
                <a:gd name="T69" fmla="*/ 861 h 1013"/>
                <a:gd name="T70" fmla="*/ 303 w 1204"/>
                <a:gd name="T71" fmla="*/ 772 h 1013"/>
                <a:gd name="T72" fmla="*/ 453 w 1204"/>
                <a:gd name="T73" fmla="*/ 615 h 1013"/>
                <a:gd name="T74" fmla="*/ 568 w 1204"/>
                <a:gd name="T75" fmla="*/ 574 h 1013"/>
                <a:gd name="T76" fmla="*/ 661 w 1204"/>
                <a:gd name="T77" fmla="*/ 539 h 1013"/>
                <a:gd name="T78" fmla="*/ 713 w 1204"/>
                <a:gd name="T79" fmla="*/ 454 h 1013"/>
                <a:gd name="T80" fmla="*/ 719 w 1204"/>
                <a:gd name="T81" fmla="*/ 394 h 1013"/>
                <a:gd name="T82" fmla="*/ 715 w 1204"/>
                <a:gd name="T83" fmla="*/ 300 h 1013"/>
                <a:gd name="T84" fmla="*/ 709 w 1204"/>
                <a:gd name="T85" fmla="*/ 235 h 1013"/>
                <a:gd name="T86" fmla="*/ 770 w 1204"/>
                <a:gd name="T87" fmla="*/ 215 h 1013"/>
                <a:gd name="T88" fmla="*/ 782 w 1204"/>
                <a:gd name="T89" fmla="*/ 200 h 1013"/>
                <a:gd name="T90" fmla="*/ 831 w 1204"/>
                <a:gd name="T91" fmla="*/ 193 h 1013"/>
                <a:gd name="T92" fmla="*/ 887 w 1204"/>
                <a:gd name="T93" fmla="*/ 187 h 1013"/>
                <a:gd name="T94" fmla="*/ 936 w 1204"/>
                <a:gd name="T95" fmla="*/ 187 h 1013"/>
                <a:gd name="T96" fmla="*/ 1002 w 1204"/>
                <a:gd name="T97" fmla="*/ 207 h 1013"/>
                <a:gd name="T98" fmla="*/ 1065 w 1204"/>
                <a:gd name="T99" fmla="*/ 181 h 1013"/>
                <a:gd name="T100" fmla="*/ 1122 w 1204"/>
                <a:gd name="T101" fmla="*/ 128 h 1013"/>
                <a:gd name="T102" fmla="*/ 1126 w 1204"/>
                <a:gd name="T103" fmla="*/ 174 h 1013"/>
                <a:gd name="T104" fmla="*/ 1150 w 1204"/>
                <a:gd name="T105" fmla="*/ 222 h 1013"/>
                <a:gd name="T106" fmla="*/ 1196 w 1204"/>
                <a:gd name="T107" fmla="*/ 189 h 1013"/>
                <a:gd name="T108" fmla="*/ 1172 w 1204"/>
                <a:gd name="T109" fmla="*/ 159 h 1013"/>
                <a:gd name="T110" fmla="*/ 1158 w 1204"/>
                <a:gd name="T111" fmla="*/ 117 h 1013"/>
                <a:gd name="T112" fmla="*/ 1170 w 1204"/>
                <a:gd name="T113" fmla="*/ 118 h 1013"/>
                <a:gd name="T114" fmla="*/ 1202 w 1204"/>
                <a:gd name="T115" fmla="*/ 74 h 1013"/>
                <a:gd name="T116" fmla="*/ 1166 w 1204"/>
                <a:gd name="T117" fmla="*/ 72 h 1013"/>
                <a:gd name="T118" fmla="*/ 1198 w 1204"/>
                <a:gd name="T119" fmla="*/ 44 h 10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04"/>
                <a:gd name="T181" fmla="*/ 0 h 1013"/>
                <a:gd name="T182" fmla="*/ 1204 w 1204"/>
                <a:gd name="T183" fmla="*/ 1013 h 10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04" h="1013">
                  <a:moveTo>
                    <a:pt x="1204" y="35"/>
                  </a:moveTo>
                  <a:lnTo>
                    <a:pt x="1204" y="0"/>
                  </a:lnTo>
                  <a:lnTo>
                    <a:pt x="1202" y="2"/>
                  </a:lnTo>
                  <a:lnTo>
                    <a:pt x="1200" y="2"/>
                  </a:lnTo>
                  <a:lnTo>
                    <a:pt x="1198" y="2"/>
                  </a:lnTo>
                  <a:lnTo>
                    <a:pt x="1196" y="4"/>
                  </a:lnTo>
                  <a:lnTo>
                    <a:pt x="1194" y="4"/>
                  </a:lnTo>
                  <a:lnTo>
                    <a:pt x="1192" y="4"/>
                  </a:lnTo>
                  <a:lnTo>
                    <a:pt x="1190" y="6"/>
                  </a:lnTo>
                  <a:lnTo>
                    <a:pt x="1188" y="6"/>
                  </a:lnTo>
                  <a:lnTo>
                    <a:pt x="1186" y="7"/>
                  </a:lnTo>
                  <a:lnTo>
                    <a:pt x="1182" y="11"/>
                  </a:lnTo>
                  <a:lnTo>
                    <a:pt x="1180" y="13"/>
                  </a:lnTo>
                  <a:lnTo>
                    <a:pt x="1178" y="15"/>
                  </a:lnTo>
                  <a:lnTo>
                    <a:pt x="1176" y="18"/>
                  </a:lnTo>
                  <a:lnTo>
                    <a:pt x="1174" y="20"/>
                  </a:lnTo>
                  <a:lnTo>
                    <a:pt x="1174" y="24"/>
                  </a:lnTo>
                  <a:lnTo>
                    <a:pt x="1172" y="26"/>
                  </a:lnTo>
                  <a:lnTo>
                    <a:pt x="1168" y="28"/>
                  </a:lnTo>
                  <a:lnTo>
                    <a:pt x="1164" y="28"/>
                  </a:lnTo>
                  <a:lnTo>
                    <a:pt x="1160" y="30"/>
                  </a:lnTo>
                  <a:lnTo>
                    <a:pt x="1156" y="31"/>
                  </a:lnTo>
                  <a:lnTo>
                    <a:pt x="1152" y="35"/>
                  </a:lnTo>
                  <a:lnTo>
                    <a:pt x="1150" y="37"/>
                  </a:lnTo>
                  <a:lnTo>
                    <a:pt x="1146" y="41"/>
                  </a:lnTo>
                  <a:lnTo>
                    <a:pt x="1144" y="43"/>
                  </a:lnTo>
                  <a:lnTo>
                    <a:pt x="1142" y="46"/>
                  </a:lnTo>
                  <a:lnTo>
                    <a:pt x="1142" y="50"/>
                  </a:lnTo>
                  <a:lnTo>
                    <a:pt x="1142" y="54"/>
                  </a:lnTo>
                  <a:lnTo>
                    <a:pt x="1142" y="57"/>
                  </a:lnTo>
                  <a:lnTo>
                    <a:pt x="1140" y="61"/>
                  </a:lnTo>
                  <a:lnTo>
                    <a:pt x="1140" y="65"/>
                  </a:lnTo>
                  <a:lnTo>
                    <a:pt x="1140" y="68"/>
                  </a:lnTo>
                  <a:lnTo>
                    <a:pt x="1138" y="72"/>
                  </a:lnTo>
                  <a:lnTo>
                    <a:pt x="1124" y="83"/>
                  </a:lnTo>
                  <a:lnTo>
                    <a:pt x="1120" y="83"/>
                  </a:lnTo>
                  <a:lnTo>
                    <a:pt x="1117" y="83"/>
                  </a:lnTo>
                  <a:lnTo>
                    <a:pt x="1113" y="85"/>
                  </a:lnTo>
                  <a:lnTo>
                    <a:pt x="1109" y="85"/>
                  </a:lnTo>
                  <a:lnTo>
                    <a:pt x="1105" y="87"/>
                  </a:lnTo>
                  <a:lnTo>
                    <a:pt x="1103" y="91"/>
                  </a:lnTo>
                  <a:lnTo>
                    <a:pt x="1099" y="93"/>
                  </a:lnTo>
                  <a:lnTo>
                    <a:pt x="1097" y="94"/>
                  </a:lnTo>
                  <a:lnTo>
                    <a:pt x="1095" y="96"/>
                  </a:lnTo>
                  <a:lnTo>
                    <a:pt x="1093" y="98"/>
                  </a:lnTo>
                  <a:lnTo>
                    <a:pt x="1093" y="100"/>
                  </a:lnTo>
                  <a:lnTo>
                    <a:pt x="1091" y="102"/>
                  </a:lnTo>
                  <a:lnTo>
                    <a:pt x="1091" y="104"/>
                  </a:lnTo>
                  <a:lnTo>
                    <a:pt x="1089" y="106"/>
                  </a:lnTo>
                  <a:lnTo>
                    <a:pt x="1089" y="107"/>
                  </a:lnTo>
                  <a:lnTo>
                    <a:pt x="1087" y="107"/>
                  </a:lnTo>
                  <a:lnTo>
                    <a:pt x="1081" y="109"/>
                  </a:lnTo>
                  <a:lnTo>
                    <a:pt x="1075" y="111"/>
                  </a:lnTo>
                  <a:lnTo>
                    <a:pt x="1071" y="115"/>
                  </a:lnTo>
                  <a:lnTo>
                    <a:pt x="1065" y="117"/>
                  </a:lnTo>
                  <a:lnTo>
                    <a:pt x="1061" y="120"/>
                  </a:lnTo>
                  <a:lnTo>
                    <a:pt x="1057" y="124"/>
                  </a:lnTo>
                  <a:lnTo>
                    <a:pt x="1055" y="128"/>
                  </a:lnTo>
                  <a:lnTo>
                    <a:pt x="1051" y="131"/>
                  </a:lnTo>
                  <a:lnTo>
                    <a:pt x="1051" y="133"/>
                  </a:lnTo>
                  <a:lnTo>
                    <a:pt x="1051" y="135"/>
                  </a:lnTo>
                  <a:lnTo>
                    <a:pt x="1051" y="137"/>
                  </a:lnTo>
                  <a:lnTo>
                    <a:pt x="1049" y="137"/>
                  </a:lnTo>
                  <a:lnTo>
                    <a:pt x="1049" y="139"/>
                  </a:lnTo>
                  <a:lnTo>
                    <a:pt x="1049" y="141"/>
                  </a:lnTo>
                  <a:lnTo>
                    <a:pt x="1049" y="143"/>
                  </a:lnTo>
                  <a:lnTo>
                    <a:pt x="1043" y="143"/>
                  </a:lnTo>
                  <a:lnTo>
                    <a:pt x="1037" y="144"/>
                  </a:lnTo>
                  <a:lnTo>
                    <a:pt x="1031" y="146"/>
                  </a:lnTo>
                  <a:lnTo>
                    <a:pt x="1025" y="150"/>
                  </a:lnTo>
                  <a:lnTo>
                    <a:pt x="1022" y="154"/>
                  </a:lnTo>
                  <a:lnTo>
                    <a:pt x="1018" y="157"/>
                  </a:lnTo>
                  <a:lnTo>
                    <a:pt x="1014" y="161"/>
                  </a:lnTo>
                  <a:lnTo>
                    <a:pt x="1012" y="165"/>
                  </a:lnTo>
                  <a:lnTo>
                    <a:pt x="1006" y="165"/>
                  </a:lnTo>
                  <a:lnTo>
                    <a:pt x="1002" y="163"/>
                  </a:lnTo>
                  <a:lnTo>
                    <a:pt x="996" y="161"/>
                  </a:lnTo>
                  <a:lnTo>
                    <a:pt x="992" y="161"/>
                  </a:lnTo>
                  <a:lnTo>
                    <a:pt x="986" y="159"/>
                  </a:lnTo>
                  <a:lnTo>
                    <a:pt x="980" y="159"/>
                  </a:lnTo>
                  <a:lnTo>
                    <a:pt x="974" y="161"/>
                  </a:lnTo>
                  <a:lnTo>
                    <a:pt x="968" y="161"/>
                  </a:lnTo>
                  <a:lnTo>
                    <a:pt x="966" y="159"/>
                  </a:lnTo>
                  <a:lnTo>
                    <a:pt x="962" y="157"/>
                  </a:lnTo>
                  <a:lnTo>
                    <a:pt x="960" y="154"/>
                  </a:lnTo>
                  <a:lnTo>
                    <a:pt x="956" y="152"/>
                  </a:lnTo>
                  <a:lnTo>
                    <a:pt x="954" y="150"/>
                  </a:lnTo>
                  <a:lnTo>
                    <a:pt x="950" y="148"/>
                  </a:lnTo>
                  <a:lnTo>
                    <a:pt x="946" y="146"/>
                  </a:lnTo>
                  <a:lnTo>
                    <a:pt x="942" y="144"/>
                  </a:lnTo>
                  <a:lnTo>
                    <a:pt x="938" y="146"/>
                  </a:lnTo>
                  <a:lnTo>
                    <a:pt x="932" y="144"/>
                  </a:lnTo>
                  <a:lnTo>
                    <a:pt x="928" y="144"/>
                  </a:lnTo>
                  <a:lnTo>
                    <a:pt x="925" y="144"/>
                  </a:lnTo>
                  <a:lnTo>
                    <a:pt x="921" y="146"/>
                  </a:lnTo>
                  <a:lnTo>
                    <a:pt x="917" y="146"/>
                  </a:lnTo>
                  <a:lnTo>
                    <a:pt x="915" y="146"/>
                  </a:lnTo>
                  <a:lnTo>
                    <a:pt x="911" y="148"/>
                  </a:lnTo>
                  <a:lnTo>
                    <a:pt x="909" y="150"/>
                  </a:lnTo>
                  <a:lnTo>
                    <a:pt x="909" y="148"/>
                  </a:lnTo>
                  <a:lnTo>
                    <a:pt x="907" y="148"/>
                  </a:lnTo>
                  <a:lnTo>
                    <a:pt x="905" y="148"/>
                  </a:lnTo>
                  <a:lnTo>
                    <a:pt x="905" y="150"/>
                  </a:lnTo>
                  <a:lnTo>
                    <a:pt x="903" y="150"/>
                  </a:lnTo>
                  <a:lnTo>
                    <a:pt x="903" y="152"/>
                  </a:lnTo>
                  <a:lnTo>
                    <a:pt x="901" y="152"/>
                  </a:lnTo>
                  <a:lnTo>
                    <a:pt x="901" y="154"/>
                  </a:lnTo>
                  <a:lnTo>
                    <a:pt x="899" y="154"/>
                  </a:lnTo>
                  <a:lnTo>
                    <a:pt x="899" y="155"/>
                  </a:lnTo>
                  <a:lnTo>
                    <a:pt x="893" y="154"/>
                  </a:lnTo>
                  <a:lnTo>
                    <a:pt x="887" y="152"/>
                  </a:lnTo>
                  <a:lnTo>
                    <a:pt x="881" y="152"/>
                  </a:lnTo>
                  <a:lnTo>
                    <a:pt x="875" y="150"/>
                  </a:lnTo>
                  <a:lnTo>
                    <a:pt x="869" y="152"/>
                  </a:lnTo>
                  <a:lnTo>
                    <a:pt x="863" y="152"/>
                  </a:lnTo>
                  <a:lnTo>
                    <a:pt x="855" y="154"/>
                  </a:lnTo>
                  <a:lnTo>
                    <a:pt x="851" y="157"/>
                  </a:lnTo>
                  <a:lnTo>
                    <a:pt x="847" y="155"/>
                  </a:lnTo>
                  <a:lnTo>
                    <a:pt x="845" y="154"/>
                  </a:lnTo>
                  <a:lnTo>
                    <a:pt x="843" y="152"/>
                  </a:lnTo>
                  <a:lnTo>
                    <a:pt x="839" y="150"/>
                  </a:lnTo>
                  <a:lnTo>
                    <a:pt x="835" y="150"/>
                  </a:lnTo>
                  <a:lnTo>
                    <a:pt x="831" y="148"/>
                  </a:lnTo>
                  <a:lnTo>
                    <a:pt x="830" y="148"/>
                  </a:lnTo>
                  <a:lnTo>
                    <a:pt x="826" y="148"/>
                  </a:lnTo>
                  <a:lnTo>
                    <a:pt x="822" y="150"/>
                  </a:lnTo>
                  <a:lnTo>
                    <a:pt x="818" y="150"/>
                  </a:lnTo>
                  <a:lnTo>
                    <a:pt x="814" y="152"/>
                  </a:lnTo>
                  <a:lnTo>
                    <a:pt x="810" y="154"/>
                  </a:lnTo>
                  <a:lnTo>
                    <a:pt x="806" y="155"/>
                  </a:lnTo>
                  <a:lnTo>
                    <a:pt x="802" y="157"/>
                  </a:lnTo>
                  <a:lnTo>
                    <a:pt x="800" y="159"/>
                  </a:lnTo>
                  <a:lnTo>
                    <a:pt x="796" y="161"/>
                  </a:lnTo>
                  <a:lnTo>
                    <a:pt x="786" y="159"/>
                  </a:lnTo>
                  <a:lnTo>
                    <a:pt x="776" y="157"/>
                  </a:lnTo>
                  <a:lnTo>
                    <a:pt x="766" y="159"/>
                  </a:lnTo>
                  <a:lnTo>
                    <a:pt x="756" y="161"/>
                  </a:lnTo>
                  <a:lnTo>
                    <a:pt x="746" y="163"/>
                  </a:lnTo>
                  <a:lnTo>
                    <a:pt x="735" y="165"/>
                  </a:lnTo>
                  <a:lnTo>
                    <a:pt x="723" y="167"/>
                  </a:lnTo>
                  <a:lnTo>
                    <a:pt x="713" y="167"/>
                  </a:lnTo>
                  <a:lnTo>
                    <a:pt x="709" y="168"/>
                  </a:lnTo>
                  <a:lnTo>
                    <a:pt x="707" y="170"/>
                  </a:lnTo>
                  <a:lnTo>
                    <a:pt x="705" y="170"/>
                  </a:lnTo>
                  <a:lnTo>
                    <a:pt x="703" y="172"/>
                  </a:lnTo>
                  <a:lnTo>
                    <a:pt x="701" y="174"/>
                  </a:lnTo>
                  <a:lnTo>
                    <a:pt x="699" y="174"/>
                  </a:lnTo>
                  <a:lnTo>
                    <a:pt x="697" y="176"/>
                  </a:lnTo>
                  <a:lnTo>
                    <a:pt x="697" y="178"/>
                  </a:lnTo>
                  <a:lnTo>
                    <a:pt x="695" y="178"/>
                  </a:lnTo>
                  <a:lnTo>
                    <a:pt x="695" y="180"/>
                  </a:lnTo>
                  <a:lnTo>
                    <a:pt x="693" y="181"/>
                  </a:lnTo>
                  <a:lnTo>
                    <a:pt x="693" y="183"/>
                  </a:lnTo>
                  <a:lnTo>
                    <a:pt x="691" y="183"/>
                  </a:lnTo>
                  <a:lnTo>
                    <a:pt x="687" y="185"/>
                  </a:lnTo>
                  <a:lnTo>
                    <a:pt x="681" y="185"/>
                  </a:lnTo>
                  <a:lnTo>
                    <a:pt x="677" y="187"/>
                  </a:lnTo>
                  <a:lnTo>
                    <a:pt x="671" y="189"/>
                  </a:lnTo>
                  <a:lnTo>
                    <a:pt x="667" y="191"/>
                  </a:lnTo>
                  <a:lnTo>
                    <a:pt x="663" y="194"/>
                  </a:lnTo>
                  <a:lnTo>
                    <a:pt x="659" y="196"/>
                  </a:lnTo>
                  <a:lnTo>
                    <a:pt x="657" y="202"/>
                  </a:lnTo>
                  <a:lnTo>
                    <a:pt x="657" y="204"/>
                  </a:lnTo>
                  <a:lnTo>
                    <a:pt x="655" y="207"/>
                  </a:lnTo>
                  <a:lnTo>
                    <a:pt x="655" y="209"/>
                  </a:lnTo>
                  <a:lnTo>
                    <a:pt x="655" y="211"/>
                  </a:lnTo>
                  <a:lnTo>
                    <a:pt x="653" y="215"/>
                  </a:lnTo>
                  <a:lnTo>
                    <a:pt x="653" y="217"/>
                  </a:lnTo>
                  <a:lnTo>
                    <a:pt x="653" y="218"/>
                  </a:lnTo>
                  <a:lnTo>
                    <a:pt x="651" y="220"/>
                  </a:lnTo>
                  <a:lnTo>
                    <a:pt x="645" y="224"/>
                  </a:lnTo>
                  <a:lnTo>
                    <a:pt x="639" y="226"/>
                  </a:lnTo>
                  <a:lnTo>
                    <a:pt x="636" y="230"/>
                  </a:lnTo>
                  <a:lnTo>
                    <a:pt x="632" y="231"/>
                  </a:lnTo>
                  <a:lnTo>
                    <a:pt x="630" y="235"/>
                  </a:lnTo>
                  <a:lnTo>
                    <a:pt x="628" y="239"/>
                  </a:lnTo>
                  <a:lnTo>
                    <a:pt x="624" y="243"/>
                  </a:lnTo>
                  <a:lnTo>
                    <a:pt x="624" y="246"/>
                  </a:lnTo>
                  <a:lnTo>
                    <a:pt x="622" y="250"/>
                  </a:lnTo>
                  <a:lnTo>
                    <a:pt x="622" y="255"/>
                  </a:lnTo>
                  <a:lnTo>
                    <a:pt x="620" y="259"/>
                  </a:lnTo>
                  <a:lnTo>
                    <a:pt x="620" y="265"/>
                  </a:lnTo>
                  <a:lnTo>
                    <a:pt x="622" y="270"/>
                  </a:lnTo>
                  <a:lnTo>
                    <a:pt x="622" y="274"/>
                  </a:lnTo>
                  <a:lnTo>
                    <a:pt x="624" y="280"/>
                  </a:lnTo>
                  <a:lnTo>
                    <a:pt x="626" y="283"/>
                  </a:lnTo>
                  <a:lnTo>
                    <a:pt x="630" y="287"/>
                  </a:lnTo>
                  <a:lnTo>
                    <a:pt x="630" y="289"/>
                  </a:lnTo>
                  <a:lnTo>
                    <a:pt x="630" y="291"/>
                  </a:lnTo>
                  <a:lnTo>
                    <a:pt x="622" y="294"/>
                  </a:lnTo>
                  <a:lnTo>
                    <a:pt x="614" y="300"/>
                  </a:lnTo>
                  <a:lnTo>
                    <a:pt x="608" y="305"/>
                  </a:lnTo>
                  <a:lnTo>
                    <a:pt x="602" y="311"/>
                  </a:lnTo>
                  <a:lnTo>
                    <a:pt x="598" y="318"/>
                  </a:lnTo>
                  <a:lnTo>
                    <a:pt x="594" y="326"/>
                  </a:lnTo>
                  <a:lnTo>
                    <a:pt x="592" y="333"/>
                  </a:lnTo>
                  <a:lnTo>
                    <a:pt x="590" y="341"/>
                  </a:lnTo>
                  <a:lnTo>
                    <a:pt x="590" y="344"/>
                  </a:lnTo>
                  <a:lnTo>
                    <a:pt x="590" y="350"/>
                  </a:lnTo>
                  <a:lnTo>
                    <a:pt x="590" y="354"/>
                  </a:lnTo>
                  <a:lnTo>
                    <a:pt x="590" y="359"/>
                  </a:lnTo>
                  <a:lnTo>
                    <a:pt x="592" y="363"/>
                  </a:lnTo>
                  <a:lnTo>
                    <a:pt x="592" y="368"/>
                  </a:lnTo>
                  <a:lnTo>
                    <a:pt x="594" y="372"/>
                  </a:lnTo>
                  <a:lnTo>
                    <a:pt x="594" y="376"/>
                  </a:lnTo>
                  <a:lnTo>
                    <a:pt x="539" y="431"/>
                  </a:lnTo>
                  <a:lnTo>
                    <a:pt x="402" y="305"/>
                  </a:lnTo>
                  <a:lnTo>
                    <a:pt x="350" y="352"/>
                  </a:lnTo>
                  <a:lnTo>
                    <a:pt x="489" y="483"/>
                  </a:lnTo>
                  <a:lnTo>
                    <a:pt x="451" y="518"/>
                  </a:lnTo>
                  <a:lnTo>
                    <a:pt x="449" y="518"/>
                  </a:lnTo>
                  <a:lnTo>
                    <a:pt x="447" y="518"/>
                  </a:lnTo>
                  <a:lnTo>
                    <a:pt x="447" y="517"/>
                  </a:lnTo>
                  <a:lnTo>
                    <a:pt x="446" y="517"/>
                  </a:lnTo>
                  <a:lnTo>
                    <a:pt x="444" y="515"/>
                  </a:lnTo>
                  <a:lnTo>
                    <a:pt x="442" y="513"/>
                  </a:lnTo>
                  <a:lnTo>
                    <a:pt x="434" y="511"/>
                  </a:lnTo>
                  <a:lnTo>
                    <a:pt x="424" y="511"/>
                  </a:lnTo>
                  <a:lnTo>
                    <a:pt x="416" y="511"/>
                  </a:lnTo>
                  <a:lnTo>
                    <a:pt x="406" y="513"/>
                  </a:lnTo>
                  <a:lnTo>
                    <a:pt x="398" y="515"/>
                  </a:lnTo>
                  <a:lnTo>
                    <a:pt x="390" y="518"/>
                  </a:lnTo>
                  <a:lnTo>
                    <a:pt x="382" y="524"/>
                  </a:lnTo>
                  <a:lnTo>
                    <a:pt x="374" y="529"/>
                  </a:lnTo>
                  <a:lnTo>
                    <a:pt x="372" y="531"/>
                  </a:lnTo>
                  <a:lnTo>
                    <a:pt x="370" y="533"/>
                  </a:lnTo>
                  <a:lnTo>
                    <a:pt x="368" y="535"/>
                  </a:lnTo>
                  <a:lnTo>
                    <a:pt x="366" y="537"/>
                  </a:lnTo>
                  <a:lnTo>
                    <a:pt x="364" y="539"/>
                  </a:lnTo>
                  <a:lnTo>
                    <a:pt x="362" y="541"/>
                  </a:lnTo>
                  <a:lnTo>
                    <a:pt x="362" y="542"/>
                  </a:lnTo>
                  <a:lnTo>
                    <a:pt x="360" y="546"/>
                  </a:lnTo>
                  <a:lnTo>
                    <a:pt x="354" y="548"/>
                  </a:lnTo>
                  <a:lnTo>
                    <a:pt x="347" y="550"/>
                  </a:lnTo>
                  <a:lnTo>
                    <a:pt x="339" y="554"/>
                  </a:lnTo>
                  <a:lnTo>
                    <a:pt x="331" y="557"/>
                  </a:lnTo>
                  <a:lnTo>
                    <a:pt x="323" y="561"/>
                  </a:lnTo>
                  <a:lnTo>
                    <a:pt x="317" y="567"/>
                  </a:lnTo>
                  <a:lnTo>
                    <a:pt x="313" y="572"/>
                  </a:lnTo>
                  <a:lnTo>
                    <a:pt x="309" y="579"/>
                  </a:lnTo>
                  <a:lnTo>
                    <a:pt x="309" y="581"/>
                  </a:lnTo>
                  <a:lnTo>
                    <a:pt x="307" y="583"/>
                  </a:lnTo>
                  <a:lnTo>
                    <a:pt x="307" y="585"/>
                  </a:lnTo>
                  <a:lnTo>
                    <a:pt x="307" y="587"/>
                  </a:lnTo>
                  <a:lnTo>
                    <a:pt x="305" y="589"/>
                  </a:lnTo>
                  <a:lnTo>
                    <a:pt x="305" y="591"/>
                  </a:lnTo>
                  <a:lnTo>
                    <a:pt x="303" y="592"/>
                  </a:lnTo>
                  <a:lnTo>
                    <a:pt x="303" y="594"/>
                  </a:lnTo>
                  <a:lnTo>
                    <a:pt x="299" y="596"/>
                  </a:lnTo>
                  <a:lnTo>
                    <a:pt x="295" y="598"/>
                  </a:lnTo>
                  <a:lnTo>
                    <a:pt x="289" y="598"/>
                  </a:lnTo>
                  <a:lnTo>
                    <a:pt x="285" y="600"/>
                  </a:lnTo>
                  <a:lnTo>
                    <a:pt x="281" y="600"/>
                  </a:lnTo>
                  <a:lnTo>
                    <a:pt x="277" y="602"/>
                  </a:lnTo>
                  <a:lnTo>
                    <a:pt x="273" y="604"/>
                  </a:lnTo>
                  <a:lnTo>
                    <a:pt x="269" y="605"/>
                  </a:lnTo>
                  <a:lnTo>
                    <a:pt x="267" y="609"/>
                  </a:lnTo>
                  <a:lnTo>
                    <a:pt x="263" y="611"/>
                  </a:lnTo>
                  <a:lnTo>
                    <a:pt x="261" y="613"/>
                  </a:lnTo>
                  <a:lnTo>
                    <a:pt x="259" y="615"/>
                  </a:lnTo>
                  <a:lnTo>
                    <a:pt x="257" y="618"/>
                  </a:lnTo>
                  <a:lnTo>
                    <a:pt x="255" y="620"/>
                  </a:lnTo>
                  <a:lnTo>
                    <a:pt x="253" y="624"/>
                  </a:lnTo>
                  <a:lnTo>
                    <a:pt x="252" y="628"/>
                  </a:lnTo>
                  <a:lnTo>
                    <a:pt x="252" y="631"/>
                  </a:lnTo>
                  <a:lnTo>
                    <a:pt x="252" y="635"/>
                  </a:lnTo>
                  <a:lnTo>
                    <a:pt x="250" y="639"/>
                  </a:lnTo>
                  <a:lnTo>
                    <a:pt x="250" y="642"/>
                  </a:lnTo>
                  <a:lnTo>
                    <a:pt x="250" y="646"/>
                  </a:lnTo>
                  <a:lnTo>
                    <a:pt x="250" y="650"/>
                  </a:lnTo>
                  <a:lnTo>
                    <a:pt x="250" y="654"/>
                  </a:lnTo>
                  <a:lnTo>
                    <a:pt x="252" y="657"/>
                  </a:lnTo>
                  <a:lnTo>
                    <a:pt x="248" y="663"/>
                  </a:lnTo>
                  <a:lnTo>
                    <a:pt x="246" y="668"/>
                  </a:lnTo>
                  <a:lnTo>
                    <a:pt x="242" y="674"/>
                  </a:lnTo>
                  <a:lnTo>
                    <a:pt x="240" y="679"/>
                  </a:lnTo>
                  <a:lnTo>
                    <a:pt x="240" y="687"/>
                  </a:lnTo>
                  <a:lnTo>
                    <a:pt x="238" y="694"/>
                  </a:lnTo>
                  <a:lnTo>
                    <a:pt x="240" y="700"/>
                  </a:lnTo>
                  <a:lnTo>
                    <a:pt x="240" y="707"/>
                  </a:lnTo>
                  <a:lnTo>
                    <a:pt x="242" y="709"/>
                  </a:lnTo>
                  <a:lnTo>
                    <a:pt x="242" y="713"/>
                  </a:lnTo>
                  <a:lnTo>
                    <a:pt x="244" y="715"/>
                  </a:lnTo>
                  <a:lnTo>
                    <a:pt x="246" y="716"/>
                  </a:lnTo>
                  <a:lnTo>
                    <a:pt x="246" y="718"/>
                  </a:lnTo>
                  <a:lnTo>
                    <a:pt x="248" y="722"/>
                  </a:lnTo>
                  <a:lnTo>
                    <a:pt x="248" y="724"/>
                  </a:lnTo>
                  <a:lnTo>
                    <a:pt x="129" y="839"/>
                  </a:lnTo>
                  <a:lnTo>
                    <a:pt x="121" y="829"/>
                  </a:lnTo>
                  <a:lnTo>
                    <a:pt x="113" y="818"/>
                  </a:lnTo>
                  <a:lnTo>
                    <a:pt x="107" y="809"/>
                  </a:lnTo>
                  <a:lnTo>
                    <a:pt x="101" y="798"/>
                  </a:lnTo>
                  <a:lnTo>
                    <a:pt x="95" y="787"/>
                  </a:lnTo>
                  <a:lnTo>
                    <a:pt x="91" y="776"/>
                  </a:lnTo>
                  <a:lnTo>
                    <a:pt x="87" y="765"/>
                  </a:lnTo>
                  <a:lnTo>
                    <a:pt x="81" y="752"/>
                  </a:lnTo>
                  <a:lnTo>
                    <a:pt x="77" y="731"/>
                  </a:lnTo>
                  <a:lnTo>
                    <a:pt x="75" y="711"/>
                  </a:lnTo>
                  <a:lnTo>
                    <a:pt x="73" y="691"/>
                  </a:lnTo>
                  <a:lnTo>
                    <a:pt x="73" y="668"/>
                  </a:lnTo>
                  <a:lnTo>
                    <a:pt x="73" y="648"/>
                  </a:lnTo>
                  <a:lnTo>
                    <a:pt x="77" y="628"/>
                  </a:lnTo>
                  <a:lnTo>
                    <a:pt x="81" y="609"/>
                  </a:lnTo>
                  <a:lnTo>
                    <a:pt x="87" y="591"/>
                  </a:lnTo>
                  <a:lnTo>
                    <a:pt x="89" y="587"/>
                  </a:lnTo>
                  <a:lnTo>
                    <a:pt x="91" y="583"/>
                  </a:lnTo>
                  <a:lnTo>
                    <a:pt x="93" y="579"/>
                  </a:lnTo>
                  <a:lnTo>
                    <a:pt x="93" y="574"/>
                  </a:lnTo>
                  <a:lnTo>
                    <a:pt x="95" y="570"/>
                  </a:lnTo>
                  <a:lnTo>
                    <a:pt x="97" y="567"/>
                  </a:lnTo>
                  <a:lnTo>
                    <a:pt x="99" y="563"/>
                  </a:lnTo>
                  <a:lnTo>
                    <a:pt x="103" y="559"/>
                  </a:lnTo>
                  <a:lnTo>
                    <a:pt x="105" y="559"/>
                  </a:lnTo>
                  <a:lnTo>
                    <a:pt x="107" y="561"/>
                  </a:lnTo>
                  <a:lnTo>
                    <a:pt x="137" y="596"/>
                  </a:lnTo>
                  <a:lnTo>
                    <a:pt x="139" y="576"/>
                  </a:lnTo>
                  <a:lnTo>
                    <a:pt x="141" y="557"/>
                  </a:lnTo>
                  <a:lnTo>
                    <a:pt x="145" y="539"/>
                  </a:lnTo>
                  <a:lnTo>
                    <a:pt x="149" y="520"/>
                  </a:lnTo>
                  <a:lnTo>
                    <a:pt x="153" y="502"/>
                  </a:lnTo>
                  <a:lnTo>
                    <a:pt x="158" y="483"/>
                  </a:lnTo>
                  <a:lnTo>
                    <a:pt x="162" y="467"/>
                  </a:lnTo>
                  <a:lnTo>
                    <a:pt x="168" y="448"/>
                  </a:lnTo>
                  <a:lnTo>
                    <a:pt x="170" y="442"/>
                  </a:lnTo>
                  <a:lnTo>
                    <a:pt x="172" y="437"/>
                  </a:lnTo>
                  <a:lnTo>
                    <a:pt x="174" y="431"/>
                  </a:lnTo>
                  <a:lnTo>
                    <a:pt x="178" y="426"/>
                  </a:lnTo>
                  <a:lnTo>
                    <a:pt x="180" y="420"/>
                  </a:lnTo>
                  <a:lnTo>
                    <a:pt x="182" y="415"/>
                  </a:lnTo>
                  <a:lnTo>
                    <a:pt x="182" y="411"/>
                  </a:lnTo>
                  <a:lnTo>
                    <a:pt x="182" y="404"/>
                  </a:lnTo>
                  <a:lnTo>
                    <a:pt x="164" y="415"/>
                  </a:lnTo>
                  <a:lnTo>
                    <a:pt x="147" y="426"/>
                  </a:lnTo>
                  <a:lnTo>
                    <a:pt x="131" y="439"/>
                  </a:lnTo>
                  <a:lnTo>
                    <a:pt x="113" y="450"/>
                  </a:lnTo>
                  <a:lnTo>
                    <a:pt x="95" y="461"/>
                  </a:lnTo>
                  <a:lnTo>
                    <a:pt x="77" y="472"/>
                  </a:lnTo>
                  <a:lnTo>
                    <a:pt x="60" y="483"/>
                  </a:lnTo>
                  <a:lnTo>
                    <a:pt x="42" y="494"/>
                  </a:lnTo>
                  <a:lnTo>
                    <a:pt x="36" y="496"/>
                  </a:lnTo>
                  <a:lnTo>
                    <a:pt x="32" y="500"/>
                  </a:lnTo>
                  <a:lnTo>
                    <a:pt x="26" y="504"/>
                  </a:lnTo>
                  <a:lnTo>
                    <a:pt x="22" y="505"/>
                  </a:lnTo>
                  <a:lnTo>
                    <a:pt x="16" y="507"/>
                  </a:lnTo>
                  <a:lnTo>
                    <a:pt x="12" y="511"/>
                  </a:lnTo>
                  <a:lnTo>
                    <a:pt x="8" y="513"/>
                  </a:lnTo>
                  <a:lnTo>
                    <a:pt x="4" y="517"/>
                  </a:lnTo>
                  <a:lnTo>
                    <a:pt x="0" y="520"/>
                  </a:lnTo>
                  <a:lnTo>
                    <a:pt x="2" y="522"/>
                  </a:lnTo>
                  <a:lnTo>
                    <a:pt x="4" y="524"/>
                  </a:lnTo>
                  <a:lnTo>
                    <a:pt x="46" y="531"/>
                  </a:lnTo>
                  <a:lnTo>
                    <a:pt x="38" y="548"/>
                  </a:lnTo>
                  <a:lnTo>
                    <a:pt x="30" y="567"/>
                  </a:lnTo>
                  <a:lnTo>
                    <a:pt x="24" y="583"/>
                  </a:lnTo>
                  <a:lnTo>
                    <a:pt x="18" y="600"/>
                  </a:lnTo>
                  <a:lnTo>
                    <a:pt x="12" y="617"/>
                  </a:lnTo>
                  <a:lnTo>
                    <a:pt x="8" y="633"/>
                  </a:lnTo>
                  <a:lnTo>
                    <a:pt x="4" y="652"/>
                  </a:lnTo>
                  <a:lnTo>
                    <a:pt x="0" y="670"/>
                  </a:lnTo>
                  <a:lnTo>
                    <a:pt x="0" y="696"/>
                  </a:lnTo>
                  <a:lnTo>
                    <a:pt x="2" y="722"/>
                  </a:lnTo>
                  <a:lnTo>
                    <a:pt x="6" y="746"/>
                  </a:lnTo>
                  <a:lnTo>
                    <a:pt x="10" y="770"/>
                  </a:lnTo>
                  <a:lnTo>
                    <a:pt x="16" y="792"/>
                  </a:lnTo>
                  <a:lnTo>
                    <a:pt x="24" y="816"/>
                  </a:lnTo>
                  <a:lnTo>
                    <a:pt x="34" y="839"/>
                  </a:lnTo>
                  <a:lnTo>
                    <a:pt x="46" y="859"/>
                  </a:lnTo>
                  <a:lnTo>
                    <a:pt x="48" y="863"/>
                  </a:lnTo>
                  <a:lnTo>
                    <a:pt x="48" y="865"/>
                  </a:lnTo>
                  <a:lnTo>
                    <a:pt x="50" y="866"/>
                  </a:lnTo>
                  <a:lnTo>
                    <a:pt x="50" y="868"/>
                  </a:lnTo>
                  <a:lnTo>
                    <a:pt x="52" y="870"/>
                  </a:lnTo>
                  <a:lnTo>
                    <a:pt x="54" y="870"/>
                  </a:lnTo>
                  <a:lnTo>
                    <a:pt x="54" y="872"/>
                  </a:lnTo>
                  <a:lnTo>
                    <a:pt x="56" y="874"/>
                  </a:lnTo>
                  <a:lnTo>
                    <a:pt x="61" y="881"/>
                  </a:lnTo>
                  <a:lnTo>
                    <a:pt x="63" y="891"/>
                  </a:lnTo>
                  <a:lnTo>
                    <a:pt x="65" y="900"/>
                  </a:lnTo>
                  <a:lnTo>
                    <a:pt x="65" y="909"/>
                  </a:lnTo>
                  <a:lnTo>
                    <a:pt x="63" y="918"/>
                  </a:lnTo>
                  <a:lnTo>
                    <a:pt x="61" y="928"/>
                  </a:lnTo>
                  <a:lnTo>
                    <a:pt x="60" y="937"/>
                  </a:lnTo>
                  <a:lnTo>
                    <a:pt x="60" y="946"/>
                  </a:lnTo>
                  <a:lnTo>
                    <a:pt x="60" y="948"/>
                  </a:lnTo>
                  <a:lnTo>
                    <a:pt x="58" y="948"/>
                  </a:lnTo>
                  <a:lnTo>
                    <a:pt x="58" y="950"/>
                  </a:lnTo>
                  <a:lnTo>
                    <a:pt x="60" y="950"/>
                  </a:lnTo>
                  <a:lnTo>
                    <a:pt x="137" y="952"/>
                  </a:lnTo>
                  <a:lnTo>
                    <a:pt x="155" y="963"/>
                  </a:lnTo>
                  <a:lnTo>
                    <a:pt x="170" y="972"/>
                  </a:lnTo>
                  <a:lnTo>
                    <a:pt x="188" y="981"/>
                  </a:lnTo>
                  <a:lnTo>
                    <a:pt x="206" y="989"/>
                  </a:lnTo>
                  <a:lnTo>
                    <a:pt x="224" y="996"/>
                  </a:lnTo>
                  <a:lnTo>
                    <a:pt x="242" y="1002"/>
                  </a:lnTo>
                  <a:lnTo>
                    <a:pt x="259" y="1005"/>
                  </a:lnTo>
                  <a:lnTo>
                    <a:pt x="279" y="1007"/>
                  </a:lnTo>
                  <a:lnTo>
                    <a:pt x="303" y="1011"/>
                  </a:lnTo>
                  <a:lnTo>
                    <a:pt x="327" y="1011"/>
                  </a:lnTo>
                  <a:lnTo>
                    <a:pt x="350" y="1013"/>
                  </a:lnTo>
                  <a:lnTo>
                    <a:pt x="372" y="1011"/>
                  </a:lnTo>
                  <a:lnTo>
                    <a:pt x="396" y="1009"/>
                  </a:lnTo>
                  <a:lnTo>
                    <a:pt x="420" y="1005"/>
                  </a:lnTo>
                  <a:lnTo>
                    <a:pt x="442" y="1002"/>
                  </a:lnTo>
                  <a:lnTo>
                    <a:pt x="463" y="994"/>
                  </a:lnTo>
                  <a:lnTo>
                    <a:pt x="469" y="991"/>
                  </a:lnTo>
                  <a:lnTo>
                    <a:pt x="475" y="989"/>
                  </a:lnTo>
                  <a:lnTo>
                    <a:pt x="483" y="987"/>
                  </a:lnTo>
                  <a:lnTo>
                    <a:pt x="489" y="983"/>
                  </a:lnTo>
                  <a:lnTo>
                    <a:pt x="495" y="981"/>
                  </a:lnTo>
                  <a:lnTo>
                    <a:pt x="501" y="978"/>
                  </a:lnTo>
                  <a:lnTo>
                    <a:pt x="507" y="976"/>
                  </a:lnTo>
                  <a:lnTo>
                    <a:pt x="515" y="974"/>
                  </a:lnTo>
                  <a:lnTo>
                    <a:pt x="509" y="1013"/>
                  </a:lnTo>
                  <a:lnTo>
                    <a:pt x="523" y="1000"/>
                  </a:lnTo>
                  <a:lnTo>
                    <a:pt x="539" y="989"/>
                  </a:lnTo>
                  <a:lnTo>
                    <a:pt x="552" y="976"/>
                  </a:lnTo>
                  <a:lnTo>
                    <a:pt x="566" y="961"/>
                  </a:lnTo>
                  <a:lnTo>
                    <a:pt x="580" y="948"/>
                  </a:lnTo>
                  <a:lnTo>
                    <a:pt x="594" y="933"/>
                  </a:lnTo>
                  <a:lnTo>
                    <a:pt x="608" y="920"/>
                  </a:lnTo>
                  <a:lnTo>
                    <a:pt x="622" y="907"/>
                  </a:lnTo>
                  <a:lnTo>
                    <a:pt x="628" y="903"/>
                  </a:lnTo>
                  <a:lnTo>
                    <a:pt x="632" y="898"/>
                  </a:lnTo>
                  <a:lnTo>
                    <a:pt x="636" y="894"/>
                  </a:lnTo>
                  <a:lnTo>
                    <a:pt x="641" y="889"/>
                  </a:lnTo>
                  <a:lnTo>
                    <a:pt x="645" y="885"/>
                  </a:lnTo>
                  <a:lnTo>
                    <a:pt x="651" y="879"/>
                  </a:lnTo>
                  <a:lnTo>
                    <a:pt x="655" y="876"/>
                  </a:lnTo>
                  <a:lnTo>
                    <a:pt x="661" y="870"/>
                  </a:lnTo>
                  <a:lnTo>
                    <a:pt x="663" y="870"/>
                  </a:lnTo>
                  <a:lnTo>
                    <a:pt x="661" y="870"/>
                  </a:lnTo>
                  <a:lnTo>
                    <a:pt x="661" y="868"/>
                  </a:lnTo>
                  <a:lnTo>
                    <a:pt x="455" y="898"/>
                  </a:lnTo>
                  <a:lnTo>
                    <a:pt x="493" y="920"/>
                  </a:lnTo>
                  <a:lnTo>
                    <a:pt x="491" y="922"/>
                  </a:lnTo>
                  <a:lnTo>
                    <a:pt x="489" y="922"/>
                  </a:lnTo>
                  <a:lnTo>
                    <a:pt x="485" y="924"/>
                  </a:lnTo>
                  <a:lnTo>
                    <a:pt x="483" y="926"/>
                  </a:lnTo>
                  <a:lnTo>
                    <a:pt x="481" y="926"/>
                  </a:lnTo>
                  <a:lnTo>
                    <a:pt x="477" y="928"/>
                  </a:lnTo>
                  <a:lnTo>
                    <a:pt x="475" y="929"/>
                  </a:lnTo>
                  <a:lnTo>
                    <a:pt x="471" y="929"/>
                  </a:lnTo>
                  <a:lnTo>
                    <a:pt x="459" y="935"/>
                  </a:lnTo>
                  <a:lnTo>
                    <a:pt x="447" y="937"/>
                  </a:lnTo>
                  <a:lnTo>
                    <a:pt x="436" y="941"/>
                  </a:lnTo>
                  <a:lnTo>
                    <a:pt x="424" y="944"/>
                  </a:lnTo>
                  <a:lnTo>
                    <a:pt x="412" y="946"/>
                  </a:lnTo>
                  <a:lnTo>
                    <a:pt x="400" y="948"/>
                  </a:lnTo>
                  <a:lnTo>
                    <a:pt x="386" y="950"/>
                  </a:lnTo>
                  <a:lnTo>
                    <a:pt x="374" y="950"/>
                  </a:lnTo>
                  <a:lnTo>
                    <a:pt x="366" y="952"/>
                  </a:lnTo>
                  <a:lnTo>
                    <a:pt x="358" y="952"/>
                  </a:lnTo>
                  <a:lnTo>
                    <a:pt x="352" y="952"/>
                  </a:lnTo>
                  <a:lnTo>
                    <a:pt x="345" y="950"/>
                  </a:lnTo>
                  <a:lnTo>
                    <a:pt x="337" y="950"/>
                  </a:lnTo>
                  <a:lnTo>
                    <a:pt x="331" y="950"/>
                  </a:lnTo>
                  <a:lnTo>
                    <a:pt x="325" y="948"/>
                  </a:lnTo>
                  <a:lnTo>
                    <a:pt x="317" y="948"/>
                  </a:lnTo>
                  <a:lnTo>
                    <a:pt x="313" y="946"/>
                  </a:lnTo>
                  <a:lnTo>
                    <a:pt x="307" y="944"/>
                  </a:lnTo>
                  <a:lnTo>
                    <a:pt x="301" y="944"/>
                  </a:lnTo>
                  <a:lnTo>
                    <a:pt x="297" y="942"/>
                  </a:lnTo>
                  <a:lnTo>
                    <a:pt x="291" y="941"/>
                  </a:lnTo>
                  <a:lnTo>
                    <a:pt x="287" y="941"/>
                  </a:lnTo>
                  <a:lnTo>
                    <a:pt x="281" y="939"/>
                  </a:lnTo>
                  <a:lnTo>
                    <a:pt x="277" y="937"/>
                  </a:lnTo>
                  <a:lnTo>
                    <a:pt x="281" y="933"/>
                  </a:lnTo>
                  <a:lnTo>
                    <a:pt x="283" y="929"/>
                  </a:lnTo>
                  <a:lnTo>
                    <a:pt x="287" y="928"/>
                  </a:lnTo>
                  <a:lnTo>
                    <a:pt x="289" y="924"/>
                  </a:lnTo>
                  <a:lnTo>
                    <a:pt x="293" y="920"/>
                  </a:lnTo>
                  <a:lnTo>
                    <a:pt x="295" y="916"/>
                  </a:lnTo>
                  <a:lnTo>
                    <a:pt x="297" y="911"/>
                  </a:lnTo>
                  <a:lnTo>
                    <a:pt x="297" y="907"/>
                  </a:lnTo>
                  <a:lnTo>
                    <a:pt x="299" y="902"/>
                  </a:lnTo>
                  <a:lnTo>
                    <a:pt x="299" y="896"/>
                  </a:lnTo>
                  <a:lnTo>
                    <a:pt x="299" y="891"/>
                  </a:lnTo>
                  <a:lnTo>
                    <a:pt x="299" y="885"/>
                  </a:lnTo>
                  <a:lnTo>
                    <a:pt x="297" y="879"/>
                  </a:lnTo>
                  <a:lnTo>
                    <a:pt x="295" y="876"/>
                  </a:lnTo>
                  <a:lnTo>
                    <a:pt x="293" y="870"/>
                  </a:lnTo>
                  <a:lnTo>
                    <a:pt x="289" y="866"/>
                  </a:lnTo>
                  <a:lnTo>
                    <a:pt x="293" y="861"/>
                  </a:lnTo>
                  <a:lnTo>
                    <a:pt x="297" y="857"/>
                  </a:lnTo>
                  <a:lnTo>
                    <a:pt x="299" y="852"/>
                  </a:lnTo>
                  <a:lnTo>
                    <a:pt x="303" y="844"/>
                  </a:lnTo>
                  <a:lnTo>
                    <a:pt x="305" y="839"/>
                  </a:lnTo>
                  <a:lnTo>
                    <a:pt x="305" y="833"/>
                  </a:lnTo>
                  <a:lnTo>
                    <a:pt x="305" y="826"/>
                  </a:lnTo>
                  <a:lnTo>
                    <a:pt x="305" y="818"/>
                  </a:lnTo>
                  <a:lnTo>
                    <a:pt x="303" y="813"/>
                  </a:lnTo>
                  <a:lnTo>
                    <a:pt x="303" y="807"/>
                  </a:lnTo>
                  <a:lnTo>
                    <a:pt x="303" y="800"/>
                  </a:lnTo>
                  <a:lnTo>
                    <a:pt x="303" y="794"/>
                  </a:lnTo>
                  <a:lnTo>
                    <a:pt x="305" y="789"/>
                  </a:lnTo>
                  <a:lnTo>
                    <a:pt x="305" y="783"/>
                  </a:lnTo>
                  <a:lnTo>
                    <a:pt x="305" y="778"/>
                  </a:lnTo>
                  <a:lnTo>
                    <a:pt x="303" y="772"/>
                  </a:lnTo>
                  <a:lnTo>
                    <a:pt x="315" y="757"/>
                  </a:lnTo>
                  <a:lnTo>
                    <a:pt x="329" y="744"/>
                  </a:lnTo>
                  <a:lnTo>
                    <a:pt x="341" y="729"/>
                  </a:lnTo>
                  <a:lnTo>
                    <a:pt x="354" y="716"/>
                  </a:lnTo>
                  <a:lnTo>
                    <a:pt x="368" y="704"/>
                  </a:lnTo>
                  <a:lnTo>
                    <a:pt x="380" y="691"/>
                  </a:lnTo>
                  <a:lnTo>
                    <a:pt x="394" y="676"/>
                  </a:lnTo>
                  <a:lnTo>
                    <a:pt x="406" y="663"/>
                  </a:lnTo>
                  <a:lnTo>
                    <a:pt x="414" y="655"/>
                  </a:lnTo>
                  <a:lnTo>
                    <a:pt x="420" y="648"/>
                  </a:lnTo>
                  <a:lnTo>
                    <a:pt x="428" y="642"/>
                  </a:lnTo>
                  <a:lnTo>
                    <a:pt x="434" y="635"/>
                  </a:lnTo>
                  <a:lnTo>
                    <a:pt x="442" y="628"/>
                  </a:lnTo>
                  <a:lnTo>
                    <a:pt x="447" y="622"/>
                  </a:lnTo>
                  <a:lnTo>
                    <a:pt x="453" y="615"/>
                  </a:lnTo>
                  <a:lnTo>
                    <a:pt x="461" y="607"/>
                  </a:lnTo>
                  <a:lnTo>
                    <a:pt x="493" y="574"/>
                  </a:lnTo>
                  <a:lnTo>
                    <a:pt x="499" y="578"/>
                  </a:lnTo>
                  <a:lnTo>
                    <a:pt x="507" y="581"/>
                  </a:lnTo>
                  <a:lnTo>
                    <a:pt x="515" y="583"/>
                  </a:lnTo>
                  <a:lnTo>
                    <a:pt x="523" y="585"/>
                  </a:lnTo>
                  <a:lnTo>
                    <a:pt x="533" y="585"/>
                  </a:lnTo>
                  <a:lnTo>
                    <a:pt x="541" y="585"/>
                  </a:lnTo>
                  <a:lnTo>
                    <a:pt x="550" y="583"/>
                  </a:lnTo>
                  <a:lnTo>
                    <a:pt x="558" y="581"/>
                  </a:lnTo>
                  <a:lnTo>
                    <a:pt x="560" y="579"/>
                  </a:lnTo>
                  <a:lnTo>
                    <a:pt x="564" y="578"/>
                  </a:lnTo>
                  <a:lnTo>
                    <a:pt x="564" y="576"/>
                  </a:lnTo>
                  <a:lnTo>
                    <a:pt x="566" y="576"/>
                  </a:lnTo>
                  <a:lnTo>
                    <a:pt x="568" y="574"/>
                  </a:lnTo>
                  <a:lnTo>
                    <a:pt x="570" y="572"/>
                  </a:lnTo>
                  <a:lnTo>
                    <a:pt x="572" y="570"/>
                  </a:lnTo>
                  <a:lnTo>
                    <a:pt x="574" y="568"/>
                  </a:lnTo>
                  <a:lnTo>
                    <a:pt x="586" y="576"/>
                  </a:lnTo>
                  <a:lnTo>
                    <a:pt x="600" y="587"/>
                  </a:lnTo>
                  <a:lnTo>
                    <a:pt x="612" y="596"/>
                  </a:lnTo>
                  <a:lnTo>
                    <a:pt x="624" y="607"/>
                  </a:lnTo>
                  <a:lnTo>
                    <a:pt x="634" y="620"/>
                  </a:lnTo>
                  <a:lnTo>
                    <a:pt x="645" y="631"/>
                  </a:lnTo>
                  <a:lnTo>
                    <a:pt x="657" y="642"/>
                  </a:lnTo>
                  <a:lnTo>
                    <a:pt x="671" y="652"/>
                  </a:lnTo>
                  <a:lnTo>
                    <a:pt x="717" y="609"/>
                  </a:lnTo>
                  <a:lnTo>
                    <a:pt x="655" y="546"/>
                  </a:lnTo>
                  <a:lnTo>
                    <a:pt x="657" y="542"/>
                  </a:lnTo>
                  <a:lnTo>
                    <a:pt x="661" y="539"/>
                  </a:lnTo>
                  <a:lnTo>
                    <a:pt x="665" y="537"/>
                  </a:lnTo>
                  <a:lnTo>
                    <a:pt x="669" y="531"/>
                  </a:lnTo>
                  <a:lnTo>
                    <a:pt x="671" y="528"/>
                  </a:lnTo>
                  <a:lnTo>
                    <a:pt x="675" y="524"/>
                  </a:lnTo>
                  <a:lnTo>
                    <a:pt x="675" y="518"/>
                  </a:lnTo>
                  <a:lnTo>
                    <a:pt x="677" y="513"/>
                  </a:lnTo>
                  <a:lnTo>
                    <a:pt x="689" y="505"/>
                  </a:lnTo>
                  <a:lnTo>
                    <a:pt x="695" y="502"/>
                  </a:lnTo>
                  <a:lnTo>
                    <a:pt x="699" y="494"/>
                  </a:lnTo>
                  <a:lnTo>
                    <a:pt x="701" y="487"/>
                  </a:lnTo>
                  <a:lnTo>
                    <a:pt x="703" y="480"/>
                  </a:lnTo>
                  <a:lnTo>
                    <a:pt x="705" y="474"/>
                  </a:lnTo>
                  <a:lnTo>
                    <a:pt x="707" y="467"/>
                  </a:lnTo>
                  <a:lnTo>
                    <a:pt x="709" y="459"/>
                  </a:lnTo>
                  <a:lnTo>
                    <a:pt x="713" y="454"/>
                  </a:lnTo>
                  <a:lnTo>
                    <a:pt x="717" y="448"/>
                  </a:lnTo>
                  <a:lnTo>
                    <a:pt x="719" y="442"/>
                  </a:lnTo>
                  <a:lnTo>
                    <a:pt x="719" y="437"/>
                  </a:lnTo>
                  <a:lnTo>
                    <a:pt x="721" y="431"/>
                  </a:lnTo>
                  <a:lnTo>
                    <a:pt x="721" y="426"/>
                  </a:lnTo>
                  <a:lnTo>
                    <a:pt x="721" y="418"/>
                  </a:lnTo>
                  <a:lnTo>
                    <a:pt x="721" y="413"/>
                  </a:lnTo>
                  <a:lnTo>
                    <a:pt x="721" y="407"/>
                  </a:lnTo>
                  <a:lnTo>
                    <a:pt x="721" y="405"/>
                  </a:lnTo>
                  <a:lnTo>
                    <a:pt x="719" y="404"/>
                  </a:lnTo>
                  <a:lnTo>
                    <a:pt x="719" y="402"/>
                  </a:lnTo>
                  <a:lnTo>
                    <a:pt x="719" y="400"/>
                  </a:lnTo>
                  <a:lnTo>
                    <a:pt x="719" y="398"/>
                  </a:lnTo>
                  <a:lnTo>
                    <a:pt x="719" y="396"/>
                  </a:lnTo>
                  <a:lnTo>
                    <a:pt x="719" y="394"/>
                  </a:lnTo>
                  <a:lnTo>
                    <a:pt x="719" y="392"/>
                  </a:lnTo>
                  <a:lnTo>
                    <a:pt x="723" y="389"/>
                  </a:lnTo>
                  <a:lnTo>
                    <a:pt x="727" y="383"/>
                  </a:lnTo>
                  <a:lnTo>
                    <a:pt x="731" y="378"/>
                  </a:lnTo>
                  <a:lnTo>
                    <a:pt x="733" y="372"/>
                  </a:lnTo>
                  <a:lnTo>
                    <a:pt x="735" y="367"/>
                  </a:lnTo>
                  <a:lnTo>
                    <a:pt x="736" y="361"/>
                  </a:lnTo>
                  <a:lnTo>
                    <a:pt x="736" y="354"/>
                  </a:lnTo>
                  <a:lnTo>
                    <a:pt x="736" y="348"/>
                  </a:lnTo>
                  <a:lnTo>
                    <a:pt x="736" y="339"/>
                  </a:lnTo>
                  <a:lnTo>
                    <a:pt x="735" y="330"/>
                  </a:lnTo>
                  <a:lnTo>
                    <a:pt x="731" y="322"/>
                  </a:lnTo>
                  <a:lnTo>
                    <a:pt x="727" y="313"/>
                  </a:lnTo>
                  <a:lnTo>
                    <a:pt x="721" y="307"/>
                  </a:lnTo>
                  <a:lnTo>
                    <a:pt x="715" y="300"/>
                  </a:lnTo>
                  <a:lnTo>
                    <a:pt x="709" y="294"/>
                  </a:lnTo>
                  <a:lnTo>
                    <a:pt x="701" y="291"/>
                  </a:lnTo>
                  <a:lnTo>
                    <a:pt x="699" y="289"/>
                  </a:lnTo>
                  <a:lnTo>
                    <a:pt x="695" y="287"/>
                  </a:lnTo>
                  <a:lnTo>
                    <a:pt x="693" y="287"/>
                  </a:lnTo>
                  <a:lnTo>
                    <a:pt x="691" y="285"/>
                  </a:lnTo>
                  <a:lnTo>
                    <a:pt x="687" y="285"/>
                  </a:lnTo>
                  <a:lnTo>
                    <a:pt x="685" y="285"/>
                  </a:lnTo>
                  <a:lnTo>
                    <a:pt x="683" y="283"/>
                  </a:lnTo>
                  <a:lnTo>
                    <a:pt x="679" y="283"/>
                  </a:lnTo>
                  <a:lnTo>
                    <a:pt x="677" y="265"/>
                  </a:lnTo>
                  <a:lnTo>
                    <a:pt x="693" y="252"/>
                  </a:lnTo>
                  <a:lnTo>
                    <a:pt x="699" y="239"/>
                  </a:lnTo>
                  <a:lnTo>
                    <a:pt x="703" y="237"/>
                  </a:lnTo>
                  <a:lnTo>
                    <a:pt x="709" y="235"/>
                  </a:lnTo>
                  <a:lnTo>
                    <a:pt x="713" y="233"/>
                  </a:lnTo>
                  <a:lnTo>
                    <a:pt x="719" y="231"/>
                  </a:lnTo>
                  <a:lnTo>
                    <a:pt x="723" y="230"/>
                  </a:lnTo>
                  <a:lnTo>
                    <a:pt x="727" y="226"/>
                  </a:lnTo>
                  <a:lnTo>
                    <a:pt x="729" y="222"/>
                  </a:lnTo>
                  <a:lnTo>
                    <a:pt x="731" y="217"/>
                  </a:lnTo>
                  <a:lnTo>
                    <a:pt x="736" y="218"/>
                  </a:lnTo>
                  <a:lnTo>
                    <a:pt x="740" y="220"/>
                  </a:lnTo>
                  <a:lnTo>
                    <a:pt x="744" y="220"/>
                  </a:lnTo>
                  <a:lnTo>
                    <a:pt x="750" y="220"/>
                  </a:lnTo>
                  <a:lnTo>
                    <a:pt x="754" y="220"/>
                  </a:lnTo>
                  <a:lnTo>
                    <a:pt x="760" y="220"/>
                  </a:lnTo>
                  <a:lnTo>
                    <a:pt x="764" y="218"/>
                  </a:lnTo>
                  <a:lnTo>
                    <a:pt x="768" y="215"/>
                  </a:lnTo>
                  <a:lnTo>
                    <a:pt x="770" y="215"/>
                  </a:lnTo>
                  <a:lnTo>
                    <a:pt x="770" y="213"/>
                  </a:lnTo>
                  <a:lnTo>
                    <a:pt x="772" y="213"/>
                  </a:lnTo>
                  <a:lnTo>
                    <a:pt x="772" y="211"/>
                  </a:lnTo>
                  <a:lnTo>
                    <a:pt x="774" y="209"/>
                  </a:lnTo>
                  <a:lnTo>
                    <a:pt x="776" y="209"/>
                  </a:lnTo>
                  <a:lnTo>
                    <a:pt x="776" y="207"/>
                  </a:lnTo>
                  <a:lnTo>
                    <a:pt x="778" y="205"/>
                  </a:lnTo>
                  <a:lnTo>
                    <a:pt x="778" y="204"/>
                  </a:lnTo>
                  <a:lnTo>
                    <a:pt x="778" y="202"/>
                  </a:lnTo>
                  <a:lnTo>
                    <a:pt x="780" y="202"/>
                  </a:lnTo>
                  <a:lnTo>
                    <a:pt x="782" y="200"/>
                  </a:lnTo>
                  <a:lnTo>
                    <a:pt x="786" y="202"/>
                  </a:lnTo>
                  <a:lnTo>
                    <a:pt x="790" y="204"/>
                  </a:lnTo>
                  <a:lnTo>
                    <a:pt x="796" y="205"/>
                  </a:lnTo>
                  <a:lnTo>
                    <a:pt x="800" y="205"/>
                  </a:lnTo>
                  <a:lnTo>
                    <a:pt x="806" y="205"/>
                  </a:lnTo>
                  <a:lnTo>
                    <a:pt x="810" y="204"/>
                  </a:lnTo>
                  <a:lnTo>
                    <a:pt x="816" y="204"/>
                  </a:lnTo>
                  <a:lnTo>
                    <a:pt x="820" y="202"/>
                  </a:lnTo>
                  <a:lnTo>
                    <a:pt x="822" y="200"/>
                  </a:lnTo>
                  <a:lnTo>
                    <a:pt x="824" y="198"/>
                  </a:lnTo>
                  <a:lnTo>
                    <a:pt x="826" y="196"/>
                  </a:lnTo>
                  <a:lnTo>
                    <a:pt x="826" y="194"/>
                  </a:lnTo>
                  <a:lnTo>
                    <a:pt x="828" y="194"/>
                  </a:lnTo>
                  <a:lnTo>
                    <a:pt x="830" y="193"/>
                  </a:lnTo>
                  <a:lnTo>
                    <a:pt x="831" y="193"/>
                  </a:lnTo>
                  <a:lnTo>
                    <a:pt x="833" y="193"/>
                  </a:lnTo>
                  <a:lnTo>
                    <a:pt x="841" y="198"/>
                  </a:lnTo>
                  <a:lnTo>
                    <a:pt x="845" y="200"/>
                  </a:lnTo>
                  <a:lnTo>
                    <a:pt x="851" y="200"/>
                  </a:lnTo>
                  <a:lnTo>
                    <a:pt x="857" y="202"/>
                  </a:lnTo>
                  <a:lnTo>
                    <a:pt x="863" y="200"/>
                  </a:lnTo>
                  <a:lnTo>
                    <a:pt x="869" y="200"/>
                  </a:lnTo>
                  <a:lnTo>
                    <a:pt x="873" y="198"/>
                  </a:lnTo>
                  <a:lnTo>
                    <a:pt x="879" y="194"/>
                  </a:lnTo>
                  <a:lnTo>
                    <a:pt x="883" y="191"/>
                  </a:lnTo>
                  <a:lnTo>
                    <a:pt x="885" y="189"/>
                  </a:lnTo>
                  <a:lnTo>
                    <a:pt x="885" y="187"/>
                  </a:lnTo>
                  <a:lnTo>
                    <a:pt x="887" y="187"/>
                  </a:lnTo>
                  <a:lnTo>
                    <a:pt x="887" y="185"/>
                  </a:lnTo>
                  <a:lnTo>
                    <a:pt x="889" y="185"/>
                  </a:lnTo>
                  <a:lnTo>
                    <a:pt x="893" y="187"/>
                  </a:lnTo>
                  <a:lnTo>
                    <a:pt x="897" y="191"/>
                  </a:lnTo>
                  <a:lnTo>
                    <a:pt x="903" y="193"/>
                  </a:lnTo>
                  <a:lnTo>
                    <a:pt x="909" y="193"/>
                  </a:lnTo>
                  <a:lnTo>
                    <a:pt x="915" y="194"/>
                  </a:lnTo>
                  <a:lnTo>
                    <a:pt x="921" y="194"/>
                  </a:lnTo>
                  <a:lnTo>
                    <a:pt x="927" y="193"/>
                  </a:lnTo>
                  <a:lnTo>
                    <a:pt x="932" y="191"/>
                  </a:lnTo>
                  <a:lnTo>
                    <a:pt x="934" y="189"/>
                  </a:lnTo>
                  <a:lnTo>
                    <a:pt x="936" y="187"/>
                  </a:lnTo>
                  <a:lnTo>
                    <a:pt x="938" y="187"/>
                  </a:lnTo>
                  <a:lnTo>
                    <a:pt x="940" y="187"/>
                  </a:lnTo>
                  <a:lnTo>
                    <a:pt x="946" y="191"/>
                  </a:lnTo>
                  <a:lnTo>
                    <a:pt x="952" y="194"/>
                  </a:lnTo>
                  <a:lnTo>
                    <a:pt x="958" y="198"/>
                  </a:lnTo>
                  <a:lnTo>
                    <a:pt x="964" y="200"/>
                  </a:lnTo>
                  <a:lnTo>
                    <a:pt x="970" y="202"/>
                  </a:lnTo>
                  <a:lnTo>
                    <a:pt x="978" y="204"/>
                  </a:lnTo>
                  <a:lnTo>
                    <a:pt x="986" y="204"/>
                  </a:lnTo>
                  <a:lnTo>
                    <a:pt x="994" y="202"/>
                  </a:lnTo>
                  <a:lnTo>
                    <a:pt x="996" y="204"/>
                  </a:lnTo>
                  <a:lnTo>
                    <a:pt x="998" y="205"/>
                  </a:lnTo>
                  <a:lnTo>
                    <a:pt x="1002" y="207"/>
                  </a:lnTo>
                  <a:lnTo>
                    <a:pt x="1006" y="207"/>
                  </a:lnTo>
                  <a:lnTo>
                    <a:pt x="1010" y="209"/>
                  </a:lnTo>
                  <a:lnTo>
                    <a:pt x="1014" y="209"/>
                  </a:lnTo>
                  <a:lnTo>
                    <a:pt x="1018" y="209"/>
                  </a:lnTo>
                  <a:lnTo>
                    <a:pt x="1022" y="207"/>
                  </a:lnTo>
                  <a:lnTo>
                    <a:pt x="1027" y="205"/>
                  </a:lnTo>
                  <a:lnTo>
                    <a:pt x="1033" y="204"/>
                  </a:lnTo>
                  <a:lnTo>
                    <a:pt x="1039" y="202"/>
                  </a:lnTo>
                  <a:lnTo>
                    <a:pt x="1043" y="198"/>
                  </a:lnTo>
                  <a:lnTo>
                    <a:pt x="1047" y="194"/>
                  </a:lnTo>
                  <a:lnTo>
                    <a:pt x="1051" y="191"/>
                  </a:lnTo>
                  <a:lnTo>
                    <a:pt x="1055" y="187"/>
                  </a:lnTo>
                  <a:lnTo>
                    <a:pt x="1057" y="183"/>
                  </a:lnTo>
                  <a:lnTo>
                    <a:pt x="1061" y="183"/>
                  </a:lnTo>
                  <a:lnTo>
                    <a:pt x="1065" y="181"/>
                  </a:lnTo>
                  <a:lnTo>
                    <a:pt x="1069" y="181"/>
                  </a:lnTo>
                  <a:lnTo>
                    <a:pt x="1073" y="180"/>
                  </a:lnTo>
                  <a:lnTo>
                    <a:pt x="1077" y="178"/>
                  </a:lnTo>
                  <a:lnTo>
                    <a:pt x="1079" y="174"/>
                  </a:lnTo>
                  <a:lnTo>
                    <a:pt x="1083" y="172"/>
                  </a:lnTo>
                  <a:lnTo>
                    <a:pt x="1085" y="168"/>
                  </a:lnTo>
                  <a:lnTo>
                    <a:pt x="1087" y="165"/>
                  </a:lnTo>
                  <a:lnTo>
                    <a:pt x="1089" y="161"/>
                  </a:lnTo>
                  <a:lnTo>
                    <a:pt x="1091" y="157"/>
                  </a:lnTo>
                  <a:lnTo>
                    <a:pt x="1093" y="155"/>
                  </a:lnTo>
                  <a:lnTo>
                    <a:pt x="1097" y="152"/>
                  </a:lnTo>
                  <a:lnTo>
                    <a:pt x="1101" y="150"/>
                  </a:lnTo>
                  <a:lnTo>
                    <a:pt x="1105" y="148"/>
                  </a:lnTo>
                  <a:lnTo>
                    <a:pt x="1109" y="148"/>
                  </a:lnTo>
                  <a:lnTo>
                    <a:pt x="1122" y="128"/>
                  </a:lnTo>
                  <a:lnTo>
                    <a:pt x="1124" y="128"/>
                  </a:lnTo>
                  <a:lnTo>
                    <a:pt x="1124" y="130"/>
                  </a:lnTo>
                  <a:lnTo>
                    <a:pt x="1126" y="131"/>
                  </a:lnTo>
                  <a:lnTo>
                    <a:pt x="1126" y="133"/>
                  </a:lnTo>
                  <a:lnTo>
                    <a:pt x="1126" y="135"/>
                  </a:lnTo>
                  <a:lnTo>
                    <a:pt x="1126" y="137"/>
                  </a:lnTo>
                  <a:lnTo>
                    <a:pt x="1124" y="143"/>
                  </a:lnTo>
                  <a:lnTo>
                    <a:pt x="1122" y="148"/>
                  </a:lnTo>
                  <a:lnTo>
                    <a:pt x="1120" y="152"/>
                  </a:lnTo>
                  <a:lnTo>
                    <a:pt x="1122" y="157"/>
                  </a:lnTo>
                  <a:lnTo>
                    <a:pt x="1122" y="163"/>
                  </a:lnTo>
                  <a:lnTo>
                    <a:pt x="1124" y="168"/>
                  </a:lnTo>
                  <a:lnTo>
                    <a:pt x="1126" y="174"/>
                  </a:lnTo>
                  <a:lnTo>
                    <a:pt x="1128" y="178"/>
                  </a:lnTo>
                  <a:lnTo>
                    <a:pt x="1130" y="181"/>
                  </a:lnTo>
                  <a:lnTo>
                    <a:pt x="1132" y="183"/>
                  </a:lnTo>
                  <a:lnTo>
                    <a:pt x="1134" y="185"/>
                  </a:lnTo>
                  <a:lnTo>
                    <a:pt x="1136" y="187"/>
                  </a:lnTo>
                  <a:lnTo>
                    <a:pt x="1138" y="189"/>
                  </a:lnTo>
                  <a:lnTo>
                    <a:pt x="1140" y="191"/>
                  </a:lnTo>
                  <a:lnTo>
                    <a:pt x="1142" y="193"/>
                  </a:lnTo>
                  <a:lnTo>
                    <a:pt x="1144" y="194"/>
                  </a:lnTo>
                  <a:lnTo>
                    <a:pt x="1144" y="200"/>
                  </a:lnTo>
                  <a:lnTo>
                    <a:pt x="1144" y="204"/>
                  </a:lnTo>
                  <a:lnTo>
                    <a:pt x="1146" y="209"/>
                  </a:lnTo>
                  <a:lnTo>
                    <a:pt x="1146" y="213"/>
                  </a:lnTo>
                  <a:lnTo>
                    <a:pt x="1148" y="218"/>
                  </a:lnTo>
                  <a:lnTo>
                    <a:pt x="1150" y="222"/>
                  </a:lnTo>
                  <a:lnTo>
                    <a:pt x="1154" y="226"/>
                  </a:lnTo>
                  <a:lnTo>
                    <a:pt x="1158" y="228"/>
                  </a:lnTo>
                  <a:lnTo>
                    <a:pt x="1162" y="233"/>
                  </a:lnTo>
                  <a:lnTo>
                    <a:pt x="1168" y="235"/>
                  </a:lnTo>
                  <a:lnTo>
                    <a:pt x="1174" y="237"/>
                  </a:lnTo>
                  <a:lnTo>
                    <a:pt x="1180" y="239"/>
                  </a:lnTo>
                  <a:lnTo>
                    <a:pt x="1188" y="241"/>
                  </a:lnTo>
                  <a:lnTo>
                    <a:pt x="1194" y="243"/>
                  </a:lnTo>
                  <a:lnTo>
                    <a:pt x="1198" y="244"/>
                  </a:lnTo>
                  <a:lnTo>
                    <a:pt x="1204" y="250"/>
                  </a:lnTo>
                  <a:lnTo>
                    <a:pt x="1204" y="189"/>
                  </a:lnTo>
                  <a:lnTo>
                    <a:pt x="1202" y="189"/>
                  </a:lnTo>
                  <a:lnTo>
                    <a:pt x="1200" y="189"/>
                  </a:lnTo>
                  <a:lnTo>
                    <a:pt x="1198" y="189"/>
                  </a:lnTo>
                  <a:lnTo>
                    <a:pt x="1196" y="189"/>
                  </a:lnTo>
                  <a:lnTo>
                    <a:pt x="1194" y="189"/>
                  </a:lnTo>
                  <a:lnTo>
                    <a:pt x="1192" y="189"/>
                  </a:lnTo>
                  <a:lnTo>
                    <a:pt x="1190" y="189"/>
                  </a:lnTo>
                  <a:lnTo>
                    <a:pt x="1188" y="189"/>
                  </a:lnTo>
                  <a:lnTo>
                    <a:pt x="1188" y="185"/>
                  </a:lnTo>
                  <a:lnTo>
                    <a:pt x="1188" y="181"/>
                  </a:lnTo>
                  <a:lnTo>
                    <a:pt x="1186" y="178"/>
                  </a:lnTo>
                  <a:lnTo>
                    <a:pt x="1184" y="174"/>
                  </a:lnTo>
                  <a:lnTo>
                    <a:pt x="1184" y="170"/>
                  </a:lnTo>
                  <a:lnTo>
                    <a:pt x="1182" y="168"/>
                  </a:lnTo>
                  <a:lnTo>
                    <a:pt x="1178" y="165"/>
                  </a:lnTo>
                  <a:lnTo>
                    <a:pt x="1176" y="163"/>
                  </a:lnTo>
                  <a:lnTo>
                    <a:pt x="1174" y="161"/>
                  </a:lnTo>
                  <a:lnTo>
                    <a:pt x="1172" y="161"/>
                  </a:lnTo>
                  <a:lnTo>
                    <a:pt x="1172" y="159"/>
                  </a:lnTo>
                  <a:lnTo>
                    <a:pt x="1170" y="159"/>
                  </a:lnTo>
                  <a:lnTo>
                    <a:pt x="1168" y="159"/>
                  </a:lnTo>
                  <a:lnTo>
                    <a:pt x="1168" y="157"/>
                  </a:lnTo>
                  <a:lnTo>
                    <a:pt x="1168" y="155"/>
                  </a:lnTo>
                  <a:lnTo>
                    <a:pt x="1168" y="154"/>
                  </a:lnTo>
                  <a:lnTo>
                    <a:pt x="1168" y="150"/>
                  </a:lnTo>
                  <a:lnTo>
                    <a:pt x="1168" y="146"/>
                  </a:lnTo>
                  <a:lnTo>
                    <a:pt x="1168" y="141"/>
                  </a:lnTo>
                  <a:lnTo>
                    <a:pt x="1168" y="135"/>
                  </a:lnTo>
                  <a:lnTo>
                    <a:pt x="1166" y="131"/>
                  </a:lnTo>
                  <a:lnTo>
                    <a:pt x="1164" y="128"/>
                  </a:lnTo>
                  <a:lnTo>
                    <a:pt x="1162" y="122"/>
                  </a:lnTo>
                  <a:lnTo>
                    <a:pt x="1158" y="118"/>
                  </a:lnTo>
                  <a:lnTo>
                    <a:pt x="1158" y="117"/>
                  </a:lnTo>
                  <a:lnTo>
                    <a:pt x="1160" y="115"/>
                  </a:lnTo>
                  <a:lnTo>
                    <a:pt x="1162" y="113"/>
                  </a:lnTo>
                  <a:lnTo>
                    <a:pt x="1164" y="113"/>
                  </a:lnTo>
                  <a:lnTo>
                    <a:pt x="1166" y="115"/>
                  </a:lnTo>
                  <a:lnTo>
                    <a:pt x="1168" y="117"/>
                  </a:lnTo>
                  <a:lnTo>
                    <a:pt x="1170" y="118"/>
                  </a:lnTo>
                  <a:lnTo>
                    <a:pt x="1174" y="120"/>
                  </a:lnTo>
                  <a:lnTo>
                    <a:pt x="1176" y="122"/>
                  </a:lnTo>
                  <a:lnTo>
                    <a:pt x="1180" y="122"/>
                  </a:lnTo>
                  <a:lnTo>
                    <a:pt x="1184" y="124"/>
                  </a:lnTo>
                  <a:lnTo>
                    <a:pt x="1186" y="124"/>
                  </a:lnTo>
                  <a:lnTo>
                    <a:pt x="1190" y="122"/>
                  </a:lnTo>
                  <a:lnTo>
                    <a:pt x="1192" y="122"/>
                  </a:lnTo>
                  <a:lnTo>
                    <a:pt x="1194" y="122"/>
                  </a:lnTo>
                  <a:lnTo>
                    <a:pt x="1196" y="122"/>
                  </a:lnTo>
                  <a:lnTo>
                    <a:pt x="1198" y="120"/>
                  </a:lnTo>
                  <a:lnTo>
                    <a:pt x="1200" y="120"/>
                  </a:lnTo>
                  <a:lnTo>
                    <a:pt x="1204" y="118"/>
                  </a:lnTo>
                  <a:lnTo>
                    <a:pt x="1204" y="72"/>
                  </a:lnTo>
                  <a:lnTo>
                    <a:pt x="1202" y="74"/>
                  </a:lnTo>
                  <a:lnTo>
                    <a:pt x="1198" y="74"/>
                  </a:lnTo>
                  <a:lnTo>
                    <a:pt x="1194" y="74"/>
                  </a:lnTo>
                  <a:lnTo>
                    <a:pt x="1188" y="74"/>
                  </a:lnTo>
                  <a:lnTo>
                    <a:pt x="1184" y="76"/>
                  </a:lnTo>
                  <a:lnTo>
                    <a:pt x="1180" y="76"/>
                  </a:lnTo>
                  <a:lnTo>
                    <a:pt x="1178" y="78"/>
                  </a:lnTo>
                  <a:lnTo>
                    <a:pt x="1174" y="80"/>
                  </a:lnTo>
                  <a:lnTo>
                    <a:pt x="1170" y="81"/>
                  </a:lnTo>
                  <a:lnTo>
                    <a:pt x="1166" y="72"/>
                  </a:lnTo>
                  <a:lnTo>
                    <a:pt x="1166" y="70"/>
                  </a:lnTo>
                  <a:lnTo>
                    <a:pt x="1168" y="70"/>
                  </a:lnTo>
                  <a:lnTo>
                    <a:pt x="1168" y="68"/>
                  </a:lnTo>
                  <a:lnTo>
                    <a:pt x="1170" y="68"/>
                  </a:lnTo>
                  <a:lnTo>
                    <a:pt x="1172" y="68"/>
                  </a:lnTo>
                  <a:lnTo>
                    <a:pt x="1174" y="67"/>
                  </a:lnTo>
                  <a:lnTo>
                    <a:pt x="1176" y="67"/>
                  </a:lnTo>
                  <a:lnTo>
                    <a:pt x="1180" y="65"/>
                  </a:lnTo>
                  <a:lnTo>
                    <a:pt x="1186" y="61"/>
                  </a:lnTo>
                  <a:lnTo>
                    <a:pt x="1190" y="57"/>
                  </a:lnTo>
                  <a:lnTo>
                    <a:pt x="1194" y="54"/>
                  </a:lnTo>
                  <a:lnTo>
                    <a:pt x="1196" y="50"/>
                  </a:lnTo>
                  <a:lnTo>
                    <a:pt x="1198" y="44"/>
                  </a:lnTo>
                  <a:lnTo>
                    <a:pt x="1200" y="39"/>
                  </a:lnTo>
                  <a:lnTo>
                    <a:pt x="1202" y="35"/>
                  </a:lnTo>
                  <a:lnTo>
                    <a:pt x="1204" y="35"/>
                  </a:lnTo>
                  <a:close/>
                </a:path>
              </a:pathLst>
            </a:custGeom>
            <a:solidFill>
              <a:srgbClr val="000000"/>
            </a:solidFill>
            <a:ln w="9525">
              <a:noFill/>
              <a:round/>
              <a:headEnd/>
              <a:tailEnd/>
            </a:ln>
          </p:spPr>
          <p:txBody>
            <a:bodyPr/>
            <a:lstStyle/>
            <a:p>
              <a:endParaRPr lang="en-US"/>
            </a:p>
          </p:txBody>
        </p:sp>
        <p:sp>
          <p:nvSpPr>
            <p:cNvPr id="12" name="Freeform 7"/>
            <p:cNvSpPr>
              <a:spLocks/>
            </p:cNvSpPr>
            <p:nvPr/>
          </p:nvSpPr>
          <p:spPr bwMode="auto">
            <a:xfrm>
              <a:off x="1921" y="1654"/>
              <a:ext cx="627" cy="581"/>
            </a:xfrm>
            <a:custGeom>
              <a:avLst/>
              <a:gdLst>
                <a:gd name="T0" fmla="*/ 61 w 627"/>
                <a:gd name="T1" fmla="*/ 518 h 581"/>
                <a:gd name="T2" fmla="*/ 61 w 627"/>
                <a:gd name="T3" fmla="*/ 518 h 581"/>
                <a:gd name="T4" fmla="*/ 154 w 627"/>
                <a:gd name="T5" fmla="*/ 537 h 581"/>
                <a:gd name="T6" fmla="*/ 226 w 627"/>
                <a:gd name="T7" fmla="*/ 567 h 581"/>
                <a:gd name="T8" fmla="*/ 307 w 627"/>
                <a:gd name="T9" fmla="*/ 579 h 581"/>
                <a:gd name="T10" fmla="*/ 402 w 627"/>
                <a:gd name="T11" fmla="*/ 576 h 581"/>
                <a:gd name="T12" fmla="*/ 463 w 627"/>
                <a:gd name="T13" fmla="*/ 557 h 581"/>
                <a:gd name="T14" fmla="*/ 499 w 627"/>
                <a:gd name="T15" fmla="*/ 541 h 581"/>
                <a:gd name="T16" fmla="*/ 525 w 627"/>
                <a:gd name="T17" fmla="*/ 552 h 581"/>
                <a:gd name="T18" fmla="*/ 578 w 627"/>
                <a:gd name="T19" fmla="*/ 500 h 581"/>
                <a:gd name="T20" fmla="*/ 624 w 627"/>
                <a:gd name="T21" fmla="*/ 459 h 581"/>
                <a:gd name="T22" fmla="*/ 626 w 627"/>
                <a:gd name="T23" fmla="*/ 457 h 581"/>
                <a:gd name="T24" fmla="*/ 475 w 627"/>
                <a:gd name="T25" fmla="*/ 481 h 581"/>
                <a:gd name="T26" fmla="*/ 501 w 627"/>
                <a:gd name="T27" fmla="*/ 496 h 581"/>
                <a:gd name="T28" fmla="*/ 477 w 627"/>
                <a:gd name="T29" fmla="*/ 509 h 581"/>
                <a:gd name="T30" fmla="*/ 380 w 627"/>
                <a:gd name="T31" fmla="*/ 535 h 581"/>
                <a:gd name="T32" fmla="*/ 285 w 627"/>
                <a:gd name="T33" fmla="*/ 531 h 581"/>
                <a:gd name="T34" fmla="*/ 212 w 627"/>
                <a:gd name="T35" fmla="*/ 507 h 581"/>
                <a:gd name="T36" fmla="*/ 160 w 627"/>
                <a:gd name="T37" fmla="*/ 476 h 581"/>
                <a:gd name="T38" fmla="*/ 154 w 627"/>
                <a:gd name="T39" fmla="*/ 472 h 581"/>
                <a:gd name="T40" fmla="*/ 162 w 627"/>
                <a:gd name="T41" fmla="*/ 457 h 581"/>
                <a:gd name="T42" fmla="*/ 204 w 627"/>
                <a:gd name="T43" fmla="*/ 417 h 581"/>
                <a:gd name="T44" fmla="*/ 236 w 627"/>
                <a:gd name="T45" fmla="*/ 381 h 581"/>
                <a:gd name="T46" fmla="*/ 236 w 627"/>
                <a:gd name="T47" fmla="*/ 372 h 581"/>
                <a:gd name="T48" fmla="*/ 240 w 627"/>
                <a:gd name="T49" fmla="*/ 363 h 581"/>
                <a:gd name="T50" fmla="*/ 236 w 627"/>
                <a:gd name="T51" fmla="*/ 357 h 581"/>
                <a:gd name="T52" fmla="*/ 222 w 627"/>
                <a:gd name="T53" fmla="*/ 333 h 581"/>
                <a:gd name="T54" fmla="*/ 101 w 627"/>
                <a:gd name="T55" fmla="*/ 417 h 581"/>
                <a:gd name="T56" fmla="*/ 83 w 627"/>
                <a:gd name="T57" fmla="*/ 389 h 581"/>
                <a:gd name="T58" fmla="*/ 63 w 627"/>
                <a:gd name="T59" fmla="*/ 342 h 581"/>
                <a:gd name="T60" fmla="*/ 51 w 627"/>
                <a:gd name="T61" fmla="*/ 291 h 581"/>
                <a:gd name="T62" fmla="*/ 51 w 627"/>
                <a:gd name="T63" fmla="*/ 217 h 581"/>
                <a:gd name="T64" fmla="*/ 73 w 627"/>
                <a:gd name="T65" fmla="*/ 146 h 581"/>
                <a:gd name="T66" fmla="*/ 85 w 627"/>
                <a:gd name="T67" fmla="*/ 124 h 581"/>
                <a:gd name="T68" fmla="*/ 91 w 627"/>
                <a:gd name="T69" fmla="*/ 118 h 581"/>
                <a:gd name="T70" fmla="*/ 121 w 627"/>
                <a:gd name="T71" fmla="*/ 109 h 581"/>
                <a:gd name="T72" fmla="*/ 141 w 627"/>
                <a:gd name="T73" fmla="*/ 37 h 581"/>
                <a:gd name="T74" fmla="*/ 154 w 627"/>
                <a:gd name="T75" fmla="*/ 2 h 581"/>
                <a:gd name="T76" fmla="*/ 154 w 627"/>
                <a:gd name="T77" fmla="*/ 0 h 581"/>
                <a:gd name="T78" fmla="*/ 53 w 627"/>
                <a:gd name="T79" fmla="*/ 100 h 581"/>
                <a:gd name="T80" fmla="*/ 53 w 627"/>
                <a:gd name="T81" fmla="*/ 100 h 581"/>
                <a:gd name="T82" fmla="*/ 55 w 627"/>
                <a:gd name="T83" fmla="*/ 102 h 581"/>
                <a:gd name="T84" fmla="*/ 53 w 627"/>
                <a:gd name="T85" fmla="*/ 105 h 581"/>
                <a:gd name="T86" fmla="*/ 49 w 627"/>
                <a:gd name="T87" fmla="*/ 107 h 581"/>
                <a:gd name="T88" fmla="*/ 26 w 627"/>
                <a:gd name="T89" fmla="*/ 155 h 581"/>
                <a:gd name="T90" fmla="*/ 8 w 627"/>
                <a:gd name="T91" fmla="*/ 205 h 581"/>
                <a:gd name="T92" fmla="*/ 0 w 627"/>
                <a:gd name="T93" fmla="*/ 292 h 581"/>
                <a:gd name="T94" fmla="*/ 18 w 627"/>
                <a:gd name="T95" fmla="*/ 378 h 581"/>
                <a:gd name="T96" fmla="*/ 40 w 627"/>
                <a:gd name="T97" fmla="*/ 420 h 581"/>
                <a:gd name="T98" fmla="*/ 61 w 627"/>
                <a:gd name="T99" fmla="*/ 461 h 581"/>
                <a:gd name="T100" fmla="*/ 63 w 627"/>
                <a:gd name="T101" fmla="*/ 491 h 581"/>
                <a:gd name="T102" fmla="*/ 59 w 627"/>
                <a:gd name="T103" fmla="*/ 517 h 5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7"/>
                <a:gd name="T157" fmla="*/ 0 h 581"/>
                <a:gd name="T158" fmla="*/ 627 w 627"/>
                <a:gd name="T159" fmla="*/ 581 h 5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7" h="581">
                  <a:moveTo>
                    <a:pt x="59" y="517"/>
                  </a:moveTo>
                  <a:lnTo>
                    <a:pt x="61" y="518"/>
                  </a:lnTo>
                  <a:lnTo>
                    <a:pt x="121" y="518"/>
                  </a:lnTo>
                  <a:lnTo>
                    <a:pt x="139" y="528"/>
                  </a:lnTo>
                  <a:lnTo>
                    <a:pt x="154" y="537"/>
                  </a:lnTo>
                  <a:lnTo>
                    <a:pt x="172" y="544"/>
                  </a:lnTo>
                  <a:lnTo>
                    <a:pt x="190" y="554"/>
                  </a:lnTo>
                  <a:lnTo>
                    <a:pt x="208" y="559"/>
                  </a:lnTo>
                  <a:lnTo>
                    <a:pt x="226" y="567"/>
                  </a:lnTo>
                  <a:lnTo>
                    <a:pt x="245" y="570"/>
                  </a:lnTo>
                  <a:lnTo>
                    <a:pt x="263" y="574"/>
                  </a:lnTo>
                  <a:lnTo>
                    <a:pt x="285" y="578"/>
                  </a:lnTo>
                  <a:lnTo>
                    <a:pt x="307" y="579"/>
                  </a:lnTo>
                  <a:lnTo>
                    <a:pt x="331" y="581"/>
                  </a:lnTo>
                  <a:lnTo>
                    <a:pt x="354" y="581"/>
                  </a:lnTo>
                  <a:lnTo>
                    <a:pt x="378" y="579"/>
                  </a:lnTo>
                  <a:lnTo>
                    <a:pt x="402" y="576"/>
                  </a:lnTo>
                  <a:lnTo>
                    <a:pt x="424" y="570"/>
                  </a:lnTo>
                  <a:lnTo>
                    <a:pt x="445" y="563"/>
                  </a:lnTo>
                  <a:lnTo>
                    <a:pt x="455" y="561"/>
                  </a:lnTo>
                  <a:lnTo>
                    <a:pt x="463" y="557"/>
                  </a:lnTo>
                  <a:lnTo>
                    <a:pt x="473" y="554"/>
                  </a:lnTo>
                  <a:lnTo>
                    <a:pt x="481" y="548"/>
                  </a:lnTo>
                  <a:lnTo>
                    <a:pt x="489" y="544"/>
                  </a:lnTo>
                  <a:lnTo>
                    <a:pt x="499" y="541"/>
                  </a:lnTo>
                  <a:lnTo>
                    <a:pt x="507" y="535"/>
                  </a:lnTo>
                  <a:lnTo>
                    <a:pt x="517" y="531"/>
                  </a:lnTo>
                  <a:lnTo>
                    <a:pt x="511" y="565"/>
                  </a:lnTo>
                  <a:lnTo>
                    <a:pt x="525" y="552"/>
                  </a:lnTo>
                  <a:lnTo>
                    <a:pt x="536" y="539"/>
                  </a:lnTo>
                  <a:lnTo>
                    <a:pt x="550" y="526"/>
                  </a:lnTo>
                  <a:lnTo>
                    <a:pt x="564" y="513"/>
                  </a:lnTo>
                  <a:lnTo>
                    <a:pt x="578" y="500"/>
                  </a:lnTo>
                  <a:lnTo>
                    <a:pt x="594" y="485"/>
                  </a:lnTo>
                  <a:lnTo>
                    <a:pt x="608" y="472"/>
                  </a:lnTo>
                  <a:lnTo>
                    <a:pt x="624" y="459"/>
                  </a:lnTo>
                  <a:lnTo>
                    <a:pt x="626" y="459"/>
                  </a:lnTo>
                  <a:lnTo>
                    <a:pt x="626" y="457"/>
                  </a:lnTo>
                  <a:lnTo>
                    <a:pt x="627" y="457"/>
                  </a:lnTo>
                  <a:lnTo>
                    <a:pt x="475" y="481"/>
                  </a:lnTo>
                  <a:lnTo>
                    <a:pt x="501" y="496"/>
                  </a:lnTo>
                  <a:lnTo>
                    <a:pt x="501" y="498"/>
                  </a:lnTo>
                  <a:lnTo>
                    <a:pt x="499" y="498"/>
                  </a:lnTo>
                  <a:lnTo>
                    <a:pt x="477" y="509"/>
                  </a:lnTo>
                  <a:lnTo>
                    <a:pt x="453" y="518"/>
                  </a:lnTo>
                  <a:lnTo>
                    <a:pt x="430" y="526"/>
                  </a:lnTo>
                  <a:lnTo>
                    <a:pt x="406" y="531"/>
                  </a:lnTo>
                  <a:lnTo>
                    <a:pt x="380" y="535"/>
                  </a:lnTo>
                  <a:lnTo>
                    <a:pt x="354" y="537"/>
                  </a:lnTo>
                  <a:lnTo>
                    <a:pt x="329" y="537"/>
                  </a:lnTo>
                  <a:lnTo>
                    <a:pt x="303" y="535"/>
                  </a:lnTo>
                  <a:lnTo>
                    <a:pt x="285" y="531"/>
                  </a:lnTo>
                  <a:lnTo>
                    <a:pt x="265" y="526"/>
                  </a:lnTo>
                  <a:lnTo>
                    <a:pt x="247" y="520"/>
                  </a:lnTo>
                  <a:lnTo>
                    <a:pt x="230" y="515"/>
                  </a:lnTo>
                  <a:lnTo>
                    <a:pt x="212" y="507"/>
                  </a:lnTo>
                  <a:lnTo>
                    <a:pt x="194" y="498"/>
                  </a:lnTo>
                  <a:lnTo>
                    <a:pt x="178" y="487"/>
                  </a:lnTo>
                  <a:lnTo>
                    <a:pt x="162" y="478"/>
                  </a:lnTo>
                  <a:lnTo>
                    <a:pt x="160" y="476"/>
                  </a:lnTo>
                  <a:lnTo>
                    <a:pt x="158" y="474"/>
                  </a:lnTo>
                  <a:lnTo>
                    <a:pt x="156" y="474"/>
                  </a:lnTo>
                  <a:lnTo>
                    <a:pt x="156" y="472"/>
                  </a:lnTo>
                  <a:lnTo>
                    <a:pt x="154" y="472"/>
                  </a:lnTo>
                  <a:lnTo>
                    <a:pt x="152" y="470"/>
                  </a:lnTo>
                  <a:lnTo>
                    <a:pt x="152" y="468"/>
                  </a:lnTo>
                  <a:lnTo>
                    <a:pt x="152" y="467"/>
                  </a:lnTo>
                  <a:lnTo>
                    <a:pt x="162" y="457"/>
                  </a:lnTo>
                  <a:lnTo>
                    <a:pt x="172" y="446"/>
                  </a:lnTo>
                  <a:lnTo>
                    <a:pt x="184" y="437"/>
                  </a:lnTo>
                  <a:lnTo>
                    <a:pt x="194" y="426"/>
                  </a:lnTo>
                  <a:lnTo>
                    <a:pt x="204" y="417"/>
                  </a:lnTo>
                  <a:lnTo>
                    <a:pt x="214" y="405"/>
                  </a:lnTo>
                  <a:lnTo>
                    <a:pt x="224" y="394"/>
                  </a:lnTo>
                  <a:lnTo>
                    <a:pt x="234" y="385"/>
                  </a:lnTo>
                  <a:lnTo>
                    <a:pt x="236" y="381"/>
                  </a:lnTo>
                  <a:lnTo>
                    <a:pt x="236" y="380"/>
                  </a:lnTo>
                  <a:lnTo>
                    <a:pt x="236" y="378"/>
                  </a:lnTo>
                  <a:lnTo>
                    <a:pt x="236" y="374"/>
                  </a:lnTo>
                  <a:lnTo>
                    <a:pt x="236" y="372"/>
                  </a:lnTo>
                  <a:lnTo>
                    <a:pt x="238" y="370"/>
                  </a:lnTo>
                  <a:lnTo>
                    <a:pt x="238" y="368"/>
                  </a:lnTo>
                  <a:lnTo>
                    <a:pt x="240" y="365"/>
                  </a:lnTo>
                  <a:lnTo>
                    <a:pt x="240" y="363"/>
                  </a:lnTo>
                  <a:lnTo>
                    <a:pt x="240" y="361"/>
                  </a:lnTo>
                  <a:lnTo>
                    <a:pt x="238" y="361"/>
                  </a:lnTo>
                  <a:lnTo>
                    <a:pt x="238" y="359"/>
                  </a:lnTo>
                  <a:lnTo>
                    <a:pt x="236" y="357"/>
                  </a:lnTo>
                  <a:lnTo>
                    <a:pt x="234" y="357"/>
                  </a:lnTo>
                  <a:lnTo>
                    <a:pt x="232" y="355"/>
                  </a:lnTo>
                  <a:lnTo>
                    <a:pt x="222" y="333"/>
                  </a:lnTo>
                  <a:lnTo>
                    <a:pt x="117" y="433"/>
                  </a:lnTo>
                  <a:lnTo>
                    <a:pt x="111" y="428"/>
                  </a:lnTo>
                  <a:lnTo>
                    <a:pt x="107" y="422"/>
                  </a:lnTo>
                  <a:lnTo>
                    <a:pt x="101" y="417"/>
                  </a:lnTo>
                  <a:lnTo>
                    <a:pt x="97" y="409"/>
                  </a:lnTo>
                  <a:lnTo>
                    <a:pt x="91" y="404"/>
                  </a:lnTo>
                  <a:lnTo>
                    <a:pt x="87" y="396"/>
                  </a:lnTo>
                  <a:lnTo>
                    <a:pt x="83" y="389"/>
                  </a:lnTo>
                  <a:lnTo>
                    <a:pt x="79" y="381"/>
                  </a:lnTo>
                  <a:lnTo>
                    <a:pt x="73" y="368"/>
                  </a:lnTo>
                  <a:lnTo>
                    <a:pt x="69" y="355"/>
                  </a:lnTo>
                  <a:lnTo>
                    <a:pt x="63" y="342"/>
                  </a:lnTo>
                  <a:lnTo>
                    <a:pt x="59" y="330"/>
                  </a:lnTo>
                  <a:lnTo>
                    <a:pt x="55" y="317"/>
                  </a:lnTo>
                  <a:lnTo>
                    <a:pt x="53" y="304"/>
                  </a:lnTo>
                  <a:lnTo>
                    <a:pt x="51" y="291"/>
                  </a:lnTo>
                  <a:lnTo>
                    <a:pt x="49" y="276"/>
                  </a:lnTo>
                  <a:lnTo>
                    <a:pt x="49" y="255"/>
                  </a:lnTo>
                  <a:lnTo>
                    <a:pt x="49" y="235"/>
                  </a:lnTo>
                  <a:lnTo>
                    <a:pt x="51" y="217"/>
                  </a:lnTo>
                  <a:lnTo>
                    <a:pt x="55" y="198"/>
                  </a:lnTo>
                  <a:lnTo>
                    <a:pt x="61" y="181"/>
                  </a:lnTo>
                  <a:lnTo>
                    <a:pt x="67" y="163"/>
                  </a:lnTo>
                  <a:lnTo>
                    <a:pt x="73" y="146"/>
                  </a:lnTo>
                  <a:lnTo>
                    <a:pt x="81" y="130"/>
                  </a:lnTo>
                  <a:lnTo>
                    <a:pt x="83" y="128"/>
                  </a:lnTo>
                  <a:lnTo>
                    <a:pt x="83" y="126"/>
                  </a:lnTo>
                  <a:lnTo>
                    <a:pt x="85" y="124"/>
                  </a:lnTo>
                  <a:lnTo>
                    <a:pt x="87" y="122"/>
                  </a:lnTo>
                  <a:lnTo>
                    <a:pt x="87" y="120"/>
                  </a:lnTo>
                  <a:lnTo>
                    <a:pt x="89" y="120"/>
                  </a:lnTo>
                  <a:lnTo>
                    <a:pt x="91" y="118"/>
                  </a:lnTo>
                  <a:lnTo>
                    <a:pt x="93" y="118"/>
                  </a:lnTo>
                  <a:lnTo>
                    <a:pt x="115" y="146"/>
                  </a:lnTo>
                  <a:lnTo>
                    <a:pt x="117" y="128"/>
                  </a:lnTo>
                  <a:lnTo>
                    <a:pt x="121" y="109"/>
                  </a:lnTo>
                  <a:lnTo>
                    <a:pt x="125" y="91"/>
                  </a:lnTo>
                  <a:lnTo>
                    <a:pt x="129" y="72"/>
                  </a:lnTo>
                  <a:lnTo>
                    <a:pt x="135" y="56"/>
                  </a:lnTo>
                  <a:lnTo>
                    <a:pt x="141" y="37"/>
                  </a:lnTo>
                  <a:lnTo>
                    <a:pt x="146" y="20"/>
                  </a:lnTo>
                  <a:lnTo>
                    <a:pt x="154" y="4"/>
                  </a:lnTo>
                  <a:lnTo>
                    <a:pt x="154" y="2"/>
                  </a:lnTo>
                  <a:lnTo>
                    <a:pt x="154" y="0"/>
                  </a:lnTo>
                  <a:lnTo>
                    <a:pt x="16" y="93"/>
                  </a:lnTo>
                  <a:lnTo>
                    <a:pt x="53" y="100"/>
                  </a:lnTo>
                  <a:lnTo>
                    <a:pt x="53" y="102"/>
                  </a:lnTo>
                  <a:lnTo>
                    <a:pt x="55" y="102"/>
                  </a:lnTo>
                  <a:lnTo>
                    <a:pt x="55" y="104"/>
                  </a:lnTo>
                  <a:lnTo>
                    <a:pt x="53" y="104"/>
                  </a:lnTo>
                  <a:lnTo>
                    <a:pt x="53" y="105"/>
                  </a:lnTo>
                  <a:lnTo>
                    <a:pt x="51" y="105"/>
                  </a:lnTo>
                  <a:lnTo>
                    <a:pt x="49" y="105"/>
                  </a:lnTo>
                  <a:lnTo>
                    <a:pt x="49" y="107"/>
                  </a:lnTo>
                  <a:lnTo>
                    <a:pt x="44" y="118"/>
                  </a:lnTo>
                  <a:lnTo>
                    <a:pt x="36" y="131"/>
                  </a:lnTo>
                  <a:lnTo>
                    <a:pt x="30" y="143"/>
                  </a:lnTo>
                  <a:lnTo>
                    <a:pt x="26" y="155"/>
                  </a:lnTo>
                  <a:lnTo>
                    <a:pt x="20" y="168"/>
                  </a:lnTo>
                  <a:lnTo>
                    <a:pt x="14" y="180"/>
                  </a:lnTo>
                  <a:lnTo>
                    <a:pt x="10" y="193"/>
                  </a:lnTo>
                  <a:lnTo>
                    <a:pt x="8" y="205"/>
                  </a:lnTo>
                  <a:lnTo>
                    <a:pt x="4" y="228"/>
                  </a:lnTo>
                  <a:lnTo>
                    <a:pt x="0" y="248"/>
                  </a:lnTo>
                  <a:lnTo>
                    <a:pt x="0" y="270"/>
                  </a:lnTo>
                  <a:lnTo>
                    <a:pt x="0" y="292"/>
                  </a:lnTo>
                  <a:lnTo>
                    <a:pt x="2" y="315"/>
                  </a:lnTo>
                  <a:lnTo>
                    <a:pt x="6" y="335"/>
                  </a:lnTo>
                  <a:lnTo>
                    <a:pt x="12" y="357"/>
                  </a:lnTo>
                  <a:lnTo>
                    <a:pt x="18" y="378"/>
                  </a:lnTo>
                  <a:lnTo>
                    <a:pt x="22" y="389"/>
                  </a:lnTo>
                  <a:lnTo>
                    <a:pt x="28" y="400"/>
                  </a:lnTo>
                  <a:lnTo>
                    <a:pt x="34" y="409"/>
                  </a:lnTo>
                  <a:lnTo>
                    <a:pt x="40" y="420"/>
                  </a:lnTo>
                  <a:lnTo>
                    <a:pt x="46" y="429"/>
                  </a:lnTo>
                  <a:lnTo>
                    <a:pt x="51" y="441"/>
                  </a:lnTo>
                  <a:lnTo>
                    <a:pt x="57" y="452"/>
                  </a:lnTo>
                  <a:lnTo>
                    <a:pt x="61" y="461"/>
                  </a:lnTo>
                  <a:lnTo>
                    <a:pt x="63" y="468"/>
                  </a:lnTo>
                  <a:lnTo>
                    <a:pt x="63" y="476"/>
                  </a:lnTo>
                  <a:lnTo>
                    <a:pt x="63" y="483"/>
                  </a:lnTo>
                  <a:lnTo>
                    <a:pt x="63" y="491"/>
                  </a:lnTo>
                  <a:lnTo>
                    <a:pt x="63" y="496"/>
                  </a:lnTo>
                  <a:lnTo>
                    <a:pt x="61" y="504"/>
                  </a:lnTo>
                  <a:lnTo>
                    <a:pt x="61" y="511"/>
                  </a:lnTo>
                  <a:lnTo>
                    <a:pt x="59" y="517"/>
                  </a:lnTo>
                  <a:close/>
                </a:path>
              </a:pathLst>
            </a:custGeom>
            <a:solidFill>
              <a:srgbClr val="FFFFFF"/>
            </a:solidFill>
            <a:ln w="9525">
              <a:noFill/>
              <a:round/>
              <a:headEnd/>
              <a:tailEnd/>
            </a:ln>
          </p:spPr>
          <p:txBody>
            <a:bodyPr/>
            <a:lstStyle/>
            <a:p>
              <a:endParaRPr lang="en-US"/>
            </a:p>
          </p:txBody>
        </p:sp>
        <p:sp>
          <p:nvSpPr>
            <p:cNvPr id="13" name="Freeform 8"/>
            <p:cNvSpPr>
              <a:spLocks/>
            </p:cNvSpPr>
            <p:nvPr/>
          </p:nvSpPr>
          <p:spPr bwMode="auto">
            <a:xfrm>
              <a:off x="2089" y="2052"/>
              <a:ext cx="75" cy="102"/>
            </a:xfrm>
            <a:custGeom>
              <a:avLst/>
              <a:gdLst>
                <a:gd name="T0" fmla="*/ 2 w 75"/>
                <a:gd name="T1" fmla="*/ 70 h 102"/>
                <a:gd name="T2" fmla="*/ 8 w 75"/>
                <a:gd name="T3" fmla="*/ 74 h 102"/>
                <a:gd name="T4" fmla="*/ 14 w 75"/>
                <a:gd name="T5" fmla="*/ 80 h 102"/>
                <a:gd name="T6" fmla="*/ 20 w 75"/>
                <a:gd name="T7" fmla="*/ 83 h 102"/>
                <a:gd name="T8" fmla="*/ 28 w 75"/>
                <a:gd name="T9" fmla="*/ 87 h 102"/>
                <a:gd name="T10" fmla="*/ 34 w 75"/>
                <a:gd name="T11" fmla="*/ 91 h 102"/>
                <a:gd name="T12" fmla="*/ 42 w 75"/>
                <a:gd name="T13" fmla="*/ 94 h 102"/>
                <a:gd name="T14" fmla="*/ 48 w 75"/>
                <a:gd name="T15" fmla="*/ 98 h 102"/>
                <a:gd name="T16" fmla="*/ 56 w 75"/>
                <a:gd name="T17" fmla="*/ 102 h 102"/>
                <a:gd name="T18" fmla="*/ 66 w 75"/>
                <a:gd name="T19" fmla="*/ 67 h 102"/>
                <a:gd name="T20" fmla="*/ 62 w 75"/>
                <a:gd name="T21" fmla="*/ 30 h 102"/>
                <a:gd name="T22" fmla="*/ 75 w 75"/>
                <a:gd name="T23" fmla="*/ 9 h 102"/>
                <a:gd name="T24" fmla="*/ 70 w 75"/>
                <a:gd name="T25" fmla="*/ 0 h 102"/>
                <a:gd name="T26" fmla="*/ 0 w 75"/>
                <a:gd name="T27" fmla="*/ 70 h 102"/>
                <a:gd name="T28" fmla="*/ 2 w 75"/>
                <a:gd name="T29" fmla="*/ 70 h 102"/>
                <a:gd name="T30" fmla="*/ 2 w 75"/>
                <a:gd name="T31" fmla="*/ 70 h 102"/>
                <a:gd name="T32" fmla="*/ 2 w 75"/>
                <a:gd name="T33" fmla="*/ 70 h 102"/>
                <a:gd name="T34" fmla="*/ 2 w 75"/>
                <a:gd name="T35" fmla="*/ 70 h 1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5"/>
                <a:gd name="T55" fmla="*/ 0 h 102"/>
                <a:gd name="T56" fmla="*/ 75 w 75"/>
                <a:gd name="T57" fmla="*/ 102 h 1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5" h="102">
                  <a:moveTo>
                    <a:pt x="2" y="70"/>
                  </a:moveTo>
                  <a:lnTo>
                    <a:pt x="8" y="74"/>
                  </a:lnTo>
                  <a:lnTo>
                    <a:pt x="14" y="80"/>
                  </a:lnTo>
                  <a:lnTo>
                    <a:pt x="20" y="83"/>
                  </a:lnTo>
                  <a:lnTo>
                    <a:pt x="28" y="87"/>
                  </a:lnTo>
                  <a:lnTo>
                    <a:pt x="34" y="91"/>
                  </a:lnTo>
                  <a:lnTo>
                    <a:pt x="42" y="94"/>
                  </a:lnTo>
                  <a:lnTo>
                    <a:pt x="48" y="98"/>
                  </a:lnTo>
                  <a:lnTo>
                    <a:pt x="56" y="102"/>
                  </a:lnTo>
                  <a:lnTo>
                    <a:pt x="66" y="67"/>
                  </a:lnTo>
                  <a:lnTo>
                    <a:pt x="62" y="30"/>
                  </a:lnTo>
                  <a:lnTo>
                    <a:pt x="75" y="9"/>
                  </a:lnTo>
                  <a:lnTo>
                    <a:pt x="70" y="0"/>
                  </a:lnTo>
                  <a:lnTo>
                    <a:pt x="0" y="70"/>
                  </a:lnTo>
                  <a:lnTo>
                    <a:pt x="2" y="70"/>
                  </a:lnTo>
                  <a:close/>
                </a:path>
              </a:pathLst>
            </a:custGeom>
            <a:solidFill>
              <a:srgbClr val="FFFFFF"/>
            </a:solidFill>
            <a:ln w="9525">
              <a:noFill/>
              <a:round/>
              <a:headEnd/>
              <a:tailEnd/>
            </a:ln>
          </p:spPr>
          <p:txBody>
            <a:bodyPr/>
            <a:lstStyle/>
            <a:p>
              <a:endParaRPr lang="en-US"/>
            </a:p>
          </p:txBody>
        </p:sp>
        <p:sp>
          <p:nvSpPr>
            <p:cNvPr id="14" name="Freeform 9"/>
            <p:cNvSpPr>
              <a:spLocks/>
            </p:cNvSpPr>
            <p:nvPr/>
          </p:nvSpPr>
          <p:spPr bwMode="auto">
            <a:xfrm>
              <a:off x="2161" y="2106"/>
              <a:ext cx="33" cy="53"/>
            </a:xfrm>
            <a:custGeom>
              <a:avLst/>
              <a:gdLst>
                <a:gd name="T0" fmla="*/ 0 w 33"/>
                <a:gd name="T1" fmla="*/ 46 h 53"/>
                <a:gd name="T2" fmla="*/ 1 w 33"/>
                <a:gd name="T3" fmla="*/ 52 h 53"/>
                <a:gd name="T4" fmla="*/ 1 w 33"/>
                <a:gd name="T5" fmla="*/ 52 h 53"/>
                <a:gd name="T6" fmla="*/ 3 w 33"/>
                <a:gd name="T7" fmla="*/ 53 h 53"/>
                <a:gd name="T8" fmla="*/ 3 w 33"/>
                <a:gd name="T9" fmla="*/ 53 h 53"/>
                <a:gd name="T10" fmla="*/ 5 w 33"/>
                <a:gd name="T11" fmla="*/ 53 h 53"/>
                <a:gd name="T12" fmla="*/ 7 w 33"/>
                <a:gd name="T13" fmla="*/ 53 h 53"/>
                <a:gd name="T14" fmla="*/ 9 w 33"/>
                <a:gd name="T15" fmla="*/ 53 h 53"/>
                <a:gd name="T16" fmla="*/ 9 w 33"/>
                <a:gd name="T17" fmla="*/ 53 h 53"/>
                <a:gd name="T18" fmla="*/ 11 w 33"/>
                <a:gd name="T19" fmla="*/ 52 h 53"/>
                <a:gd name="T20" fmla="*/ 17 w 33"/>
                <a:gd name="T21" fmla="*/ 48 h 53"/>
                <a:gd name="T22" fmla="*/ 21 w 33"/>
                <a:gd name="T23" fmla="*/ 42 h 53"/>
                <a:gd name="T24" fmla="*/ 25 w 33"/>
                <a:gd name="T25" fmla="*/ 39 h 53"/>
                <a:gd name="T26" fmla="*/ 29 w 33"/>
                <a:gd name="T27" fmla="*/ 33 h 53"/>
                <a:gd name="T28" fmla="*/ 31 w 33"/>
                <a:gd name="T29" fmla="*/ 27 h 53"/>
                <a:gd name="T30" fmla="*/ 33 w 33"/>
                <a:gd name="T31" fmla="*/ 20 h 53"/>
                <a:gd name="T32" fmla="*/ 33 w 33"/>
                <a:gd name="T33" fmla="*/ 15 h 53"/>
                <a:gd name="T34" fmla="*/ 33 w 33"/>
                <a:gd name="T35" fmla="*/ 7 h 53"/>
                <a:gd name="T36" fmla="*/ 33 w 33"/>
                <a:gd name="T37" fmla="*/ 7 h 53"/>
                <a:gd name="T38" fmla="*/ 33 w 33"/>
                <a:gd name="T39" fmla="*/ 5 h 53"/>
                <a:gd name="T40" fmla="*/ 33 w 33"/>
                <a:gd name="T41" fmla="*/ 5 h 53"/>
                <a:gd name="T42" fmla="*/ 33 w 33"/>
                <a:gd name="T43" fmla="*/ 3 h 53"/>
                <a:gd name="T44" fmla="*/ 33 w 33"/>
                <a:gd name="T45" fmla="*/ 3 h 53"/>
                <a:gd name="T46" fmla="*/ 33 w 33"/>
                <a:gd name="T47" fmla="*/ 2 h 53"/>
                <a:gd name="T48" fmla="*/ 31 w 33"/>
                <a:gd name="T49" fmla="*/ 2 h 53"/>
                <a:gd name="T50" fmla="*/ 31 w 33"/>
                <a:gd name="T51" fmla="*/ 2 h 53"/>
                <a:gd name="T52" fmla="*/ 29 w 33"/>
                <a:gd name="T53" fmla="*/ 0 h 53"/>
                <a:gd name="T54" fmla="*/ 25 w 33"/>
                <a:gd name="T55" fmla="*/ 2 h 53"/>
                <a:gd name="T56" fmla="*/ 23 w 33"/>
                <a:gd name="T57" fmla="*/ 3 h 53"/>
                <a:gd name="T58" fmla="*/ 21 w 33"/>
                <a:gd name="T59" fmla="*/ 5 h 53"/>
                <a:gd name="T60" fmla="*/ 17 w 33"/>
                <a:gd name="T61" fmla="*/ 7 h 53"/>
                <a:gd name="T62" fmla="*/ 15 w 33"/>
                <a:gd name="T63" fmla="*/ 9 h 53"/>
                <a:gd name="T64" fmla="*/ 13 w 33"/>
                <a:gd name="T65" fmla="*/ 13 h 53"/>
                <a:gd name="T66" fmla="*/ 11 w 33"/>
                <a:gd name="T67" fmla="*/ 15 h 53"/>
                <a:gd name="T68" fmla="*/ 9 w 33"/>
                <a:gd name="T69" fmla="*/ 18 h 53"/>
                <a:gd name="T70" fmla="*/ 5 w 33"/>
                <a:gd name="T71" fmla="*/ 22 h 53"/>
                <a:gd name="T72" fmla="*/ 3 w 33"/>
                <a:gd name="T73" fmla="*/ 26 h 53"/>
                <a:gd name="T74" fmla="*/ 3 w 33"/>
                <a:gd name="T75" fmla="*/ 29 h 53"/>
                <a:gd name="T76" fmla="*/ 1 w 33"/>
                <a:gd name="T77" fmla="*/ 33 h 53"/>
                <a:gd name="T78" fmla="*/ 1 w 33"/>
                <a:gd name="T79" fmla="*/ 39 h 53"/>
                <a:gd name="T80" fmla="*/ 0 w 33"/>
                <a:gd name="T81" fmla="*/ 42 h 53"/>
                <a:gd name="T82" fmla="*/ 0 w 33"/>
                <a:gd name="T83" fmla="*/ 46 h 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53"/>
                <a:gd name="T128" fmla="*/ 33 w 33"/>
                <a:gd name="T129" fmla="*/ 53 h 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53">
                  <a:moveTo>
                    <a:pt x="0" y="46"/>
                  </a:moveTo>
                  <a:lnTo>
                    <a:pt x="1" y="52"/>
                  </a:lnTo>
                  <a:lnTo>
                    <a:pt x="3" y="53"/>
                  </a:lnTo>
                  <a:lnTo>
                    <a:pt x="5" y="53"/>
                  </a:lnTo>
                  <a:lnTo>
                    <a:pt x="7" y="53"/>
                  </a:lnTo>
                  <a:lnTo>
                    <a:pt x="9" y="53"/>
                  </a:lnTo>
                  <a:lnTo>
                    <a:pt x="11" y="52"/>
                  </a:lnTo>
                  <a:lnTo>
                    <a:pt x="17" y="48"/>
                  </a:lnTo>
                  <a:lnTo>
                    <a:pt x="21" y="42"/>
                  </a:lnTo>
                  <a:lnTo>
                    <a:pt x="25" y="39"/>
                  </a:lnTo>
                  <a:lnTo>
                    <a:pt x="29" y="33"/>
                  </a:lnTo>
                  <a:lnTo>
                    <a:pt x="31" y="27"/>
                  </a:lnTo>
                  <a:lnTo>
                    <a:pt x="33" y="20"/>
                  </a:lnTo>
                  <a:lnTo>
                    <a:pt x="33" y="15"/>
                  </a:lnTo>
                  <a:lnTo>
                    <a:pt x="33" y="7"/>
                  </a:lnTo>
                  <a:lnTo>
                    <a:pt x="33" y="5"/>
                  </a:lnTo>
                  <a:lnTo>
                    <a:pt x="33" y="3"/>
                  </a:lnTo>
                  <a:lnTo>
                    <a:pt x="33" y="2"/>
                  </a:lnTo>
                  <a:lnTo>
                    <a:pt x="31" y="2"/>
                  </a:lnTo>
                  <a:lnTo>
                    <a:pt x="29" y="0"/>
                  </a:lnTo>
                  <a:lnTo>
                    <a:pt x="25" y="2"/>
                  </a:lnTo>
                  <a:lnTo>
                    <a:pt x="23" y="3"/>
                  </a:lnTo>
                  <a:lnTo>
                    <a:pt x="21" y="5"/>
                  </a:lnTo>
                  <a:lnTo>
                    <a:pt x="17" y="7"/>
                  </a:lnTo>
                  <a:lnTo>
                    <a:pt x="15" y="9"/>
                  </a:lnTo>
                  <a:lnTo>
                    <a:pt x="13" y="13"/>
                  </a:lnTo>
                  <a:lnTo>
                    <a:pt x="11" y="15"/>
                  </a:lnTo>
                  <a:lnTo>
                    <a:pt x="9" y="18"/>
                  </a:lnTo>
                  <a:lnTo>
                    <a:pt x="5" y="22"/>
                  </a:lnTo>
                  <a:lnTo>
                    <a:pt x="3" y="26"/>
                  </a:lnTo>
                  <a:lnTo>
                    <a:pt x="3" y="29"/>
                  </a:lnTo>
                  <a:lnTo>
                    <a:pt x="1" y="33"/>
                  </a:lnTo>
                  <a:lnTo>
                    <a:pt x="1" y="39"/>
                  </a:lnTo>
                  <a:lnTo>
                    <a:pt x="0" y="42"/>
                  </a:lnTo>
                  <a:lnTo>
                    <a:pt x="0" y="46"/>
                  </a:lnTo>
                  <a:close/>
                </a:path>
              </a:pathLst>
            </a:custGeom>
            <a:solidFill>
              <a:srgbClr val="FCEF00"/>
            </a:solidFill>
            <a:ln w="9525">
              <a:noFill/>
              <a:round/>
              <a:headEnd/>
              <a:tailEnd/>
            </a:ln>
          </p:spPr>
          <p:txBody>
            <a:bodyPr/>
            <a:lstStyle/>
            <a:p>
              <a:endParaRPr lang="en-US"/>
            </a:p>
          </p:txBody>
        </p:sp>
        <p:sp>
          <p:nvSpPr>
            <p:cNvPr id="15" name="Freeform 10"/>
            <p:cNvSpPr>
              <a:spLocks/>
            </p:cNvSpPr>
            <p:nvPr/>
          </p:nvSpPr>
          <p:spPr bwMode="auto">
            <a:xfrm>
              <a:off x="2164" y="2052"/>
              <a:ext cx="40" cy="48"/>
            </a:xfrm>
            <a:custGeom>
              <a:avLst/>
              <a:gdLst>
                <a:gd name="T0" fmla="*/ 0 w 40"/>
                <a:gd name="T1" fmla="*/ 48 h 48"/>
                <a:gd name="T2" fmla="*/ 34 w 40"/>
                <a:gd name="T3" fmla="*/ 28 h 48"/>
                <a:gd name="T4" fmla="*/ 34 w 40"/>
                <a:gd name="T5" fmla="*/ 24 h 48"/>
                <a:gd name="T6" fmla="*/ 36 w 40"/>
                <a:gd name="T7" fmla="*/ 22 h 48"/>
                <a:gd name="T8" fmla="*/ 38 w 40"/>
                <a:gd name="T9" fmla="*/ 19 h 48"/>
                <a:gd name="T10" fmla="*/ 40 w 40"/>
                <a:gd name="T11" fmla="*/ 15 h 48"/>
                <a:gd name="T12" fmla="*/ 40 w 40"/>
                <a:gd name="T13" fmla="*/ 11 h 48"/>
                <a:gd name="T14" fmla="*/ 40 w 40"/>
                <a:gd name="T15" fmla="*/ 7 h 48"/>
                <a:gd name="T16" fmla="*/ 40 w 40"/>
                <a:gd name="T17" fmla="*/ 4 h 48"/>
                <a:gd name="T18" fmla="*/ 40 w 40"/>
                <a:gd name="T19" fmla="*/ 0 h 48"/>
                <a:gd name="T20" fmla="*/ 34 w 40"/>
                <a:gd name="T21" fmla="*/ 4 h 48"/>
                <a:gd name="T22" fmla="*/ 26 w 40"/>
                <a:gd name="T23" fmla="*/ 6 h 48"/>
                <a:gd name="T24" fmla="*/ 20 w 40"/>
                <a:gd name="T25" fmla="*/ 9 h 48"/>
                <a:gd name="T26" fmla="*/ 16 w 40"/>
                <a:gd name="T27" fmla="*/ 13 h 48"/>
                <a:gd name="T28" fmla="*/ 10 w 40"/>
                <a:gd name="T29" fmla="*/ 17 h 48"/>
                <a:gd name="T30" fmla="*/ 6 w 40"/>
                <a:gd name="T31" fmla="*/ 20 h 48"/>
                <a:gd name="T32" fmla="*/ 2 w 40"/>
                <a:gd name="T33" fmla="*/ 26 h 48"/>
                <a:gd name="T34" fmla="*/ 0 w 40"/>
                <a:gd name="T35" fmla="*/ 31 h 48"/>
                <a:gd name="T36" fmla="*/ 0 w 40"/>
                <a:gd name="T37" fmla="*/ 35 h 48"/>
                <a:gd name="T38" fmla="*/ 0 w 40"/>
                <a:gd name="T39" fmla="*/ 37 h 48"/>
                <a:gd name="T40" fmla="*/ 0 w 40"/>
                <a:gd name="T41" fmla="*/ 39 h 48"/>
                <a:gd name="T42" fmla="*/ 0 w 40"/>
                <a:gd name="T43" fmla="*/ 41 h 48"/>
                <a:gd name="T44" fmla="*/ 0 w 40"/>
                <a:gd name="T45" fmla="*/ 43 h 48"/>
                <a:gd name="T46" fmla="*/ 0 w 40"/>
                <a:gd name="T47" fmla="*/ 44 h 48"/>
                <a:gd name="T48" fmla="*/ 0 w 40"/>
                <a:gd name="T49" fmla="*/ 46 h 48"/>
                <a:gd name="T50" fmla="*/ 0 w 40"/>
                <a:gd name="T51" fmla="*/ 48 h 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
                <a:gd name="T79" fmla="*/ 0 h 48"/>
                <a:gd name="T80" fmla="*/ 40 w 40"/>
                <a:gd name="T81" fmla="*/ 48 h 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 h="48">
                  <a:moveTo>
                    <a:pt x="0" y="48"/>
                  </a:moveTo>
                  <a:lnTo>
                    <a:pt x="34" y="28"/>
                  </a:lnTo>
                  <a:lnTo>
                    <a:pt x="34" y="24"/>
                  </a:lnTo>
                  <a:lnTo>
                    <a:pt x="36" y="22"/>
                  </a:lnTo>
                  <a:lnTo>
                    <a:pt x="38" y="19"/>
                  </a:lnTo>
                  <a:lnTo>
                    <a:pt x="40" y="15"/>
                  </a:lnTo>
                  <a:lnTo>
                    <a:pt x="40" y="11"/>
                  </a:lnTo>
                  <a:lnTo>
                    <a:pt x="40" y="7"/>
                  </a:lnTo>
                  <a:lnTo>
                    <a:pt x="40" y="4"/>
                  </a:lnTo>
                  <a:lnTo>
                    <a:pt x="40" y="0"/>
                  </a:lnTo>
                  <a:lnTo>
                    <a:pt x="34" y="4"/>
                  </a:lnTo>
                  <a:lnTo>
                    <a:pt x="26" y="6"/>
                  </a:lnTo>
                  <a:lnTo>
                    <a:pt x="20" y="9"/>
                  </a:lnTo>
                  <a:lnTo>
                    <a:pt x="16" y="13"/>
                  </a:lnTo>
                  <a:lnTo>
                    <a:pt x="10" y="17"/>
                  </a:lnTo>
                  <a:lnTo>
                    <a:pt x="6" y="20"/>
                  </a:lnTo>
                  <a:lnTo>
                    <a:pt x="2" y="26"/>
                  </a:lnTo>
                  <a:lnTo>
                    <a:pt x="0" y="31"/>
                  </a:lnTo>
                  <a:lnTo>
                    <a:pt x="0" y="35"/>
                  </a:lnTo>
                  <a:lnTo>
                    <a:pt x="0" y="37"/>
                  </a:lnTo>
                  <a:lnTo>
                    <a:pt x="0" y="39"/>
                  </a:lnTo>
                  <a:lnTo>
                    <a:pt x="0" y="41"/>
                  </a:lnTo>
                  <a:lnTo>
                    <a:pt x="0" y="43"/>
                  </a:lnTo>
                  <a:lnTo>
                    <a:pt x="0" y="44"/>
                  </a:lnTo>
                  <a:lnTo>
                    <a:pt x="0" y="46"/>
                  </a:lnTo>
                  <a:lnTo>
                    <a:pt x="0" y="48"/>
                  </a:lnTo>
                  <a:close/>
                </a:path>
              </a:pathLst>
            </a:custGeom>
            <a:solidFill>
              <a:srgbClr val="FCEF00"/>
            </a:solidFill>
            <a:ln w="9525">
              <a:noFill/>
              <a:round/>
              <a:headEnd/>
              <a:tailEnd/>
            </a:ln>
          </p:spPr>
          <p:txBody>
            <a:bodyPr/>
            <a:lstStyle/>
            <a:p>
              <a:endParaRPr lang="en-US"/>
            </a:p>
          </p:txBody>
        </p:sp>
        <p:sp>
          <p:nvSpPr>
            <p:cNvPr id="16" name="Freeform 11"/>
            <p:cNvSpPr>
              <a:spLocks/>
            </p:cNvSpPr>
            <p:nvPr/>
          </p:nvSpPr>
          <p:spPr bwMode="auto">
            <a:xfrm>
              <a:off x="2168" y="1996"/>
              <a:ext cx="36" cy="52"/>
            </a:xfrm>
            <a:custGeom>
              <a:avLst/>
              <a:gdLst>
                <a:gd name="T0" fmla="*/ 0 w 36"/>
                <a:gd name="T1" fmla="*/ 45 h 52"/>
                <a:gd name="T2" fmla="*/ 4 w 36"/>
                <a:gd name="T3" fmla="*/ 52 h 52"/>
                <a:gd name="T4" fmla="*/ 8 w 36"/>
                <a:gd name="T5" fmla="*/ 52 h 52"/>
                <a:gd name="T6" fmla="*/ 12 w 36"/>
                <a:gd name="T7" fmla="*/ 50 h 52"/>
                <a:gd name="T8" fmla="*/ 14 w 36"/>
                <a:gd name="T9" fmla="*/ 50 h 52"/>
                <a:gd name="T10" fmla="*/ 18 w 36"/>
                <a:gd name="T11" fmla="*/ 47 h 52"/>
                <a:gd name="T12" fmla="*/ 22 w 36"/>
                <a:gd name="T13" fmla="*/ 45 h 52"/>
                <a:gd name="T14" fmla="*/ 26 w 36"/>
                <a:gd name="T15" fmla="*/ 41 h 52"/>
                <a:gd name="T16" fmla="*/ 28 w 36"/>
                <a:gd name="T17" fmla="*/ 39 h 52"/>
                <a:gd name="T18" fmla="*/ 30 w 36"/>
                <a:gd name="T19" fmla="*/ 38 h 52"/>
                <a:gd name="T20" fmla="*/ 32 w 36"/>
                <a:gd name="T21" fmla="*/ 34 h 52"/>
                <a:gd name="T22" fmla="*/ 34 w 36"/>
                <a:gd name="T23" fmla="*/ 28 h 52"/>
                <a:gd name="T24" fmla="*/ 36 w 36"/>
                <a:gd name="T25" fmla="*/ 25 h 52"/>
                <a:gd name="T26" fmla="*/ 36 w 36"/>
                <a:gd name="T27" fmla="*/ 19 h 52"/>
                <a:gd name="T28" fmla="*/ 36 w 36"/>
                <a:gd name="T29" fmla="*/ 15 h 52"/>
                <a:gd name="T30" fmla="*/ 34 w 36"/>
                <a:gd name="T31" fmla="*/ 10 h 52"/>
                <a:gd name="T32" fmla="*/ 34 w 36"/>
                <a:gd name="T33" fmla="*/ 6 h 52"/>
                <a:gd name="T34" fmla="*/ 32 w 36"/>
                <a:gd name="T35" fmla="*/ 0 h 52"/>
                <a:gd name="T36" fmla="*/ 28 w 36"/>
                <a:gd name="T37" fmla="*/ 4 h 52"/>
                <a:gd name="T38" fmla="*/ 22 w 36"/>
                <a:gd name="T39" fmla="*/ 6 h 52"/>
                <a:gd name="T40" fmla="*/ 18 w 36"/>
                <a:gd name="T41" fmla="*/ 10 h 52"/>
                <a:gd name="T42" fmla="*/ 14 w 36"/>
                <a:gd name="T43" fmla="*/ 13 h 52"/>
                <a:gd name="T44" fmla="*/ 10 w 36"/>
                <a:gd name="T45" fmla="*/ 19 h 52"/>
                <a:gd name="T46" fmla="*/ 8 w 36"/>
                <a:gd name="T47" fmla="*/ 23 h 52"/>
                <a:gd name="T48" fmla="*/ 4 w 36"/>
                <a:gd name="T49" fmla="*/ 28 h 52"/>
                <a:gd name="T50" fmla="*/ 2 w 36"/>
                <a:gd name="T51" fmla="*/ 32 h 52"/>
                <a:gd name="T52" fmla="*/ 2 w 36"/>
                <a:gd name="T53" fmla="*/ 34 h 52"/>
                <a:gd name="T54" fmla="*/ 2 w 36"/>
                <a:gd name="T55" fmla="*/ 36 h 52"/>
                <a:gd name="T56" fmla="*/ 2 w 36"/>
                <a:gd name="T57" fmla="*/ 38 h 52"/>
                <a:gd name="T58" fmla="*/ 2 w 36"/>
                <a:gd name="T59" fmla="*/ 39 h 52"/>
                <a:gd name="T60" fmla="*/ 2 w 36"/>
                <a:gd name="T61" fmla="*/ 41 h 52"/>
                <a:gd name="T62" fmla="*/ 0 w 36"/>
                <a:gd name="T63" fmla="*/ 41 h 52"/>
                <a:gd name="T64" fmla="*/ 0 w 36"/>
                <a:gd name="T65" fmla="*/ 43 h 52"/>
                <a:gd name="T66" fmla="*/ 0 w 36"/>
                <a:gd name="T67" fmla="*/ 45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
                <a:gd name="T103" fmla="*/ 0 h 52"/>
                <a:gd name="T104" fmla="*/ 36 w 36"/>
                <a:gd name="T105" fmla="*/ 52 h 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 h="52">
                  <a:moveTo>
                    <a:pt x="0" y="45"/>
                  </a:moveTo>
                  <a:lnTo>
                    <a:pt x="4" y="52"/>
                  </a:lnTo>
                  <a:lnTo>
                    <a:pt x="8" y="52"/>
                  </a:lnTo>
                  <a:lnTo>
                    <a:pt x="12" y="50"/>
                  </a:lnTo>
                  <a:lnTo>
                    <a:pt x="14" y="50"/>
                  </a:lnTo>
                  <a:lnTo>
                    <a:pt x="18" y="47"/>
                  </a:lnTo>
                  <a:lnTo>
                    <a:pt x="22" y="45"/>
                  </a:lnTo>
                  <a:lnTo>
                    <a:pt x="26" y="41"/>
                  </a:lnTo>
                  <a:lnTo>
                    <a:pt x="28" y="39"/>
                  </a:lnTo>
                  <a:lnTo>
                    <a:pt x="30" y="38"/>
                  </a:lnTo>
                  <a:lnTo>
                    <a:pt x="32" y="34"/>
                  </a:lnTo>
                  <a:lnTo>
                    <a:pt x="34" y="28"/>
                  </a:lnTo>
                  <a:lnTo>
                    <a:pt x="36" y="25"/>
                  </a:lnTo>
                  <a:lnTo>
                    <a:pt x="36" y="19"/>
                  </a:lnTo>
                  <a:lnTo>
                    <a:pt x="36" y="15"/>
                  </a:lnTo>
                  <a:lnTo>
                    <a:pt x="34" y="10"/>
                  </a:lnTo>
                  <a:lnTo>
                    <a:pt x="34" y="6"/>
                  </a:lnTo>
                  <a:lnTo>
                    <a:pt x="32" y="0"/>
                  </a:lnTo>
                  <a:lnTo>
                    <a:pt x="28" y="4"/>
                  </a:lnTo>
                  <a:lnTo>
                    <a:pt x="22" y="6"/>
                  </a:lnTo>
                  <a:lnTo>
                    <a:pt x="18" y="10"/>
                  </a:lnTo>
                  <a:lnTo>
                    <a:pt x="14" y="13"/>
                  </a:lnTo>
                  <a:lnTo>
                    <a:pt x="10" y="19"/>
                  </a:lnTo>
                  <a:lnTo>
                    <a:pt x="8" y="23"/>
                  </a:lnTo>
                  <a:lnTo>
                    <a:pt x="4" y="28"/>
                  </a:lnTo>
                  <a:lnTo>
                    <a:pt x="2" y="32"/>
                  </a:lnTo>
                  <a:lnTo>
                    <a:pt x="2" y="34"/>
                  </a:lnTo>
                  <a:lnTo>
                    <a:pt x="2" y="36"/>
                  </a:lnTo>
                  <a:lnTo>
                    <a:pt x="2" y="38"/>
                  </a:lnTo>
                  <a:lnTo>
                    <a:pt x="2" y="39"/>
                  </a:lnTo>
                  <a:lnTo>
                    <a:pt x="2" y="41"/>
                  </a:lnTo>
                  <a:lnTo>
                    <a:pt x="0" y="41"/>
                  </a:lnTo>
                  <a:lnTo>
                    <a:pt x="0" y="43"/>
                  </a:lnTo>
                  <a:lnTo>
                    <a:pt x="0" y="45"/>
                  </a:lnTo>
                  <a:close/>
                </a:path>
              </a:pathLst>
            </a:custGeom>
            <a:solidFill>
              <a:srgbClr val="FCEF00"/>
            </a:solidFill>
            <a:ln w="9525">
              <a:noFill/>
              <a:round/>
              <a:headEnd/>
              <a:tailEnd/>
            </a:ln>
          </p:spPr>
          <p:txBody>
            <a:bodyPr/>
            <a:lstStyle/>
            <a:p>
              <a:endParaRPr lang="en-US"/>
            </a:p>
          </p:txBody>
        </p:sp>
        <p:sp>
          <p:nvSpPr>
            <p:cNvPr id="17" name="Freeform 12"/>
            <p:cNvSpPr>
              <a:spLocks/>
            </p:cNvSpPr>
            <p:nvPr/>
          </p:nvSpPr>
          <p:spPr bwMode="auto">
            <a:xfrm>
              <a:off x="2155" y="1941"/>
              <a:ext cx="45" cy="65"/>
            </a:xfrm>
            <a:custGeom>
              <a:avLst/>
              <a:gdLst>
                <a:gd name="T0" fmla="*/ 0 w 45"/>
                <a:gd name="T1" fmla="*/ 48 h 65"/>
                <a:gd name="T2" fmla="*/ 15 w 45"/>
                <a:gd name="T3" fmla="*/ 65 h 65"/>
                <a:gd name="T4" fmla="*/ 21 w 45"/>
                <a:gd name="T5" fmla="*/ 61 h 65"/>
                <a:gd name="T6" fmla="*/ 27 w 45"/>
                <a:gd name="T7" fmla="*/ 57 h 65"/>
                <a:gd name="T8" fmla="*/ 31 w 45"/>
                <a:gd name="T9" fmla="*/ 52 h 65"/>
                <a:gd name="T10" fmla="*/ 35 w 45"/>
                <a:gd name="T11" fmla="*/ 46 h 65"/>
                <a:gd name="T12" fmla="*/ 39 w 45"/>
                <a:gd name="T13" fmla="*/ 41 h 65"/>
                <a:gd name="T14" fmla="*/ 41 w 45"/>
                <a:gd name="T15" fmla="*/ 33 h 65"/>
                <a:gd name="T16" fmla="*/ 43 w 45"/>
                <a:gd name="T17" fmla="*/ 28 h 65"/>
                <a:gd name="T18" fmla="*/ 45 w 45"/>
                <a:gd name="T19" fmla="*/ 20 h 65"/>
                <a:gd name="T20" fmla="*/ 43 w 45"/>
                <a:gd name="T21" fmla="*/ 18 h 65"/>
                <a:gd name="T22" fmla="*/ 43 w 45"/>
                <a:gd name="T23" fmla="*/ 15 h 65"/>
                <a:gd name="T24" fmla="*/ 43 w 45"/>
                <a:gd name="T25" fmla="*/ 13 h 65"/>
                <a:gd name="T26" fmla="*/ 43 w 45"/>
                <a:gd name="T27" fmla="*/ 9 h 65"/>
                <a:gd name="T28" fmla="*/ 43 w 45"/>
                <a:gd name="T29" fmla="*/ 7 h 65"/>
                <a:gd name="T30" fmla="*/ 43 w 45"/>
                <a:gd name="T31" fmla="*/ 5 h 65"/>
                <a:gd name="T32" fmla="*/ 41 w 45"/>
                <a:gd name="T33" fmla="*/ 2 h 65"/>
                <a:gd name="T34" fmla="*/ 39 w 45"/>
                <a:gd name="T35" fmla="*/ 0 h 65"/>
                <a:gd name="T36" fmla="*/ 33 w 45"/>
                <a:gd name="T37" fmla="*/ 2 h 65"/>
                <a:gd name="T38" fmla="*/ 27 w 45"/>
                <a:gd name="T39" fmla="*/ 5 h 65"/>
                <a:gd name="T40" fmla="*/ 21 w 45"/>
                <a:gd name="T41" fmla="*/ 7 h 65"/>
                <a:gd name="T42" fmla="*/ 17 w 45"/>
                <a:gd name="T43" fmla="*/ 11 h 65"/>
                <a:gd name="T44" fmla="*/ 13 w 45"/>
                <a:gd name="T45" fmla="*/ 17 h 65"/>
                <a:gd name="T46" fmla="*/ 9 w 45"/>
                <a:gd name="T47" fmla="*/ 20 h 65"/>
                <a:gd name="T48" fmla="*/ 6 w 45"/>
                <a:gd name="T49" fmla="*/ 26 h 65"/>
                <a:gd name="T50" fmla="*/ 2 w 45"/>
                <a:gd name="T51" fmla="*/ 31 h 65"/>
                <a:gd name="T52" fmla="*/ 2 w 45"/>
                <a:gd name="T53" fmla="*/ 31 h 65"/>
                <a:gd name="T54" fmla="*/ 2 w 45"/>
                <a:gd name="T55" fmla="*/ 33 h 65"/>
                <a:gd name="T56" fmla="*/ 2 w 45"/>
                <a:gd name="T57" fmla="*/ 35 h 65"/>
                <a:gd name="T58" fmla="*/ 2 w 45"/>
                <a:gd name="T59" fmla="*/ 35 h 65"/>
                <a:gd name="T60" fmla="*/ 2 w 45"/>
                <a:gd name="T61" fmla="*/ 37 h 65"/>
                <a:gd name="T62" fmla="*/ 2 w 45"/>
                <a:gd name="T63" fmla="*/ 39 h 65"/>
                <a:gd name="T64" fmla="*/ 2 w 45"/>
                <a:gd name="T65" fmla="*/ 39 h 65"/>
                <a:gd name="T66" fmla="*/ 2 w 45"/>
                <a:gd name="T67" fmla="*/ 41 h 65"/>
                <a:gd name="T68" fmla="*/ 0 w 45"/>
                <a:gd name="T69" fmla="*/ 48 h 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65"/>
                <a:gd name="T107" fmla="*/ 45 w 45"/>
                <a:gd name="T108" fmla="*/ 65 h 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65">
                  <a:moveTo>
                    <a:pt x="0" y="48"/>
                  </a:moveTo>
                  <a:lnTo>
                    <a:pt x="15" y="65"/>
                  </a:lnTo>
                  <a:lnTo>
                    <a:pt x="21" y="61"/>
                  </a:lnTo>
                  <a:lnTo>
                    <a:pt x="27" y="57"/>
                  </a:lnTo>
                  <a:lnTo>
                    <a:pt x="31" y="52"/>
                  </a:lnTo>
                  <a:lnTo>
                    <a:pt x="35" y="46"/>
                  </a:lnTo>
                  <a:lnTo>
                    <a:pt x="39" y="41"/>
                  </a:lnTo>
                  <a:lnTo>
                    <a:pt x="41" y="33"/>
                  </a:lnTo>
                  <a:lnTo>
                    <a:pt x="43" y="28"/>
                  </a:lnTo>
                  <a:lnTo>
                    <a:pt x="45" y="20"/>
                  </a:lnTo>
                  <a:lnTo>
                    <a:pt x="43" y="18"/>
                  </a:lnTo>
                  <a:lnTo>
                    <a:pt x="43" y="15"/>
                  </a:lnTo>
                  <a:lnTo>
                    <a:pt x="43" y="13"/>
                  </a:lnTo>
                  <a:lnTo>
                    <a:pt x="43" y="9"/>
                  </a:lnTo>
                  <a:lnTo>
                    <a:pt x="43" y="7"/>
                  </a:lnTo>
                  <a:lnTo>
                    <a:pt x="43" y="5"/>
                  </a:lnTo>
                  <a:lnTo>
                    <a:pt x="41" y="2"/>
                  </a:lnTo>
                  <a:lnTo>
                    <a:pt x="39" y="0"/>
                  </a:lnTo>
                  <a:lnTo>
                    <a:pt x="33" y="2"/>
                  </a:lnTo>
                  <a:lnTo>
                    <a:pt x="27" y="5"/>
                  </a:lnTo>
                  <a:lnTo>
                    <a:pt x="21" y="7"/>
                  </a:lnTo>
                  <a:lnTo>
                    <a:pt x="17" y="11"/>
                  </a:lnTo>
                  <a:lnTo>
                    <a:pt x="13" y="17"/>
                  </a:lnTo>
                  <a:lnTo>
                    <a:pt x="9" y="20"/>
                  </a:lnTo>
                  <a:lnTo>
                    <a:pt x="6" y="26"/>
                  </a:lnTo>
                  <a:lnTo>
                    <a:pt x="2" y="31"/>
                  </a:lnTo>
                  <a:lnTo>
                    <a:pt x="2" y="33"/>
                  </a:lnTo>
                  <a:lnTo>
                    <a:pt x="2" y="35"/>
                  </a:lnTo>
                  <a:lnTo>
                    <a:pt x="2" y="37"/>
                  </a:lnTo>
                  <a:lnTo>
                    <a:pt x="2" y="39"/>
                  </a:lnTo>
                  <a:lnTo>
                    <a:pt x="2" y="41"/>
                  </a:lnTo>
                  <a:lnTo>
                    <a:pt x="0" y="48"/>
                  </a:lnTo>
                  <a:close/>
                </a:path>
              </a:pathLst>
            </a:custGeom>
            <a:solidFill>
              <a:srgbClr val="FCEF00"/>
            </a:solidFill>
            <a:ln w="9525">
              <a:noFill/>
              <a:round/>
              <a:headEnd/>
              <a:tailEnd/>
            </a:ln>
          </p:spPr>
          <p:txBody>
            <a:bodyPr/>
            <a:lstStyle/>
            <a:p>
              <a:endParaRPr lang="en-US"/>
            </a:p>
          </p:txBody>
        </p:sp>
        <p:sp>
          <p:nvSpPr>
            <p:cNvPr id="18" name="Freeform 13"/>
            <p:cNvSpPr>
              <a:spLocks/>
            </p:cNvSpPr>
            <p:nvPr/>
          </p:nvSpPr>
          <p:spPr bwMode="auto">
            <a:xfrm>
              <a:off x="2157" y="1880"/>
              <a:ext cx="51" cy="63"/>
            </a:xfrm>
            <a:custGeom>
              <a:avLst/>
              <a:gdLst>
                <a:gd name="T0" fmla="*/ 2 w 51"/>
                <a:gd name="T1" fmla="*/ 55 h 63"/>
                <a:gd name="T2" fmla="*/ 5 w 51"/>
                <a:gd name="T3" fmla="*/ 61 h 63"/>
                <a:gd name="T4" fmla="*/ 7 w 51"/>
                <a:gd name="T5" fmla="*/ 63 h 63"/>
                <a:gd name="T6" fmla="*/ 9 w 51"/>
                <a:gd name="T7" fmla="*/ 61 h 63"/>
                <a:gd name="T8" fmla="*/ 11 w 51"/>
                <a:gd name="T9" fmla="*/ 61 h 63"/>
                <a:gd name="T10" fmla="*/ 15 w 51"/>
                <a:gd name="T11" fmla="*/ 59 h 63"/>
                <a:gd name="T12" fmla="*/ 17 w 51"/>
                <a:gd name="T13" fmla="*/ 57 h 63"/>
                <a:gd name="T14" fmla="*/ 19 w 51"/>
                <a:gd name="T15" fmla="*/ 55 h 63"/>
                <a:gd name="T16" fmla="*/ 23 w 51"/>
                <a:gd name="T17" fmla="*/ 54 h 63"/>
                <a:gd name="T18" fmla="*/ 25 w 51"/>
                <a:gd name="T19" fmla="*/ 52 h 63"/>
                <a:gd name="T20" fmla="*/ 29 w 51"/>
                <a:gd name="T21" fmla="*/ 48 h 63"/>
                <a:gd name="T22" fmla="*/ 35 w 51"/>
                <a:gd name="T23" fmla="*/ 42 h 63"/>
                <a:gd name="T24" fmla="*/ 39 w 51"/>
                <a:gd name="T25" fmla="*/ 37 h 63"/>
                <a:gd name="T26" fmla="*/ 43 w 51"/>
                <a:gd name="T27" fmla="*/ 29 h 63"/>
                <a:gd name="T28" fmla="*/ 47 w 51"/>
                <a:gd name="T29" fmla="*/ 24 h 63"/>
                <a:gd name="T30" fmla="*/ 49 w 51"/>
                <a:gd name="T31" fmla="*/ 16 h 63"/>
                <a:gd name="T32" fmla="*/ 51 w 51"/>
                <a:gd name="T33" fmla="*/ 11 h 63"/>
                <a:gd name="T34" fmla="*/ 51 w 51"/>
                <a:gd name="T35" fmla="*/ 4 h 63"/>
                <a:gd name="T36" fmla="*/ 51 w 51"/>
                <a:gd name="T37" fmla="*/ 2 h 63"/>
                <a:gd name="T38" fmla="*/ 51 w 51"/>
                <a:gd name="T39" fmla="*/ 2 h 63"/>
                <a:gd name="T40" fmla="*/ 51 w 51"/>
                <a:gd name="T41" fmla="*/ 2 h 63"/>
                <a:gd name="T42" fmla="*/ 51 w 51"/>
                <a:gd name="T43" fmla="*/ 2 h 63"/>
                <a:gd name="T44" fmla="*/ 51 w 51"/>
                <a:gd name="T45" fmla="*/ 2 h 63"/>
                <a:gd name="T46" fmla="*/ 51 w 51"/>
                <a:gd name="T47" fmla="*/ 2 h 63"/>
                <a:gd name="T48" fmla="*/ 43 w 51"/>
                <a:gd name="T49" fmla="*/ 0 h 63"/>
                <a:gd name="T50" fmla="*/ 37 w 51"/>
                <a:gd name="T51" fmla="*/ 2 h 63"/>
                <a:gd name="T52" fmla="*/ 29 w 51"/>
                <a:gd name="T53" fmla="*/ 2 h 63"/>
                <a:gd name="T54" fmla="*/ 23 w 51"/>
                <a:gd name="T55" fmla="*/ 5 h 63"/>
                <a:gd name="T56" fmla="*/ 17 w 51"/>
                <a:gd name="T57" fmla="*/ 9 h 63"/>
                <a:gd name="T58" fmla="*/ 13 w 51"/>
                <a:gd name="T59" fmla="*/ 13 h 63"/>
                <a:gd name="T60" fmla="*/ 7 w 51"/>
                <a:gd name="T61" fmla="*/ 16 h 63"/>
                <a:gd name="T62" fmla="*/ 4 w 51"/>
                <a:gd name="T63" fmla="*/ 22 h 63"/>
                <a:gd name="T64" fmla="*/ 4 w 51"/>
                <a:gd name="T65" fmla="*/ 26 h 63"/>
                <a:gd name="T66" fmla="*/ 2 w 51"/>
                <a:gd name="T67" fmla="*/ 29 h 63"/>
                <a:gd name="T68" fmla="*/ 2 w 51"/>
                <a:gd name="T69" fmla="*/ 33 h 63"/>
                <a:gd name="T70" fmla="*/ 0 w 51"/>
                <a:gd name="T71" fmla="*/ 37 h 63"/>
                <a:gd name="T72" fmla="*/ 0 w 51"/>
                <a:gd name="T73" fmla="*/ 42 h 63"/>
                <a:gd name="T74" fmla="*/ 0 w 51"/>
                <a:gd name="T75" fmla="*/ 46 h 63"/>
                <a:gd name="T76" fmla="*/ 2 w 51"/>
                <a:gd name="T77" fmla="*/ 50 h 63"/>
                <a:gd name="T78" fmla="*/ 2 w 51"/>
                <a:gd name="T79" fmla="*/ 55 h 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
                <a:gd name="T121" fmla="*/ 0 h 63"/>
                <a:gd name="T122" fmla="*/ 51 w 51"/>
                <a:gd name="T123" fmla="*/ 63 h 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 h="63">
                  <a:moveTo>
                    <a:pt x="2" y="55"/>
                  </a:moveTo>
                  <a:lnTo>
                    <a:pt x="5" y="61"/>
                  </a:lnTo>
                  <a:lnTo>
                    <a:pt x="7" y="63"/>
                  </a:lnTo>
                  <a:lnTo>
                    <a:pt x="9" y="61"/>
                  </a:lnTo>
                  <a:lnTo>
                    <a:pt x="11" y="61"/>
                  </a:lnTo>
                  <a:lnTo>
                    <a:pt x="15" y="59"/>
                  </a:lnTo>
                  <a:lnTo>
                    <a:pt x="17" y="57"/>
                  </a:lnTo>
                  <a:lnTo>
                    <a:pt x="19" y="55"/>
                  </a:lnTo>
                  <a:lnTo>
                    <a:pt x="23" y="54"/>
                  </a:lnTo>
                  <a:lnTo>
                    <a:pt x="25" y="52"/>
                  </a:lnTo>
                  <a:lnTo>
                    <a:pt x="29" y="48"/>
                  </a:lnTo>
                  <a:lnTo>
                    <a:pt x="35" y="42"/>
                  </a:lnTo>
                  <a:lnTo>
                    <a:pt x="39" y="37"/>
                  </a:lnTo>
                  <a:lnTo>
                    <a:pt x="43" y="29"/>
                  </a:lnTo>
                  <a:lnTo>
                    <a:pt x="47" y="24"/>
                  </a:lnTo>
                  <a:lnTo>
                    <a:pt x="49" y="16"/>
                  </a:lnTo>
                  <a:lnTo>
                    <a:pt x="51" y="11"/>
                  </a:lnTo>
                  <a:lnTo>
                    <a:pt x="51" y="4"/>
                  </a:lnTo>
                  <a:lnTo>
                    <a:pt x="51" y="2"/>
                  </a:lnTo>
                  <a:lnTo>
                    <a:pt x="43" y="0"/>
                  </a:lnTo>
                  <a:lnTo>
                    <a:pt x="37" y="2"/>
                  </a:lnTo>
                  <a:lnTo>
                    <a:pt x="29" y="2"/>
                  </a:lnTo>
                  <a:lnTo>
                    <a:pt x="23" y="5"/>
                  </a:lnTo>
                  <a:lnTo>
                    <a:pt x="17" y="9"/>
                  </a:lnTo>
                  <a:lnTo>
                    <a:pt x="13" y="13"/>
                  </a:lnTo>
                  <a:lnTo>
                    <a:pt x="7" y="16"/>
                  </a:lnTo>
                  <a:lnTo>
                    <a:pt x="4" y="22"/>
                  </a:lnTo>
                  <a:lnTo>
                    <a:pt x="4" y="26"/>
                  </a:lnTo>
                  <a:lnTo>
                    <a:pt x="2" y="29"/>
                  </a:lnTo>
                  <a:lnTo>
                    <a:pt x="2" y="33"/>
                  </a:lnTo>
                  <a:lnTo>
                    <a:pt x="0" y="37"/>
                  </a:lnTo>
                  <a:lnTo>
                    <a:pt x="0" y="42"/>
                  </a:lnTo>
                  <a:lnTo>
                    <a:pt x="0" y="46"/>
                  </a:lnTo>
                  <a:lnTo>
                    <a:pt x="2" y="50"/>
                  </a:lnTo>
                  <a:lnTo>
                    <a:pt x="2" y="55"/>
                  </a:lnTo>
                  <a:close/>
                </a:path>
              </a:pathLst>
            </a:custGeom>
            <a:solidFill>
              <a:srgbClr val="FCEF00"/>
            </a:solidFill>
            <a:ln w="9525">
              <a:noFill/>
              <a:round/>
              <a:headEnd/>
              <a:tailEnd/>
            </a:ln>
          </p:spPr>
          <p:txBody>
            <a:bodyPr/>
            <a:lstStyle/>
            <a:p>
              <a:endParaRPr lang="en-US"/>
            </a:p>
          </p:txBody>
        </p:sp>
        <p:sp>
          <p:nvSpPr>
            <p:cNvPr id="19" name="Freeform 14"/>
            <p:cNvSpPr>
              <a:spLocks/>
            </p:cNvSpPr>
            <p:nvPr/>
          </p:nvSpPr>
          <p:spPr bwMode="auto">
            <a:xfrm>
              <a:off x="2170" y="1837"/>
              <a:ext cx="72" cy="41"/>
            </a:xfrm>
            <a:custGeom>
              <a:avLst/>
              <a:gdLst>
                <a:gd name="T0" fmla="*/ 2 w 72"/>
                <a:gd name="T1" fmla="*/ 41 h 41"/>
                <a:gd name="T2" fmla="*/ 10 w 72"/>
                <a:gd name="T3" fmla="*/ 39 h 41"/>
                <a:gd name="T4" fmla="*/ 18 w 72"/>
                <a:gd name="T5" fmla="*/ 37 h 41"/>
                <a:gd name="T6" fmla="*/ 28 w 72"/>
                <a:gd name="T7" fmla="*/ 35 h 41"/>
                <a:gd name="T8" fmla="*/ 38 w 72"/>
                <a:gd name="T9" fmla="*/ 32 h 41"/>
                <a:gd name="T10" fmla="*/ 46 w 72"/>
                <a:gd name="T11" fmla="*/ 30 h 41"/>
                <a:gd name="T12" fmla="*/ 54 w 72"/>
                <a:gd name="T13" fmla="*/ 26 h 41"/>
                <a:gd name="T14" fmla="*/ 62 w 72"/>
                <a:gd name="T15" fmla="*/ 21 h 41"/>
                <a:gd name="T16" fmla="*/ 68 w 72"/>
                <a:gd name="T17" fmla="*/ 13 h 41"/>
                <a:gd name="T18" fmla="*/ 68 w 72"/>
                <a:gd name="T19" fmla="*/ 13 h 41"/>
                <a:gd name="T20" fmla="*/ 70 w 72"/>
                <a:gd name="T21" fmla="*/ 11 h 41"/>
                <a:gd name="T22" fmla="*/ 70 w 72"/>
                <a:gd name="T23" fmla="*/ 10 h 41"/>
                <a:gd name="T24" fmla="*/ 72 w 72"/>
                <a:gd name="T25" fmla="*/ 10 h 41"/>
                <a:gd name="T26" fmla="*/ 72 w 72"/>
                <a:gd name="T27" fmla="*/ 8 h 41"/>
                <a:gd name="T28" fmla="*/ 72 w 72"/>
                <a:gd name="T29" fmla="*/ 8 h 41"/>
                <a:gd name="T30" fmla="*/ 72 w 72"/>
                <a:gd name="T31" fmla="*/ 6 h 41"/>
                <a:gd name="T32" fmla="*/ 72 w 72"/>
                <a:gd name="T33" fmla="*/ 6 h 41"/>
                <a:gd name="T34" fmla="*/ 72 w 72"/>
                <a:gd name="T35" fmla="*/ 4 h 41"/>
                <a:gd name="T36" fmla="*/ 68 w 72"/>
                <a:gd name="T37" fmla="*/ 4 h 41"/>
                <a:gd name="T38" fmla="*/ 66 w 72"/>
                <a:gd name="T39" fmla="*/ 2 h 41"/>
                <a:gd name="T40" fmla="*/ 64 w 72"/>
                <a:gd name="T41" fmla="*/ 2 h 41"/>
                <a:gd name="T42" fmla="*/ 60 w 72"/>
                <a:gd name="T43" fmla="*/ 2 h 41"/>
                <a:gd name="T44" fmla="*/ 58 w 72"/>
                <a:gd name="T45" fmla="*/ 2 h 41"/>
                <a:gd name="T46" fmla="*/ 54 w 72"/>
                <a:gd name="T47" fmla="*/ 0 h 41"/>
                <a:gd name="T48" fmla="*/ 52 w 72"/>
                <a:gd name="T49" fmla="*/ 0 h 41"/>
                <a:gd name="T50" fmla="*/ 46 w 72"/>
                <a:gd name="T51" fmla="*/ 0 h 41"/>
                <a:gd name="T52" fmla="*/ 40 w 72"/>
                <a:gd name="T53" fmla="*/ 0 h 41"/>
                <a:gd name="T54" fmla="*/ 34 w 72"/>
                <a:gd name="T55" fmla="*/ 2 h 41"/>
                <a:gd name="T56" fmla="*/ 28 w 72"/>
                <a:gd name="T57" fmla="*/ 4 h 41"/>
                <a:gd name="T58" fmla="*/ 24 w 72"/>
                <a:gd name="T59" fmla="*/ 6 h 41"/>
                <a:gd name="T60" fmla="*/ 18 w 72"/>
                <a:gd name="T61" fmla="*/ 8 h 41"/>
                <a:gd name="T62" fmla="*/ 14 w 72"/>
                <a:gd name="T63" fmla="*/ 10 h 41"/>
                <a:gd name="T64" fmla="*/ 8 w 72"/>
                <a:gd name="T65" fmla="*/ 13 h 41"/>
                <a:gd name="T66" fmla="*/ 6 w 72"/>
                <a:gd name="T67" fmla="*/ 17 h 41"/>
                <a:gd name="T68" fmla="*/ 4 w 72"/>
                <a:gd name="T69" fmla="*/ 19 h 41"/>
                <a:gd name="T70" fmla="*/ 2 w 72"/>
                <a:gd name="T71" fmla="*/ 22 h 41"/>
                <a:gd name="T72" fmla="*/ 2 w 72"/>
                <a:gd name="T73" fmla="*/ 26 h 41"/>
                <a:gd name="T74" fmla="*/ 0 w 72"/>
                <a:gd name="T75" fmla="*/ 30 h 41"/>
                <a:gd name="T76" fmla="*/ 0 w 72"/>
                <a:gd name="T77" fmla="*/ 34 h 41"/>
                <a:gd name="T78" fmla="*/ 0 w 72"/>
                <a:gd name="T79" fmla="*/ 37 h 41"/>
                <a:gd name="T80" fmla="*/ 0 w 72"/>
                <a:gd name="T81" fmla="*/ 41 h 41"/>
                <a:gd name="T82" fmla="*/ 0 w 72"/>
                <a:gd name="T83" fmla="*/ 41 h 41"/>
                <a:gd name="T84" fmla="*/ 0 w 72"/>
                <a:gd name="T85" fmla="*/ 41 h 41"/>
                <a:gd name="T86" fmla="*/ 0 w 72"/>
                <a:gd name="T87" fmla="*/ 41 h 41"/>
                <a:gd name="T88" fmla="*/ 2 w 72"/>
                <a:gd name="T89" fmla="*/ 41 h 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
                <a:gd name="T136" fmla="*/ 0 h 41"/>
                <a:gd name="T137" fmla="*/ 72 w 72"/>
                <a:gd name="T138" fmla="*/ 41 h 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 h="41">
                  <a:moveTo>
                    <a:pt x="2" y="41"/>
                  </a:moveTo>
                  <a:lnTo>
                    <a:pt x="10" y="39"/>
                  </a:lnTo>
                  <a:lnTo>
                    <a:pt x="18" y="37"/>
                  </a:lnTo>
                  <a:lnTo>
                    <a:pt x="28" y="35"/>
                  </a:lnTo>
                  <a:lnTo>
                    <a:pt x="38" y="32"/>
                  </a:lnTo>
                  <a:lnTo>
                    <a:pt x="46" y="30"/>
                  </a:lnTo>
                  <a:lnTo>
                    <a:pt x="54" y="26"/>
                  </a:lnTo>
                  <a:lnTo>
                    <a:pt x="62" y="21"/>
                  </a:lnTo>
                  <a:lnTo>
                    <a:pt x="68" y="13"/>
                  </a:lnTo>
                  <a:lnTo>
                    <a:pt x="70" y="11"/>
                  </a:lnTo>
                  <a:lnTo>
                    <a:pt x="70" y="10"/>
                  </a:lnTo>
                  <a:lnTo>
                    <a:pt x="72" y="10"/>
                  </a:lnTo>
                  <a:lnTo>
                    <a:pt x="72" y="8"/>
                  </a:lnTo>
                  <a:lnTo>
                    <a:pt x="72" y="6"/>
                  </a:lnTo>
                  <a:lnTo>
                    <a:pt x="72" y="4"/>
                  </a:lnTo>
                  <a:lnTo>
                    <a:pt x="68" y="4"/>
                  </a:lnTo>
                  <a:lnTo>
                    <a:pt x="66" y="2"/>
                  </a:lnTo>
                  <a:lnTo>
                    <a:pt x="64" y="2"/>
                  </a:lnTo>
                  <a:lnTo>
                    <a:pt x="60" y="2"/>
                  </a:lnTo>
                  <a:lnTo>
                    <a:pt x="58" y="2"/>
                  </a:lnTo>
                  <a:lnTo>
                    <a:pt x="54" y="0"/>
                  </a:lnTo>
                  <a:lnTo>
                    <a:pt x="52" y="0"/>
                  </a:lnTo>
                  <a:lnTo>
                    <a:pt x="46" y="0"/>
                  </a:lnTo>
                  <a:lnTo>
                    <a:pt x="40" y="0"/>
                  </a:lnTo>
                  <a:lnTo>
                    <a:pt x="34" y="2"/>
                  </a:lnTo>
                  <a:lnTo>
                    <a:pt x="28" y="4"/>
                  </a:lnTo>
                  <a:lnTo>
                    <a:pt x="24" y="6"/>
                  </a:lnTo>
                  <a:lnTo>
                    <a:pt x="18" y="8"/>
                  </a:lnTo>
                  <a:lnTo>
                    <a:pt x="14" y="10"/>
                  </a:lnTo>
                  <a:lnTo>
                    <a:pt x="8" y="13"/>
                  </a:lnTo>
                  <a:lnTo>
                    <a:pt x="6" y="17"/>
                  </a:lnTo>
                  <a:lnTo>
                    <a:pt x="4" y="19"/>
                  </a:lnTo>
                  <a:lnTo>
                    <a:pt x="2" y="22"/>
                  </a:lnTo>
                  <a:lnTo>
                    <a:pt x="2" y="26"/>
                  </a:lnTo>
                  <a:lnTo>
                    <a:pt x="0" y="30"/>
                  </a:lnTo>
                  <a:lnTo>
                    <a:pt x="0" y="34"/>
                  </a:lnTo>
                  <a:lnTo>
                    <a:pt x="0" y="37"/>
                  </a:lnTo>
                  <a:lnTo>
                    <a:pt x="0" y="41"/>
                  </a:lnTo>
                  <a:lnTo>
                    <a:pt x="2" y="41"/>
                  </a:lnTo>
                  <a:close/>
                </a:path>
              </a:pathLst>
            </a:custGeom>
            <a:solidFill>
              <a:srgbClr val="FCEF00"/>
            </a:solidFill>
            <a:ln w="9525">
              <a:noFill/>
              <a:round/>
              <a:headEnd/>
              <a:tailEnd/>
            </a:ln>
          </p:spPr>
          <p:txBody>
            <a:bodyPr/>
            <a:lstStyle/>
            <a:p>
              <a:endParaRPr lang="en-US"/>
            </a:p>
          </p:txBody>
        </p:sp>
        <p:sp>
          <p:nvSpPr>
            <p:cNvPr id="20" name="Freeform 15"/>
            <p:cNvSpPr>
              <a:spLocks/>
            </p:cNvSpPr>
            <p:nvPr/>
          </p:nvSpPr>
          <p:spPr bwMode="auto">
            <a:xfrm>
              <a:off x="2204" y="1524"/>
              <a:ext cx="430" cy="456"/>
            </a:xfrm>
            <a:custGeom>
              <a:avLst/>
              <a:gdLst>
                <a:gd name="T0" fmla="*/ 4 w 430"/>
                <a:gd name="T1" fmla="*/ 454 h 456"/>
                <a:gd name="T2" fmla="*/ 4 w 430"/>
                <a:gd name="T3" fmla="*/ 456 h 456"/>
                <a:gd name="T4" fmla="*/ 46 w 430"/>
                <a:gd name="T5" fmla="*/ 417 h 456"/>
                <a:gd name="T6" fmla="*/ 99 w 430"/>
                <a:gd name="T7" fmla="*/ 363 h 456"/>
                <a:gd name="T8" fmla="*/ 154 w 430"/>
                <a:gd name="T9" fmla="*/ 308 h 456"/>
                <a:gd name="T10" fmla="*/ 208 w 430"/>
                <a:gd name="T11" fmla="*/ 252 h 456"/>
                <a:gd name="T12" fmla="*/ 228 w 430"/>
                <a:gd name="T13" fmla="*/ 232 h 456"/>
                <a:gd name="T14" fmla="*/ 236 w 430"/>
                <a:gd name="T15" fmla="*/ 223 h 456"/>
                <a:gd name="T16" fmla="*/ 240 w 430"/>
                <a:gd name="T17" fmla="*/ 219 h 456"/>
                <a:gd name="T18" fmla="*/ 242 w 430"/>
                <a:gd name="T19" fmla="*/ 219 h 456"/>
                <a:gd name="T20" fmla="*/ 273 w 430"/>
                <a:gd name="T21" fmla="*/ 187 h 456"/>
                <a:gd name="T22" fmla="*/ 370 w 430"/>
                <a:gd name="T23" fmla="*/ 97 h 456"/>
                <a:gd name="T24" fmla="*/ 339 w 430"/>
                <a:gd name="T25" fmla="*/ 80 h 456"/>
                <a:gd name="T26" fmla="*/ 331 w 430"/>
                <a:gd name="T27" fmla="*/ 58 h 456"/>
                <a:gd name="T28" fmla="*/ 337 w 430"/>
                <a:gd name="T29" fmla="*/ 41 h 456"/>
                <a:gd name="T30" fmla="*/ 348 w 430"/>
                <a:gd name="T31" fmla="*/ 30 h 456"/>
                <a:gd name="T32" fmla="*/ 358 w 430"/>
                <a:gd name="T33" fmla="*/ 26 h 456"/>
                <a:gd name="T34" fmla="*/ 368 w 430"/>
                <a:gd name="T35" fmla="*/ 24 h 456"/>
                <a:gd name="T36" fmla="*/ 384 w 430"/>
                <a:gd name="T37" fmla="*/ 28 h 456"/>
                <a:gd name="T38" fmla="*/ 398 w 430"/>
                <a:gd name="T39" fmla="*/ 39 h 456"/>
                <a:gd name="T40" fmla="*/ 404 w 430"/>
                <a:gd name="T41" fmla="*/ 54 h 456"/>
                <a:gd name="T42" fmla="*/ 406 w 430"/>
                <a:gd name="T43" fmla="*/ 67 h 456"/>
                <a:gd name="T44" fmla="*/ 424 w 430"/>
                <a:gd name="T45" fmla="*/ 84 h 456"/>
                <a:gd name="T46" fmla="*/ 428 w 430"/>
                <a:gd name="T47" fmla="*/ 71 h 456"/>
                <a:gd name="T48" fmla="*/ 428 w 430"/>
                <a:gd name="T49" fmla="*/ 48 h 456"/>
                <a:gd name="T50" fmla="*/ 414 w 430"/>
                <a:gd name="T51" fmla="*/ 21 h 456"/>
                <a:gd name="T52" fmla="*/ 390 w 430"/>
                <a:gd name="T53" fmla="*/ 4 h 456"/>
                <a:gd name="T54" fmla="*/ 362 w 430"/>
                <a:gd name="T55" fmla="*/ 0 h 456"/>
                <a:gd name="T56" fmla="*/ 344 w 430"/>
                <a:gd name="T57" fmla="*/ 4 h 456"/>
                <a:gd name="T58" fmla="*/ 341 w 430"/>
                <a:gd name="T59" fmla="*/ 6 h 456"/>
                <a:gd name="T60" fmla="*/ 325 w 430"/>
                <a:gd name="T61" fmla="*/ 15 h 456"/>
                <a:gd name="T62" fmla="*/ 309 w 430"/>
                <a:gd name="T63" fmla="*/ 41 h 456"/>
                <a:gd name="T64" fmla="*/ 307 w 430"/>
                <a:gd name="T65" fmla="*/ 63 h 456"/>
                <a:gd name="T66" fmla="*/ 309 w 430"/>
                <a:gd name="T67" fmla="*/ 78 h 456"/>
                <a:gd name="T68" fmla="*/ 313 w 430"/>
                <a:gd name="T69" fmla="*/ 86 h 456"/>
                <a:gd name="T70" fmla="*/ 313 w 430"/>
                <a:gd name="T71" fmla="*/ 87 h 456"/>
                <a:gd name="T72" fmla="*/ 236 w 430"/>
                <a:gd name="T73" fmla="*/ 150 h 456"/>
                <a:gd name="T74" fmla="*/ 210 w 430"/>
                <a:gd name="T75" fmla="*/ 128 h 456"/>
                <a:gd name="T76" fmla="*/ 186 w 430"/>
                <a:gd name="T77" fmla="*/ 104 h 456"/>
                <a:gd name="T78" fmla="*/ 154 w 430"/>
                <a:gd name="T79" fmla="*/ 74 h 456"/>
                <a:gd name="T80" fmla="*/ 109 w 430"/>
                <a:gd name="T81" fmla="*/ 30 h 456"/>
                <a:gd name="T82" fmla="*/ 184 w 430"/>
                <a:gd name="T83" fmla="*/ 215 h 456"/>
                <a:gd name="T84" fmla="*/ 131 w 430"/>
                <a:gd name="T85" fmla="*/ 269 h 456"/>
                <a:gd name="T86" fmla="*/ 79 w 430"/>
                <a:gd name="T87" fmla="*/ 321 h 456"/>
                <a:gd name="T88" fmla="*/ 30 w 430"/>
                <a:gd name="T89" fmla="*/ 369 h 456"/>
                <a:gd name="T90" fmla="*/ 4 w 430"/>
                <a:gd name="T91" fmla="*/ 398 h 456"/>
                <a:gd name="T92" fmla="*/ 2 w 430"/>
                <a:gd name="T93" fmla="*/ 402 h 456"/>
                <a:gd name="T94" fmla="*/ 6 w 430"/>
                <a:gd name="T95" fmla="*/ 413 h 456"/>
                <a:gd name="T96" fmla="*/ 10 w 430"/>
                <a:gd name="T97" fmla="*/ 434 h 456"/>
                <a:gd name="T98" fmla="*/ 6 w 430"/>
                <a:gd name="T99" fmla="*/ 447 h 456"/>
                <a:gd name="T100" fmla="*/ 2 w 430"/>
                <a:gd name="T101" fmla="*/ 452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0"/>
                <a:gd name="T154" fmla="*/ 0 h 456"/>
                <a:gd name="T155" fmla="*/ 430 w 430"/>
                <a:gd name="T156" fmla="*/ 456 h 4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0" h="456">
                  <a:moveTo>
                    <a:pt x="4" y="454"/>
                  </a:moveTo>
                  <a:lnTo>
                    <a:pt x="4" y="454"/>
                  </a:lnTo>
                  <a:lnTo>
                    <a:pt x="4" y="456"/>
                  </a:lnTo>
                  <a:lnTo>
                    <a:pt x="18" y="443"/>
                  </a:lnTo>
                  <a:lnTo>
                    <a:pt x="32" y="430"/>
                  </a:lnTo>
                  <a:lnTo>
                    <a:pt x="46" y="417"/>
                  </a:lnTo>
                  <a:lnTo>
                    <a:pt x="59" y="404"/>
                  </a:lnTo>
                  <a:lnTo>
                    <a:pt x="73" y="391"/>
                  </a:lnTo>
                  <a:lnTo>
                    <a:pt x="87" y="376"/>
                  </a:lnTo>
                  <a:lnTo>
                    <a:pt x="99" y="363"/>
                  </a:lnTo>
                  <a:lnTo>
                    <a:pt x="113" y="348"/>
                  </a:lnTo>
                  <a:lnTo>
                    <a:pt x="127" y="335"/>
                  </a:lnTo>
                  <a:lnTo>
                    <a:pt x="141" y="321"/>
                  </a:lnTo>
                  <a:lnTo>
                    <a:pt x="154" y="308"/>
                  </a:lnTo>
                  <a:lnTo>
                    <a:pt x="168" y="295"/>
                  </a:lnTo>
                  <a:lnTo>
                    <a:pt x="180" y="280"/>
                  </a:lnTo>
                  <a:lnTo>
                    <a:pt x="194" y="267"/>
                  </a:lnTo>
                  <a:lnTo>
                    <a:pt x="208" y="252"/>
                  </a:lnTo>
                  <a:lnTo>
                    <a:pt x="220" y="239"/>
                  </a:lnTo>
                  <a:lnTo>
                    <a:pt x="224" y="237"/>
                  </a:lnTo>
                  <a:lnTo>
                    <a:pt x="226" y="234"/>
                  </a:lnTo>
                  <a:lnTo>
                    <a:pt x="228" y="232"/>
                  </a:lnTo>
                  <a:lnTo>
                    <a:pt x="230" y="230"/>
                  </a:lnTo>
                  <a:lnTo>
                    <a:pt x="232" y="226"/>
                  </a:lnTo>
                  <a:lnTo>
                    <a:pt x="234" y="224"/>
                  </a:lnTo>
                  <a:lnTo>
                    <a:pt x="236" y="223"/>
                  </a:lnTo>
                  <a:lnTo>
                    <a:pt x="238" y="219"/>
                  </a:lnTo>
                  <a:lnTo>
                    <a:pt x="240" y="219"/>
                  </a:lnTo>
                  <a:lnTo>
                    <a:pt x="242" y="219"/>
                  </a:lnTo>
                  <a:lnTo>
                    <a:pt x="376" y="341"/>
                  </a:lnTo>
                  <a:lnTo>
                    <a:pt x="404" y="315"/>
                  </a:lnTo>
                  <a:lnTo>
                    <a:pt x="273" y="187"/>
                  </a:lnTo>
                  <a:lnTo>
                    <a:pt x="285" y="176"/>
                  </a:lnTo>
                  <a:lnTo>
                    <a:pt x="346" y="111"/>
                  </a:lnTo>
                  <a:lnTo>
                    <a:pt x="366" y="117"/>
                  </a:lnTo>
                  <a:lnTo>
                    <a:pt x="370" y="97"/>
                  </a:lnTo>
                  <a:lnTo>
                    <a:pt x="352" y="93"/>
                  </a:lnTo>
                  <a:lnTo>
                    <a:pt x="348" y="89"/>
                  </a:lnTo>
                  <a:lnTo>
                    <a:pt x="343" y="86"/>
                  </a:lnTo>
                  <a:lnTo>
                    <a:pt x="339" y="80"/>
                  </a:lnTo>
                  <a:lnTo>
                    <a:pt x="337" y="74"/>
                  </a:lnTo>
                  <a:lnTo>
                    <a:pt x="333" y="69"/>
                  </a:lnTo>
                  <a:lnTo>
                    <a:pt x="331" y="63"/>
                  </a:lnTo>
                  <a:lnTo>
                    <a:pt x="331" y="58"/>
                  </a:lnTo>
                  <a:lnTo>
                    <a:pt x="333" y="50"/>
                  </a:lnTo>
                  <a:lnTo>
                    <a:pt x="333" y="47"/>
                  </a:lnTo>
                  <a:lnTo>
                    <a:pt x="335" y="43"/>
                  </a:lnTo>
                  <a:lnTo>
                    <a:pt x="337" y="41"/>
                  </a:lnTo>
                  <a:lnTo>
                    <a:pt x="339" y="37"/>
                  </a:lnTo>
                  <a:lnTo>
                    <a:pt x="343" y="36"/>
                  </a:lnTo>
                  <a:lnTo>
                    <a:pt x="344" y="32"/>
                  </a:lnTo>
                  <a:lnTo>
                    <a:pt x="348" y="30"/>
                  </a:lnTo>
                  <a:lnTo>
                    <a:pt x="352" y="28"/>
                  </a:lnTo>
                  <a:lnTo>
                    <a:pt x="354" y="28"/>
                  </a:lnTo>
                  <a:lnTo>
                    <a:pt x="356" y="28"/>
                  </a:lnTo>
                  <a:lnTo>
                    <a:pt x="358" y="26"/>
                  </a:lnTo>
                  <a:lnTo>
                    <a:pt x="362" y="26"/>
                  </a:lnTo>
                  <a:lnTo>
                    <a:pt x="364" y="26"/>
                  </a:lnTo>
                  <a:lnTo>
                    <a:pt x="366" y="24"/>
                  </a:lnTo>
                  <a:lnTo>
                    <a:pt x="368" y="24"/>
                  </a:lnTo>
                  <a:lnTo>
                    <a:pt x="370" y="24"/>
                  </a:lnTo>
                  <a:lnTo>
                    <a:pt x="376" y="26"/>
                  </a:lnTo>
                  <a:lnTo>
                    <a:pt x="380" y="26"/>
                  </a:lnTo>
                  <a:lnTo>
                    <a:pt x="384" y="28"/>
                  </a:lnTo>
                  <a:lnTo>
                    <a:pt x="388" y="30"/>
                  </a:lnTo>
                  <a:lnTo>
                    <a:pt x="392" y="34"/>
                  </a:lnTo>
                  <a:lnTo>
                    <a:pt x="396" y="36"/>
                  </a:lnTo>
                  <a:lnTo>
                    <a:pt x="398" y="39"/>
                  </a:lnTo>
                  <a:lnTo>
                    <a:pt x="402" y="43"/>
                  </a:lnTo>
                  <a:lnTo>
                    <a:pt x="402" y="47"/>
                  </a:lnTo>
                  <a:lnTo>
                    <a:pt x="404" y="50"/>
                  </a:lnTo>
                  <a:lnTo>
                    <a:pt x="404" y="54"/>
                  </a:lnTo>
                  <a:lnTo>
                    <a:pt x="406" y="58"/>
                  </a:lnTo>
                  <a:lnTo>
                    <a:pt x="406" y="60"/>
                  </a:lnTo>
                  <a:lnTo>
                    <a:pt x="406" y="63"/>
                  </a:lnTo>
                  <a:lnTo>
                    <a:pt x="406" y="67"/>
                  </a:lnTo>
                  <a:lnTo>
                    <a:pt x="406" y="71"/>
                  </a:lnTo>
                  <a:lnTo>
                    <a:pt x="420" y="87"/>
                  </a:lnTo>
                  <a:lnTo>
                    <a:pt x="422" y="86"/>
                  </a:lnTo>
                  <a:lnTo>
                    <a:pt x="424" y="84"/>
                  </a:lnTo>
                  <a:lnTo>
                    <a:pt x="426" y="80"/>
                  </a:lnTo>
                  <a:lnTo>
                    <a:pt x="428" y="78"/>
                  </a:lnTo>
                  <a:lnTo>
                    <a:pt x="428" y="74"/>
                  </a:lnTo>
                  <a:lnTo>
                    <a:pt x="428" y="71"/>
                  </a:lnTo>
                  <a:lnTo>
                    <a:pt x="428" y="67"/>
                  </a:lnTo>
                  <a:lnTo>
                    <a:pt x="430" y="65"/>
                  </a:lnTo>
                  <a:lnTo>
                    <a:pt x="430" y="56"/>
                  </a:lnTo>
                  <a:lnTo>
                    <a:pt x="428" y="48"/>
                  </a:lnTo>
                  <a:lnTo>
                    <a:pt x="426" y="41"/>
                  </a:lnTo>
                  <a:lnTo>
                    <a:pt x="424" y="34"/>
                  </a:lnTo>
                  <a:lnTo>
                    <a:pt x="420" y="26"/>
                  </a:lnTo>
                  <a:lnTo>
                    <a:pt x="414" y="21"/>
                  </a:lnTo>
                  <a:lnTo>
                    <a:pt x="410" y="15"/>
                  </a:lnTo>
                  <a:lnTo>
                    <a:pt x="404" y="10"/>
                  </a:lnTo>
                  <a:lnTo>
                    <a:pt x="398" y="6"/>
                  </a:lnTo>
                  <a:lnTo>
                    <a:pt x="390" y="4"/>
                  </a:lnTo>
                  <a:lnTo>
                    <a:pt x="384" y="2"/>
                  </a:lnTo>
                  <a:lnTo>
                    <a:pt x="376" y="0"/>
                  </a:lnTo>
                  <a:lnTo>
                    <a:pt x="370" y="0"/>
                  </a:lnTo>
                  <a:lnTo>
                    <a:pt x="362" y="0"/>
                  </a:lnTo>
                  <a:lnTo>
                    <a:pt x="354" y="2"/>
                  </a:lnTo>
                  <a:lnTo>
                    <a:pt x="346" y="4"/>
                  </a:lnTo>
                  <a:lnTo>
                    <a:pt x="344" y="4"/>
                  </a:lnTo>
                  <a:lnTo>
                    <a:pt x="343" y="6"/>
                  </a:lnTo>
                  <a:lnTo>
                    <a:pt x="341" y="6"/>
                  </a:lnTo>
                  <a:lnTo>
                    <a:pt x="339" y="6"/>
                  </a:lnTo>
                  <a:lnTo>
                    <a:pt x="337" y="6"/>
                  </a:lnTo>
                  <a:lnTo>
                    <a:pt x="331" y="10"/>
                  </a:lnTo>
                  <a:lnTo>
                    <a:pt x="325" y="15"/>
                  </a:lnTo>
                  <a:lnTo>
                    <a:pt x="321" y="21"/>
                  </a:lnTo>
                  <a:lnTo>
                    <a:pt x="315" y="26"/>
                  </a:lnTo>
                  <a:lnTo>
                    <a:pt x="313" y="34"/>
                  </a:lnTo>
                  <a:lnTo>
                    <a:pt x="309" y="41"/>
                  </a:lnTo>
                  <a:lnTo>
                    <a:pt x="307" y="48"/>
                  </a:lnTo>
                  <a:lnTo>
                    <a:pt x="307" y="54"/>
                  </a:lnTo>
                  <a:lnTo>
                    <a:pt x="307" y="60"/>
                  </a:lnTo>
                  <a:lnTo>
                    <a:pt x="307" y="63"/>
                  </a:lnTo>
                  <a:lnTo>
                    <a:pt x="307" y="67"/>
                  </a:lnTo>
                  <a:lnTo>
                    <a:pt x="307" y="71"/>
                  </a:lnTo>
                  <a:lnTo>
                    <a:pt x="309" y="74"/>
                  </a:lnTo>
                  <a:lnTo>
                    <a:pt x="309" y="78"/>
                  </a:lnTo>
                  <a:lnTo>
                    <a:pt x="311" y="80"/>
                  </a:lnTo>
                  <a:lnTo>
                    <a:pt x="313" y="84"/>
                  </a:lnTo>
                  <a:lnTo>
                    <a:pt x="313" y="86"/>
                  </a:lnTo>
                  <a:lnTo>
                    <a:pt x="313" y="87"/>
                  </a:lnTo>
                  <a:lnTo>
                    <a:pt x="242" y="156"/>
                  </a:lnTo>
                  <a:lnTo>
                    <a:pt x="236" y="150"/>
                  </a:lnTo>
                  <a:lnTo>
                    <a:pt x="228" y="147"/>
                  </a:lnTo>
                  <a:lnTo>
                    <a:pt x="222" y="141"/>
                  </a:lnTo>
                  <a:lnTo>
                    <a:pt x="216" y="134"/>
                  </a:lnTo>
                  <a:lnTo>
                    <a:pt x="210" y="128"/>
                  </a:lnTo>
                  <a:lnTo>
                    <a:pt x="206" y="123"/>
                  </a:lnTo>
                  <a:lnTo>
                    <a:pt x="198" y="117"/>
                  </a:lnTo>
                  <a:lnTo>
                    <a:pt x="192" y="111"/>
                  </a:lnTo>
                  <a:lnTo>
                    <a:pt x="186" y="104"/>
                  </a:lnTo>
                  <a:lnTo>
                    <a:pt x="178" y="97"/>
                  </a:lnTo>
                  <a:lnTo>
                    <a:pt x="170" y="89"/>
                  </a:lnTo>
                  <a:lnTo>
                    <a:pt x="162" y="82"/>
                  </a:lnTo>
                  <a:lnTo>
                    <a:pt x="154" y="74"/>
                  </a:lnTo>
                  <a:lnTo>
                    <a:pt x="147" y="67"/>
                  </a:lnTo>
                  <a:lnTo>
                    <a:pt x="139" y="60"/>
                  </a:lnTo>
                  <a:lnTo>
                    <a:pt x="133" y="52"/>
                  </a:lnTo>
                  <a:lnTo>
                    <a:pt x="109" y="30"/>
                  </a:lnTo>
                  <a:lnTo>
                    <a:pt x="75" y="58"/>
                  </a:lnTo>
                  <a:lnTo>
                    <a:pt x="210" y="187"/>
                  </a:lnTo>
                  <a:lnTo>
                    <a:pt x="196" y="200"/>
                  </a:lnTo>
                  <a:lnTo>
                    <a:pt x="184" y="215"/>
                  </a:lnTo>
                  <a:lnTo>
                    <a:pt x="170" y="228"/>
                  </a:lnTo>
                  <a:lnTo>
                    <a:pt x="158" y="241"/>
                  </a:lnTo>
                  <a:lnTo>
                    <a:pt x="145" y="256"/>
                  </a:lnTo>
                  <a:lnTo>
                    <a:pt x="131" y="269"/>
                  </a:lnTo>
                  <a:lnTo>
                    <a:pt x="117" y="282"/>
                  </a:lnTo>
                  <a:lnTo>
                    <a:pt x="103" y="295"/>
                  </a:lnTo>
                  <a:lnTo>
                    <a:pt x="91" y="308"/>
                  </a:lnTo>
                  <a:lnTo>
                    <a:pt x="79" y="321"/>
                  </a:lnTo>
                  <a:lnTo>
                    <a:pt x="65" y="334"/>
                  </a:lnTo>
                  <a:lnTo>
                    <a:pt x="54" y="345"/>
                  </a:lnTo>
                  <a:lnTo>
                    <a:pt x="42" y="358"/>
                  </a:lnTo>
                  <a:lnTo>
                    <a:pt x="30" y="369"/>
                  </a:lnTo>
                  <a:lnTo>
                    <a:pt x="18" y="382"/>
                  </a:lnTo>
                  <a:lnTo>
                    <a:pt x="8" y="397"/>
                  </a:lnTo>
                  <a:lnTo>
                    <a:pt x="6" y="397"/>
                  </a:lnTo>
                  <a:lnTo>
                    <a:pt x="4" y="398"/>
                  </a:lnTo>
                  <a:lnTo>
                    <a:pt x="4" y="400"/>
                  </a:lnTo>
                  <a:lnTo>
                    <a:pt x="2" y="400"/>
                  </a:lnTo>
                  <a:lnTo>
                    <a:pt x="2" y="402"/>
                  </a:lnTo>
                  <a:lnTo>
                    <a:pt x="0" y="404"/>
                  </a:lnTo>
                  <a:lnTo>
                    <a:pt x="0" y="406"/>
                  </a:lnTo>
                  <a:lnTo>
                    <a:pt x="2" y="410"/>
                  </a:lnTo>
                  <a:lnTo>
                    <a:pt x="6" y="413"/>
                  </a:lnTo>
                  <a:lnTo>
                    <a:pt x="8" y="419"/>
                  </a:lnTo>
                  <a:lnTo>
                    <a:pt x="10" y="422"/>
                  </a:lnTo>
                  <a:lnTo>
                    <a:pt x="10" y="428"/>
                  </a:lnTo>
                  <a:lnTo>
                    <a:pt x="10" y="434"/>
                  </a:lnTo>
                  <a:lnTo>
                    <a:pt x="8" y="439"/>
                  </a:lnTo>
                  <a:lnTo>
                    <a:pt x="8" y="443"/>
                  </a:lnTo>
                  <a:lnTo>
                    <a:pt x="6" y="445"/>
                  </a:lnTo>
                  <a:lnTo>
                    <a:pt x="6" y="447"/>
                  </a:lnTo>
                  <a:lnTo>
                    <a:pt x="4" y="448"/>
                  </a:lnTo>
                  <a:lnTo>
                    <a:pt x="4" y="450"/>
                  </a:lnTo>
                  <a:lnTo>
                    <a:pt x="2" y="452"/>
                  </a:lnTo>
                  <a:lnTo>
                    <a:pt x="4" y="454"/>
                  </a:lnTo>
                  <a:close/>
                </a:path>
              </a:pathLst>
            </a:custGeom>
            <a:solidFill>
              <a:srgbClr val="FFFFFF"/>
            </a:solidFill>
            <a:ln w="9525">
              <a:noFill/>
              <a:round/>
              <a:headEnd/>
              <a:tailEnd/>
            </a:ln>
          </p:spPr>
          <p:txBody>
            <a:bodyPr/>
            <a:lstStyle/>
            <a:p>
              <a:endParaRPr lang="en-US"/>
            </a:p>
          </p:txBody>
        </p:sp>
        <p:sp>
          <p:nvSpPr>
            <p:cNvPr id="21" name="Freeform 16"/>
            <p:cNvSpPr>
              <a:spLocks/>
            </p:cNvSpPr>
            <p:nvPr/>
          </p:nvSpPr>
          <p:spPr bwMode="auto">
            <a:xfrm>
              <a:off x="2222" y="1824"/>
              <a:ext cx="61" cy="60"/>
            </a:xfrm>
            <a:custGeom>
              <a:avLst/>
              <a:gdLst>
                <a:gd name="T0" fmla="*/ 0 w 61"/>
                <a:gd name="T1" fmla="*/ 60 h 60"/>
                <a:gd name="T2" fmla="*/ 61 w 61"/>
                <a:gd name="T3" fmla="*/ 0 h 60"/>
                <a:gd name="T4" fmla="*/ 37 w 61"/>
                <a:gd name="T5" fmla="*/ 8 h 60"/>
                <a:gd name="T6" fmla="*/ 36 w 61"/>
                <a:gd name="T7" fmla="*/ 15 h 60"/>
                <a:gd name="T8" fmla="*/ 34 w 61"/>
                <a:gd name="T9" fmla="*/ 21 h 60"/>
                <a:gd name="T10" fmla="*/ 30 w 61"/>
                <a:gd name="T11" fmla="*/ 28 h 60"/>
                <a:gd name="T12" fmla="*/ 26 w 61"/>
                <a:gd name="T13" fmla="*/ 34 h 60"/>
                <a:gd name="T14" fmla="*/ 20 w 61"/>
                <a:gd name="T15" fmla="*/ 39 h 60"/>
                <a:gd name="T16" fmla="*/ 14 w 61"/>
                <a:gd name="T17" fmla="*/ 45 h 60"/>
                <a:gd name="T18" fmla="*/ 8 w 61"/>
                <a:gd name="T19" fmla="*/ 48 h 60"/>
                <a:gd name="T20" fmla="*/ 0 w 61"/>
                <a:gd name="T21" fmla="*/ 52 h 60"/>
                <a:gd name="T22" fmla="*/ 0 w 61"/>
                <a:gd name="T23" fmla="*/ 60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
                <a:gd name="T37" fmla="*/ 0 h 60"/>
                <a:gd name="T38" fmla="*/ 61 w 61"/>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 h="60">
                  <a:moveTo>
                    <a:pt x="0" y="60"/>
                  </a:moveTo>
                  <a:lnTo>
                    <a:pt x="61" y="0"/>
                  </a:lnTo>
                  <a:lnTo>
                    <a:pt x="37" y="8"/>
                  </a:lnTo>
                  <a:lnTo>
                    <a:pt x="36" y="15"/>
                  </a:lnTo>
                  <a:lnTo>
                    <a:pt x="34" y="21"/>
                  </a:lnTo>
                  <a:lnTo>
                    <a:pt x="30" y="28"/>
                  </a:lnTo>
                  <a:lnTo>
                    <a:pt x="26" y="34"/>
                  </a:lnTo>
                  <a:lnTo>
                    <a:pt x="20" y="39"/>
                  </a:lnTo>
                  <a:lnTo>
                    <a:pt x="14" y="45"/>
                  </a:lnTo>
                  <a:lnTo>
                    <a:pt x="8" y="48"/>
                  </a:lnTo>
                  <a:lnTo>
                    <a:pt x="0" y="52"/>
                  </a:lnTo>
                  <a:lnTo>
                    <a:pt x="0" y="60"/>
                  </a:lnTo>
                  <a:close/>
                </a:path>
              </a:pathLst>
            </a:custGeom>
            <a:solidFill>
              <a:srgbClr val="FFFFFF"/>
            </a:solidFill>
            <a:ln w="9525">
              <a:noFill/>
              <a:round/>
              <a:headEnd/>
              <a:tailEnd/>
            </a:ln>
          </p:spPr>
          <p:txBody>
            <a:bodyPr/>
            <a:lstStyle/>
            <a:p>
              <a:endParaRPr lang="en-US"/>
            </a:p>
          </p:txBody>
        </p:sp>
        <p:sp>
          <p:nvSpPr>
            <p:cNvPr id="22" name="Freeform 17"/>
            <p:cNvSpPr>
              <a:spLocks/>
            </p:cNvSpPr>
            <p:nvPr/>
          </p:nvSpPr>
          <p:spPr bwMode="auto">
            <a:xfrm>
              <a:off x="2228" y="1787"/>
              <a:ext cx="75" cy="34"/>
            </a:xfrm>
            <a:custGeom>
              <a:avLst/>
              <a:gdLst>
                <a:gd name="T0" fmla="*/ 0 w 75"/>
                <a:gd name="T1" fmla="*/ 32 h 34"/>
                <a:gd name="T2" fmla="*/ 10 w 75"/>
                <a:gd name="T3" fmla="*/ 34 h 34"/>
                <a:gd name="T4" fmla="*/ 20 w 75"/>
                <a:gd name="T5" fmla="*/ 34 h 34"/>
                <a:gd name="T6" fmla="*/ 31 w 75"/>
                <a:gd name="T7" fmla="*/ 34 h 34"/>
                <a:gd name="T8" fmla="*/ 41 w 75"/>
                <a:gd name="T9" fmla="*/ 30 h 34"/>
                <a:gd name="T10" fmla="*/ 51 w 75"/>
                <a:gd name="T11" fmla="*/ 28 h 34"/>
                <a:gd name="T12" fmla="*/ 59 w 75"/>
                <a:gd name="T13" fmla="*/ 24 h 34"/>
                <a:gd name="T14" fmla="*/ 67 w 75"/>
                <a:gd name="T15" fmla="*/ 19 h 34"/>
                <a:gd name="T16" fmla="*/ 75 w 75"/>
                <a:gd name="T17" fmla="*/ 11 h 34"/>
                <a:gd name="T18" fmla="*/ 69 w 75"/>
                <a:gd name="T19" fmla="*/ 8 h 34"/>
                <a:gd name="T20" fmla="*/ 63 w 75"/>
                <a:gd name="T21" fmla="*/ 6 h 34"/>
                <a:gd name="T22" fmla="*/ 55 w 75"/>
                <a:gd name="T23" fmla="*/ 2 h 34"/>
                <a:gd name="T24" fmla="*/ 49 w 75"/>
                <a:gd name="T25" fmla="*/ 0 h 34"/>
                <a:gd name="T26" fmla="*/ 41 w 75"/>
                <a:gd name="T27" fmla="*/ 0 h 34"/>
                <a:gd name="T28" fmla="*/ 35 w 75"/>
                <a:gd name="T29" fmla="*/ 0 h 34"/>
                <a:gd name="T30" fmla="*/ 28 w 75"/>
                <a:gd name="T31" fmla="*/ 2 h 34"/>
                <a:gd name="T32" fmla="*/ 20 w 75"/>
                <a:gd name="T33" fmla="*/ 6 h 34"/>
                <a:gd name="T34" fmla="*/ 16 w 75"/>
                <a:gd name="T35" fmla="*/ 10 h 34"/>
                <a:gd name="T36" fmla="*/ 12 w 75"/>
                <a:gd name="T37" fmla="*/ 11 h 34"/>
                <a:gd name="T38" fmla="*/ 10 w 75"/>
                <a:gd name="T39" fmla="*/ 15 h 34"/>
                <a:gd name="T40" fmla="*/ 6 w 75"/>
                <a:gd name="T41" fmla="*/ 17 h 34"/>
                <a:gd name="T42" fmla="*/ 4 w 75"/>
                <a:gd name="T43" fmla="*/ 21 h 34"/>
                <a:gd name="T44" fmla="*/ 2 w 75"/>
                <a:gd name="T45" fmla="*/ 24 h 34"/>
                <a:gd name="T46" fmla="*/ 0 w 75"/>
                <a:gd name="T47" fmla="*/ 28 h 34"/>
                <a:gd name="T48" fmla="*/ 0 w 75"/>
                <a:gd name="T49" fmla="*/ 32 h 34"/>
                <a:gd name="T50" fmla="*/ 0 w 75"/>
                <a:gd name="T51" fmla="*/ 32 h 34"/>
                <a:gd name="T52" fmla="*/ 0 w 75"/>
                <a:gd name="T53" fmla="*/ 32 h 34"/>
                <a:gd name="T54" fmla="*/ 0 w 75"/>
                <a:gd name="T55" fmla="*/ 32 h 34"/>
                <a:gd name="T56" fmla="*/ 0 w 75"/>
                <a:gd name="T57" fmla="*/ 32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
                <a:gd name="T88" fmla="*/ 0 h 34"/>
                <a:gd name="T89" fmla="*/ 75 w 75"/>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 h="34">
                  <a:moveTo>
                    <a:pt x="0" y="32"/>
                  </a:moveTo>
                  <a:lnTo>
                    <a:pt x="10" y="34"/>
                  </a:lnTo>
                  <a:lnTo>
                    <a:pt x="20" y="34"/>
                  </a:lnTo>
                  <a:lnTo>
                    <a:pt x="31" y="34"/>
                  </a:lnTo>
                  <a:lnTo>
                    <a:pt x="41" y="30"/>
                  </a:lnTo>
                  <a:lnTo>
                    <a:pt x="51" y="28"/>
                  </a:lnTo>
                  <a:lnTo>
                    <a:pt x="59" y="24"/>
                  </a:lnTo>
                  <a:lnTo>
                    <a:pt x="67" y="19"/>
                  </a:lnTo>
                  <a:lnTo>
                    <a:pt x="75" y="11"/>
                  </a:lnTo>
                  <a:lnTo>
                    <a:pt x="69" y="8"/>
                  </a:lnTo>
                  <a:lnTo>
                    <a:pt x="63" y="6"/>
                  </a:lnTo>
                  <a:lnTo>
                    <a:pt x="55" y="2"/>
                  </a:lnTo>
                  <a:lnTo>
                    <a:pt x="49" y="0"/>
                  </a:lnTo>
                  <a:lnTo>
                    <a:pt x="41" y="0"/>
                  </a:lnTo>
                  <a:lnTo>
                    <a:pt x="35" y="0"/>
                  </a:lnTo>
                  <a:lnTo>
                    <a:pt x="28" y="2"/>
                  </a:lnTo>
                  <a:lnTo>
                    <a:pt x="20" y="6"/>
                  </a:lnTo>
                  <a:lnTo>
                    <a:pt x="16" y="10"/>
                  </a:lnTo>
                  <a:lnTo>
                    <a:pt x="12" y="11"/>
                  </a:lnTo>
                  <a:lnTo>
                    <a:pt x="10" y="15"/>
                  </a:lnTo>
                  <a:lnTo>
                    <a:pt x="6" y="17"/>
                  </a:lnTo>
                  <a:lnTo>
                    <a:pt x="4" y="21"/>
                  </a:lnTo>
                  <a:lnTo>
                    <a:pt x="2" y="24"/>
                  </a:lnTo>
                  <a:lnTo>
                    <a:pt x="0" y="28"/>
                  </a:lnTo>
                  <a:lnTo>
                    <a:pt x="0" y="32"/>
                  </a:lnTo>
                  <a:close/>
                </a:path>
              </a:pathLst>
            </a:custGeom>
            <a:solidFill>
              <a:srgbClr val="FCEF00"/>
            </a:solidFill>
            <a:ln w="9525">
              <a:noFill/>
              <a:round/>
              <a:headEnd/>
              <a:tailEnd/>
            </a:ln>
          </p:spPr>
          <p:txBody>
            <a:bodyPr/>
            <a:lstStyle/>
            <a:p>
              <a:endParaRPr lang="en-US"/>
            </a:p>
          </p:txBody>
        </p:sp>
        <p:sp>
          <p:nvSpPr>
            <p:cNvPr id="23" name="Freeform 18"/>
            <p:cNvSpPr>
              <a:spLocks/>
            </p:cNvSpPr>
            <p:nvPr/>
          </p:nvSpPr>
          <p:spPr bwMode="auto">
            <a:xfrm>
              <a:off x="2287" y="1750"/>
              <a:ext cx="64" cy="37"/>
            </a:xfrm>
            <a:custGeom>
              <a:avLst/>
              <a:gdLst>
                <a:gd name="T0" fmla="*/ 0 w 64"/>
                <a:gd name="T1" fmla="*/ 26 h 37"/>
                <a:gd name="T2" fmla="*/ 4 w 64"/>
                <a:gd name="T3" fmla="*/ 28 h 37"/>
                <a:gd name="T4" fmla="*/ 8 w 64"/>
                <a:gd name="T5" fmla="*/ 30 h 37"/>
                <a:gd name="T6" fmla="*/ 12 w 64"/>
                <a:gd name="T7" fmla="*/ 34 h 37"/>
                <a:gd name="T8" fmla="*/ 16 w 64"/>
                <a:gd name="T9" fmla="*/ 35 h 37"/>
                <a:gd name="T10" fmla="*/ 20 w 64"/>
                <a:gd name="T11" fmla="*/ 37 h 37"/>
                <a:gd name="T12" fmla="*/ 24 w 64"/>
                <a:gd name="T13" fmla="*/ 37 h 37"/>
                <a:gd name="T14" fmla="*/ 30 w 64"/>
                <a:gd name="T15" fmla="*/ 37 h 37"/>
                <a:gd name="T16" fmla="*/ 36 w 64"/>
                <a:gd name="T17" fmla="*/ 37 h 37"/>
                <a:gd name="T18" fmla="*/ 40 w 64"/>
                <a:gd name="T19" fmla="*/ 34 h 37"/>
                <a:gd name="T20" fmla="*/ 42 w 64"/>
                <a:gd name="T21" fmla="*/ 30 h 37"/>
                <a:gd name="T22" fmla="*/ 46 w 64"/>
                <a:gd name="T23" fmla="*/ 26 h 37"/>
                <a:gd name="T24" fmla="*/ 50 w 64"/>
                <a:gd name="T25" fmla="*/ 22 h 37"/>
                <a:gd name="T26" fmla="*/ 54 w 64"/>
                <a:gd name="T27" fmla="*/ 19 h 37"/>
                <a:gd name="T28" fmla="*/ 56 w 64"/>
                <a:gd name="T29" fmla="*/ 15 h 37"/>
                <a:gd name="T30" fmla="*/ 60 w 64"/>
                <a:gd name="T31" fmla="*/ 11 h 37"/>
                <a:gd name="T32" fmla="*/ 64 w 64"/>
                <a:gd name="T33" fmla="*/ 8 h 37"/>
                <a:gd name="T34" fmla="*/ 64 w 64"/>
                <a:gd name="T35" fmla="*/ 8 h 37"/>
                <a:gd name="T36" fmla="*/ 64 w 64"/>
                <a:gd name="T37" fmla="*/ 8 h 37"/>
                <a:gd name="T38" fmla="*/ 64 w 64"/>
                <a:gd name="T39" fmla="*/ 8 h 37"/>
                <a:gd name="T40" fmla="*/ 64 w 64"/>
                <a:gd name="T41" fmla="*/ 8 h 37"/>
                <a:gd name="T42" fmla="*/ 64 w 64"/>
                <a:gd name="T43" fmla="*/ 6 h 37"/>
                <a:gd name="T44" fmla="*/ 64 w 64"/>
                <a:gd name="T45" fmla="*/ 6 h 37"/>
                <a:gd name="T46" fmla="*/ 64 w 64"/>
                <a:gd name="T47" fmla="*/ 6 h 37"/>
                <a:gd name="T48" fmla="*/ 64 w 64"/>
                <a:gd name="T49" fmla="*/ 6 h 37"/>
                <a:gd name="T50" fmla="*/ 60 w 64"/>
                <a:gd name="T51" fmla="*/ 4 h 37"/>
                <a:gd name="T52" fmla="*/ 56 w 64"/>
                <a:gd name="T53" fmla="*/ 2 h 37"/>
                <a:gd name="T54" fmla="*/ 50 w 64"/>
                <a:gd name="T55" fmla="*/ 0 h 37"/>
                <a:gd name="T56" fmla="*/ 44 w 64"/>
                <a:gd name="T57" fmla="*/ 0 h 37"/>
                <a:gd name="T58" fmla="*/ 40 w 64"/>
                <a:gd name="T59" fmla="*/ 0 h 37"/>
                <a:gd name="T60" fmla="*/ 34 w 64"/>
                <a:gd name="T61" fmla="*/ 0 h 37"/>
                <a:gd name="T62" fmla="*/ 28 w 64"/>
                <a:gd name="T63" fmla="*/ 2 h 37"/>
                <a:gd name="T64" fmla="*/ 24 w 64"/>
                <a:gd name="T65" fmla="*/ 4 h 37"/>
                <a:gd name="T66" fmla="*/ 20 w 64"/>
                <a:gd name="T67" fmla="*/ 6 h 37"/>
                <a:gd name="T68" fmla="*/ 16 w 64"/>
                <a:gd name="T69" fmla="*/ 8 h 37"/>
                <a:gd name="T70" fmla="*/ 12 w 64"/>
                <a:gd name="T71" fmla="*/ 11 h 37"/>
                <a:gd name="T72" fmla="*/ 8 w 64"/>
                <a:gd name="T73" fmla="*/ 13 h 37"/>
                <a:gd name="T74" fmla="*/ 6 w 64"/>
                <a:gd name="T75" fmla="*/ 17 h 37"/>
                <a:gd name="T76" fmla="*/ 2 w 64"/>
                <a:gd name="T77" fmla="*/ 21 h 37"/>
                <a:gd name="T78" fmla="*/ 0 w 64"/>
                <a:gd name="T79" fmla="*/ 22 h 37"/>
                <a:gd name="T80" fmla="*/ 0 w 64"/>
                <a:gd name="T81" fmla="*/ 26 h 37"/>
                <a:gd name="T82" fmla="*/ 0 w 64"/>
                <a:gd name="T83" fmla="*/ 26 h 37"/>
                <a:gd name="T84" fmla="*/ 0 w 64"/>
                <a:gd name="T85" fmla="*/ 26 h 37"/>
                <a:gd name="T86" fmla="*/ 0 w 64"/>
                <a:gd name="T87" fmla="*/ 26 h 37"/>
                <a:gd name="T88" fmla="*/ 0 w 64"/>
                <a:gd name="T89" fmla="*/ 26 h 3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4"/>
                <a:gd name="T136" fmla="*/ 0 h 37"/>
                <a:gd name="T137" fmla="*/ 64 w 64"/>
                <a:gd name="T138" fmla="*/ 37 h 3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4" h="37">
                  <a:moveTo>
                    <a:pt x="0" y="26"/>
                  </a:moveTo>
                  <a:lnTo>
                    <a:pt x="4" y="28"/>
                  </a:lnTo>
                  <a:lnTo>
                    <a:pt x="8" y="30"/>
                  </a:lnTo>
                  <a:lnTo>
                    <a:pt x="12" y="34"/>
                  </a:lnTo>
                  <a:lnTo>
                    <a:pt x="16" y="35"/>
                  </a:lnTo>
                  <a:lnTo>
                    <a:pt x="20" y="37"/>
                  </a:lnTo>
                  <a:lnTo>
                    <a:pt x="24" y="37"/>
                  </a:lnTo>
                  <a:lnTo>
                    <a:pt x="30" y="37"/>
                  </a:lnTo>
                  <a:lnTo>
                    <a:pt x="36" y="37"/>
                  </a:lnTo>
                  <a:lnTo>
                    <a:pt x="40" y="34"/>
                  </a:lnTo>
                  <a:lnTo>
                    <a:pt x="42" y="30"/>
                  </a:lnTo>
                  <a:lnTo>
                    <a:pt x="46" y="26"/>
                  </a:lnTo>
                  <a:lnTo>
                    <a:pt x="50" y="22"/>
                  </a:lnTo>
                  <a:lnTo>
                    <a:pt x="54" y="19"/>
                  </a:lnTo>
                  <a:lnTo>
                    <a:pt x="56" y="15"/>
                  </a:lnTo>
                  <a:lnTo>
                    <a:pt x="60" y="11"/>
                  </a:lnTo>
                  <a:lnTo>
                    <a:pt x="64" y="8"/>
                  </a:lnTo>
                  <a:lnTo>
                    <a:pt x="64" y="6"/>
                  </a:lnTo>
                  <a:lnTo>
                    <a:pt x="60" y="4"/>
                  </a:lnTo>
                  <a:lnTo>
                    <a:pt x="56" y="2"/>
                  </a:lnTo>
                  <a:lnTo>
                    <a:pt x="50" y="0"/>
                  </a:lnTo>
                  <a:lnTo>
                    <a:pt x="44" y="0"/>
                  </a:lnTo>
                  <a:lnTo>
                    <a:pt x="40" y="0"/>
                  </a:lnTo>
                  <a:lnTo>
                    <a:pt x="34" y="0"/>
                  </a:lnTo>
                  <a:lnTo>
                    <a:pt x="28" y="2"/>
                  </a:lnTo>
                  <a:lnTo>
                    <a:pt x="24" y="4"/>
                  </a:lnTo>
                  <a:lnTo>
                    <a:pt x="20" y="6"/>
                  </a:lnTo>
                  <a:lnTo>
                    <a:pt x="16" y="8"/>
                  </a:lnTo>
                  <a:lnTo>
                    <a:pt x="12" y="11"/>
                  </a:lnTo>
                  <a:lnTo>
                    <a:pt x="8" y="13"/>
                  </a:lnTo>
                  <a:lnTo>
                    <a:pt x="6" y="17"/>
                  </a:lnTo>
                  <a:lnTo>
                    <a:pt x="2" y="21"/>
                  </a:lnTo>
                  <a:lnTo>
                    <a:pt x="0" y="22"/>
                  </a:lnTo>
                  <a:lnTo>
                    <a:pt x="0" y="26"/>
                  </a:lnTo>
                  <a:close/>
                </a:path>
              </a:pathLst>
            </a:custGeom>
            <a:solidFill>
              <a:srgbClr val="FCEF00"/>
            </a:solidFill>
            <a:ln w="9525">
              <a:noFill/>
              <a:round/>
              <a:headEnd/>
              <a:tailEnd/>
            </a:ln>
          </p:spPr>
          <p:txBody>
            <a:bodyPr/>
            <a:lstStyle/>
            <a:p>
              <a:endParaRPr lang="en-US"/>
            </a:p>
          </p:txBody>
        </p:sp>
        <p:sp>
          <p:nvSpPr>
            <p:cNvPr id="24" name="Freeform 19"/>
            <p:cNvSpPr>
              <a:spLocks/>
            </p:cNvSpPr>
            <p:nvPr/>
          </p:nvSpPr>
          <p:spPr bwMode="auto">
            <a:xfrm>
              <a:off x="2416" y="1778"/>
              <a:ext cx="53" cy="28"/>
            </a:xfrm>
            <a:custGeom>
              <a:avLst/>
              <a:gdLst>
                <a:gd name="T0" fmla="*/ 0 w 53"/>
                <a:gd name="T1" fmla="*/ 17 h 28"/>
                <a:gd name="T2" fmla="*/ 2 w 53"/>
                <a:gd name="T3" fmla="*/ 19 h 28"/>
                <a:gd name="T4" fmla="*/ 2 w 53"/>
                <a:gd name="T5" fmla="*/ 20 h 28"/>
                <a:gd name="T6" fmla="*/ 4 w 53"/>
                <a:gd name="T7" fmla="*/ 22 h 28"/>
                <a:gd name="T8" fmla="*/ 6 w 53"/>
                <a:gd name="T9" fmla="*/ 24 h 28"/>
                <a:gd name="T10" fmla="*/ 8 w 53"/>
                <a:gd name="T11" fmla="*/ 26 h 28"/>
                <a:gd name="T12" fmla="*/ 10 w 53"/>
                <a:gd name="T13" fmla="*/ 26 h 28"/>
                <a:gd name="T14" fmla="*/ 12 w 53"/>
                <a:gd name="T15" fmla="*/ 28 h 28"/>
                <a:gd name="T16" fmla="*/ 16 w 53"/>
                <a:gd name="T17" fmla="*/ 28 h 28"/>
                <a:gd name="T18" fmla="*/ 22 w 53"/>
                <a:gd name="T19" fmla="*/ 28 h 28"/>
                <a:gd name="T20" fmla="*/ 26 w 53"/>
                <a:gd name="T21" fmla="*/ 28 h 28"/>
                <a:gd name="T22" fmla="*/ 32 w 53"/>
                <a:gd name="T23" fmla="*/ 28 h 28"/>
                <a:gd name="T24" fmla="*/ 35 w 53"/>
                <a:gd name="T25" fmla="*/ 26 h 28"/>
                <a:gd name="T26" fmla="*/ 41 w 53"/>
                <a:gd name="T27" fmla="*/ 24 h 28"/>
                <a:gd name="T28" fmla="*/ 45 w 53"/>
                <a:gd name="T29" fmla="*/ 22 h 28"/>
                <a:gd name="T30" fmla="*/ 49 w 53"/>
                <a:gd name="T31" fmla="*/ 20 h 28"/>
                <a:gd name="T32" fmla="*/ 53 w 53"/>
                <a:gd name="T33" fmla="*/ 19 h 28"/>
                <a:gd name="T34" fmla="*/ 53 w 53"/>
                <a:gd name="T35" fmla="*/ 19 h 28"/>
                <a:gd name="T36" fmla="*/ 53 w 53"/>
                <a:gd name="T37" fmla="*/ 19 h 28"/>
                <a:gd name="T38" fmla="*/ 53 w 53"/>
                <a:gd name="T39" fmla="*/ 17 h 28"/>
                <a:gd name="T40" fmla="*/ 53 w 53"/>
                <a:gd name="T41" fmla="*/ 17 h 28"/>
                <a:gd name="T42" fmla="*/ 53 w 53"/>
                <a:gd name="T43" fmla="*/ 17 h 28"/>
                <a:gd name="T44" fmla="*/ 53 w 53"/>
                <a:gd name="T45" fmla="*/ 17 h 28"/>
                <a:gd name="T46" fmla="*/ 51 w 53"/>
                <a:gd name="T47" fmla="*/ 13 h 28"/>
                <a:gd name="T48" fmla="*/ 49 w 53"/>
                <a:gd name="T49" fmla="*/ 11 h 28"/>
                <a:gd name="T50" fmla="*/ 45 w 53"/>
                <a:gd name="T51" fmla="*/ 7 h 28"/>
                <a:gd name="T52" fmla="*/ 41 w 53"/>
                <a:gd name="T53" fmla="*/ 6 h 28"/>
                <a:gd name="T54" fmla="*/ 37 w 53"/>
                <a:gd name="T55" fmla="*/ 4 h 28"/>
                <a:gd name="T56" fmla="*/ 34 w 53"/>
                <a:gd name="T57" fmla="*/ 2 h 28"/>
                <a:gd name="T58" fmla="*/ 30 w 53"/>
                <a:gd name="T59" fmla="*/ 0 h 28"/>
                <a:gd name="T60" fmla="*/ 26 w 53"/>
                <a:gd name="T61" fmla="*/ 0 h 28"/>
                <a:gd name="T62" fmla="*/ 22 w 53"/>
                <a:gd name="T63" fmla="*/ 0 h 28"/>
                <a:gd name="T64" fmla="*/ 18 w 53"/>
                <a:gd name="T65" fmla="*/ 0 h 28"/>
                <a:gd name="T66" fmla="*/ 14 w 53"/>
                <a:gd name="T67" fmla="*/ 2 h 28"/>
                <a:gd name="T68" fmla="*/ 12 w 53"/>
                <a:gd name="T69" fmla="*/ 4 h 28"/>
                <a:gd name="T70" fmla="*/ 8 w 53"/>
                <a:gd name="T71" fmla="*/ 6 h 28"/>
                <a:gd name="T72" fmla="*/ 6 w 53"/>
                <a:gd name="T73" fmla="*/ 7 h 28"/>
                <a:gd name="T74" fmla="*/ 2 w 53"/>
                <a:gd name="T75" fmla="*/ 11 h 28"/>
                <a:gd name="T76" fmla="*/ 0 w 53"/>
                <a:gd name="T77" fmla="*/ 13 h 28"/>
                <a:gd name="T78" fmla="*/ 0 w 53"/>
                <a:gd name="T79" fmla="*/ 13 h 28"/>
                <a:gd name="T80" fmla="*/ 0 w 53"/>
                <a:gd name="T81" fmla="*/ 15 h 28"/>
                <a:gd name="T82" fmla="*/ 0 w 53"/>
                <a:gd name="T83" fmla="*/ 15 h 28"/>
                <a:gd name="T84" fmla="*/ 0 w 53"/>
                <a:gd name="T85" fmla="*/ 15 h 28"/>
                <a:gd name="T86" fmla="*/ 0 w 53"/>
                <a:gd name="T87" fmla="*/ 15 h 28"/>
                <a:gd name="T88" fmla="*/ 0 w 53"/>
                <a:gd name="T89" fmla="*/ 15 h 28"/>
                <a:gd name="T90" fmla="*/ 0 w 53"/>
                <a:gd name="T91" fmla="*/ 15 h 28"/>
                <a:gd name="T92" fmla="*/ 0 w 53"/>
                <a:gd name="T93" fmla="*/ 17 h 28"/>
                <a:gd name="T94" fmla="*/ 0 w 53"/>
                <a:gd name="T95" fmla="*/ 17 h 28"/>
                <a:gd name="T96" fmla="*/ 0 w 53"/>
                <a:gd name="T97" fmla="*/ 17 h 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28"/>
                <a:gd name="T149" fmla="*/ 53 w 53"/>
                <a:gd name="T150" fmla="*/ 28 h 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28">
                  <a:moveTo>
                    <a:pt x="0" y="17"/>
                  </a:moveTo>
                  <a:lnTo>
                    <a:pt x="2" y="19"/>
                  </a:lnTo>
                  <a:lnTo>
                    <a:pt x="2" y="20"/>
                  </a:lnTo>
                  <a:lnTo>
                    <a:pt x="4" y="22"/>
                  </a:lnTo>
                  <a:lnTo>
                    <a:pt x="6" y="24"/>
                  </a:lnTo>
                  <a:lnTo>
                    <a:pt x="8" y="26"/>
                  </a:lnTo>
                  <a:lnTo>
                    <a:pt x="10" y="26"/>
                  </a:lnTo>
                  <a:lnTo>
                    <a:pt x="12" y="28"/>
                  </a:lnTo>
                  <a:lnTo>
                    <a:pt x="16" y="28"/>
                  </a:lnTo>
                  <a:lnTo>
                    <a:pt x="22" y="28"/>
                  </a:lnTo>
                  <a:lnTo>
                    <a:pt x="26" y="28"/>
                  </a:lnTo>
                  <a:lnTo>
                    <a:pt x="32" y="28"/>
                  </a:lnTo>
                  <a:lnTo>
                    <a:pt x="35" y="26"/>
                  </a:lnTo>
                  <a:lnTo>
                    <a:pt x="41" y="24"/>
                  </a:lnTo>
                  <a:lnTo>
                    <a:pt x="45" y="22"/>
                  </a:lnTo>
                  <a:lnTo>
                    <a:pt x="49" y="20"/>
                  </a:lnTo>
                  <a:lnTo>
                    <a:pt x="53" y="19"/>
                  </a:lnTo>
                  <a:lnTo>
                    <a:pt x="53" y="17"/>
                  </a:lnTo>
                  <a:lnTo>
                    <a:pt x="51" y="13"/>
                  </a:lnTo>
                  <a:lnTo>
                    <a:pt x="49" y="11"/>
                  </a:lnTo>
                  <a:lnTo>
                    <a:pt x="45" y="7"/>
                  </a:lnTo>
                  <a:lnTo>
                    <a:pt x="41" y="6"/>
                  </a:lnTo>
                  <a:lnTo>
                    <a:pt x="37" y="4"/>
                  </a:lnTo>
                  <a:lnTo>
                    <a:pt x="34" y="2"/>
                  </a:lnTo>
                  <a:lnTo>
                    <a:pt x="30" y="0"/>
                  </a:lnTo>
                  <a:lnTo>
                    <a:pt x="26" y="0"/>
                  </a:lnTo>
                  <a:lnTo>
                    <a:pt x="22" y="0"/>
                  </a:lnTo>
                  <a:lnTo>
                    <a:pt x="18" y="0"/>
                  </a:lnTo>
                  <a:lnTo>
                    <a:pt x="14" y="2"/>
                  </a:lnTo>
                  <a:lnTo>
                    <a:pt x="12" y="4"/>
                  </a:lnTo>
                  <a:lnTo>
                    <a:pt x="8" y="6"/>
                  </a:lnTo>
                  <a:lnTo>
                    <a:pt x="6" y="7"/>
                  </a:lnTo>
                  <a:lnTo>
                    <a:pt x="2" y="11"/>
                  </a:lnTo>
                  <a:lnTo>
                    <a:pt x="0" y="13"/>
                  </a:lnTo>
                  <a:lnTo>
                    <a:pt x="0" y="15"/>
                  </a:lnTo>
                  <a:lnTo>
                    <a:pt x="0" y="17"/>
                  </a:lnTo>
                  <a:close/>
                </a:path>
              </a:pathLst>
            </a:custGeom>
            <a:solidFill>
              <a:srgbClr val="FCEF00"/>
            </a:solidFill>
            <a:ln w="9525">
              <a:noFill/>
              <a:round/>
              <a:headEnd/>
              <a:tailEnd/>
            </a:ln>
          </p:spPr>
          <p:txBody>
            <a:bodyPr/>
            <a:lstStyle/>
            <a:p>
              <a:endParaRPr lang="en-US"/>
            </a:p>
          </p:txBody>
        </p:sp>
        <p:sp>
          <p:nvSpPr>
            <p:cNvPr id="25" name="Freeform 20"/>
            <p:cNvSpPr>
              <a:spLocks/>
            </p:cNvSpPr>
            <p:nvPr/>
          </p:nvSpPr>
          <p:spPr bwMode="auto">
            <a:xfrm>
              <a:off x="2442" y="1763"/>
              <a:ext cx="15" cy="8"/>
            </a:xfrm>
            <a:custGeom>
              <a:avLst/>
              <a:gdLst>
                <a:gd name="T0" fmla="*/ 2 w 15"/>
                <a:gd name="T1" fmla="*/ 4 h 8"/>
                <a:gd name="T2" fmla="*/ 15 w 15"/>
                <a:gd name="T3" fmla="*/ 8 h 8"/>
                <a:gd name="T4" fmla="*/ 6 w 15"/>
                <a:gd name="T5" fmla="*/ 0 h 8"/>
                <a:gd name="T6" fmla="*/ 0 w 15"/>
                <a:gd name="T7" fmla="*/ 4 h 8"/>
                <a:gd name="T8" fmla="*/ 0 w 15"/>
                <a:gd name="T9" fmla="*/ 4 h 8"/>
                <a:gd name="T10" fmla="*/ 0 w 15"/>
                <a:gd name="T11" fmla="*/ 4 h 8"/>
                <a:gd name="T12" fmla="*/ 2 w 15"/>
                <a:gd name="T13" fmla="*/ 4 h 8"/>
                <a:gd name="T14" fmla="*/ 2 w 15"/>
                <a:gd name="T15" fmla="*/ 4 h 8"/>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8"/>
                <a:gd name="T26" fmla="*/ 15 w 1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8">
                  <a:moveTo>
                    <a:pt x="2" y="4"/>
                  </a:moveTo>
                  <a:lnTo>
                    <a:pt x="15" y="8"/>
                  </a:lnTo>
                  <a:lnTo>
                    <a:pt x="6" y="0"/>
                  </a:lnTo>
                  <a:lnTo>
                    <a:pt x="0" y="4"/>
                  </a:lnTo>
                  <a:lnTo>
                    <a:pt x="2" y="4"/>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2497" y="1650"/>
              <a:ext cx="81" cy="85"/>
            </a:xfrm>
            <a:custGeom>
              <a:avLst/>
              <a:gdLst>
                <a:gd name="T0" fmla="*/ 0 w 81"/>
                <a:gd name="T1" fmla="*/ 63 h 85"/>
                <a:gd name="T2" fmla="*/ 26 w 81"/>
                <a:gd name="T3" fmla="*/ 85 h 85"/>
                <a:gd name="T4" fmla="*/ 36 w 81"/>
                <a:gd name="T5" fmla="*/ 84 h 85"/>
                <a:gd name="T6" fmla="*/ 38 w 81"/>
                <a:gd name="T7" fmla="*/ 78 h 85"/>
                <a:gd name="T8" fmla="*/ 40 w 81"/>
                <a:gd name="T9" fmla="*/ 74 h 85"/>
                <a:gd name="T10" fmla="*/ 44 w 81"/>
                <a:gd name="T11" fmla="*/ 69 h 85"/>
                <a:gd name="T12" fmla="*/ 46 w 81"/>
                <a:gd name="T13" fmla="*/ 65 h 85"/>
                <a:gd name="T14" fmla="*/ 50 w 81"/>
                <a:gd name="T15" fmla="*/ 61 h 85"/>
                <a:gd name="T16" fmla="*/ 53 w 81"/>
                <a:gd name="T17" fmla="*/ 56 h 85"/>
                <a:gd name="T18" fmla="*/ 57 w 81"/>
                <a:gd name="T19" fmla="*/ 54 h 85"/>
                <a:gd name="T20" fmla="*/ 63 w 81"/>
                <a:gd name="T21" fmla="*/ 50 h 85"/>
                <a:gd name="T22" fmla="*/ 63 w 81"/>
                <a:gd name="T23" fmla="*/ 50 h 85"/>
                <a:gd name="T24" fmla="*/ 65 w 81"/>
                <a:gd name="T25" fmla="*/ 50 h 85"/>
                <a:gd name="T26" fmla="*/ 65 w 81"/>
                <a:gd name="T27" fmla="*/ 48 h 85"/>
                <a:gd name="T28" fmla="*/ 67 w 81"/>
                <a:gd name="T29" fmla="*/ 48 h 85"/>
                <a:gd name="T30" fmla="*/ 67 w 81"/>
                <a:gd name="T31" fmla="*/ 48 h 85"/>
                <a:gd name="T32" fmla="*/ 69 w 81"/>
                <a:gd name="T33" fmla="*/ 48 h 85"/>
                <a:gd name="T34" fmla="*/ 69 w 81"/>
                <a:gd name="T35" fmla="*/ 47 h 85"/>
                <a:gd name="T36" fmla="*/ 69 w 81"/>
                <a:gd name="T37" fmla="*/ 47 h 85"/>
                <a:gd name="T38" fmla="*/ 69 w 81"/>
                <a:gd name="T39" fmla="*/ 41 h 85"/>
                <a:gd name="T40" fmla="*/ 67 w 81"/>
                <a:gd name="T41" fmla="*/ 35 h 85"/>
                <a:gd name="T42" fmla="*/ 69 w 81"/>
                <a:gd name="T43" fmla="*/ 30 h 85"/>
                <a:gd name="T44" fmla="*/ 71 w 81"/>
                <a:gd name="T45" fmla="*/ 24 h 85"/>
                <a:gd name="T46" fmla="*/ 73 w 81"/>
                <a:gd name="T47" fmla="*/ 21 h 85"/>
                <a:gd name="T48" fmla="*/ 75 w 81"/>
                <a:gd name="T49" fmla="*/ 15 h 85"/>
                <a:gd name="T50" fmla="*/ 79 w 81"/>
                <a:gd name="T51" fmla="*/ 10 h 85"/>
                <a:gd name="T52" fmla="*/ 81 w 81"/>
                <a:gd name="T53" fmla="*/ 6 h 85"/>
                <a:gd name="T54" fmla="*/ 81 w 81"/>
                <a:gd name="T55" fmla="*/ 6 h 85"/>
                <a:gd name="T56" fmla="*/ 81 w 81"/>
                <a:gd name="T57" fmla="*/ 4 h 85"/>
                <a:gd name="T58" fmla="*/ 81 w 81"/>
                <a:gd name="T59" fmla="*/ 4 h 85"/>
                <a:gd name="T60" fmla="*/ 81 w 81"/>
                <a:gd name="T61" fmla="*/ 4 h 85"/>
                <a:gd name="T62" fmla="*/ 81 w 81"/>
                <a:gd name="T63" fmla="*/ 4 h 85"/>
                <a:gd name="T64" fmla="*/ 79 w 81"/>
                <a:gd name="T65" fmla="*/ 4 h 85"/>
                <a:gd name="T66" fmla="*/ 79 w 81"/>
                <a:gd name="T67" fmla="*/ 2 h 85"/>
                <a:gd name="T68" fmla="*/ 79 w 81"/>
                <a:gd name="T69" fmla="*/ 2 h 85"/>
                <a:gd name="T70" fmla="*/ 79 w 81"/>
                <a:gd name="T71" fmla="*/ 2 h 85"/>
                <a:gd name="T72" fmla="*/ 79 w 81"/>
                <a:gd name="T73" fmla="*/ 2 h 85"/>
                <a:gd name="T74" fmla="*/ 77 w 81"/>
                <a:gd name="T75" fmla="*/ 2 h 85"/>
                <a:gd name="T76" fmla="*/ 77 w 81"/>
                <a:gd name="T77" fmla="*/ 2 h 85"/>
                <a:gd name="T78" fmla="*/ 59 w 81"/>
                <a:gd name="T79" fmla="*/ 0 h 85"/>
                <a:gd name="T80" fmla="*/ 0 w 81"/>
                <a:gd name="T81" fmla="*/ 61 h 85"/>
                <a:gd name="T82" fmla="*/ 0 w 81"/>
                <a:gd name="T83" fmla="*/ 61 h 85"/>
                <a:gd name="T84" fmla="*/ 0 w 81"/>
                <a:gd name="T85" fmla="*/ 61 h 85"/>
                <a:gd name="T86" fmla="*/ 0 w 81"/>
                <a:gd name="T87" fmla="*/ 63 h 85"/>
                <a:gd name="T88" fmla="*/ 0 w 81"/>
                <a:gd name="T89" fmla="*/ 63 h 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1"/>
                <a:gd name="T136" fmla="*/ 0 h 85"/>
                <a:gd name="T137" fmla="*/ 81 w 81"/>
                <a:gd name="T138" fmla="*/ 85 h 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1" h="85">
                  <a:moveTo>
                    <a:pt x="0" y="63"/>
                  </a:moveTo>
                  <a:lnTo>
                    <a:pt x="26" y="85"/>
                  </a:lnTo>
                  <a:lnTo>
                    <a:pt x="36" y="84"/>
                  </a:lnTo>
                  <a:lnTo>
                    <a:pt x="38" y="78"/>
                  </a:lnTo>
                  <a:lnTo>
                    <a:pt x="40" y="74"/>
                  </a:lnTo>
                  <a:lnTo>
                    <a:pt x="44" y="69"/>
                  </a:lnTo>
                  <a:lnTo>
                    <a:pt x="46" y="65"/>
                  </a:lnTo>
                  <a:lnTo>
                    <a:pt x="50" y="61"/>
                  </a:lnTo>
                  <a:lnTo>
                    <a:pt x="53" y="56"/>
                  </a:lnTo>
                  <a:lnTo>
                    <a:pt x="57" y="54"/>
                  </a:lnTo>
                  <a:lnTo>
                    <a:pt x="63" y="50"/>
                  </a:lnTo>
                  <a:lnTo>
                    <a:pt x="65" y="50"/>
                  </a:lnTo>
                  <a:lnTo>
                    <a:pt x="65" y="48"/>
                  </a:lnTo>
                  <a:lnTo>
                    <a:pt x="67" y="48"/>
                  </a:lnTo>
                  <a:lnTo>
                    <a:pt x="69" y="48"/>
                  </a:lnTo>
                  <a:lnTo>
                    <a:pt x="69" y="47"/>
                  </a:lnTo>
                  <a:lnTo>
                    <a:pt x="69" y="41"/>
                  </a:lnTo>
                  <a:lnTo>
                    <a:pt x="67" y="35"/>
                  </a:lnTo>
                  <a:lnTo>
                    <a:pt x="69" y="30"/>
                  </a:lnTo>
                  <a:lnTo>
                    <a:pt x="71" y="24"/>
                  </a:lnTo>
                  <a:lnTo>
                    <a:pt x="73" y="21"/>
                  </a:lnTo>
                  <a:lnTo>
                    <a:pt x="75" y="15"/>
                  </a:lnTo>
                  <a:lnTo>
                    <a:pt x="79" y="10"/>
                  </a:lnTo>
                  <a:lnTo>
                    <a:pt x="81" y="6"/>
                  </a:lnTo>
                  <a:lnTo>
                    <a:pt x="81" y="4"/>
                  </a:lnTo>
                  <a:lnTo>
                    <a:pt x="79" y="4"/>
                  </a:lnTo>
                  <a:lnTo>
                    <a:pt x="79" y="2"/>
                  </a:lnTo>
                  <a:lnTo>
                    <a:pt x="77" y="2"/>
                  </a:lnTo>
                  <a:lnTo>
                    <a:pt x="59" y="0"/>
                  </a:lnTo>
                  <a:lnTo>
                    <a:pt x="0" y="61"/>
                  </a:lnTo>
                  <a:lnTo>
                    <a:pt x="0" y="63"/>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2533" y="1745"/>
              <a:ext cx="39" cy="22"/>
            </a:xfrm>
            <a:custGeom>
              <a:avLst/>
              <a:gdLst>
                <a:gd name="T0" fmla="*/ 2 w 39"/>
                <a:gd name="T1" fmla="*/ 3 h 22"/>
                <a:gd name="T2" fmla="*/ 21 w 39"/>
                <a:gd name="T3" fmla="*/ 22 h 22"/>
                <a:gd name="T4" fmla="*/ 23 w 39"/>
                <a:gd name="T5" fmla="*/ 22 h 22"/>
                <a:gd name="T6" fmla="*/ 27 w 39"/>
                <a:gd name="T7" fmla="*/ 22 h 22"/>
                <a:gd name="T8" fmla="*/ 29 w 39"/>
                <a:gd name="T9" fmla="*/ 22 h 22"/>
                <a:gd name="T10" fmla="*/ 31 w 39"/>
                <a:gd name="T11" fmla="*/ 20 h 22"/>
                <a:gd name="T12" fmla="*/ 33 w 39"/>
                <a:gd name="T13" fmla="*/ 18 h 22"/>
                <a:gd name="T14" fmla="*/ 35 w 39"/>
                <a:gd name="T15" fmla="*/ 16 h 22"/>
                <a:gd name="T16" fmla="*/ 37 w 39"/>
                <a:gd name="T17" fmla="*/ 14 h 22"/>
                <a:gd name="T18" fmla="*/ 37 w 39"/>
                <a:gd name="T19" fmla="*/ 13 h 22"/>
                <a:gd name="T20" fmla="*/ 37 w 39"/>
                <a:gd name="T21" fmla="*/ 11 h 22"/>
                <a:gd name="T22" fmla="*/ 37 w 39"/>
                <a:gd name="T23" fmla="*/ 11 h 22"/>
                <a:gd name="T24" fmla="*/ 37 w 39"/>
                <a:gd name="T25" fmla="*/ 11 h 22"/>
                <a:gd name="T26" fmla="*/ 37 w 39"/>
                <a:gd name="T27" fmla="*/ 9 h 22"/>
                <a:gd name="T28" fmla="*/ 37 w 39"/>
                <a:gd name="T29" fmla="*/ 9 h 22"/>
                <a:gd name="T30" fmla="*/ 37 w 39"/>
                <a:gd name="T31" fmla="*/ 9 h 22"/>
                <a:gd name="T32" fmla="*/ 39 w 39"/>
                <a:gd name="T33" fmla="*/ 9 h 22"/>
                <a:gd name="T34" fmla="*/ 39 w 39"/>
                <a:gd name="T35" fmla="*/ 9 h 22"/>
                <a:gd name="T36" fmla="*/ 37 w 39"/>
                <a:gd name="T37" fmla="*/ 7 h 22"/>
                <a:gd name="T38" fmla="*/ 35 w 39"/>
                <a:gd name="T39" fmla="*/ 5 h 22"/>
                <a:gd name="T40" fmla="*/ 31 w 39"/>
                <a:gd name="T41" fmla="*/ 3 h 22"/>
                <a:gd name="T42" fmla="*/ 29 w 39"/>
                <a:gd name="T43" fmla="*/ 3 h 22"/>
                <a:gd name="T44" fmla="*/ 25 w 39"/>
                <a:gd name="T45" fmla="*/ 3 h 22"/>
                <a:gd name="T46" fmla="*/ 23 w 39"/>
                <a:gd name="T47" fmla="*/ 2 h 22"/>
                <a:gd name="T48" fmla="*/ 19 w 39"/>
                <a:gd name="T49" fmla="*/ 2 h 22"/>
                <a:gd name="T50" fmla="*/ 17 w 39"/>
                <a:gd name="T51" fmla="*/ 0 h 22"/>
                <a:gd name="T52" fmla="*/ 15 w 39"/>
                <a:gd name="T53" fmla="*/ 0 h 22"/>
                <a:gd name="T54" fmla="*/ 14 w 39"/>
                <a:gd name="T55" fmla="*/ 2 h 22"/>
                <a:gd name="T56" fmla="*/ 12 w 39"/>
                <a:gd name="T57" fmla="*/ 2 h 22"/>
                <a:gd name="T58" fmla="*/ 10 w 39"/>
                <a:gd name="T59" fmla="*/ 2 h 22"/>
                <a:gd name="T60" fmla="*/ 6 w 39"/>
                <a:gd name="T61" fmla="*/ 2 h 22"/>
                <a:gd name="T62" fmla="*/ 4 w 39"/>
                <a:gd name="T63" fmla="*/ 2 h 22"/>
                <a:gd name="T64" fmla="*/ 2 w 39"/>
                <a:gd name="T65" fmla="*/ 2 h 22"/>
                <a:gd name="T66" fmla="*/ 0 w 39"/>
                <a:gd name="T67" fmla="*/ 2 h 22"/>
                <a:gd name="T68" fmla="*/ 0 w 39"/>
                <a:gd name="T69" fmla="*/ 2 h 22"/>
                <a:gd name="T70" fmla="*/ 2 w 39"/>
                <a:gd name="T71" fmla="*/ 3 h 22"/>
                <a:gd name="T72" fmla="*/ 2 w 39"/>
                <a:gd name="T73" fmla="*/ 3 h 22"/>
                <a:gd name="T74" fmla="*/ 2 w 39"/>
                <a:gd name="T75" fmla="*/ 3 h 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
                <a:gd name="T115" fmla="*/ 0 h 22"/>
                <a:gd name="T116" fmla="*/ 39 w 39"/>
                <a:gd name="T117" fmla="*/ 22 h 2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 h="22">
                  <a:moveTo>
                    <a:pt x="2" y="3"/>
                  </a:moveTo>
                  <a:lnTo>
                    <a:pt x="21" y="22"/>
                  </a:lnTo>
                  <a:lnTo>
                    <a:pt x="23" y="22"/>
                  </a:lnTo>
                  <a:lnTo>
                    <a:pt x="27" y="22"/>
                  </a:lnTo>
                  <a:lnTo>
                    <a:pt x="29" y="22"/>
                  </a:lnTo>
                  <a:lnTo>
                    <a:pt x="31" y="20"/>
                  </a:lnTo>
                  <a:lnTo>
                    <a:pt x="33" y="18"/>
                  </a:lnTo>
                  <a:lnTo>
                    <a:pt x="35" y="16"/>
                  </a:lnTo>
                  <a:lnTo>
                    <a:pt x="37" y="14"/>
                  </a:lnTo>
                  <a:lnTo>
                    <a:pt x="37" y="13"/>
                  </a:lnTo>
                  <a:lnTo>
                    <a:pt x="37" y="11"/>
                  </a:lnTo>
                  <a:lnTo>
                    <a:pt x="37" y="9"/>
                  </a:lnTo>
                  <a:lnTo>
                    <a:pt x="39" y="9"/>
                  </a:lnTo>
                  <a:lnTo>
                    <a:pt x="37" y="7"/>
                  </a:lnTo>
                  <a:lnTo>
                    <a:pt x="35" y="5"/>
                  </a:lnTo>
                  <a:lnTo>
                    <a:pt x="31" y="3"/>
                  </a:lnTo>
                  <a:lnTo>
                    <a:pt x="29" y="3"/>
                  </a:lnTo>
                  <a:lnTo>
                    <a:pt x="25" y="3"/>
                  </a:lnTo>
                  <a:lnTo>
                    <a:pt x="23" y="2"/>
                  </a:lnTo>
                  <a:lnTo>
                    <a:pt x="19" y="2"/>
                  </a:lnTo>
                  <a:lnTo>
                    <a:pt x="17" y="0"/>
                  </a:lnTo>
                  <a:lnTo>
                    <a:pt x="15" y="0"/>
                  </a:lnTo>
                  <a:lnTo>
                    <a:pt x="14" y="2"/>
                  </a:lnTo>
                  <a:lnTo>
                    <a:pt x="12" y="2"/>
                  </a:lnTo>
                  <a:lnTo>
                    <a:pt x="10" y="2"/>
                  </a:lnTo>
                  <a:lnTo>
                    <a:pt x="6" y="2"/>
                  </a:lnTo>
                  <a:lnTo>
                    <a:pt x="4" y="2"/>
                  </a:lnTo>
                  <a:lnTo>
                    <a:pt x="2" y="2"/>
                  </a:lnTo>
                  <a:lnTo>
                    <a:pt x="0" y="2"/>
                  </a:lnTo>
                  <a:lnTo>
                    <a:pt x="2" y="3"/>
                  </a:lnTo>
                  <a:close/>
                </a:path>
              </a:pathLst>
            </a:custGeom>
            <a:solidFill>
              <a:srgbClr val="FCEF00"/>
            </a:solidFill>
            <a:ln w="9525">
              <a:noFill/>
              <a:round/>
              <a:headEnd/>
              <a:tailEnd/>
            </a:ln>
          </p:spPr>
          <p:txBody>
            <a:bodyPr/>
            <a:lstStyle/>
            <a:p>
              <a:endParaRPr lang="en-US"/>
            </a:p>
          </p:txBody>
        </p:sp>
        <p:sp>
          <p:nvSpPr>
            <p:cNvPr id="28" name="Freeform 23"/>
            <p:cNvSpPr>
              <a:spLocks/>
            </p:cNvSpPr>
            <p:nvPr/>
          </p:nvSpPr>
          <p:spPr bwMode="auto">
            <a:xfrm>
              <a:off x="2552" y="1704"/>
              <a:ext cx="52" cy="35"/>
            </a:xfrm>
            <a:custGeom>
              <a:avLst/>
              <a:gdLst>
                <a:gd name="T0" fmla="*/ 0 w 52"/>
                <a:gd name="T1" fmla="*/ 31 h 35"/>
                <a:gd name="T2" fmla="*/ 4 w 52"/>
                <a:gd name="T3" fmla="*/ 33 h 35"/>
                <a:gd name="T4" fmla="*/ 8 w 52"/>
                <a:gd name="T5" fmla="*/ 33 h 35"/>
                <a:gd name="T6" fmla="*/ 12 w 52"/>
                <a:gd name="T7" fmla="*/ 35 h 35"/>
                <a:gd name="T8" fmla="*/ 18 w 52"/>
                <a:gd name="T9" fmla="*/ 35 h 35"/>
                <a:gd name="T10" fmla="*/ 22 w 52"/>
                <a:gd name="T11" fmla="*/ 35 h 35"/>
                <a:gd name="T12" fmla="*/ 26 w 52"/>
                <a:gd name="T13" fmla="*/ 35 h 35"/>
                <a:gd name="T14" fmla="*/ 32 w 52"/>
                <a:gd name="T15" fmla="*/ 33 h 35"/>
                <a:gd name="T16" fmla="*/ 36 w 52"/>
                <a:gd name="T17" fmla="*/ 30 h 35"/>
                <a:gd name="T18" fmla="*/ 40 w 52"/>
                <a:gd name="T19" fmla="*/ 28 h 35"/>
                <a:gd name="T20" fmla="*/ 42 w 52"/>
                <a:gd name="T21" fmla="*/ 24 h 35"/>
                <a:gd name="T22" fmla="*/ 46 w 52"/>
                <a:gd name="T23" fmla="*/ 20 h 35"/>
                <a:gd name="T24" fmla="*/ 48 w 52"/>
                <a:gd name="T25" fmla="*/ 17 h 35"/>
                <a:gd name="T26" fmla="*/ 50 w 52"/>
                <a:gd name="T27" fmla="*/ 13 h 35"/>
                <a:gd name="T28" fmla="*/ 52 w 52"/>
                <a:gd name="T29" fmla="*/ 9 h 35"/>
                <a:gd name="T30" fmla="*/ 52 w 52"/>
                <a:gd name="T31" fmla="*/ 6 h 35"/>
                <a:gd name="T32" fmla="*/ 52 w 52"/>
                <a:gd name="T33" fmla="*/ 0 h 35"/>
                <a:gd name="T34" fmla="*/ 46 w 52"/>
                <a:gd name="T35" fmla="*/ 0 h 35"/>
                <a:gd name="T36" fmla="*/ 40 w 52"/>
                <a:gd name="T37" fmla="*/ 0 h 35"/>
                <a:gd name="T38" fmla="*/ 32 w 52"/>
                <a:gd name="T39" fmla="*/ 2 h 35"/>
                <a:gd name="T40" fmla="*/ 26 w 52"/>
                <a:gd name="T41" fmla="*/ 2 h 35"/>
                <a:gd name="T42" fmla="*/ 20 w 52"/>
                <a:gd name="T43" fmla="*/ 6 h 35"/>
                <a:gd name="T44" fmla="*/ 16 w 52"/>
                <a:gd name="T45" fmla="*/ 7 h 35"/>
                <a:gd name="T46" fmla="*/ 10 w 52"/>
                <a:gd name="T47" fmla="*/ 11 h 35"/>
                <a:gd name="T48" fmla="*/ 6 w 52"/>
                <a:gd name="T49" fmla="*/ 15 h 35"/>
                <a:gd name="T50" fmla="*/ 4 w 52"/>
                <a:gd name="T51" fmla="*/ 17 h 35"/>
                <a:gd name="T52" fmla="*/ 2 w 52"/>
                <a:gd name="T53" fmla="*/ 20 h 35"/>
                <a:gd name="T54" fmla="*/ 2 w 52"/>
                <a:gd name="T55" fmla="*/ 22 h 35"/>
                <a:gd name="T56" fmla="*/ 0 w 52"/>
                <a:gd name="T57" fmla="*/ 24 h 35"/>
                <a:gd name="T58" fmla="*/ 0 w 52"/>
                <a:gd name="T59" fmla="*/ 26 h 35"/>
                <a:gd name="T60" fmla="*/ 0 w 52"/>
                <a:gd name="T61" fmla="*/ 28 h 35"/>
                <a:gd name="T62" fmla="*/ 0 w 52"/>
                <a:gd name="T63" fmla="*/ 30 h 35"/>
                <a:gd name="T64" fmla="*/ 0 w 52"/>
                <a:gd name="T65" fmla="*/ 31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
                <a:gd name="T100" fmla="*/ 0 h 35"/>
                <a:gd name="T101" fmla="*/ 52 w 52"/>
                <a:gd name="T102" fmla="*/ 35 h 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 h="35">
                  <a:moveTo>
                    <a:pt x="0" y="31"/>
                  </a:moveTo>
                  <a:lnTo>
                    <a:pt x="4" y="33"/>
                  </a:lnTo>
                  <a:lnTo>
                    <a:pt x="8" y="33"/>
                  </a:lnTo>
                  <a:lnTo>
                    <a:pt x="12" y="35"/>
                  </a:lnTo>
                  <a:lnTo>
                    <a:pt x="18" y="35"/>
                  </a:lnTo>
                  <a:lnTo>
                    <a:pt x="22" y="35"/>
                  </a:lnTo>
                  <a:lnTo>
                    <a:pt x="26" y="35"/>
                  </a:lnTo>
                  <a:lnTo>
                    <a:pt x="32" y="33"/>
                  </a:lnTo>
                  <a:lnTo>
                    <a:pt x="36" y="30"/>
                  </a:lnTo>
                  <a:lnTo>
                    <a:pt x="40" y="28"/>
                  </a:lnTo>
                  <a:lnTo>
                    <a:pt x="42" y="24"/>
                  </a:lnTo>
                  <a:lnTo>
                    <a:pt x="46" y="20"/>
                  </a:lnTo>
                  <a:lnTo>
                    <a:pt x="48" y="17"/>
                  </a:lnTo>
                  <a:lnTo>
                    <a:pt x="50" y="13"/>
                  </a:lnTo>
                  <a:lnTo>
                    <a:pt x="52" y="9"/>
                  </a:lnTo>
                  <a:lnTo>
                    <a:pt x="52" y="6"/>
                  </a:lnTo>
                  <a:lnTo>
                    <a:pt x="52" y="0"/>
                  </a:lnTo>
                  <a:lnTo>
                    <a:pt x="46" y="0"/>
                  </a:lnTo>
                  <a:lnTo>
                    <a:pt x="40" y="0"/>
                  </a:lnTo>
                  <a:lnTo>
                    <a:pt x="32" y="2"/>
                  </a:lnTo>
                  <a:lnTo>
                    <a:pt x="26" y="2"/>
                  </a:lnTo>
                  <a:lnTo>
                    <a:pt x="20" y="6"/>
                  </a:lnTo>
                  <a:lnTo>
                    <a:pt x="16" y="7"/>
                  </a:lnTo>
                  <a:lnTo>
                    <a:pt x="10" y="11"/>
                  </a:lnTo>
                  <a:lnTo>
                    <a:pt x="6" y="15"/>
                  </a:lnTo>
                  <a:lnTo>
                    <a:pt x="4" y="17"/>
                  </a:lnTo>
                  <a:lnTo>
                    <a:pt x="2" y="20"/>
                  </a:lnTo>
                  <a:lnTo>
                    <a:pt x="2" y="22"/>
                  </a:lnTo>
                  <a:lnTo>
                    <a:pt x="0" y="24"/>
                  </a:lnTo>
                  <a:lnTo>
                    <a:pt x="0" y="26"/>
                  </a:lnTo>
                  <a:lnTo>
                    <a:pt x="0" y="28"/>
                  </a:lnTo>
                  <a:lnTo>
                    <a:pt x="0" y="30"/>
                  </a:lnTo>
                  <a:lnTo>
                    <a:pt x="0" y="31"/>
                  </a:lnTo>
                  <a:close/>
                </a:path>
              </a:pathLst>
            </a:custGeom>
            <a:solidFill>
              <a:srgbClr val="FCEF00"/>
            </a:solidFill>
            <a:ln w="9525">
              <a:noFill/>
              <a:round/>
              <a:headEnd/>
              <a:tailEnd/>
            </a:ln>
          </p:spPr>
          <p:txBody>
            <a:bodyPr/>
            <a:lstStyle/>
            <a:p>
              <a:endParaRPr lang="en-US"/>
            </a:p>
          </p:txBody>
        </p:sp>
        <p:sp>
          <p:nvSpPr>
            <p:cNvPr id="29" name="Freeform 24"/>
            <p:cNvSpPr>
              <a:spLocks/>
            </p:cNvSpPr>
            <p:nvPr/>
          </p:nvSpPr>
          <p:spPr bwMode="auto">
            <a:xfrm>
              <a:off x="2547" y="1569"/>
              <a:ext cx="11" cy="37"/>
            </a:xfrm>
            <a:custGeom>
              <a:avLst/>
              <a:gdLst>
                <a:gd name="T0" fmla="*/ 0 w 11"/>
                <a:gd name="T1" fmla="*/ 24 h 37"/>
                <a:gd name="T2" fmla="*/ 5 w 11"/>
                <a:gd name="T3" fmla="*/ 33 h 37"/>
                <a:gd name="T4" fmla="*/ 11 w 11"/>
                <a:gd name="T5" fmla="*/ 37 h 37"/>
                <a:gd name="T6" fmla="*/ 9 w 11"/>
                <a:gd name="T7" fmla="*/ 33 h 37"/>
                <a:gd name="T8" fmla="*/ 7 w 11"/>
                <a:gd name="T9" fmla="*/ 29 h 37"/>
                <a:gd name="T10" fmla="*/ 5 w 11"/>
                <a:gd name="T11" fmla="*/ 26 h 37"/>
                <a:gd name="T12" fmla="*/ 5 w 11"/>
                <a:gd name="T13" fmla="*/ 22 h 37"/>
                <a:gd name="T14" fmla="*/ 5 w 11"/>
                <a:gd name="T15" fmla="*/ 18 h 37"/>
                <a:gd name="T16" fmla="*/ 3 w 11"/>
                <a:gd name="T17" fmla="*/ 15 h 37"/>
                <a:gd name="T18" fmla="*/ 3 w 11"/>
                <a:gd name="T19" fmla="*/ 11 h 37"/>
                <a:gd name="T20" fmla="*/ 3 w 11"/>
                <a:gd name="T21" fmla="*/ 5 h 37"/>
                <a:gd name="T22" fmla="*/ 5 w 11"/>
                <a:gd name="T23" fmla="*/ 0 h 37"/>
                <a:gd name="T24" fmla="*/ 3 w 11"/>
                <a:gd name="T25" fmla="*/ 3 h 37"/>
                <a:gd name="T26" fmla="*/ 1 w 11"/>
                <a:gd name="T27" fmla="*/ 5 h 37"/>
                <a:gd name="T28" fmla="*/ 1 w 11"/>
                <a:gd name="T29" fmla="*/ 9 h 37"/>
                <a:gd name="T30" fmla="*/ 0 w 11"/>
                <a:gd name="T31" fmla="*/ 11 h 37"/>
                <a:gd name="T32" fmla="*/ 0 w 11"/>
                <a:gd name="T33" fmla="*/ 15 h 37"/>
                <a:gd name="T34" fmla="*/ 0 w 11"/>
                <a:gd name="T35" fmla="*/ 18 h 37"/>
                <a:gd name="T36" fmla="*/ 0 w 11"/>
                <a:gd name="T37" fmla="*/ 20 h 37"/>
                <a:gd name="T38" fmla="*/ 0 w 11"/>
                <a:gd name="T39" fmla="*/ 24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
                <a:gd name="T61" fmla="*/ 0 h 37"/>
                <a:gd name="T62" fmla="*/ 11 w 11"/>
                <a:gd name="T63" fmla="*/ 37 h 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 h="37">
                  <a:moveTo>
                    <a:pt x="0" y="24"/>
                  </a:moveTo>
                  <a:lnTo>
                    <a:pt x="5" y="33"/>
                  </a:lnTo>
                  <a:lnTo>
                    <a:pt x="11" y="37"/>
                  </a:lnTo>
                  <a:lnTo>
                    <a:pt x="9" y="33"/>
                  </a:lnTo>
                  <a:lnTo>
                    <a:pt x="7" y="29"/>
                  </a:lnTo>
                  <a:lnTo>
                    <a:pt x="5" y="26"/>
                  </a:lnTo>
                  <a:lnTo>
                    <a:pt x="5" y="22"/>
                  </a:lnTo>
                  <a:lnTo>
                    <a:pt x="5" y="18"/>
                  </a:lnTo>
                  <a:lnTo>
                    <a:pt x="3" y="15"/>
                  </a:lnTo>
                  <a:lnTo>
                    <a:pt x="3" y="11"/>
                  </a:lnTo>
                  <a:lnTo>
                    <a:pt x="3" y="5"/>
                  </a:lnTo>
                  <a:lnTo>
                    <a:pt x="5" y="0"/>
                  </a:lnTo>
                  <a:lnTo>
                    <a:pt x="3" y="3"/>
                  </a:lnTo>
                  <a:lnTo>
                    <a:pt x="1" y="5"/>
                  </a:lnTo>
                  <a:lnTo>
                    <a:pt x="1" y="9"/>
                  </a:lnTo>
                  <a:lnTo>
                    <a:pt x="0" y="11"/>
                  </a:lnTo>
                  <a:lnTo>
                    <a:pt x="0" y="15"/>
                  </a:lnTo>
                  <a:lnTo>
                    <a:pt x="0" y="18"/>
                  </a:lnTo>
                  <a:lnTo>
                    <a:pt x="0" y="20"/>
                  </a:lnTo>
                  <a:lnTo>
                    <a:pt x="0" y="24"/>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2578" y="1650"/>
              <a:ext cx="40" cy="43"/>
            </a:xfrm>
            <a:custGeom>
              <a:avLst/>
              <a:gdLst>
                <a:gd name="T0" fmla="*/ 0 w 40"/>
                <a:gd name="T1" fmla="*/ 34 h 43"/>
                <a:gd name="T2" fmla="*/ 4 w 40"/>
                <a:gd name="T3" fmla="*/ 43 h 43"/>
                <a:gd name="T4" fmla="*/ 8 w 40"/>
                <a:gd name="T5" fmla="*/ 43 h 43"/>
                <a:gd name="T6" fmla="*/ 10 w 40"/>
                <a:gd name="T7" fmla="*/ 43 h 43"/>
                <a:gd name="T8" fmla="*/ 14 w 40"/>
                <a:gd name="T9" fmla="*/ 43 h 43"/>
                <a:gd name="T10" fmla="*/ 18 w 40"/>
                <a:gd name="T11" fmla="*/ 41 h 43"/>
                <a:gd name="T12" fmla="*/ 20 w 40"/>
                <a:gd name="T13" fmla="*/ 41 h 43"/>
                <a:gd name="T14" fmla="*/ 24 w 40"/>
                <a:gd name="T15" fmla="*/ 39 h 43"/>
                <a:gd name="T16" fmla="*/ 26 w 40"/>
                <a:gd name="T17" fmla="*/ 37 h 43"/>
                <a:gd name="T18" fmla="*/ 28 w 40"/>
                <a:gd name="T19" fmla="*/ 34 h 43"/>
                <a:gd name="T20" fmla="*/ 32 w 40"/>
                <a:gd name="T21" fmla="*/ 32 h 43"/>
                <a:gd name="T22" fmla="*/ 34 w 40"/>
                <a:gd name="T23" fmla="*/ 28 h 43"/>
                <a:gd name="T24" fmla="*/ 36 w 40"/>
                <a:gd name="T25" fmla="*/ 24 h 43"/>
                <a:gd name="T26" fmla="*/ 38 w 40"/>
                <a:gd name="T27" fmla="*/ 21 h 43"/>
                <a:gd name="T28" fmla="*/ 38 w 40"/>
                <a:gd name="T29" fmla="*/ 17 h 43"/>
                <a:gd name="T30" fmla="*/ 40 w 40"/>
                <a:gd name="T31" fmla="*/ 11 h 43"/>
                <a:gd name="T32" fmla="*/ 40 w 40"/>
                <a:gd name="T33" fmla="*/ 8 h 43"/>
                <a:gd name="T34" fmla="*/ 40 w 40"/>
                <a:gd name="T35" fmla="*/ 2 h 43"/>
                <a:gd name="T36" fmla="*/ 40 w 40"/>
                <a:gd name="T37" fmla="*/ 2 h 43"/>
                <a:gd name="T38" fmla="*/ 40 w 40"/>
                <a:gd name="T39" fmla="*/ 2 h 43"/>
                <a:gd name="T40" fmla="*/ 38 w 40"/>
                <a:gd name="T41" fmla="*/ 0 h 43"/>
                <a:gd name="T42" fmla="*/ 38 w 40"/>
                <a:gd name="T43" fmla="*/ 0 h 43"/>
                <a:gd name="T44" fmla="*/ 38 w 40"/>
                <a:gd name="T45" fmla="*/ 0 h 43"/>
                <a:gd name="T46" fmla="*/ 38 w 40"/>
                <a:gd name="T47" fmla="*/ 0 h 43"/>
                <a:gd name="T48" fmla="*/ 38 w 40"/>
                <a:gd name="T49" fmla="*/ 0 h 43"/>
                <a:gd name="T50" fmla="*/ 38 w 40"/>
                <a:gd name="T51" fmla="*/ 0 h 43"/>
                <a:gd name="T52" fmla="*/ 34 w 40"/>
                <a:gd name="T53" fmla="*/ 0 h 43"/>
                <a:gd name="T54" fmla="*/ 28 w 40"/>
                <a:gd name="T55" fmla="*/ 2 h 43"/>
                <a:gd name="T56" fmla="*/ 24 w 40"/>
                <a:gd name="T57" fmla="*/ 4 h 43"/>
                <a:gd name="T58" fmla="*/ 18 w 40"/>
                <a:gd name="T59" fmla="*/ 6 h 43"/>
                <a:gd name="T60" fmla="*/ 14 w 40"/>
                <a:gd name="T61" fmla="*/ 8 h 43"/>
                <a:gd name="T62" fmla="*/ 10 w 40"/>
                <a:gd name="T63" fmla="*/ 11 h 43"/>
                <a:gd name="T64" fmla="*/ 6 w 40"/>
                <a:gd name="T65" fmla="*/ 15 h 43"/>
                <a:gd name="T66" fmla="*/ 4 w 40"/>
                <a:gd name="T67" fmla="*/ 19 h 43"/>
                <a:gd name="T68" fmla="*/ 2 w 40"/>
                <a:gd name="T69" fmla="*/ 21 h 43"/>
                <a:gd name="T70" fmla="*/ 2 w 40"/>
                <a:gd name="T71" fmla="*/ 22 h 43"/>
                <a:gd name="T72" fmla="*/ 2 w 40"/>
                <a:gd name="T73" fmla="*/ 24 h 43"/>
                <a:gd name="T74" fmla="*/ 2 w 40"/>
                <a:gd name="T75" fmla="*/ 26 h 43"/>
                <a:gd name="T76" fmla="*/ 2 w 40"/>
                <a:gd name="T77" fmla="*/ 28 h 43"/>
                <a:gd name="T78" fmla="*/ 0 w 40"/>
                <a:gd name="T79" fmla="*/ 30 h 43"/>
                <a:gd name="T80" fmla="*/ 0 w 40"/>
                <a:gd name="T81" fmla="*/ 32 h 43"/>
                <a:gd name="T82" fmla="*/ 0 w 40"/>
                <a:gd name="T83" fmla="*/ 34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
                <a:gd name="T127" fmla="*/ 0 h 43"/>
                <a:gd name="T128" fmla="*/ 40 w 40"/>
                <a:gd name="T129" fmla="*/ 43 h 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 h="43">
                  <a:moveTo>
                    <a:pt x="0" y="34"/>
                  </a:moveTo>
                  <a:lnTo>
                    <a:pt x="4" y="43"/>
                  </a:lnTo>
                  <a:lnTo>
                    <a:pt x="8" y="43"/>
                  </a:lnTo>
                  <a:lnTo>
                    <a:pt x="10" y="43"/>
                  </a:lnTo>
                  <a:lnTo>
                    <a:pt x="14" y="43"/>
                  </a:lnTo>
                  <a:lnTo>
                    <a:pt x="18" y="41"/>
                  </a:lnTo>
                  <a:lnTo>
                    <a:pt x="20" y="41"/>
                  </a:lnTo>
                  <a:lnTo>
                    <a:pt x="24" y="39"/>
                  </a:lnTo>
                  <a:lnTo>
                    <a:pt x="26" y="37"/>
                  </a:lnTo>
                  <a:lnTo>
                    <a:pt x="28" y="34"/>
                  </a:lnTo>
                  <a:lnTo>
                    <a:pt x="32" y="32"/>
                  </a:lnTo>
                  <a:lnTo>
                    <a:pt x="34" y="28"/>
                  </a:lnTo>
                  <a:lnTo>
                    <a:pt x="36" y="24"/>
                  </a:lnTo>
                  <a:lnTo>
                    <a:pt x="38" y="21"/>
                  </a:lnTo>
                  <a:lnTo>
                    <a:pt x="38" y="17"/>
                  </a:lnTo>
                  <a:lnTo>
                    <a:pt x="40" y="11"/>
                  </a:lnTo>
                  <a:lnTo>
                    <a:pt x="40" y="8"/>
                  </a:lnTo>
                  <a:lnTo>
                    <a:pt x="40" y="2"/>
                  </a:lnTo>
                  <a:lnTo>
                    <a:pt x="38" y="0"/>
                  </a:lnTo>
                  <a:lnTo>
                    <a:pt x="34" y="0"/>
                  </a:lnTo>
                  <a:lnTo>
                    <a:pt x="28" y="2"/>
                  </a:lnTo>
                  <a:lnTo>
                    <a:pt x="24" y="4"/>
                  </a:lnTo>
                  <a:lnTo>
                    <a:pt x="18" y="6"/>
                  </a:lnTo>
                  <a:lnTo>
                    <a:pt x="14" y="8"/>
                  </a:lnTo>
                  <a:lnTo>
                    <a:pt x="10" y="11"/>
                  </a:lnTo>
                  <a:lnTo>
                    <a:pt x="6" y="15"/>
                  </a:lnTo>
                  <a:lnTo>
                    <a:pt x="4" y="19"/>
                  </a:lnTo>
                  <a:lnTo>
                    <a:pt x="2" y="21"/>
                  </a:lnTo>
                  <a:lnTo>
                    <a:pt x="2" y="22"/>
                  </a:lnTo>
                  <a:lnTo>
                    <a:pt x="2" y="24"/>
                  </a:lnTo>
                  <a:lnTo>
                    <a:pt x="2" y="26"/>
                  </a:lnTo>
                  <a:lnTo>
                    <a:pt x="2" y="28"/>
                  </a:lnTo>
                  <a:lnTo>
                    <a:pt x="0" y="30"/>
                  </a:lnTo>
                  <a:lnTo>
                    <a:pt x="0" y="32"/>
                  </a:lnTo>
                  <a:lnTo>
                    <a:pt x="0" y="34"/>
                  </a:lnTo>
                  <a:close/>
                </a:path>
              </a:pathLst>
            </a:custGeom>
            <a:solidFill>
              <a:srgbClr val="FCEF00"/>
            </a:solidFill>
            <a:ln w="9525">
              <a:noFill/>
              <a:round/>
              <a:headEnd/>
              <a:tailEnd/>
            </a:ln>
          </p:spPr>
          <p:txBody>
            <a:bodyPr/>
            <a:lstStyle/>
            <a:p>
              <a:endParaRPr lang="en-US"/>
            </a:p>
          </p:txBody>
        </p:sp>
        <p:sp>
          <p:nvSpPr>
            <p:cNvPr id="31" name="Freeform 26"/>
            <p:cNvSpPr>
              <a:spLocks/>
            </p:cNvSpPr>
            <p:nvPr/>
          </p:nvSpPr>
          <p:spPr bwMode="auto">
            <a:xfrm>
              <a:off x="2562" y="1560"/>
              <a:ext cx="36" cy="48"/>
            </a:xfrm>
            <a:custGeom>
              <a:avLst/>
              <a:gdLst>
                <a:gd name="T0" fmla="*/ 0 w 36"/>
                <a:gd name="T1" fmla="*/ 24 h 48"/>
                <a:gd name="T2" fmla="*/ 2 w 36"/>
                <a:gd name="T3" fmla="*/ 27 h 48"/>
                <a:gd name="T4" fmla="*/ 2 w 36"/>
                <a:gd name="T5" fmla="*/ 31 h 48"/>
                <a:gd name="T6" fmla="*/ 4 w 36"/>
                <a:gd name="T7" fmla="*/ 35 h 48"/>
                <a:gd name="T8" fmla="*/ 6 w 36"/>
                <a:gd name="T9" fmla="*/ 37 h 48"/>
                <a:gd name="T10" fmla="*/ 8 w 36"/>
                <a:gd name="T11" fmla="*/ 40 h 48"/>
                <a:gd name="T12" fmla="*/ 10 w 36"/>
                <a:gd name="T13" fmla="*/ 44 h 48"/>
                <a:gd name="T14" fmla="*/ 14 w 36"/>
                <a:gd name="T15" fmla="*/ 46 h 48"/>
                <a:gd name="T16" fmla="*/ 16 w 36"/>
                <a:gd name="T17" fmla="*/ 48 h 48"/>
                <a:gd name="T18" fmla="*/ 34 w 36"/>
                <a:gd name="T19" fmla="*/ 38 h 48"/>
                <a:gd name="T20" fmla="*/ 36 w 36"/>
                <a:gd name="T21" fmla="*/ 35 h 48"/>
                <a:gd name="T22" fmla="*/ 36 w 36"/>
                <a:gd name="T23" fmla="*/ 29 h 48"/>
                <a:gd name="T24" fmla="*/ 36 w 36"/>
                <a:gd name="T25" fmla="*/ 25 h 48"/>
                <a:gd name="T26" fmla="*/ 36 w 36"/>
                <a:gd name="T27" fmla="*/ 22 h 48"/>
                <a:gd name="T28" fmla="*/ 36 w 36"/>
                <a:gd name="T29" fmla="*/ 16 h 48"/>
                <a:gd name="T30" fmla="*/ 34 w 36"/>
                <a:gd name="T31" fmla="*/ 12 h 48"/>
                <a:gd name="T32" fmla="*/ 32 w 36"/>
                <a:gd name="T33" fmla="*/ 9 h 48"/>
                <a:gd name="T34" fmla="*/ 28 w 36"/>
                <a:gd name="T35" fmla="*/ 5 h 48"/>
                <a:gd name="T36" fmla="*/ 26 w 36"/>
                <a:gd name="T37" fmla="*/ 5 h 48"/>
                <a:gd name="T38" fmla="*/ 26 w 36"/>
                <a:gd name="T39" fmla="*/ 3 h 48"/>
                <a:gd name="T40" fmla="*/ 24 w 36"/>
                <a:gd name="T41" fmla="*/ 1 h 48"/>
                <a:gd name="T42" fmla="*/ 22 w 36"/>
                <a:gd name="T43" fmla="*/ 1 h 48"/>
                <a:gd name="T44" fmla="*/ 20 w 36"/>
                <a:gd name="T45" fmla="*/ 1 h 48"/>
                <a:gd name="T46" fmla="*/ 18 w 36"/>
                <a:gd name="T47" fmla="*/ 0 h 48"/>
                <a:gd name="T48" fmla="*/ 16 w 36"/>
                <a:gd name="T49" fmla="*/ 0 h 48"/>
                <a:gd name="T50" fmla="*/ 14 w 36"/>
                <a:gd name="T51" fmla="*/ 0 h 48"/>
                <a:gd name="T52" fmla="*/ 4 w 36"/>
                <a:gd name="T53" fmla="*/ 9 h 48"/>
                <a:gd name="T54" fmla="*/ 0 w 36"/>
                <a:gd name="T55" fmla="*/ 24 h 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
                <a:gd name="T85" fmla="*/ 0 h 48"/>
                <a:gd name="T86" fmla="*/ 36 w 36"/>
                <a:gd name="T87" fmla="*/ 48 h 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 h="48">
                  <a:moveTo>
                    <a:pt x="0" y="24"/>
                  </a:moveTo>
                  <a:lnTo>
                    <a:pt x="2" y="27"/>
                  </a:lnTo>
                  <a:lnTo>
                    <a:pt x="2" y="31"/>
                  </a:lnTo>
                  <a:lnTo>
                    <a:pt x="4" y="35"/>
                  </a:lnTo>
                  <a:lnTo>
                    <a:pt x="6" y="37"/>
                  </a:lnTo>
                  <a:lnTo>
                    <a:pt x="8" y="40"/>
                  </a:lnTo>
                  <a:lnTo>
                    <a:pt x="10" y="44"/>
                  </a:lnTo>
                  <a:lnTo>
                    <a:pt x="14" y="46"/>
                  </a:lnTo>
                  <a:lnTo>
                    <a:pt x="16" y="48"/>
                  </a:lnTo>
                  <a:lnTo>
                    <a:pt x="34" y="38"/>
                  </a:lnTo>
                  <a:lnTo>
                    <a:pt x="36" y="35"/>
                  </a:lnTo>
                  <a:lnTo>
                    <a:pt x="36" y="29"/>
                  </a:lnTo>
                  <a:lnTo>
                    <a:pt x="36" y="25"/>
                  </a:lnTo>
                  <a:lnTo>
                    <a:pt x="36" y="22"/>
                  </a:lnTo>
                  <a:lnTo>
                    <a:pt x="36" y="16"/>
                  </a:lnTo>
                  <a:lnTo>
                    <a:pt x="34" y="12"/>
                  </a:lnTo>
                  <a:lnTo>
                    <a:pt x="32" y="9"/>
                  </a:lnTo>
                  <a:lnTo>
                    <a:pt x="28" y="5"/>
                  </a:lnTo>
                  <a:lnTo>
                    <a:pt x="26" y="5"/>
                  </a:lnTo>
                  <a:lnTo>
                    <a:pt x="26" y="3"/>
                  </a:lnTo>
                  <a:lnTo>
                    <a:pt x="24" y="1"/>
                  </a:lnTo>
                  <a:lnTo>
                    <a:pt x="22" y="1"/>
                  </a:lnTo>
                  <a:lnTo>
                    <a:pt x="20" y="1"/>
                  </a:lnTo>
                  <a:lnTo>
                    <a:pt x="18" y="0"/>
                  </a:lnTo>
                  <a:lnTo>
                    <a:pt x="16" y="0"/>
                  </a:lnTo>
                  <a:lnTo>
                    <a:pt x="14" y="0"/>
                  </a:lnTo>
                  <a:lnTo>
                    <a:pt x="4" y="9"/>
                  </a:lnTo>
                  <a:lnTo>
                    <a:pt x="0" y="24"/>
                  </a:lnTo>
                  <a:close/>
                </a:path>
              </a:pathLst>
            </a:custGeom>
            <a:solidFill>
              <a:srgbClr val="FCEF00"/>
            </a:solidFill>
            <a:ln w="9525">
              <a:noFill/>
              <a:round/>
              <a:headEnd/>
              <a:tailEnd/>
            </a:ln>
          </p:spPr>
          <p:txBody>
            <a:bodyPr/>
            <a:lstStyle/>
            <a:p>
              <a:endParaRPr lang="en-US"/>
            </a:p>
          </p:txBody>
        </p:sp>
        <p:sp>
          <p:nvSpPr>
            <p:cNvPr id="32" name="Freeform 27"/>
            <p:cNvSpPr>
              <a:spLocks/>
            </p:cNvSpPr>
            <p:nvPr/>
          </p:nvSpPr>
          <p:spPr bwMode="auto">
            <a:xfrm>
              <a:off x="2543" y="1463"/>
              <a:ext cx="31" cy="50"/>
            </a:xfrm>
            <a:custGeom>
              <a:avLst/>
              <a:gdLst>
                <a:gd name="T0" fmla="*/ 0 w 31"/>
                <a:gd name="T1" fmla="*/ 37 h 50"/>
                <a:gd name="T2" fmla="*/ 5 w 31"/>
                <a:gd name="T3" fmla="*/ 50 h 50"/>
                <a:gd name="T4" fmla="*/ 31 w 31"/>
                <a:gd name="T5" fmla="*/ 48 h 50"/>
                <a:gd name="T6" fmla="*/ 31 w 31"/>
                <a:gd name="T7" fmla="*/ 48 h 50"/>
                <a:gd name="T8" fmla="*/ 31 w 31"/>
                <a:gd name="T9" fmla="*/ 47 h 50"/>
                <a:gd name="T10" fmla="*/ 31 w 31"/>
                <a:gd name="T11" fmla="*/ 47 h 50"/>
                <a:gd name="T12" fmla="*/ 31 w 31"/>
                <a:gd name="T13" fmla="*/ 47 h 50"/>
                <a:gd name="T14" fmla="*/ 31 w 31"/>
                <a:gd name="T15" fmla="*/ 47 h 50"/>
                <a:gd name="T16" fmla="*/ 31 w 31"/>
                <a:gd name="T17" fmla="*/ 47 h 50"/>
                <a:gd name="T18" fmla="*/ 31 w 31"/>
                <a:gd name="T19" fmla="*/ 47 h 50"/>
                <a:gd name="T20" fmla="*/ 31 w 31"/>
                <a:gd name="T21" fmla="*/ 47 h 50"/>
                <a:gd name="T22" fmla="*/ 13 w 31"/>
                <a:gd name="T23" fmla="*/ 0 h 50"/>
                <a:gd name="T24" fmla="*/ 11 w 31"/>
                <a:gd name="T25" fmla="*/ 0 h 50"/>
                <a:gd name="T26" fmla="*/ 9 w 31"/>
                <a:gd name="T27" fmla="*/ 2 h 50"/>
                <a:gd name="T28" fmla="*/ 7 w 31"/>
                <a:gd name="T29" fmla="*/ 4 h 50"/>
                <a:gd name="T30" fmla="*/ 7 w 31"/>
                <a:gd name="T31" fmla="*/ 6 h 50"/>
                <a:gd name="T32" fmla="*/ 5 w 31"/>
                <a:gd name="T33" fmla="*/ 8 h 50"/>
                <a:gd name="T34" fmla="*/ 4 w 31"/>
                <a:gd name="T35" fmla="*/ 10 h 50"/>
                <a:gd name="T36" fmla="*/ 2 w 31"/>
                <a:gd name="T37" fmla="*/ 11 h 50"/>
                <a:gd name="T38" fmla="*/ 2 w 31"/>
                <a:gd name="T39" fmla="*/ 15 h 50"/>
                <a:gd name="T40" fmla="*/ 0 w 31"/>
                <a:gd name="T41" fmla="*/ 17 h 50"/>
                <a:gd name="T42" fmla="*/ 0 w 31"/>
                <a:gd name="T43" fmla="*/ 21 h 50"/>
                <a:gd name="T44" fmla="*/ 0 w 31"/>
                <a:gd name="T45" fmla="*/ 22 h 50"/>
                <a:gd name="T46" fmla="*/ 0 w 31"/>
                <a:gd name="T47" fmla="*/ 26 h 50"/>
                <a:gd name="T48" fmla="*/ 0 w 31"/>
                <a:gd name="T49" fmla="*/ 28 h 50"/>
                <a:gd name="T50" fmla="*/ 0 w 31"/>
                <a:gd name="T51" fmla="*/ 32 h 50"/>
                <a:gd name="T52" fmla="*/ 0 w 31"/>
                <a:gd name="T53" fmla="*/ 34 h 50"/>
                <a:gd name="T54" fmla="*/ 0 w 31"/>
                <a:gd name="T55" fmla="*/ 37 h 5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
                <a:gd name="T85" fmla="*/ 0 h 50"/>
                <a:gd name="T86" fmla="*/ 31 w 31"/>
                <a:gd name="T87" fmla="*/ 50 h 5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 h="50">
                  <a:moveTo>
                    <a:pt x="0" y="37"/>
                  </a:moveTo>
                  <a:lnTo>
                    <a:pt x="5" y="50"/>
                  </a:lnTo>
                  <a:lnTo>
                    <a:pt x="31" y="48"/>
                  </a:lnTo>
                  <a:lnTo>
                    <a:pt x="31" y="47"/>
                  </a:lnTo>
                  <a:lnTo>
                    <a:pt x="13" y="0"/>
                  </a:lnTo>
                  <a:lnTo>
                    <a:pt x="11" y="0"/>
                  </a:lnTo>
                  <a:lnTo>
                    <a:pt x="9" y="2"/>
                  </a:lnTo>
                  <a:lnTo>
                    <a:pt x="7" y="4"/>
                  </a:lnTo>
                  <a:lnTo>
                    <a:pt x="7" y="6"/>
                  </a:lnTo>
                  <a:lnTo>
                    <a:pt x="5" y="8"/>
                  </a:lnTo>
                  <a:lnTo>
                    <a:pt x="4" y="10"/>
                  </a:lnTo>
                  <a:lnTo>
                    <a:pt x="2" y="11"/>
                  </a:lnTo>
                  <a:lnTo>
                    <a:pt x="2" y="15"/>
                  </a:lnTo>
                  <a:lnTo>
                    <a:pt x="0" y="17"/>
                  </a:lnTo>
                  <a:lnTo>
                    <a:pt x="0" y="21"/>
                  </a:lnTo>
                  <a:lnTo>
                    <a:pt x="0" y="22"/>
                  </a:lnTo>
                  <a:lnTo>
                    <a:pt x="0" y="26"/>
                  </a:lnTo>
                  <a:lnTo>
                    <a:pt x="0" y="28"/>
                  </a:lnTo>
                  <a:lnTo>
                    <a:pt x="0" y="32"/>
                  </a:lnTo>
                  <a:lnTo>
                    <a:pt x="0" y="34"/>
                  </a:lnTo>
                  <a:lnTo>
                    <a:pt x="0" y="37"/>
                  </a:lnTo>
                  <a:close/>
                </a:path>
              </a:pathLst>
            </a:custGeom>
            <a:solidFill>
              <a:srgbClr val="FCEF00"/>
            </a:solidFill>
            <a:ln w="9525">
              <a:noFill/>
              <a:round/>
              <a:headEnd/>
              <a:tailEnd/>
            </a:ln>
          </p:spPr>
          <p:txBody>
            <a:bodyPr/>
            <a:lstStyle/>
            <a:p>
              <a:endParaRPr lang="en-US"/>
            </a:p>
          </p:txBody>
        </p:sp>
        <p:sp>
          <p:nvSpPr>
            <p:cNvPr id="33" name="Freeform 28"/>
            <p:cNvSpPr>
              <a:spLocks/>
            </p:cNvSpPr>
            <p:nvPr/>
          </p:nvSpPr>
          <p:spPr bwMode="auto">
            <a:xfrm>
              <a:off x="2586" y="1604"/>
              <a:ext cx="32" cy="41"/>
            </a:xfrm>
            <a:custGeom>
              <a:avLst/>
              <a:gdLst>
                <a:gd name="T0" fmla="*/ 0 w 32"/>
                <a:gd name="T1" fmla="*/ 33 h 41"/>
                <a:gd name="T2" fmla="*/ 4 w 32"/>
                <a:gd name="T3" fmla="*/ 41 h 41"/>
                <a:gd name="T4" fmla="*/ 26 w 32"/>
                <a:gd name="T5" fmla="*/ 37 h 41"/>
                <a:gd name="T6" fmla="*/ 28 w 32"/>
                <a:gd name="T7" fmla="*/ 35 h 41"/>
                <a:gd name="T8" fmla="*/ 28 w 32"/>
                <a:gd name="T9" fmla="*/ 31 h 41"/>
                <a:gd name="T10" fmla="*/ 30 w 32"/>
                <a:gd name="T11" fmla="*/ 28 h 41"/>
                <a:gd name="T12" fmla="*/ 30 w 32"/>
                <a:gd name="T13" fmla="*/ 24 h 41"/>
                <a:gd name="T14" fmla="*/ 32 w 32"/>
                <a:gd name="T15" fmla="*/ 20 h 41"/>
                <a:gd name="T16" fmla="*/ 32 w 32"/>
                <a:gd name="T17" fmla="*/ 17 h 41"/>
                <a:gd name="T18" fmla="*/ 30 w 32"/>
                <a:gd name="T19" fmla="*/ 13 h 41"/>
                <a:gd name="T20" fmla="*/ 30 w 32"/>
                <a:gd name="T21" fmla="*/ 9 h 41"/>
                <a:gd name="T22" fmla="*/ 28 w 32"/>
                <a:gd name="T23" fmla="*/ 7 h 41"/>
                <a:gd name="T24" fmla="*/ 28 w 32"/>
                <a:gd name="T25" fmla="*/ 7 h 41"/>
                <a:gd name="T26" fmla="*/ 26 w 32"/>
                <a:gd name="T27" fmla="*/ 6 h 41"/>
                <a:gd name="T28" fmla="*/ 26 w 32"/>
                <a:gd name="T29" fmla="*/ 4 h 41"/>
                <a:gd name="T30" fmla="*/ 26 w 32"/>
                <a:gd name="T31" fmla="*/ 4 h 41"/>
                <a:gd name="T32" fmla="*/ 24 w 32"/>
                <a:gd name="T33" fmla="*/ 2 h 41"/>
                <a:gd name="T34" fmla="*/ 24 w 32"/>
                <a:gd name="T35" fmla="*/ 0 h 41"/>
                <a:gd name="T36" fmla="*/ 24 w 32"/>
                <a:gd name="T37" fmla="*/ 0 h 41"/>
                <a:gd name="T38" fmla="*/ 20 w 32"/>
                <a:gd name="T39" fmla="*/ 0 h 41"/>
                <a:gd name="T40" fmla="*/ 16 w 32"/>
                <a:gd name="T41" fmla="*/ 2 h 41"/>
                <a:gd name="T42" fmla="*/ 14 w 32"/>
                <a:gd name="T43" fmla="*/ 4 h 41"/>
                <a:gd name="T44" fmla="*/ 10 w 32"/>
                <a:gd name="T45" fmla="*/ 7 h 41"/>
                <a:gd name="T46" fmla="*/ 8 w 32"/>
                <a:gd name="T47" fmla="*/ 9 h 41"/>
                <a:gd name="T48" fmla="*/ 6 w 32"/>
                <a:gd name="T49" fmla="*/ 11 h 41"/>
                <a:gd name="T50" fmla="*/ 4 w 32"/>
                <a:gd name="T51" fmla="*/ 15 h 41"/>
                <a:gd name="T52" fmla="*/ 2 w 32"/>
                <a:gd name="T53" fmla="*/ 17 h 41"/>
                <a:gd name="T54" fmla="*/ 2 w 32"/>
                <a:gd name="T55" fmla="*/ 20 h 41"/>
                <a:gd name="T56" fmla="*/ 2 w 32"/>
                <a:gd name="T57" fmla="*/ 22 h 41"/>
                <a:gd name="T58" fmla="*/ 2 w 32"/>
                <a:gd name="T59" fmla="*/ 24 h 41"/>
                <a:gd name="T60" fmla="*/ 0 w 32"/>
                <a:gd name="T61" fmla="*/ 26 h 41"/>
                <a:gd name="T62" fmla="*/ 0 w 32"/>
                <a:gd name="T63" fmla="*/ 28 h 41"/>
                <a:gd name="T64" fmla="*/ 0 w 32"/>
                <a:gd name="T65" fmla="*/ 30 h 41"/>
                <a:gd name="T66" fmla="*/ 0 w 32"/>
                <a:gd name="T67" fmla="*/ 31 h 41"/>
                <a:gd name="T68" fmla="*/ 0 w 32"/>
                <a:gd name="T69" fmla="*/ 33 h 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41"/>
                <a:gd name="T107" fmla="*/ 32 w 32"/>
                <a:gd name="T108" fmla="*/ 41 h 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41">
                  <a:moveTo>
                    <a:pt x="0" y="33"/>
                  </a:moveTo>
                  <a:lnTo>
                    <a:pt x="4" y="41"/>
                  </a:lnTo>
                  <a:lnTo>
                    <a:pt x="26" y="37"/>
                  </a:lnTo>
                  <a:lnTo>
                    <a:pt x="28" y="35"/>
                  </a:lnTo>
                  <a:lnTo>
                    <a:pt x="28" y="31"/>
                  </a:lnTo>
                  <a:lnTo>
                    <a:pt x="30" y="28"/>
                  </a:lnTo>
                  <a:lnTo>
                    <a:pt x="30" y="24"/>
                  </a:lnTo>
                  <a:lnTo>
                    <a:pt x="32" y="20"/>
                  </a:lnTo>
                  <a:lnTo>
                    <a:pt x="32" y="17"/>
                  </a:lnTo>
                  <a:lnTo>
                    <a:pt x="30" y="13"/>
                  </a:lnTo>
                  <a:lnTo>
                    <a:pt x="30" y="9"/>
                  </a:lnTo>
                  <a:lnTo>
                    <a:pt x="28" y="7"/>
                  </a:lnTo>
                  <a:lnTo>
                    <a:pt x="26" y="6"/>
                  </a:lnTo>
                  <a:lnTo>
                    <a:pt x="26" y="4"/>
                  </a:lnTo>
                  <a:lnTo>
                    <a:pt x="24" y="2"/>
                  </a:lnTo>
                  <a:lnTo>
                    <a:pt x="24" y="0"/>
                  </a:lnTo>
                  <a:lnTo>
                    <a:pt x="20" y="0"/>
                  </a:lnTo>
                  <a:lnTo>
                    <a:pt x="16" y="2"/>
                  </a:lnTo>
                  <a:lnTo>
                    <a:pt x="14" y="4"/>
                  </a:lnTo>
                  <a:lnTo>
                    <a:pt x="10" y="7"/>
                  </a:lnTo>
                  <a:lnTo>
                    <a:pt x="8" y="9"/>
                  </a:lnTo>
                  <a:lnTo>
                    <a:pt x="6" y="11"/>
                  </a:lnTo>
                  <a:lnTo>
                    <a:pt x="4" y="15"/>
                  </a:lnTo>
                  <a:lnTo>
                    <a:pt x="2" y="17"/>
                  </a:lnTo>
                  <a:lnTo>
                    <a:pt x="2" y="20"/>
                  </a:lnTo>
                  <a:lnTo>
                    <a:pt x="2" y="22"/>
                  </a:lnTo>
                  <a:lnTo>
                    <a:pt x="2" y="24"/>
                  </a:lnTo>
                  <a:lnTo>
                    <a:pt x="0" y="26"/>
                  </a:lnTo>
                  <a:lnTo>
                    <a:pt x="0" y="28"/>
                  </a:lnTo>
                  <a:lnTo>
                    <a:pt x="0" y="30"/>
                  </a:lnTo>
                  <a:lnTo>
                    <a:pt x="0" y="31"/>
                  </a:lnTo>
                  <a:lnTo>
                    <a:pt x="0" y="33"/>
                  </a:lnTo>
                  <a:close/>
                </a:path>
              </a:pathLst>
            </a:custGeom>
            <a:solidFill>
              <a:srgbClr val="FCEF00"/>
            </a:solidFill>
            <a:ln w="9525">
              <a:noFill/>
              <a:round/>
              <a:headEnd/>
              <a:tailEnd/>
            </a:ln>
          </p:spPr>
          <p:txBody>
            <a:bodyPr/>
            <a:lstStyle/>
            <a:p>
              <a:endParaRPr lang="en-US"/>
            </a:p>
          </p:txBody>
        </p:sp>
        <p:sp>
          <p:nvSpPr>
            <p:cNvPr id="34" name="Freeform 29"/>
            <p:cNvSpPr>
              <a:spLocks/>
            </p:cNvSpPr>
            <p:nvPr/>
          </p:nvSpPr>
          <p:spPr bwMode="auto">
            <a:xfrm>
              <a:off x="2570" y="1421"/>
              <a:ext cx="28" cy="61"/>
            </a:xfrm>
            <a:custGeom>
              <a:avLst/>
              <a:gdLst>
                <a:gd name="T0" fmla="*/ 0 w 28"/>
                <a:gd name="T1" fmla="*/ 44 h 61"/>
                <a:gd name="T2" fmla="*/ 12 w 28"/>
                <a:gd name="T3" fmla="*/ 61 h 61"/>
                <a:gd name="T4" fmla="*/ 26 w 28"/>
                <a:gd name="T5" fmla="*/ 53 h 61"/>
                <a:gd name="T6" fmla="*/ 28 w 28"/>
                <a:gd name="T7" fmla="*/ 46 h 61"/>
                <a:gd name="T8" fmla="*/ 28 w 28"/>
                <a:gd name="T9" fmla="*/ 40 h 61"/>
                <a:gd name="T10" fmla="*/ 28 w 28"/>
                <a:gd name="T11" fmla="*/ 33 h 61"/>
                <a:gd name="T12" fmla="*/ 28 w 28"/>
                <a:gd name="T13" fmla="*/ 27 h 61"/>
                <a:gd name="T14" fmla="*/ 28 w 28"/>
                <a:gd name="T15" fmla="*/ 20 h 61"/>
                <a:gd name="T16" fmla="*/ 26 w 28"/>
                <a:gd name="T17" fmla="*/ 13 h 61"/>
                <a:gd name="T18" fmla="*/ 24 w 28"/>
                <a:gd name="T19" fmla="*/ 7 h 61"/>
                <a:gd name="T20" fmla="*/ 24 w 28"/>
                <a:gd name="T21" fmla="*/ 0 h 61"/>
                <a:gd name="T22" fmla="*/ 20 w 28"/>
                <a:gd name="T23" fmla="*/ 2 h 61"/>
                <a:gd name="T24" fmla="*/ 18 w 28"/>
                <a:gd name="T25" fmla="*/ 2 h 61"/>
                <a:gd name="T26" fmla="*/ 16 w 28"/>
                <a:gd name="T27" fmla="*/ 3 h 61"/>
                <a:gd name="T28" fmla="*/ 12 w 28"/>
                <a:gd name="T29" fmla="*/ 5 h 61"/>
                <a:gd name="T30" fmla="*/ 10 w 28"/>
                <a:gd name="T31" fmla="*/ 7 h 61"/>
                <a:gd name="T32" fmla="*/ 8 w 28"/>
                <a:gd name="T33" fmla="*/ 9 h 61"/>
                <a:gd name="T34" fmla="*/ 6 w 28"/>
                <a:gd name="T35" fmla="*/ 13 h 61"/>
                <a:gd name="T36" fmla="*/ 4 w 28"/>
                <a:gd name="T37" fmla="*/ 14 h 61"/>
                <a:gd name="T38" fmla="*/ 4 w 28"/>
                <a:gd name="T39" fmla="*/ 18 h 61"/>
                <a:gd name="T40" fmla="*/ 2 w 28"/>
                <a:gd name="T41" fmla="*/ 22 h 61"/>
                <a:gd name="T42" fmla="*/ 2 w 28"/>
                <a:gd name="T43" fmla="*/ 26 h 61"/>
                <a:gd name="T44" fmla="*/ 2 w 28"/>
                <a:gd name="T45" fmla="*/ 29 h 61"/>
                <a:gd name="T46" fmla="*/ 0 w 28"/>
                <a:gd name="T47" fmla="*/ 33 h 61"/>
                <a:gd name="T48" fmla="*/ 0 w 28"/>
                <a:gd name="T49" fmla="*/ 37 h 61"/>
                <a:gd name="T50" fmla="*/ 0 w 28"/>
                <a:gd name="T51" fmla="*/ 40 h 61"/>
                <a:gd name="T52" fmla="*/ 0 w 28"/>
                <a:gd name="T53" fmla="*/ 44 h 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
                <a:gd name="T82" fmla="*/ 0 h 61"/>
                <a:gd name="T83" fmla="*/ 28 w 28"/>
                <a:gd name="T84" fmla="*/ 61 h 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 h="61">
                  <a:moveTo>
                    <a:pt x="0" y="44"/>
                  </a:moveTo>
                  <a:lnTo>
                    <a:pt x="12" y="61"/>
                  </a:lnTo>
                  <a:lnTo>
                    <a:pt x="26" y="53"/>
                  </a:lnTo>
                  <a:lnTo>
                    <a:pt x="28" y="46"/>
                  </a:lnTo>
                  <a:lnTo>
                    <a:pt x="28" y="40"/>
                  </a:lnTo>
                  <a:lnTo>
                    <a:pt x="28" y="33"/>
                  </a:lnTo>
                  <a:lnTo>
                    <a:pt x="28" y="27"/>
                  </a:lnTo>
                  <a:lnTo>
                    <a:pt x="28" y="20"/>
                  </a:lnTo>
                  <a:lnTo>
                    <a:pt x="26" y="13"/>
                  </a:lnTo>
                  <a:lnTo>
                    <a:pt x="24" y="7"/>
                  </a:lnTo>
                  <a:lnTo>
                    <a:pt x="24" y="0"/>
                  </a:lnTo>
                  <a:lnTo>
                    <a:pt x="20" y="2"/>
                  </a:lnTo>
                  <a:lnTo>
                    <a:pt x="18" y="2"/>
                  </a:lnTo>
                  <a:lnTo>
                    <a:pt x="16" y="3"/>
                  </a:lnTo>
                  <a:lnTo>
                    <a:pt x="12" y="5"/>
                  </a:lnTo>
                  <a:lnTo>
                    <a:pt x="10" y="7"/>
                  </a:lnTo>
                  <a:lnTo>
                    <a:pt x="8" y="9"/>
                  </a:lnTo>
                  <a:lnTo>
                    <a:pt x="6" y="13"/>
                  </a:lnTo>
                  <a:lnTo>
                    <a:pt x="4" y="14"/>
                  </a:lnTo>
                  <a:lnTo>
                    <a:pt x="4" y="18"/>
                  </a:lnTo>
                  <a:lnTo>
                    <a:pt x="2" y="22"/>
                  </a:lnTo>
                  <a:lnTo>
                    <a:pt x="2" y="26"/>
                  </a:lnTo>
                  <a:lnTo>
                    <a:pt x="2" y="29"/>
                  </a:lnTo>
                  <a:lnTo>
                    <a:pt x="0" y="33"/>
                  </a:lnTo>
                  <a:lnTo>
                    <a:pt x="0" y="37"/>
                  </a:lnTo>
                  <a:lnTo>
                    <a:pt x="0" y="40"/>
                  </a:lnTo>
                  <a:lnTo>
                    <a:pt x="0" y="44"/>
                  </a:lnTo>
                  <a:close/>
                </a:path>
              </a:pathLst>
            </a:custGeom>
            <a:solidFill>
              <a:srgbClr val="FCEF00"/>
            </a:solidFill>
            <a:ln w="9525">
              <a:noFill/>
              <a:round/>
              <a:headEnd/>
              <a:tailEnd/>
            </a:ln>
          </p:spPr>
          <p:txBody>
            <a:bodyPr/>
            <a:lstStyle/>
            <a:p>
              <a:endParaRPr lang="en-US"/>
            </a:p>
          </p:txBody>
        </p:sp>
        <p:sp>
          <p:nvSpPr>
            <p:cNvPr id="35" name="Freeform 30"/>
            <p:cNvSpPr>
              <a:spLocks/>
            </p:cNvSpPr>
            <p:nvPr/>
          </p:nvSpPr>
          <p:spPr bwMode="auto">
            <a:xfrm>
              <a:off x="2608" y="1404"/>
              <a:ext cx="32" cy="52"/>
            </a:xfrm>
            <a:custGeom>
              <a:avLst/>
              <a:gdLst>
                <a:gd name="T0" fmla="*/ 2 w 32"/>
                <a:gd name="T1" fmla="*/ 48 h 52"/>
                <a:gd name="T2" fmla="*/ 2 w 32"/>
                <a:gd name="T3" fmla="*/ 48 h 52"/>
                <a:gd name="T4" fmla="*/ 2 w 32"/>
                <a:gd name="T5" fmla="*/ 48 h 52"/>
                <a:gd name="T6" fmla="*/ 2 w 32"/>
                <a:gd name="T7" fmla="*/ 48 h 52"/>
                <a:gd name="T8" fmla="*/ 2 w 32"/>
                <a:gd name="T9" fmla="*/ 50 h 52"/>
                <a:gd name="T10" fmla="*/ 2 w 32"/>
                <a:gd name="T11" fmla="*/ 50 h 52"/>
                <a:gd name="T12" fmla="*/ 4 w 32"/>
                <a:gd name="T13" fmla="*/ 50 h 52"/>
                <a:gd name="T14" fmla="*/ 4 w 32"/>
                <a:gd name="T15" fmla="*/ 50 h 52"/>
                <a:gd name="T16" fmla="*/ 4 w 32"/>
                <a:gd name="T17" fmla="*/ 52 h 52"/>
                <a:gd name="T18" fmla="*/ 20 w 32"/>
                <a:gd name="T19" fmla="*/ 44 h 52"/>
                <a:gd name="T20" fmla="*/ 22 w 32"/>
                <a:gd name="T21" fmla="*/ 39 h 52"/>
                <a:gd name="T22" fmla="*/ 24 w 32"/>
                <a:gd name="T23" fmla="*/ 35 h 52"/>
                <a:gd name="T24" fmla="*/ 26 w 32"/>
                <a:gd name="T25" fmla="*/ 30 h 52"/>
                <a:gd name="T26" fmla="*/ 28 w 32"/>
                <a:gd name="T27" fmla="*/ 22 h 52"/>
                <a:gd name="T28" fmla="*/ 28 w 32"/>
                <a:gd name="T29" fmla="*/ 17 h 52"/>
                <a:gd name="T30" fmla="*/ 28 w 32"/>
                <a:gd name="T31" fmla="*/ 11 h 52"/>
                <a:gd name="T32" fmla="*/ 30 w 32"/>
                <a:gd name="T33" fmla="*/ 6 h 52"/>
                <a:gd name="T34" fmla="*/ 32 w 32"/>
                <a:gd name="T35" fmla="*/ 0 h 52"/>
                <a:gd name="T36" fmla="*/ 28 w 32"/>
                <a:gd name="T37" fmla="*/ 0 h 52"/>
                <a:gd name="T38" fmla="*/ 26 w 32"/>
                <a:gd name="T39" fmla="*/ 0 h 52"/>
                <a:gd name="T40" fmla="*/ 22 w 32"/>
                <a:gd name="T41" fmla="*/ 2 h 52"/>
                <a:gd name="T42" fmla="*/ 18 w 32"/>
                <a:gd name="T43" fmla="*/ 4 h 52"/>
                <a:gd name="T44" fmla="*/ 16 w 32"/>
                <a:gd name="T45" fmla="*/ 6 h 52"/>
                <a:gd name="T46" fmla="*/ 12 w 32"/>
                <a:gd name="T47" fmla="*/ 7 h 52"/>
                <a:gd name="T48" fmla="*/ 10 w 32"/>
                <a:gd name="T49" fmla="*/ 9 h 52"/>
                <a:gd name="T50" fmla="*/ 8 w 32"/>
                <a:gd name="T51" fmla="*/ 11 h 52"/>
                <a:gd name="T52" fmla="*/ 6 w 32"/>
                <a:gd name="T53" fmla="*/ 13 h 52"/>
                <a:gd name="T54" fmla="*/ 6 w 32"/>
                <a:gd name="T55" fmla="*/ 15 h 52"/>
                <a:gd name="T56" fmla="*/ 4 w 32"/>
                <a:gd name="T57" fmla="*/ 15 h 52"/>
                <a:gd name="T58" fmla="*/ 4 w 32"/>
                <a:gd name="T59" fmla="*/ 17 h 52"/>
                <a:gd name="T60" fmla="*/ 2 w 32"/>
                <a:gd name="T61" fmla="*/ 19 h 52"/>
                <a:gd name="T62" fmla="*/ 2 w 32"/>
                <a:gd name="T63" fmla="*/ 19 h 52"/>
                <a:gd name="T64" fmla="*/ 0 w 32"/>
                <a:gd name="T65" fmla="*/ 20 h 52"/>
                <a:gd name="T66" fmla="*/ 0 w 32"/>
                <a:gd name="T67" fmla="*/ 20 h 52"/>
                <a:gd name="T68" fmla="*/ 2 w 32"/>
                <a:gd name="T69" fmla="*/ 48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52"/>
                <a:gd name="T107" fmla="*/ 32 w 32"/>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52">
                  <a:moveTo>
                    <a:pt x="2" y="48"/>
                  </a:moveTo>
                  <a:lnTo>
                    <a:pt x="2" y="48"/>
                  </a:lnTo>
                  <a:lnTo>
                    <a:pt x="2" y="50"/>
                  </a:lnTo>
                  <a:lnTo>
                    <a:pt x="4" y="50"/>
                  </a:lnTo>
                  <a:lnTo>
                    <a:pt x="4" y="52"/>
                  </a:lnTo>
                  <a:lnTo>
                    <a:pt x="20" y="44"/>
                  </a:lnTo>
                  <a:lnTo>
                    <a:pt x="22" y="39"/>
                  </a:lnTo>
                  <a:lnTo>
                    <a:pt x="24" y="35"/>
                  </a:lnTo>
                  <a:lnTo>
                    <a:pt x="26" y="30"/>
                  </a:lnTo>
                  <a:lnTo>
                    <a:pt x="28" y="22"/>
                  </a:lnTo>
                  <a:lnTo>
                    <a:pt x="28" y="17"/>
                  </a:lnTo>
                  <a:lnTo>
                    <a:pt x="28" y="11"/>
                  </a:lnTo>
                  <a:lnTo>
                    <a:pt x="30" y="6"/>
                  </a:lnTo>
                  <a:lnTo>
                    <a:pt x="32" y="0"/>
                  </a:lnTo>
                  <a:lnTo>
                    <a:pt x="28" y="0"/>
                  </a:lnTo>
                  <a:lnTo>
                    <a:pt x="26" y="0"/>
                  </a:lnTo>
                  <a:lnTo>
                    <a:pt x="22" y="2"/>
                  </a:lnTo>
                  <a:lnTo>
                    <a:pt x="18" y="4"/>
                  </a:lnTo>
                  <a:lnTo>
                    <a:pt x="16" y="6"/>
                  </a:lnTo>
                  <a:lnTo>
                    <a:pt x="12" y="7"/>
                  </a:lnTo>
                  <a:lnTo>
                    <a:pt x="10" y="9"/>
                  </a:lnTo>
                  <a:lnTo>
                    <a:pt x="8" y="11"/>
                  </a:lnTo>
                  <a:lnTo>
                    <a:pt x="6" y="13"/>
                  </a:lnTo>
                  <a:lnTo>
                    <a:pt x="6" y="15"/>
                  </a:lnTo>
                  <a:lnTo>
                    <a:pt x="4" y="15"/>
                  </a:lnTo>
                  <a:lnTo>
                    <a:pt x="4" y="17"/>
                  </a:lnTo>
                  <a:lnTo>
                    <a:pt x="2" y="19"/>
                  </a:lnTo>
                  <a:lnTo>
                    <a:pt x="0" y="20"/>
                  </a:lnTo>
                  <a:lnTo>
                    <a:pt x="2" y="48"/>
                  </a:lnTo>
                  <a:close/>
                </a:path>
              </a:pathLst>
            </a:custGeom>
            <a:solidFill>
              <a:srgbClr val="FCEF00"/>
            </a:solidFill>
            <a:ln w="9525">
              <a:noFill/>
              <a:round/>
              <a:headEnd/>
              <a:tailEnd/>
            </a:ln>
          </p:spPr>
          <p:txBody>
            <a:bodyPr/>
            <a:lstStyle/>
            <a:p>
              <a:endParaRPr lang="en-US"/>
            </a:p>
          </p:txBody>
        </p:sp>
        <p:sp>
          <p:nvSpPr>
            <p:cNvPr id="36" name="Freeform 31"/>
            <p:cNvSpPr>
              <a:spLocks/>
            </p:cNvSpPr>
            <p:nvPr/>
          </p:nvSpPr>
          <p:spPr bwMode="auto">
            <a:xfrm>
              <a:off x="2645" y="1395"/>
              <a:ext cx="48" cy="44"/>
            </a:xfrm>
            <a:custGeom>
              <a:avLst/>
              <a:gdLst>
                <a:gd name="T0" fmla="*/ 0 w 48"/>
                <a:gd name="T1" fmla="*/ 40 h 44"/>
                <a:gd name="T2" fmla="*/ 2 w 48"/>
                <a:gd name="T3" fmla="*/ 42 h 44"/>
                <a:gd name="T4" fmla="*/ 4 w 48"/>
                <a:gd name="T5" fmla="*/ 44 h 44"/>
                <a:gd name="T6" fmla="*/ 8 w 48"/>
                <a:gd name="T7" fmla="*/ 44 h 44"/>
                <a:gd name="T8" fmla="*/ 10 w 48"/>
                <a:gd name="T9" fmla="*/ 44 h 44"/>
                <a:gd name="T10" fmla="*/ 14 w 48"/>
                <a:gd name="T11" fmla="*/ 42 h 44"/>
                <a:gd name="T12" fmla="*/ 16 w 48"/>
                <a:gd name="T13" fmla="*/ 42 h 44"/>
                <a:gd name="T14" fmla="*/ 20 w 48"/>
                <a:gd name="T15" fmla="*/ 40 h 44"/>
                <a:gd name="T16" fmla="*/ 22 w 48"/>
                <a:gd name="T17" fmla="*/ 39 h 44"/>
                <a:gd name="T18" fmla="*/ 28 w 48"/>
                <a:gd name="T19" fmla="*/ 37 h 44"/>
                <a:gd name="T20" fmla="*/ 32 w 48"/>
                <a:gd name="T21" fmla="*/ 31 h 44"/>
                <a:gd name="T22" fmla="*/ 36 w 48"/>
                <a:gd name="T23" fmla="*/ 28 h 44"/>
                <a:gd name="T24" fmla="*/ 38 w 48"/>
                <a:gd name="T25" fmla="*/ 24 h 44"/>
                <a:gd name="T26" fmla="*/ 42 w 48"/>
                <a:gd name="T27" fmla="*/ 18 h 44"/>
                <a:gd name="T28" fmla="*/ 44 w 48"/>
                <a:gd name="T29" fmla="*/ 13 h 44"/>
                <a:gd name="T30" fmla="*/ 46 w 48"/>
                <a:gd name="T31" fmla="*/ 7 h 44"/>
                <a:gd name="T32" fmla="*/ 48 w 48"/>
                <a:gd name="T33" fmla="*/ 2 h 44"/>
                <a:gd name="T34" fmla="*/ 44 w 48"/>
                <a:gd name="T35" fmla="*/ 2 h 44"/>
                <a:gd name="T36" fmla="*/ 38 w 48"/>
                <a:gd name="T37" fmla="*/ 0 h 44"/>
                <a:gd name="T38" fmla="*/ 32 w 48"/>
                <a:gd name="T39" fmla="*/ 2 h 44"/>
                <a:gd name="T40" fmla="*/ 28 w 48"/>
                <a:gd name="T41" fmla="*/ 3 h 44"/>
                <a:gd name="T42" fmla="*/ 22 w 48"/>
                <a:gd name="T43" fmla="*/ 5 h 44"/>
                <a:gd name="T44" fmla="*/ 16 w 48"/>
                <a:gd name="T45" fmla="*/ 7 h 44"/>
                <a:gd name="T46" fmla="*/ 12 w 48"/>
                <a:gd name="T47" fmla="*/ 11 h 44"/>
                <a:gd name="T48" fmla="*/ 8 w 48"/>
                <a:gd name="T49" fmla="*/ 15 h 44"/>
                <a:gd name="T50" fmla="*/ 6 w 48"/>
                <a:gd name="T51" fmla="*/ 15 h 44"/>
                <a:gd name="T52" fmla="*/ 6 w 48"/>
                <a:gd name="T53" fmla="*/ 15 h 44"/>
                <a:gd name="T54" fmla="*/ 6 w 48"/>
                <a:gd name="T55" fmla="*/ 16 h 44"/>
                <a:gd name="T56" fmla="*/ 4 w 48"/>
                <a:gd name="T57" fmla="*/ 16 h 44"/>
                <a:gd name="T58" fmla="*/ 4 w 48"/>
                <a:gd name="T59" fmla="*/ 16 h 44"/>
                <a:gd name="T60" fmla="*/ 4 w 48"/>
                <a:gd name="T61" fmla="*/ 18 h 44"/>
                <a:gd name="T62" fmla="*/ 4 w 48"/>
                <a:gd name="T63" fmla="*/ 18 h 44"/>
                <a:gd name="T64" fmla="*/ 4 w 48"/>
                <a:gd name="T65" fmla="*/ 18 h 44"/>
                <a:gd name="T66" fmla="*/ 0 w 48"/>
                <a:gd name="T67" fmla="*/ 40 h 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44"/>
                <a:gd name="T104" fmla="*/ 48 w 48"/>
                <a:gd name="T105" fmla="*/ 44 h 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44">
                  <a:moveTo>
                    <a:pt x="0" y="40"/>
                  </a:moveTo>
                  <a:lnTo>
                    <a:pt x="2" y="42"/>
                  </a:lnTo>
                  <a:lnTo>
                    <a:pt x="4" y="44"/>
                  </a:lnTo>
                  <a:lnTo>
                    <a:pt x="8" y="44"/>
                  </a:lnTo>
                  <a:lnTo>
                    <a:pt x="10" y="44"/>
                  </a:lnTo>
                  <a:lnTo>
                    <a:pt x="14" y="42"/>
                  </a:lnTo>
                  <a:lnTo>
                    <a:pt x="16" y="42"/>
                  </a:lnTo>
                  <a:lnTo>
                    <a:pt x="20" y="40"/>
                  </a:lnTo>
                  <a:lnTo>
                    <a:pt x="22" y="39"/>
                  </a:lnTo>
                  <a:lnTo>
                    <a:pt x="28" y="37"/>
                  </a:lnTo>
                  <a:lnTo>
                    <a:pt x="32" y="31"/>
                  </a:lnTo>
                  <a:lnTo>
                    <a:pt x="36" y="28"/>
                  </a:lnTo>
                  <a:lnTo>
                    <a:pt x="38" y="24"/>
                  </a:lnTo>
                  <a:lnTo>
                    <a:pt x="42" y="18"/>
                  </a:lnTo>
                  <a:lnTo>
                    <a:pt x="44" y="13"/>
                  </a:lnTo>
                  <a:lnTo>
                    <a:pt x="46" y="7"/>
                  </a:lnTo>
                  <a:lnTo>
                    <a:pt x="48" y="2"/>
                  </a:lnTo>
                  <a:lnTo>
                    <a:pt x="44" y="2"/>
                  </a:lnTo>
                  <a:lnTo>
                    <a:pt x="38" y="0"/>
                  </a:lnTo>
                  <a:lnTo>
                    <a:pt x="32" y="2"/>
                  </a:lnTo>
                  <a:lnTo>
                    <a:pt x="28" y="3"/>
                  </a:lnTo>
                  <a:lnTo>
                    <a:pt x="22" y="5"/>
                  </a:lnTo>
                  <a:lnTo>
                    <a:pt x="16" y="7"/>
                  </a:lnTo>
                  <a:lnTo>
                    <a:pt x="12" y="11"/>
                  </a:lnTo>
                  <a:lnTo>
                    <a:pt x="8" y="15"/>
                  </a:lnTo>
                  <a:lnTo>
                    <a:pt x="6" y="15"/>
                  </a:lnTo>
                  <a:lnTo>
                    <a:pt x="6" y="16"/>
                  </a:lnTo>
                  <a:lnTo>
                    <a:pt x="4" y="16"/>
                  </a:lnTo>
                  <a:lnTo>
                    <a:pt x="4" y="18"/>
                  </a:lnTo>
                  <a:lnTo>
                    <a:pt x="0" y="40"/>
                  </a:lnTo>
                  <a:close/>
                </a:path>
              </a:pathLst>
            </a:custGeom>
            <a:solidFill>
              <a:srgbClr val="FCEF00"/>
            </a:solidFill>
            <a:ln w="9525">
              <a:noFill/>
              <a:round/>
              <a:headEnd/>
              <a:tailEnd/>
            </a:ln>
          </p:spPr>
          <p:txBody>
            <a:bodyPr/>
            <a:lstStyle/>
            <a:p>
              <a:endParaRPr lang="en-US"/>
            </a:p>
          </p:txBody>
        </p:sp>
        <p:sp>
          <p:nvSpPr>
            <p:cNvPr id="37" name="Freeform 32"/>
            <p:cNvSpPr>
              <a:spLocks/>
            </p:cNvSpPr>
            <p:nvPr/>
          </p:nvSpPr>
          <p:spPr bwMode="auto">
            <a:xfrm>
              <a:off x="2697" y="1389"/>
              <a:ext cx="51" cy="35"/>
            </a:xfrm>
            <a:custGeom>
              <a:avLst/>
              <a:gdLst>
                <a:gd name="T0" fmla="*/ 0 w 51"/>
                <a:gd name="T1" fmla="*/ 34 h 35"/>
                <a:gd name="T2" fmla="*/ 4 w 51"/>
                <a:gd name="T3" fmla="*/ 35 h 35"/>
                <a:gd name="T4" fmla="*/ 8 w 51"/>
                <a:gd name="T5" fmla="*/ 35 h 35"/>
                <a:gd name="T6" fmla="*/ 10 w 51"/>
                <a:gd name="T7" fmla="*/ 35 h 35"/>
                <a:gd name="T8" fmla="*/ 14 w 51"/>
                <a:gd name="T9" fmla="*/ 35 h 35"/>
                <a:gd name="T10" fmla="*/ 18 w 51"/>
                <a:gd name="T11" fmla="*/ 35 h 35"/>
                <a:gd name="T12" fmla="*/ 22 w 51"/>
                <a:gd name="T13" fmla="*/ 35 h 35"/>
                <a:gd name="T14" fmla="*/ 26 w 51"/>
                <a:gd name="T15" fmla="*/ 34 h 35"/>
                <a:gd name="T16" fmla="*/ 30 w 51"/>
                <a:gd name="T17" fmla="*/ 32 h 35"/>
                <a:gd name="T18" fmla="*/ 32 w 51"/>
                <a:gd name="T19" fmla="*/ 28 h 35"/>
                <a:gd name="T20" fmla="*/ 36 w 51"/>
                <a:gd name="T21" fmla="*/ 26 h 35"/>
                <a:gd name="T22" fmla="*/ 40 w 51"/>
                <a:gd name="T23" fmla="*/ 22 h 35"/>
                <a:gd name="T24" fmla="*/ 42 w 51"/>
                <a:gd name="T25" fmla="*/ 19 h 35"/>
                <a:gd name="T26" fmla="*/ 43 w 51"/>
                <a:gd name="T27" fmla="*/ 15 h 35"/>
                <a:gd name="T28" fmla="*/ 45 w 51"/>
                <a:gd name="T29" fmla="*/ 11 h 35"/>
                <a:gd name="T30" fmla="*/ 49 w 51"/>
                <a:gd name="T31" fmla="*/ 8 h 35"/>
                <a:gd name="T32" fmla="*/ 51 w 51"/>
                <a:gd name="T33" fmla="*/ 4 h 35"/>
                <a:gd name="T34" fmla="*/ 49 w 51"/>
                <a:gd name="T35" fmla="*/ 4 h 35"/>
                <a:gd name="T36" fmla="*/ 49 w 51"/>
                <a:gd name="T37" fmla="*/ 2 h 35"/>
                <a:gd name="T38" fmla="*/ 49 w 51"/>
                <a:gd name="T39" fmla="*/ 2 h 35"/>
                <a:gd name="T40" fmla="*/ 49 w 51"/>
                <a:gd name="T41" fmla="*/ 2 h 35"/>
                <a:gd name="T42" fmla="*/ 49 w 51"/>
                <a:gd name="T43" fmla="*/ 2 h 35"/>
                <a:gd name="T44" fmla="*/ 47 w 51"/>
                <a:gd name="T45" fmla="*/ 2 h 35"/>
                <a:gd name="T46" fmla="*/ 42 w 51"/>
                <a:gd name="T47" fmla="*/ 0 h 35"/>
                <a:gd name="T48" fmla="*/ 36 w 51"/>
                <a:gd name="T49" fmla="*/ 0 h 35"/>
                <a:gd name="T50" fmla="*/ 30 w 51"/>
                <a:gd name="T51" fmla="*/ 2 h 35"/>
                <a:gd name="T52" fmla="*/ 24 w 51"/>
                <a:gd name="T53" fmla="*/ 2 h 35"/>
                <a:gd name="T54" fmla="*/ 20 w 51"/>
                <a:gd name="T55" fmla="*/ 6 h 35"/>
                <a:gd name="T56" fmla="*/ 14 w 51"/>
                <a:gd name="T57" fmla="*/ 9 h 35"/>
                <a:gd name="T58" fmla="*/ 10 w 51"/>
                <a:gd name="T59" fmla="*/ 11 h 35"/>
                <a:gd name="T60" fmla="*/ 4 w 51"/>
                <a:gd name="T61" fmla="*/ 17 h 35"/>
                <a:gd name="T62" fmla="*/ 0 w 51"/>
                <a:gd name="T63" fmla="*/ 32 h 35"/>
                <a:gd name="T64" fmla="*/ 0 w 51"/>
                <a:gd name="T65" fmla="*/ 32 h 35"/>
                <a:gd name="T66" fmla="*/ 0 w 51"/>
                <a:gd name="T67" fmla="*/ 32 h 35"/>
                <a:gd name="T68" fmla="*/ 0 w 51"/>
                <a:gd name="T69" fmla="*/ 34 h 35"/>
                <a:gd name="T70" fmla="*/ 0 w 51"/>
                <a:gd name="T71" fmla="*/ 34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
                <a:gd name="T109" fmla="*/ 0 h 35"/>
                <a:gd name="T110" fmla="*/ 51 w 51"/>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 h="35">
                  <a:moveTo>
                    <a:pt x="0" y="34"/>
                  </a:moveTo>
                  <a:lnTo>
                    <a:pt x="4" y="35"/>
                  </a:lnTo>
                  <a:lnTo>
                    <a:pt x="8" y="35"/>
                  </a:lnTo>
                  <a:lnTo>
                    <a:pt x="10" y="35"/>
                  </a:lnTo>
                  <a:lnTo>
                    <a:pt x="14" y="35"/>
                  </a:lnTo>
                  <a:lnTo>
                    <a:pt x="18" y="35"/>
                  </a:lnTo>
                  <a:lnTo>
                    <a:pt x="22" y="35"/>
                  </a:lnTo>
                  <a:lnTo>
                    <a:pt x="26" y="34"/>
                  </a:lnTo>
                  <a:lnTo>
                    <a:pt x="30" y="32"/>
                  </a:lnTo>
                  <a:lnTo>
                    <a:pt x="32" y="28"/>
                  </a:lnTo>
                  <a:lnTo>
                    <a:pt x="36" y="26"/>
                  </a:lnTo>
                  <a:lnTo>
                    <a:pt x="40" y="22"/>
                  </a:lnTo>
                  <a:lnTo>
                    <a:pt x="42" y="19"/>
                  </a:lnTo>
                  <a:lnTo>
                    <a:pt x="43" y="15"/>
                  </a:lnTo>
                  <a:lnTo>
                    <a:pt x="45" y="11"/>
                  </a:lnTo>
                  <a:lnTo>
                    <a:pt x="49" y="8"/>
                  </a:lnTo>
                  <a:lnTo>
                    <a:pt x="51" y="4"/>
                  </a:lnTo>
                  <a:lnTo>
                    <a:pt x="49" y="4"/>
                  </a:lnTo>
                  <a:lnTo>
                    <a:pt x="49" y="2"/>
                  </a:lnTo>
                  <a:lnTo>
                    <a:pt x="47" y="2"/>
                  </a:lnTo>
                  <a:lnTo>
                    <a:pt x="42" y="0"/>
                  </a:lnTo>
                  <a:lnTo>
                    <a:pt x="36" y="0"/>
                  </a:lnTo>
                  <a:lnTo>
                    <a:pt x="30" y="2"/>
                  </a:lnTo>
                  <a:lnTo>
                    <a:pt x="24" y="2"/>
                  </a:lnTo>
                  <a:lnTo>
                    <a:pt x="20" y="6"/>
                  </a:lnTo>
                  <a:lnTo>
                    <a:pt x="14" y="9"/>
                  </a:lnTo>
                  <a:lnTo>
                    <a:pt x="10" y="11"/>
                  </a:lnTo>
                  <a:lnTo>
                    <a:pt x="4" y="17"/>
                  </a:lnTo>
                  <a:lnTo>
                    <a:pt x="0" y="32"/>
                  </a:lnTo>
                  <a:lnTo>
                    <a:pt x="0" y="34"/>
                  </a:lnTo>
                  <a:close/>
                </a:path>
              </a:pathLst>
            </a:custGeom>
            <a:solidFill>
              <a:srgbClr val="FCEF00"/>
            </a:solidFill>
            <a:ln w="9525">
              <a:noFill/>
              <a:round/>
              <a:headEnd/>
              <a:tailEnd/>
            </a:ln>
          </p:spPr>
          <p:txBody>
            <a:bodyPr/>
            <a:lstStyle/>
            <a:p>
              <a:endParaRPr lang="en-US"/>
            </a:p>
          </p:txBody>
        </p:sp>
        <p:sp>
          <p:nvSpPr>
            <p:cNvPr id="38" name="Freeform 33"/>
            <p:cNvSpPr>
              <a:spLocks/>
            </p:cNvSpPr>
            <p:nvPr/>
          </p:nvSpPr>
          <p:spPr bwMode="auto">
            <a:xfrm>
              <a:off x="2746" y="1389"/>
              <a:ext cx="52" cy="30"/>
            </a:xfrm>
            <a:custGeom>
              <a:avLst/>
              <a:gdLst>
                <a:gd name="T0" fmla="*/ 2 w 52"/>
                <a:gd name="T1" fmla="*/ 26 h 30"/>
                <a:gd name="T2" fmla="*/ 4 w 52"/>
                <a:gd name="T3" fmla="*/ 28 h 30"/>
                <a:gd name="T4" fmla="*/ 8 w 52"/>
                <a:gd name="T5" fmla="*/ 30 h 30"/>
                <a:gd name="T6" fmla="*/ 12 w 52"/>
                <a:gd name="T7" fmla="*/ 30 h 30"/>
                <a:gd name="T8" fmla="*/ 14 w 52"/>
                <a:gd name="T9" fmla="*/ 30 h 30"/>
                <a:gd name="T10" fmla="*/ 18 w 52"/>
                <a:gd name="T11" fmla="*/ 30 h 30"/>
                <a:gd name="T12" fmla="*/ 24 w 52"/>
                <a:gd name="T13" fmla="*/ 30 h 30"/>
                <a:gd name="T14" fmla="*/ 28 w 52"/>
                <a:gd name="T15" fmla="*/ 28 h 30"/>
                <a:gd name="T16" fmla="*/ 30 w 52"/>
                <a:gd name="T17" fmla="*/ 28 h 30"/>
                <a:gd name="T18" fmla="*/ 34 w 52"/>
                <a:gd name="T19" fmla="*/ 24 h 30"/>
                <a:gd name="T20" fmla="*/ 38 w 52"/>
                <a:gd name="T21" fmla="*/ 22 h 30"/>
                <a:gd name="T22" fmla="*/ 40 w 52"/>
                <a:gd name="T23" fmla="*/ 19 h 30"/>
                <a:gd name="T24" fmla="*/ 44 w 52"/>
                <a:gd name="T25" fmla="*/ 17 h 30"/>
                <a:gd name="T26" fmla="*/ 46 w 52"/>
                <a:gd name="T27" fmla="*/ 13 h 30"/>
                <a:gd name="T28" fmla="*/ 48 w 52"/>
                <a:gd name="T29" fmla="*/ 11 h 30"/>
                <a:gd name="T30" fmla="*/ 50 w 52"/>
                <a:gd name="T31" fmla="*/ 8 h 30"/>
                <a:gd name="T32" fmla="*/ 52 w 52"/>
                <a:gd name="T33" fmla="*/ 6 h 30"/>
                <a:gd name="T34" fmla="*/ 52 w 52"/>
                <a:gd name="T35" fmla="*/ 6 h 30"/>
                <a:gd name="T36" fmla="*/ 52 w 52"/>
                <a:gd name="T37" fmla="*/ 4 h 30"/>
                <a:gd name="T38" fmla="*/ 52 w 52"/>
                <a:gd name="T39" fmla="*/ 4 h 30"/>
                <a:gd name="T40" fmla="*/ 52 w 52"/>
                <a:gd name="T41" fmla="*/ 4 h 30"/>
                <a:gd name="T42" fmla="*/ 52 w 52"/>
                <a:gd name="T43" fmla="*/ 4 h 30"/>
                <a:gd name="T44" fmla="*/ 52 w 52"/>
                <a:gd name="T45" fmla="*/ 4 h 30"/>
                <a:gd name="T46" fmla="*/ 52 w 52"/>
                <a:gd name="T47" fmla="*/ 4 h 30"/>
                <a:gd name="T48" fmla="*/ 52 w 52"/>
                <a:gd name="T49" fmla="*/ 4 h 30"/>
                <a:gd name="T50" fmla="*/ 48 w 52"/>
                <a:gd name="T51" fmla="*/ 2 h 30"/>
                <a:gd name="T52" fmla="*/ 42 w 52"/>
                <a:gd name="T53" fmla="*/ 0 h 30"/>
                <a:gd name="T54" fmla="*/ 38 w 52"/>
                <a:gd name="T55" fmla="*/ 0 h 30"/>
                <a:gd name="T56" fmla="*/ 32 w 52"/>
                <a:gd name="T57" fmla="*/ 2 h 30"/>
                <a:gd name="T58" fmla="*/ 28 w 52"/>
                <a:gd name="T59" fmla="*/ 2 h 30"/>
                <a:gd name="T60" fmla="*/ 24 w 52"/>
                <a:gd name="T61" fmla="*/ 4 h 30"/>
                <a:gd name="T62" fmla="*/ 18 w 52"/>
                <a:gd name="T63" fmla="*/ 6 h 30"/>
                <a:gd name="T64" fmla="*/ 16 w 52"/>
                <a:gd name="T65" fmla="*/ 9 h 30"/>
                <a:gd name="T66" fmla="*/ 12 w 52"/>
                <a:gd name="T67" fmla="*/ 11 h 30"/>
                <a:gd name="T68" fmla="*/ 10 w 52"/>
                <a:gd name="T69" fmla="*/ 11 h 30"/>
                <a:gd name="T70" fmla="*/ 8 w 52"/>
                <a:gd name="T71" fmla="*/ 13 h 30"/>
                <a:gd name="T72" fmla="*/ 6 w 52"/>
                <a:gd name="T73" fmla="*/ 15 h 30"/>
                <a:gd name="T74" fmla="*/ 4 w 52"/>
                <a:gd name="T75" fmla="*/ 17 h 30"/>
                <a:gd name="T76" fmla="*/ 4 w 52"/>
                <a:gd name="T77" fmla="*/ 19 h 30"/>
                <a:gd name="T78" fmla="*/ 2 w 52"/>
                <a:gd name="T79" fmla="*/ 21 h 30"/>
                <a:gd name="T80" fmla="*/ 0 w 52"/>
                <a:gd name="T81" fmla="*/ 22 h 30"/>
                <a:gd name="T82" fmla="*/ 0 w 52"/>
                <a:gd name="T83" fmla="*/ 24 h 30"/>
                <a:gd name="T84" fmla="*/ 0 w 52"/>
                <a:gd name="T85" fmla="*/ 24 h 30"/>
                <a:gd name="T86" fmla="*/ 0 w 52"/>
                <a:gd name="T87" fmla="*/ 24 h 30"/>
                <a:gd name="T88" fmla="*/ 0 w 52"/>
                <a:gd name="T89" fmla="*/ 24 h 30"/>
                <a:gd name="T90" fmla="*/ 2 w 52"/>
                <a:gd name="T91" fmla="*/ 24 h 30"/>
                <a:gd name="T92" fmla="*/ 2 w 52"/>
                <a:gd name="T93" fmla="*/ 24 h 30"/>
                <a:gd name="T94" fmla="*/ 2 w 52"/>
                <a:gd name="T95" fmla="*/ 26 h 30"/>
                <a:gd name="T96" fmla="*/ 2 w 52"/>
                <a:gd name="T97" fmla="*/ 26 h 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30"/>
                <a:gd name="T149" fmla="*/ 52 w 52"/>
                <a:gd name="T150" fmla="*/ 30 h 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30">
                  <a:moveTo>
                    <a:pt x="2" y="26"/>
                  </a:moveTo>
                  <a:lnTo>
                    <a:pt x="4" y="28"/>
                  </a:lnTo>
                  <a:lnTo>
                    <a:pt x="8" y="30"/>
                  </a:lnTo>
                  <a:lnTo>
                    <a:pt x="12" y="30"/>
                  </a:lnTo>
                  <a:lnTo>
                    <a:pt x="14" y="30"/>
                  </a:lnTo>
                  <a:lnTo>
                    <a:pt x="18" y="30"/>
                  </a:lnTo>
                  <a:lnTo>
                    <a:pt x="24" y="30"/>
                  </a:lnTo>
                  <a:lnTo>
                    <a:pt x="28" y="28"/>
                  </a:lnTo>
                  <a:lnTo>
                    <a:pt x="30" y="28"/>
                  </a:lnTo>
                  <a:lnTo>
                    <a:pt x="34" y="24"/>
                  </a:lnTo>
                  <a:lnTo>
                    <a:pt x="38" y="22"/>
                  </a:lnTo>
                  <a:lnTo>
                    <a:pt x="40" y="19"/>
                  </a:lnTo>
                  <a:lnTo>
                    <a:pt x="44" y="17"/>
                  </a:lnTo>
                  <a:lnTo>
                    <a:pt x="46" y="13"/>
                  </a:lnTo>
                  <a:lnTo>
                    <a:pt x="48" y="11"/>
                  </a:lnTo>
                  <a:lnTo>
                    <a:pt x="50" y="8"/>
                  </a:lnTo>
                  <a:lnTo>
                    <a:pt x="52" y="6"/>
                  </a:lnTo>
                  <a:lnTo>
                    <a:pt x="52" y="4"/>
                  </a:lnTo>
                  <a:lnTo>
                    <a:pt x="48" y="2"/>
                  </a:lnTo>
                  <a:lnTo>
                    <a:pt x="42" y="0"/>
                  </a:lnTo>
                  <a:lnTo>
                    <a:pt x="38" y="0"/>
                  </a:lnTo>
                  <a:lnTo>
                    <a:pt x="32" y="2"/>
                  </a:lnTo>
                  <a:lnTo>
                    <a:pt x="28" y="2"/>
                  </a:lnTo>
                  <a:lnTo>
                    <a:pt x="24" y="4"/>
                  </a:lnTo>
                  <a:lnTo>
                    <a:pt x="18" y="6"/>
                  </a:lnTo>
                  <a:lnTo>
                    <a:pt x="16" y="9"/>
                  </a:lnTo>
                  <a:lnTo>
                    <a:pt x="12" y="11"/>
                  </a:lnTo>
                  <a:lnTo>
                    <a:pt x="10" y="11"/>
                  </a:lnTo>
                  <a:lnTo>
                    <a:pt x="8" y="13"/>
                  </a:lnTo>
                  <a:lnTo>
                    <a:pt x="6" y="15"/>
                  </a:lnTo>
                  <a:lnTo>
                    <a:pt x="4" y="17"/>
                  </a:lnTo>
                  <a:lnTo>
                    <a:pt x="4" y="19"/>
                  </a:lnTo>
                  <a:lnTo>
                    <a:pt x="2" y="21"/>
                  </a:lnTo>
                  <a:lnTo>
                    <a:pt x="0" y="22"/>
                  </a:lnTo>
                  <a:lnTo>
                    <a:pt x="0" y="24"/>
                  </a:lnTo>
                  <a:lnTo>
                    <a:pt x="2" y="24"/>
                  </a:lnTo>
                  <a:lnTo>
                    <a:pt x="2" y="26"/>
                  </a:lnTo>
                  <a:close/>
                </a:path>
              </a:pathLst>
            </a:custGeom>
            <a:solidFill>
              <a:srgbClr val="FCEF00"/>
            </a:solidFill>
            <a:ln w="9525">
              <a:noFill/>
              <a:round/>
              <a:headEnd/>
              <a:tailEnd/>
            </a:ln>
          </p:spPr>
          <p:txBody>
            <a:bodyPr/>
            <a:lstStyle/>
            <a:p>
              <a:endParaRPr lang="en-US"/>
            </a:p>
          </p:txBody>
        </p:sp>
        <p:sp>
          <p:nvSpPr>
            <p:cNvPr id="39" name="Freeform 34"/>
            <p:cNvSpPr>
              <a:spLocks/>
            </p:cNvSpPr>
            <p:nvPr/>
          </p:nvSpPr>
          <p:spPr bwMode="auto">
            <a:xfrm>
              <a:off x="2802" y="1384"/>
              <a:ext cx="61" cy="31"/>
            </a:xfrm>
            <a:custGeom>
              <a:avLst/>
              <a:gdLst>
                <a:gd name="T0" fmla="*/ 0 w 61"/>
                <a:gd name="T1" fmla="*/ 22 h 31"/>
                <a:gd name="T2" fmla="*/ 4 w 61"/>
                <a:gd name="T3" fmla="*/ 24 h 31"/>
                <a:gd name="T4" fmla="*/ 6 w 61"/>
                <a:gd name="T5" fmla="*/ 26 h 31"/>
                <a:gd name="T6" fmla="*/ 8 w 61"/>
                <a:gd name="T7" fmla="*/ 27 h 31"/>
                <a:gd name="T8" fmla="*/ 12 w 61"/>
                <a:gd name="T9" fmla="*/ 29 h 31"/>
                <a:gd name="T10" fmla="*/ 14 w 61"/>
                <a:gd name="T11" fmla="*/ 29 h 31"/>
                <a:gd name="T12" fmla="*/ 18 w 61"/>
                <a:gd name="T13" fmla="*/ 31 h 31"/>
                <a:gd name="T14" fmla="*/ 20 w 61"/>
                <a:gd name="T15" fmla="*/ 31 h 31"/>
                <a:gd name="T16" fmla="*/ 24 w 61"/>
                <a:gd name="T17" fmla="*/ 31 h 31"/>
                <a:gd name="T18" fmla="*/ 30 w 61"/>
                <a:gd name="T19" fmla="*/ 29 h 31"/>
                <a:gd name="T20" fmla="*/ 34 w 61"/>
                <a:gd name="T21" fmla="*/ 27 h 31"/>
                <a:gd name="T22" fmla="*/ 39 w 61"/>
                <a:gd name="T23" fmla="*/ 26 h 31"/>
                <a:gd name="T24" fmla="*/ 43 w 61"/>
                <a:gd name="T25" fmla="*/ 24 h 31"/>
                <a:gd name="T26" fmla="*/ 49 w 61"/>
                <a:gd name="T27" fmla="*/ 20 h 31"/>
                <a:gd name="T28" fmla="*/ 53 w 61"/>
                <a:gd name="T29" fmla="*/ 18 h 31"/>
                <a:gd name="T30" fmla="*/ 57 w 61"/>
                <a:gd name="T31" fmla="*/ 14 h 31"/>
                <a:gd name="T32" fmla="*/ 61 w 61"/>
                <a:gd name="T33" fmla="*/ 11 h 31"/>
                <a:gd name="T34" fmla="*/ 59 w 61"/>
                <a:gd name="T35" fmla="*/ 9 h 31"/>
                <a:gd name="T36" fmla="*/ 57 w 61"/>
                <a:gd name="T37" fmla="*/ 7 h 31"/>
                <a:gd name="T38" fmla="*/ 55 w 61"/>
                <a:gd name="T39" fmla="*/ 5 h 31"/>
                <a:gd name="T40" fmla="*/ 51 w 61"/>
                <a:gd name="T41" fmla="*/ 3 h 31"/>
                <a:gd name="T42" fmla="*/ 49 w 61"/>
                <a:gd name="T43" fmla="*/ 1 h 31"/>
                <a:gd name="T44" fmla="*/ 47 w 61"/>
                <a:gd name="T45" fmla="*/ 1 h 31"/>
                <a:gd name="T46" fmla="*/ 43 w 61"/>
                <a:gd name="T47" fmla="*/ 1 h 31"/>
                <a:gd name="T48" fmla="*/ 41 w 61"/>
                <a:gd name="T49" fmla="*/ 0 h 31"/>
                <a:gd name="T50" fmla="*/ 37 w 61"/>
                <a:gd name="T51" fmla="*/ 1 h 31"/>
                <a:gd name="T52" fmla="*/ 34 w 61"/>
                <a:gd name="T53" fmla="*/ 1 h 31"/>
                <a:gd name="T54" fmla="*/ 30 w 61"/>
                <a:gd name="T55" fmla="*/ 1 h 31"/>
                <a:gd name="T56" fmla="*/ 26 w 61"/>
                <a:gd name="T57" fmla="*/ 3 h 31"/>
                <a:gd name="T58" fmla="*/ 22 w 61"/>
                <a:gd name="T59" fmla="*/ 3 h 31"/>
                <a:gd name="T60" fmla="*/ 18 w 61"/>
                <a:gd name="T61" fmla="*/ 5 h 31"/>
                <a:gd name="T62" fmla="*/ 14 w 61"/>
                <a:gd name="T63" fmla="*/ 7 h 31"/>
                <a:gd name="T64" fmla="*/ 10 w 61"/>
                <a:gd name="T65" fmla="*/ 7 h 31"/>
                <a:gd name="T66" fmla="*/ 8 w 61"/>
                <a:gd name="T67" fmla="*/ 9 h 31"/>
                <a:gd name="T68" fmla="*/ 8 w 61"/>
                <a:gd name="T69" fmla="*/ 11 h 31"/>
                <a:gd name="T70" fmla="*/ 6 w 61"/>
                <a:gd name="T71" fmla="*/ 13 h 31"/>
                <a:gd name="T72" fmla="*/ 6 w 61"/>
                <a:gd name="T73" fmla="*/ 14 h 31"/>
                <a:gd name="T74" fmla="*/ 4 w 61"/>
                <a:gd name="T75" fmla="*/ 16 h 31"/>
                <a:gd name="T76" fmla="*/ 4 w 61"/>
                <a:gd name="T77" fmla="*/ 18 h 31"/>
                <a:gd name="T78" fmla="*/ 2 w 61"/>
                <a:gd name="T79" fmla="*/ 20 h 31"/>
                <a:gd name="T80" fmla="*/ 0 w 61"/>
                <a:gd name="T81" fmla="*/ 22 h 31"/>
                <a:gd name="T82" fmla="*/ 0 w 61"/>
                <a:gd name="T83" fmla="*/ 22 h 31"/>
                <a:gd name="T84" fmla="*/ 0 w 61"/>
                <a:gd name="T85" fmla="*/ 22 h 31"/>
                <a:gd name="T86" fmla="*/ 0 w 61"/>
                <a:gd name="T87" fmla="*/ 22 h 31"/>
                <a:gd name="T88" fmla="*/ 0 w 61"/>
                <a:gd name="T89" fmla="*/ 22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1"/>
                <a:gd name="T136" fmla="*/ 0 h 31"/>
                <a:gd name="T137" fmla="*/ 61 w 61"/>
                <a:gd name="T138" fmla="*/ 31 h 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1" h="31">
                  <a:moveTo>
                    <a:pt x="0" y="22"/>
                  </a:moveTo>
                  <a:lnTo>
                    <a:pt x="4" y="24"/>
                  </a:lnTo>
                  <a:lnTo>
                    <a:pt x="6" y="26"/>
                  </a:lnTo>
                  <a:lnTo>
                    <a:pt x="8" y="27"/>
                  </a:lnTo>
                  <a:lnTo>
                    <a:pt x="12" y="29"/>
                  </a:lnTo>
                  <a:lnTo>
                    <a:pt x="14" y="29"/>
                  </a:lnTo>
                  <a:lnTo>
                    <a:pt x="18" y="31"/>
                  </a:lnTo>
                  <a:lnTo>
                    <a:pt x="20" y="31"/>
                  </a:lnTo>
                  <a:lnTo>
                    <a:pt x="24" y="31"/>
                  </a:lnTo>
                  <a:lnTo>
                    <a:pt x="30" y="29"/>
                  </a:lnTo>
                  <a:lnTo>
                    <a:pt x="34" y="27"/>
                  </a:lnTo>
                  <a:lnTo>
                    <a:pt x="39" y="26"/>
                  </a:lnTo>
                  <a:lnTo>
                    <a:pt x="43" y="24"/>
                  </a:lnTo>
                  <a:lnTo>
                    <a:pt x="49" y="20"/>
                  </a:lnTo>
                  <a:lnTo>
                    <a:pt x="53" y="18"/>
                  </a:lnTo>
                  <a:lnTo>
                    <a:pt x="57" y="14"/>
                  </a:lnTo>
                  <a:lnTo>
                    <a:pt x="61" y="11"/>
                  </a:lnTo>
                  <a:lnTo>
                    <a:pt x="59" y="9"/>
                  </a:lnTo>
                  <a:lnTo>
                    <a:pt x="57" y="7"/>
                  </a:lnTo>
                  <a:lnTo>
                    <a:pt x="55" y="5"/>
                  </a:lnTo>
                  <a:lnTo>
                    <a:pt x="51" y="3"/>
                  </a:lnTo>
                  <a:lnTo>
                    <a:pt x="49" y="1"/>
                  </a:lnTo>
                  <a:lnTo>
                    <a:pt x="47" y="1"/>
                  </a:lnTo>
                  <a:lnTo>
                    <a:pt x="43" y="1"/>
                  </a:lnTo>
                  <a:lnTo>
                    <a:pt x="41" y="0"/>
                  </a:lnTo>
                  <a:lnTo>
                    <a:pt x="37" y="1"/>
                  </a:lnTo>
                  <a:lnTo>
                    <a:pt x="34" y="1"/>
                  </a:lnTo>
                  <a:lnTo>
                    <a:pt x="30" y="1"/>
                  </a:lnTo>
                  <a:lnTo>
                    <a:pt x="26" y="3"/>
                  </a:lnTo>
                  <a:lnTo>
                    <a:pt x="22" y="3"/>
                  </a:lnTo>
                  <a:lnTo>
                    <a:pt x="18" y="5"/>
                  </a:lnTo>
                  <a:lnTo>
                    <a:pt x="14" y="7"/>
                  </a:lnTo>
                  <a:lnTo>
                    <a:pt x="10" y="7"/>
                  </a:lnTo>
                  <a:lnTo>
                    <a:pt x="8" y="9"/>
                  </a:lnTo>
                  <a:lnTo>
                    <a:pt x="8" y="11"/>
                  </a:lnTo>
                  <a:lnTo>
                    <a:pt x="6" y="13"/>
                  </a:lnTo>
                  <a:lnTo>
                    <a:pt x="6" y="14"/>
                  </a:lnTo>
                  <a:lnTo>
                    <a:pt x="4" y="16"/>
                  </a:lnTo>
                  <a:lnTo>
                    <a:pt x="4" y="18"/>
                  </a:lnTo>
                  <a:lnTo>
                    <a:pt x="2" y="20"/>
                  </a:lnTo>
                  <a:lnTo>
                    <a:pt x="0" y="22"/>
                  </a:lnTo>
                  <a:close/>
                </a:path>
              </a:pathLst>
            </a:custGeom>
            <a:solidFill>
              <a:srgbClr val="FCEF00"/>
            </a:solidFill>
            <a:ln w="9525">
              <a:noFill/>
              <a:round/>
              <a:headEnd/>
              <a:tailEnd/>
            </a:ln>
          </p:spPr>
          <p:txBody>
            <a:bodyPr/>
            <a:lstStyle/>
            <a:p>
              <a:endParaRPr lang="en-US"/>
            </a:p>
          </p:txBody>
        </p:sp>
        <p:sp>
          <p:nvSpPr>
            <p:cNvPr id="40" name="Freeform 35"/>
            <p:cNvSpPr>
              <a:spLocks/>
            </p:cNvSpPr>
            <p:nvPr/>
          </p:nvSpPr>
          <p:spPr bwMode="auto">
            <a:xfrm>
              <a:off x="2861" y="1398"/>
              <a:ext cx="50" cy="26"/>
            </a:xfrm>
            <a:custGeom>
              <a:avLst/>
              <a:gdLst>
                <a:gd name="T0" fmla="*/ 0 w 50"/>
                <a:gd name="T1" fmla="*/ 13 h 26"/>
                <a:gd name="T2" fmla="*/ 0 w 50"/>
                <a:gd name="T3" fmla="*/ 15 h 26"/>
                <a:gd name="T4" fmla="*/ 2 w 50"/>
                <a:gd name="T5" fmla="*/ 19 h 26"/>
                <a:gd name="T6" fmla="*/ 4 w 50"/>
                <a:gd name="T7" fmla="*/ 21 h 26"/>
                <a:gd name="T8" fmla="*/ 8 w 50"/>
                <a:gd name="T9" fmla="*/ 23 h 26"/>
                <a:gd name="T10" fmla="*/ 10 w 50"/>
                <a:gd name="T11" fmla="*/ 23 h 26"/>
                <a:gd name="T12" fmla="*/ 12 w 50"/>
                <a:gd name="T13" fmla="*/ 25 h 26"/>
                <a:gd name="T14" fmla="*/ 16 w 50"/>
                <a:gd name="T15" fmla="*/ 26 h 26"/>
                <a:gd name="T16" fmla="*/ 18 w 50"/>
                <a:gd name="T17" fmla="*/ 26 h 26"/>
                <a:gd name="T18" fmla="*/ 22 w 50"/>
                <a:gd name="T19" fmla="*/ 26 h 26"/>
                <a:gd name="T20" fmla="*/ 26 w 50"/>
                <a:gd name="T21" fmla="*/ 26 h 26"/>
                <a:gd name="T22" fmla="*/ 30 w 50"/>
                <a:gd name="T23" fmla="*/ 26 h 26"/>
                <a:gd name="T24" fmla="*/ 34 w 50"/>
                <a:gd name="T25" fmla="*/ 25 h 26"/>
                <a:gd name="T26" fmla="*/ 38 w 50"/>
                <a:gd name="T27" fmla="*/ 23 h 26"/>
                <a:gd name="T28" fmla="*/ 42 w 50"/>
                <a:gd name="T29" fmla="*/ 23 h 26"/>
                <a:gd name="T30" fmla="*/ 44 w 50"/>
                <a:gd name="T31" fmla="*/ 19 h 26"/>
                <a:gd name="T32" fmla="*/ 48 w 50"/>
                <a:gd name="T33" fmla="*/ 17 h 26"/>
                <a:gd name="T34" fmla="*/ 48 w 50"/>
                <a:gd name="T35" fmla="*/ 17 h 26"/>
                <a:gd name="T36" fmla="*/ 50 w 50"/>
                <a:gd name="T37" fmla="*/ 15 h 26"/>
                <a:gd name="T38" fmla="*/ 50 w 50"/>
                <a:gd name="T39" fmla="*/ 15 h 26"/>
                <a:gd name="T40" fmla="*/ 50 w 50"/>
                <a:gd name="T41" fmla="*/ 13 h 26"/>
                <a:gd name="T42" fmla="*/ 50 w 50"/>
                <a:gd name="T43" fmla="*/ 13 h 26"/>
                <a:gd name="T44" fmla="*/ 50 w 50"/>
                <a:gd name="T45" fmla="*/ 13 h 26"/>
                <a:gd name="T46" fmla="*/ 50 w 50"/>
                <a:gd name="T47" fmla="*/ 12 h 26"/>
                <a:gd name="T48" fmla="*/ 50 w 50"/>
                <a:gd name="T49" fmla="*/ 12 h 26"/>
                <a:gd name="T50" fmla="*/ 50 w 50"/>
                <a:gd name="T51" fmla="*/ 10 h 26"/>
                <a:gd name="T52" fmla="*/ 48 w 50"/>
                <a:gd name="T53" fmla="*/ 8 h 26"/>
                <a:gd name="T54" fmla="*/ 46 w 50"/>
                <a:gd name="T55" fmla="*/ 6 h 26"/>
                <a:gd name="T56" fmla="*/ 44 w 50"/>
                <a:gd name="T57" fmla="*/ 4 h 26"/>
                <a:gd name="T58" fmla="*/ 42 w 50"/>
                <a:gd name="T59" fmla="*/ 2 h 26"/>
                <a:gd name="T60" fmla="*/ 40 w 50"/>
                <a:gd name="T61" fmla="*/ 2 h 26"/>
                <a:gd name="T62" fmla="*/ 38 w 50"/>
                <a:gd name="T63" fmla="*/ 0 h 26"/>
                <a:gd name="T64" fmla="*/ 36 w 50"/>
                <a:gd name="T65" fmla="*/ 0 h 26"/>
                <a:gd name="T66" fmla="*/ 32 w 50"/>
                <a:gd name="T67" fmla="*/ 0 h 26"/>
                <a:gd name="T68" fmla="*/ 26 w 50"/>
                <a:gd name="T69" fmla="*/ 0 h 26"/>
                <a:gd name="T70" fmla="*/ 22 w 50"/>
                <a:gd name="T71" fmla="*/ 0 h 26"/>
                <a:gd name="T72" fmla="*/ 16 w 50"/>
                <a:gd name="T73" fmla="*/ 2 h 26"/>
                <a:gd name="T74" fmla="*/ 12 w 50"/>
                <a:gd name="T75" fmla="*/ 4 h 26"/>
                <a:gd name="T76" fmla="*/ 8 w 50"/>
                <a:gd name="T77" fmla="*/ 6 h 26"/>
                <a:gd name="T78" fmla="*/ 4 w 50"/>
                <a:gd name="T79" fmla="*/ 10 h 26"/>
                <a:gd name="T80" fmla="*/ 0 w 50"/>
                <a:gd name="T81" fmla="*/ 12 h 26"/>
                <a:gd name="T82" fmla="*/ 0 w 50"/>
                <a:gd name="T83" fmla="*/ 12 h 26"/>
                <a:gd name="T84" fmla="*/ 0 w 50"/>
                <a:gd name="T85" fmla="*/ 12 h 26"/>
                <a:gd name="T86" fmla="*/ 0 w 50"/>
                <a:gd name="T87" fmla="*/ 13 h 26"/>
                <a:gd name="T88" fmla="*/ 0 w 50"/>
                <a:gd name="T89" fmla="*/ 13 h 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
                <a:gd name="T136" fmla="*/ 0 h 26"/>
                <a:gd name="T137" fmla="*/ 50 w 50"/>
                <a:gd name="T138" fmla="*/ 26 h 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 h="26">
                  <a:moveTo>
                    <a:pt x="0" y="13"/>
                  </a:moveTo>
                  <a:lnTo>
                    <a:pt x="0" y="15"/>
                  </a:lnTo>
                  <a:lnTo>
                    <a:pt x="2" y="19"/>
                  </a:lnTo>
                  <a:lnTo>
                    <a:pt x="4" y="21"/>
                  </a:lnTo>
                  <a:lnTo>
                    <a:pt x="8" y="23"/>
                  </a:lnTo>
                  <a:lnTo>
                    <a:pt x="10" y="23"/>
                  </a:lnTo>
                  <a:lnTo>
                    <a:pt x="12" y="25"/>
                  </a:lnTo>
                  <a:lnTo>
                    <a:pt x="16" y="26"/>
                  </a:lnTo>
                  <a:lnTo>
                    <a:pt x="18" y="26"/>
                  </a:lnTo>
                  <a:lnTo>
                    <a:pt x="22" y="26"/>
                  </a:lnTo>
                  <a:lnTo>
                    <a:pt x="26" y="26"/>
                  </a:lnTo>
                  <a:lnTo>
                    <a:pt x="30" y="26"/>
                  </a:lnTo>
                  <a:lnTo>
                    <a:pt x="34" y="25"/>
                  </a:lnTo>
                  <a:lnTo>
                    <a:pt x="38" y="23"/>
                  </a:lnTo>
                  <a:lnTo>
                    <a:pt x="42" y="23"/>
                  </a:lnTo>
                  <a:lnTo>
                    <a:pt x="44" y="19"/>
                  </a:lnTo>
                  <a:lnTo>
                    <a:pt x="48" y="17"/>
                  </a:lnTo>
                  <a:lnTo>
                    <a:pt x="50" y="15"/>
                  </a:lnTo>
                  <a:lnTo>
                    <a:pt x="50" y="13"/>
                  </a:lnTo>
                  <a:lnTo>
                    <a:pt x="50" y="12"/>
                  </a:lnTo>
                  <a:lnTo>
                    <a:pt x="50" y="10"/>
                  </a:lnTo>
                  <a:lnTo>
                    <a:pt x="48" y="8"/>
                  </a:lnTo>
                  <a:lnTo>
                    <a:pt x="46" y="6"/>
                  </a:lnTo>
                  <a:lnTo>
                    <a:pt x="44" y="4"/>
                  </a:lnTo>
                  <a:lnTo>
                    <a:pt x="42" y="2"/>
                  </a:lnTo>
                  <a:lnTo>
                    <a:pt x="40" y="2"/>
                  </a:lnTo>
                  <a:lnTo>
                    <a:pt x="38" y="0"/>
                  </a:lnTo>
                  <a:lnTo>
                    <a:pt x="36" y="0"/>
                  </a:lnTo>
                  <a:lnTo>
                    <a:pt x="32" y="0"/>
                  </a:lnTo>
                  <a:lnTo>
                    <a:pt x="26" y="0"/>
                  </a:lnTo>
                  <a:lnTo>
                    <a:pt x="22" y="0"/>
                  </a:lnTo>
                  <a:lnTo>
                    <a:pt x="16" y="2"/>
                  </a:lnTo>
                  <a:lnTo>
                    <a:pt x="12" y="4"/>
                  </a:lnTo>
                  <a:lnTo>
                    <a:pt x="8" y="6"/>
                  </a:lnTo>
                  <a:lnTo>
                    <a:pt x="4" y="10"/>
                  </a:lnTo>
                  <a:lnTo>
                    <a:pt x="0" y="12"/>
                  </a:lnTo>
                  <a:lnTo>
                    <a:pt x="0" y="13"/>
                  </a:lnTo>
                  <a:close/>
                </a:path>
              </a:pathLst>
            </a:custGeom>
            <a:solidFill>
              <a:srgbClr val="FCEF00"/>
            </a:solidFill>
            <a:ln w="9525">
              <a:noFill/>
              <a:round/>
              <a:headEnd/>
              <a:tailEnd/>
            </a:ln>
          </p:spPr>
          <p:txBody>
            <a:bodyPr/>
            <a:lstStyle/>
            <a:p>
              <a:endParaRPr lang="en-US"/>
            </a:p>
          </p:txBody>
        </p:sp>
        <p:sp>
          <p:nvSpPr>
            <p:cNvPr id="41" name="Freeform 36"/>
            <p:cNvSpPr>
              <a:spLocks/>
            </p:cNvSpPr>
            <p:nvPr/>
          </p:nvSpPr>
          <p:spPr bwMode="auto">
            <a:xfrm>
              <a:off x="2913" y="1385"/>
              <a:ext cx="41" cy="43"/>
            </a:xfrm>
            <a:custGeom>
              <a:avLst/>
              <a:gdLst>
                <a:gd name="T0" fmla="*/ 0 w 41"/>
                <a:gd name="T1" fmla="*/ 41 h 43"/>
                <a:gd name="T2" fmla="*/ 4 w 41"/>
                <a:gd name="T3" fmla="*/ 43 h 43"/>
                <a:gd name="T4" fmla="*/ 8 w 41"/>
                <a:gd name="T5" fmla="*/ 43 h 43"/>
                <a:gd name="T6" fmla="*/ 12 w 41"/>
                <a:gd name="T7" fmla="*/ 43 h 43"/>
                <a:gd name="T8" fmla="*/ 18 w 41"/>
                <a:gd name="T9" fmla="*/ 41 h 43"/>
                <a:gd name="T10" fmla="*/ 21 w 41"/>
                <a:gd name="T11" fmla="*/ 41 h 43"/>
                <a:gd name="T12" fmla="*/ 25 w 41"/>
                <a:gd name="T13" fmla="*/ 39 h 43"/>
                <a:gd name="T14" fmla="*/ 29 w 41"/>
                <a:gd name="T15" fmla="*/ 38 h 43"/>
                <a:gd name="T16" fmla="*/ 33 w 41"/>
                <a:gd name="T17" fmla="*/ 36 h 43"/>
                <a:gd name="T18" fmla="*/ 35 w 41"/>
                <a:gd name="T19" fmla="*/ 32 h 43"/>
                <a:gd name="T20" fmla="*/ 37 w 41"/>
                <a:gd name="T21" fmla="*/ 28 h 43"/>
                <a:gd name="T22" fmla="*/ 39 w 41"/>
                <a:gd name="T23" fmla="*/ 25 h 43"/>
                <a:gd name="T24" fmla="*/ 39 w 41"/>
                <a:gd name="T25" fmla="*/ 21 h 43"/>
                <a:gd name="T26" fmla="*/ 41 w 41"/>
                <a:gd name="T27" fmla="*/ 17 h 43"/>
                <a:gd name="T28" fmla="*/ 41 w 41"/>
                <a:gd name="T29" fmla="*/ 13 h 43"/>
                <a:gd name="T30" fmla="*/ 41 w 41"/>
                <a:gd name="T31" fmla="*/ 8 h 43"/>
                <a:gd name="T32" fmla="*/ 41 w 41"/>
                <a:gd name="T33" fmla="*/ 4 h 43"/>
                <a:gd name="T34" fmla="*/ 41 w 41"/>
                <a:gd name="T35" fmla="*/ 4 h 43"/>
                <a:gd name="T36" fmla="*/ 39 w 41"/>
                <a:gd name="T37" fmla="*/ 4 h 43"/>
                <a:gd name="T38" fmla="*/ 39 w 41"/>
                <a:gd name="T39" fmla="*/ 2 h 43"/>
                <a:gd name="T40" fmla="*/ 39 w 41"/>
                <a:gd name="T41" fmla="*/ 2 h 43"/>
                <a:gd name="T42" fmla="*/ 39 w 41"/>
                <a:gd name="T43" fmla="*/ 2 h 43"/>
                <a:gd name="T44" fmla="*/ 39 w 41"/>
                <a:gd name="T45" fmla="*/ 2 h 43"/>
                <a:gd name="T46" fmla="*/ 39 w 41"/>
                <a:gd name="T47" fmla="*/ 2 h 43"/>
                <a:gd name="T48" fmla="*/ 37 w 41"/>
                <a:gd name="T49" fmla="*/ 0 h 43"/>
                <a:gd name="T50" fmla="*/ 35 w 41"/>
                <a:gd name="T51" fmla="*/ 0 h 43"/>
                <a:gd name="T52" fmla="*/ 31 w 41"/>
                <a:gd name="T53" fmla="*/ 0 h 43"/>
                <a:gd name="T54" fmla="*/ 29 w 41"/>
                <a:gd name="T55" fmla="*/ 2 h 43"/>
                <a:gd name="T56" fmla="*/ 27 w 41"/>
                <a:gd name="T57" fmla="*/ 4 h 43"/>
                <a:gd name="T58" fmla="*/ 23 w 41"/>
                <a:gd name="T59" fmla="*/ 6 h 43"/>
                <a:gd name="T60" fmla="*/ 21 w 41"/>
                <a:gd name="T61" fmla="*/ 8 h 43"/>
                <a:gd name="T62" fmla="*/ 20 w 41"/>
                <a:gd name="T63" fmla="*/ 10 h 43"/>
                <a:gd name="T64" fmla="*/ 18 w 41"/>
                <a:gd name="T65" fmla="*/ 12 h 43"/>
                <a:gd name="T66" fmla="*/ 14 w 41"/>
                <a:gd name="T67" fmla="*/ 15 h 43"/>
                <a:gd name="T68" fmla="*/ 12 w 41"/>
                <a:gd name="T69" fmla="*/ 19 h 43"/>
                <a:gd name="T70" fmla="*/ 10 w 41"/>
                <a:gd name="T71" fmla="*/ 23 h 43"/>
                <a:gd name="T72" fmla="*/ 8 w 41"/>
                <a:gd name="T73" fmla="*/ 26 h 43"/>
                <a:gd name="T74" fmla="*/ 6 w 41"/>
                <a:gd name="T75" fmla="*/ 30 h 43"/>
                <a:gd name="T76" fmla="*/ 4 w 41"/>
                <a:gd name="T77" fmla="*/ 34 h 43"/>
                <a:gd name="T78" fmla="*/ 2 w 41"/>
                <a:gd name="T79" fmla="*/ 38 h 43"/>
                <a:gd name="T80" fmla="*/ 0 w 41"/>
                <a:gd name="T81" fmla="*/ 39 h 43"/>
                <a:gd name="T82" fmla="*/ 0 w 41"/>
                <a:gd name="T83" fmla="*/ 39 h 43"/>
                <a:gd name="T84" fmla="*/ 0 w 41"/>
                <a:gd name="T85" fmla="*/ 41 h 43"/>
                <a:gd name="T86" fmla="*/ 0 w 41"/>
                <a:gd name="T87" fmla="*/ 41 h 43"/>
                <a:gd name="T88" fmla="*/ 0 w 41"/>
                <a:gd name="T89" fmla="*/ 41 h 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
                <a:gd name="T136" fmla="*/ 0 h 43"/>
                <a:gd name="T137" fmla="*/ 41 w 41"/>
                <a:gd name="T138" fmla="*/ 43 h 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 h="43">
                  <a:moveTo>
                    <a:pt x="0" y="41"/>
                  </a:moveTo>
                  <a:lnTo>
                    <a:pt x="4" y="43"/>
                  </a:lnTo>
                  <a:lnTo>
                    <a:pt x="8" y="43"/>
                  </a:lnTo>
                  <a:lnTo>
                    <a:pt x="12" y="43"/>
                  </a:lnTo>
                  <a:lnTo>
                    <a:pt x="18" y="41"/>
                  </a:lnTo>
                  <a:lnTo>
                    <a:pt x="21" y="41"/>
                  </a:lnTo>
                  <a:lnTo>
                    <a:pt x="25" y="39"/>
                  </a:lnTo>
                  <a:lnTo>
                    <a:pt x="29" y="38"/>
                  </a:lnTo>
                  <a:lnTo>
                    <a:pt x="33" y="36"/>
                  </a:lnTo>
                  <a:lnTo>
                    <a:pt x="35" y="32"/>
                  </a:lnTo>
                  <a:lnTo>
                    <a:pt x="37" y="28"/>
                  </a:lnTo>
                  <a:lnTo>
                    <a:pt x="39" y="25"/>
                  </a:lnTo>
                  <a:lnTo>
                    <a:pt x="39" y="21"/>
                  </a:lnTo>
                  <a:lnTo>
                    <a:pt x="41" y="17"/>
                  </a:lnTo>
                  <a:lnTo>
                    <a:pt x="41" y="13"/>
                  </a:lnTo>
                  <a:lnTo>
                    <a:pt x="41" y="8"/>
                  </a:lnTo>
                  <a:lnTo>
                    <a:pt x="41" y="4"/>
                  </a:lnTo>
                  <a:lnTo>
                    <a:pt x="39" y="4"/>
                  </a:lnTo>
                  <a:lnTo>
                    <a:pt x="39" y="2"/>
                  </a:lnTo>
                  <a:lnTo>
                    <a:pt x="37" y="0"/>
                  </a:lnTo>
                  <a:lnTo>
                    <a:pt x="35" y="0"/>
                  </a:lnTo>
                  <a:lnTo>
                    <a:pt x="31" y="0"/>
                  </a:lnTo>
                  <a:lnTo>
                    <a:pt x="29" y="2"/>
                  </a:lnTo>
                  <a:lnTo>
                    <a:pt x="27" y="4"/>
                  </a:lnTo>
                  <a:lnTo>
                    <a:pt x="23" y="6"/>
                  </a:lnTo>
                  <a:lnTo>
                    <a:pt x="21" y="8"/>
                  </a:lnTo>
                  <a:lnTo>
                    <a:pt x="20" y="10"/>
                  </a:lnTo>
                  <a:lnTo>
                    <a:pt x="18" y="12"/>
                  </a:lnTo>
                  <a:lnTo>
                    <a:pt x="14" y="15"/>
                  </a:lnTo>
                  <a:lnTo>
                    <a:pt x="12" y="19"/>
                  </a:lnTo>
                  <a:lnTo>
                    <a:pt x="10" y="23"/>
                  </a:lnTo>
                  <a:lnTo>
                    <a:pt x="8" y="26"/>
                  </a:lnTo>
                  <a:lnTo>
                    <a:pt x="6" y="30"/>
                  </a:lnTo>
                  <a:lnTo>
                    <a:pt x="4" y="34"/>
                  </a:lnTo>
                  <a:lnTo>
                    <a:pt x="2" y="38"/>
                  </a:lnTo>
                  <a:lnTo>
                    <a:pt x="0" y="39"/>
                  </a:lnTo>
                  <a:lnTo>
                    <a:pt x="0" y="41"/>
                  </a:lnTo>
                  <a:close/>
                </a:path>
              </a:pathLst>
            </a:custGeom>
            <a:solidFill>
              <a:srgbClr val="FCEF00"/>
            </a:solidFill>
            <a:ln w="9525">
              <a:noFill/>
              <a:round/>
              <a:headEnd/>
              <a:tailEnd/>
            </a:ln>
          </p:spPr>
          <p:txBody>
            <a:bodyPr/>
            <a:lstStyle/>
            <a:p>
              <a:endParaRPr lang="en-US"/>
            </a:p>
          </p:txBody>
        </p:sp>
        <p:sp>
          <p:nvSpPr>
            <p:cNvPr id="42" name="Freeform 37"/>
            <p:cNvSpPr>
              <a:spLocks/>
            </p:cNvSpPr>
            <p:nvPr/>
          </p:nvSpPr>
          <p:spPr bwMode="auto">
            <a:xfrm>
              <a:off x="2964" y="1350"/>
              <a:ext cx="28" cy="54"/>
            </a:xfrm>
            <a:custGeom>
              <a:avLst/>
              <a:gdLst>
                <a:gd name="T0" fmla="*/ 0 w 28"/>
                <a:gd name="T1" fmla="*/ 52 h 54"/>
                <a:gd name="T2" fmla="*/ 0 w 28"/>
                <a:gd name="T3" fmla="*/ 52 h 54"/>
                <a:gd name="T4" fmla="*/ 0 w 28"/>
                <a:gd name="T5" fmla="*/ 54 h 54"/>
                <a:gd name="T6" fmla="*/ 2 w 28"/>
                <a:gd name="T7" fmla="*/ 54 h 54"/>
                <a:gd name="T8" fmla="*/ 2 w 28"/>
                <a:gd name="T9" fmla="*/ 54 h 54"/>
                <a:gd name="T10" fmla="*/ 4 w 28"/>
                <a:gd name="T11" fmla="*/ 54 h 54"/>
                <a:gd name="T12" fmla="*/ 6 w 28"/>
                <a:gd name="T13" fmla="*/ 54 h 54"/>
                <a:gd name="T14" fmla="*/ 8 w 28"/>
                <a:gd name="T15" fmla="*/ 52 h 54"/>
                <a:gd name="T16" fmla="*/ 12 w 28"/>
                <a:gd name="T17" fmla="*/ 50 h 54"/>
                <a:gd name="T18" fmla="*/ 14 w 28"/>
                <a:gd name="T19" fmla="*/ 50 h 54"/>
                <a:gd name="T20" fmla="*/ 16 w 28"/>
                <a:gd name="T21" fmla="*/ 48 h 54"/>
                <a:gd name="T22" fmla="*/ 18 w 28"/>
                <a:gd name="T23" fmla="*/ 47 h 54"/>
                <a:gd name="T24" fmla="*/ 20 w 28"/>
                <a:gd name="T25" fmla="*/ 45 h 54"/>
                <a:gd name="T26" fmla="*/ 24 w 28"/>
                <a:gd name="T27" fmla="*/ 39 h 54"/>
                <a:gd name="T28" fmla="*/ 26 w 28"/>
                <a:gd name="T29" fmla="*/ 34 h 54"/>
                <a:gd name="T30" fmla="*/ 28 w 28"/>
                <a:gd name="T31" fmla="*/ 28 h 54"/>
                <a:gd name="T32" fmla="*/ 28 w 28"/>
                <a:gd name="T33" fmla="*/ 23 h 54"/>
                <a:gd name="T34" fmla="*/ 28 w 28"/>
                <a:gd name="T35" fmla="*/ 17 h 54"/>
                <a:gd name="T36" fmla="*/ 28 w 28"/>
                <a:gd name="T37" fmla="*/ 11 h 54"/>
                <a:gd name="T38" fmla="*/ 28 w 28"/>
                <a:gd name="T39" fmla="*/ 6 h 54"/>
                <a:gd name="T40" fmla="*/ 28 w 28"/>
                <a:gd name="T41" fmla="*/ 0 h 54"/>
                <a:gd name="T42" fmla="*/ 24 w 28"/>
                <a:gd name="T43" fmla="*/ 2 h 54"/>
                <a:gd name="T44" fmla="*/ 20 w 28"/>
                <a:gd name="T45" fmla="*/ 4 h 54"/>
                <a:gd name="T46" fmla="*/ 16 w 28"/>
                <a:gd name="T47" fmla="*/ 6 h 54"/>
                <a:gd name="T48" fmla="*/ 12 w 28"/>
                <a:gd name="T49" fmla="*/ 8 h 54"/>
                <a:gd name="T50" fmla="*/ 10 w 28"/>
                <a:gd name="T51" fmla="*/ 11 h 54"/>
                <a:gd name="T52" fmla="*/ 6 w 28"/>
                <a:gd name="T53" fmla="*/ 13 h 54"/>
                <a:gd name="T54" fmla="*/ 4 w 28"/>
                <a:gd name="T55" fmla="*/ 17 h 54"/>
                <a:gd name="T56" fmla="*/ 2 w 28"/>
                <a:gd name="T57" fmla="*/ 21 h 54"/>
                <a:gd name="T58" fmla="*/ 0 w 28"/>
                <a:gd name="T59" fmla="*/ 24 h 54"/>
                <a:gd name="T60" fmla="*/ 0 w 28"/>
                <a:gd name="T61" fmla="*/ 28 h 54"/>
                <a:gd name="T62" fmla="*/ 0 w 28"/>
                <a:gd name="T63" fmla="*/ 32 h 54"/>
                <a:gd name="T64" fmla="*/ 0 w 28"/>
                <a:gd name="T65" fmla="*/ 35 h 54"/>
                <a:gd name="T66" fmla="*/ 0 w 28"/>
                <a:gd name="T67" fmla="*/ 39 h 54"/>
                <a:gd name="T68" fmla="*/ 0 w 28"/>
                <a:gd name="T69" fmla="*/ 45 h 54"/>
                <a:gd name="T70" fmla="*/ 0 w 28"/>
                <a:gd name="T71" fmla="*/ 48 h 54"/>
                <a:gd name="T72" fmla="*/ 0 w 28"/>
                <a:gd name="T73" fmla="*/ 52 h 54"/>
                <a:gd name="T74" fmla="*/ 0 w 28"/>
                <a:gd name="T75" fmla="*/ 52 h 54"/>
                <a:gd name="T76" fmla="*/ 0 w 28"/>
                <a:gd name="T77" fmla="*/ 52 h 54"/>
                <a:gd name="T78" fmla="*/ 0 w 28"/>
                <a:gd name="T79" fmla="*/ 52 h 54"/>
                <a:gd name="T80" fmla="*/ 0 w 28"/>
                <a:gd name="T81" fmla="*/ 52 h 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
                <a:gd name="T124" fmla="*/ 0 h 54"/>
                <a:gd name="T125" fmla="*/ 28 w 28"/>
                <a:gd name="T126" fmla="*/ 54 h 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 h="54">
                  <a:moveTo>
                    <a:pt x="0" y="52"/>
                  </a:moveTo>
                  <a:lnTo>
                    <a:pt x="0" y="52"/>
                  </a:lnTo>
                  <a:lnTo>
                    <a:pt x="0" y="54"/>
                  </a:lnTo>
                  <a:lnTo>
                    <a:pt x="2" y="54"/>
                  </a:lnTo>
                  <a:lnTo>
                    <a:pt x="4" y="54"/>
                  </a:lnTo>
                  <a:lnTo>
                    <a:pt x="6" y="54"/>
                  </a:lnTo>
                  <a:lnTo>
                    <a:pt x="8" y="52"/>
                  </a:lnTo>
                  <a:lnTo>
                    <a:pt x="12" y="50"/>
                  </a:lnTo>
                  <a:lnTo>
                    <a:pt x="14" y="50"/>
                  </a:lnTo>
                  <a:lnTo>
                    <a:pt x="16" y="48"/>
                  </a:lnTo>
                  <a:lnTo>
                    <a:pt x="18" y="47"/>
                  </a:lnTo>
                  <a:lnTo>
                    <a:pt x="20" y="45"/>
                  </a:lnTo>
                  <a:lnTo>
                    <a:pt x="24" y="39"/>
                  </a:lnTo>
                  <a:lnTo>
                    <a:pt x="26" y="34"/>
                  </a:lnTo>
                  <a:lnTo>
                    <a:pt x="28" y="28"/>
                  </a:lnTo>
                  <a:lnTo>
                    <a:pt x="28" y="23"/>
                  </a:lnTo>
                  <a:lnTo>
                    <a:pt x="28" y="17"/>
                  </a:lnTo>
                  <a:lnTo>
                    <a:pt x="28" y="11"/>
                  </a:lnTo>
                  <a:lnTo>
                    <a:pt x="28" y="6"/>
                  </a:lnTo>
                  <a:lnTo>
                    <a:pt x="28" y="0"/>
                  </a:lnTo>
                  <a:lnTo>
                    <a:pt x="24" y="2"/>
                  </a:lnTo>
                  <a:lnTo>
                    <a:pt x="20" y="4"/>
                  </a:lnTo>
                  <a:lnTo>
                    <a:pt x="16" y="6"/>
                  </a:lnTo>
                  <a:lnTo>
                    <a:pt x="12" y="8"/>
                  </a:lnTo>
                  <a:lnTo>
                    <a:pt x="10" y="11"/>
                  </a:lnTo>
                  <a:lnTo>
                    <a:pt x="6" y="13"/>
                  </a:lnTo>
                  <a:lnTo>
                    <a:pt x="4" y="17"/>
                  </a:lnTo>
                  <a:lnTo>
                    <a:pt x="2" y="21"/>
                  </a:lnTo>
                  <a:lnTo>
                    <a:pt x="0" y="24"/>
                  </a:lnTo>
                  <a:lnTo>
                    <a:pt x="0" y="28"/>
                  </a:lnTo>
                  <a:lnTo>
                    <a:pt x="0" y="32"/>
                  </a:lnTo>
                  <a:lnTo>
                    <a:pt x="0" y="35"/>
                  </a:lnTo>
                  <a:lnTo>
                    <a:pt x="0" y="39"/>
                  </a:lnTo>
                  <a:lnTo>
                    <a:pt x="0" y="45"/>
                  </a:lnTo>
                  <a:lnTo>
                    <a:pt x="0" y="48"/>
                  </a:lnTo>
                  <a:lnTo>
                    <a:pt x="0" y="52"/>
                  </a:lnTo>
                  <a:close/>
                </a:path>
              </a:pathLst>
            </a:custGeom>
            <a:solidFill>
              <a:srgbClr val="FCEF00"/>
            </a:solidFill>
            <a:ln w="9525">
              <a:noFill/>
              <a:round/>
              <a:headEnd/>
              <a:tailEnd/>
            </a:ln>
          </p:spPr>
          <p:txBody>
            <a:bodyPr/>
            <a:lstStyle/>
            <a:p>
              <a:endParaRPr lang="en-US"/>
            </a:p>
          </p:txBody>
        </p:sp>
        <p:sp>
          <p:nvSpPr>
            <p:cNvPr id="43" name="Freeform 38"/>
            <p:cNvSpPr>
              <a:spLocks/>
            </p:cNvSpPr>
            <p:nvPr/>
          </p:nvSpPr>
          <p:spPr bwMode="auto">
            <a:xfrm>
              <a:off x="3006" y="1326"/>
              <a:ext cx="20" cy="45"/>
            </a:xfrm>
            <a:custGeom>
              <a:avLst/>
              <a:gdLst>
                <a:gd name="T0" fmla="*/ 0 w 20"/>
                <a:gd name="T1" fmla="*/ 43 h 45"/>
                <a:gd name="T2" fmla="*/ 0 w 20"/>
                <a:gd name="T3" fmla="*/ 43 h 45"/>
                <a:gd name="T4" fmla="*/ 0 w 20"/>
                <a:gd name="T5" fmla="*/ 43 h 45"/>
                <a:gd name="T6" fmla="*/ 0 w 20"/>
                <a:gd name="T7" fmla="*/ 45 h 45"/>
                <a:gd name="T8" fmla="*/ 0 w 20"/>
                <a:gd name="T9" fmla="*/ 45 h 45"/>
                <a:gd name="T10" fmla="*/ 4 w 20"/>
                <a:gd name="T11" fmla="*/ 43 h 45"/>
                <a:gd name="T12" fmla="*/ 8 w 20"/>
                <a:gd name="T13" fmla="*/ 41 h 45"/>
                <a:gd name="T14" fmla="*/ 10 w 20"/>
                <a:gd name="T15" fmla="*/ 39 h 45"/>
                <a:gd name="T16" fmla="*/ 14 w 20"/>
                <a:gd name="T17" fmla="*/ 35 h 45"/>
                <a:gd name="T18" fmla="*/ 16 w 20"/>
                <a:gd name="T19" fmla="*/ 34 h 45"/>
                <a:gd name="T20" fmla="*/ 18 w 20"/>
                <a:gd name="T21" fmla="*/ 30 h 45"/>
                <a:gd name="T22" fmla="*/ 18 w 20"/>
                <a:gd name="T23" fmla="*/ 26 h 45"/>
                <a:gd name="T24" fmla="*/ 20 w 20"/>
                <a:gd name="T25" fmla="*/ 22 h 45"/>
                <a:gd name="T26" fmla="*/ 20 w 20"/>
                <a:gd name="T27" fmla="*/ 21 h 45"/>
                <a:gd name="T28" fmla="*/ 20 w 20"/>
                <a:gd name="T29" fmla="*/ 17 h 45"/>
                <a:gd name="T30" fmla="*/ 20 w 20"/>
                <a:gd name="T31" fmla="*/ 15 h 45"/>
                <a:gd name="T32" fmla="*/ 20 w 20"/>
                <a:gd name="T33" fmla="*/ 11 h 45"/>
                <a:gd name="T34" fmla="*/ 20 w 20"/>
                <a:gd name="T35" fmla="*/ 10 h 45"/>
                <a:gd name="T36" fmla="*/ 20 w 20"/>
                <a:gd name="T37" fmla="*/ 8 h 45"/>
                <a:gd name="T38" fmla="*/ 20 w 20"/>
                <a:gd name="T39" fmla="*/ 4 h 45"/>
                <a:gd name="T40" fmla="*/ 20 w 20"/>
                <a:gd name="T41" fmla="*/ 2 h 45"/>
                <a:gd name="T42" fmla="*/ 18 w 20"/>
                <a:gd name="T43" fmla="*/ 0 h 45"/>
                <a:gd name="T44" fmla="*/ 16 w 20"/>
                <a:gd name="T45" fmla="*/ 0 h 45"/>
                <a:gd name="T46" fmla="*/ 12 w 20"/>
                <a:gd name="T47" fmla="*/ 2 h 45"/>
                <a:gd name="T48" fmla="*/ 10 w 20"/>
                <a:gd name="T49" fmla="*/ 2 h 45"/>
                <a:gd name="T50" fmla="*/ 6 w 20"/>
                <a:gd name="T51" fmla="*/ 4 h 45"/>
                <a:gd name="T52" fmla="*/ 4 w 20"/>
                <a:gd name="T53" fmla="*/ 6 h 45"/>
                <a:gd name="T54" fmla="*/ 2 w 20"/>
                <a:gd name="T55" fmla="*/ 8 h 45"/>
                <a:gd name="T56" fmla="*/ 0 w 20"/>
                <a:gd name="T57" fmla="*/ 10 h 45"/>
                <a:gd name="T58" fmla="*/ 0 w 20"/>
                <a:gd name="T59" fmla="*/ 43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
                <a:gd name="T91" fmla="*/ 0 h 45"/>
                <a:gd name="T92" fmla="*/ 20 w 20"/>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 h="45">
                  <a:moveTo>
                    <a:pt x="0" y="43"/>
                  </a:moveTo>
                  <a:lnTo>
                    <a:pt x="0" y="43"/>
                  </a:lnTo>
                  <a:lnTo>
                    <a:pt x="0" y="45"/>
                  </a:lnTo>
                  <a:lnTo>
                    <a:pt x="4" y="43"/>
                  </a:lnTo>
                  <a:lnTo>
                    <a:pt x="8" y="41"/>
                  </a:lnTo>
                  <a:lnTo>
                    <a:pt x="10" y="39"/>
                  </a:lnTo>
                  <a:lnTo>
                    <a:pt x="14" y="35"/>
                  </a:lnTo>
                  <a:lnTo>
                    <a:pt x="16" y="34"/>
                  </a:lnTo>
                  <a:lnTo>
                    <a:pt x="18" y="30"/>
                  </a:lnTo>
                  <a:lnTo>
                    <a:pt x="18" y="26"/>
                  </a:lnTo>
                  <a:lnTo>
                    <a:pt x="20" y="22"/>
                  </a:lnTo>
                  <a:lnTo>
                    <a:pt x="20" y="21"/>
                  </a:lnTo>
                  <a:lnTo>
                    <a:pt x="20" y="17"/>
                  </a:lnTo>
                  <a:lnTo>
                    <a:pt x="20" y="15"/>
                  </a:lnTo>
                  <a:lnTo>
                    <a:pt x="20" y="11"/>
                  </a:lnTo>
                  <a:lnTo>
                    <a:pt x="20" y="10"/>
                  </a:lnTo>
                  <a:lnTo>
                    <a:pt x="20" y="8"/>
                  </a:lnTo>
                  <a:lnTo>
                    <a:pt x="20" y="4"/>
                  </a:lnTo>
                  <a:lnTo>
                    <a:pt x="20" y="2"/>
                  </a:lnTo>
                  <a:lnTo>
                    <a:pt x="18" y="0"/>
                  </a:lnTo>
                  <a:lnTo>
                    <a:pt x="16" y="0"/>
                  </a:lnTo>
                  <a:lnTo>
                    <a:pt x="12" y="2"/>
                  </a:lnTo>
                  <a:lnTo>
                    <a:pt x="10" y="2"/>
                  </a:lnTo>
                  <a:lnTo>
                    <a:pt x="6" y="4"/>
                  </a:lnTo>
                  <a:lnTo>
                    <a:pt x="4" y="6"/>
                  </a:lnTo>
                  <a:lnTo>
                    <a:pt x="2" y="8"/>
                  </a:lnTo>
                  <a:lnTo>
                    <a:pt x="0" y="10"/>
                  </a:lnTo>
                  <a:lnTo>
                    <a:pt x="0" y="43"/>
                  </a:lnTo>
                  <a:close/>
                </a:path>
              </a:pathLst>
            </a:custGeom>
            <a:solidFill>
              <a:srgbClr val="FCEF00"/>
            </a:solidFill>
            <a:ln w="9525">
              <a:noFill/>
              <a:round/>
              <a:headEnd/>
              <a:tailEnd/>
            </a:ln>
          </p:spPr>
          <p:txBody>
            <a:bodyPr/>
            <a:lstStyle/>
            <a:p>
              <a:endParaRPr lang="en-US"/>
            </a:p>
          </p:txBody>
        </p:sp>
        <p:sp>
          <p:nvSpPr>
            <p:cNvPr id="44" name="Freeform 39"/>
            <p:cNvSpPr>
              <a:spLocks/>
            </p:cNvSpPr>
            <p:nvPr/>
          </p:nvSpPr>
          <p:spPr bwMode="auto">
            <a:xfrm>
              <a:off x="3043" y="1354"/>
              <a:ext cx="22" cy="54"/>
            </a:xfrm>
            <a:custGeom>
              <a:avLst/>
              <a:gdLst>
                <a:gd name="T0" fmla="*/ 0 w 22"/>
                <a:gd name="T1" fmla="*/ 37 h 54"/>
                <a:gd name="T2" fmla="*/ 8 w 22"/>
                <a:gd name="T3" fmla="*/ 54 h 54"/>
                <a:gd name="T4" fmla="*/ 10 w 22"/>
                <a:gd name="T5" fmla="*/ 50 h 54"/>
                <a:gd name="T6" fmla="*/ 12 w 22"/>
                <a:gd name="T7" fmla="*/ 46 h 54"/>
                <a:gd name="T8" fmla="*/ 16 w 22"/>
                <a:gd name="T9" fmla="*/ 44 h 54"/>
                <a:gd name="T10" fmla="*/ 16 w 22"/>
                <a:gd name="T11" fmla="*/ 41 h 54"/>
                <a:gd name="T12" fmla="*/ 18 w 22"/>
                <a:gd name="T13" fmla="*/ 37 h 54"/>
                <a:gd name="T14" fmla="*/ 20 w 22"/>
                <a:gd name="T15" fmla="*/ 31 h 54"/>
                <a:gd name="T16" fmla="*/ 20 w 22"/>
                <a:gd name="T17" fmla="*/ 28 h 54"/>
                <a:gd name="T18" fmla="*/ 22 w 22"/>
                <a:gd name="T19" fmla="*/ 24 h 54"/>
                <a:gd name="T20" fmla="*/ 22 w 22"/>
                <a:gd name="T21" fmla="*/ 20 h 54"/>
                <a:gd name="T22" fmla="*/ 22 w 22"/>
                <a:gd name="T23" fmla="*/ 17 h 54"/>
                <a:gd name="T24" fmla="*/ 20 w 22"/>
                <a:gd name="T25" fmla="*/ 15 h 54"/>
                <a:gd name="T26" fmla="*/ 20 w 22"/>
                <a:gd name="T27" fmla="*/ 11 h 54"/>
                <a:gd name="T28" fmla="*/ 20 w 22"/>
                <a:gd name="T29" fmla="*/ 7 h 54"/>
                <a:gd name="T30" fmla="*/ 18 w 22"/>
                <a:gd name="T31" fmla="*/ 6 h 54"/>
                <a:gd name="T32" fmla="*/ 16 w 22"/>
                <a:gd name="T33" fmla="*/ 2 h 54"/>
                <a:gd name="T34" fmla="*/ 14 w 22"/>
                <a:gd name="T35" fmla="*/ 0 h 54"/>
                <a:gd name="T36" fmla="*/ 4 w 22"/>
                <a:gd name="T37" fmla="*/ 7 h 54"/>
                <a:gd name="T38" fmla="*/ 0 w 22"/>
                <a:gd name="T39" fmla="*/ 37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54"/>
                <a:gd name="T62" fmla="*/ 22 w 22"/>
                <a:gd name="T63" fmla="*/ 54 h 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54">
                  <a:moveTo>
                    <a:pt x="0" y="37"/>
                  </a:moveTo>
                  <a:lnTo>
                    <a:pt x="8" y="54"/>
                  </a:lnTo>
                  <a:lnTo>
                    <a:pt x="10" y="50"/>
                  </a:lnTo>
                  <a:lnTo>
                    <a:pt x="12" y="46"/>
                  </a:lnTo>
                  <a:lnTo>
                    <a:pt x="16" y="44"/>
                  </a:lnTo>
                  <a:lnTo>
                    <a:pt x="16" y="41"/>
                  </a:lnTo>
                  <a:lnTo>
                    <a:pt x="18" y="37"/>
                  </a:lnTo>
                  <a:lnTo>
                    <a:pt x="20" y="31"/>
                  </a:lnTo>
                  <a:lnTo>
                    <a:pt x="20" y="28"/>
                  </a:lnTo>
                  <a:lnTo>
                    <a:pt x="22" y="24"/>
                  </a:lnTo>
                  <a:lnTo>
                    <a:pt x="22" y="20"/>
                  </a:lnTo>
                  <a:lnTo>
                    <a:pt x="22" y="17"/>
                  </a:lnTo>
                  <a:lnTo>
                    <a:pt x="20" y="15"/>
                  </a:lnTo>
                  <a:lnTo>
                    <a:pt x="20" y="11"/>
                  </a:lnTo>
                  <a:lnTo>
                    <a:pt x="20" y="7"/>
                  </a:lnTo>
                  <a:lnTo>
                    <a:pt x="18" y="6"/>
                  </a:lnTo>
                  <a:lnTo>
                    <a:pt x="16" y="2"/>
                  </a:lnTo>
                  <a:lnTo>
                    <a:pt x="14" y="0"/>
                  </a:lnTo>
                  <a:lnTo>
                    <a:pt x="4" y="7"/>
                  </a:lnTo>
                  <a:lnTo>
                    <a:pt x="0" y="37"/>
                  </a:lnTo>
                  <a:close/>
                </a:path>
              </a:pathLst>
            </a:custGeom>
            <a:solidFill>
              <a:srgbClr val="FCEF00"/>
            </a:solidFill>
            <a:ln w="9525">
              <a:noFill/>
              <a:round/>
              <a:headEnd/>
              <a:tailEnd/>
            </a:ln>
          </p:spPr>
          <p:txBody>
            <a:bodyPr/>
            <a:lstStyle/>
            <a:p>
              <a:endParaRPr lang="en-US"/>
            </a:p>
          </p:txBody>
        </p:sp>
        <p:sp>
          <p:nvSpPr>
            <p:cNvPr id="45" name="Freeform 40"/>
            <p:cNvSpPr>
              <a:spLocks/>
            </p:cNvSpPr>
            <p:nvPr/>
          </p:nvSpPr>
          <p:spPr bwMode="auto">
            <a:xfrm>
              <a:off x="3037" y="1308"/>
              <a:ext cx="32" cy="40"/>
            </a:xfrm>
            <a:custGeom>
              <a:avLst/>
              <a:gdLst>
                <a:gd name="T0" fmla="*/ 2 w 32"/>
                <a:gd name="T1" fmla="*/ 40 h 40"/>
                <a:gd name="T2" fmla="*/ 2 w 32"/>
                <a:gd name="T3" fmla="*/ 40 h 40"/>
                <a:gd name="T4" fmla="*/ 2 w 32"/>
                <a:gd name="T5" fmla="*/ 40 h 40"/>
                <a:gd name="T6" fmla="*/ 2 w 32"/>
                <a:gd name="T7" fmla="*/ 40 h 40"/>
                <a:gd name="T8" fmla="*/ 2 w 32"/>
                <a:gd name="T9" fmla="*/ 40 h 40"/>
                <a:gd name="T10" fmla="*/ 6 w 32"/>
                <a:gd name="T11" fmla="*/ 40 h 40"/>
                <a:gd name="T12" fmla="*/ 10 w 32"/>
                <a:gd name="T13" fmla="*/ 39 h 40"/>
                <a:gd name="T14" fmla="*/ 14 w 32"/>
                <a:gd name="T15" fmla="*/ 37 h 40"/>
                <a:gd name="T16" fmla="*/ 18 w 32"/>
                <a:gd name="T17" fmla="*/ 35 h 40"/>
                <a:gd name="T18" fmla="*/ 22 w 32"/>
                <a:gd name="T19" fmla="*/ 31 h 40"/>
                <a:gd name="T20" fmla="*/ 24 w 32"/>
                <a:gd name="T21" fmla="*/ 29 h 40"/>
                <a:gd name="T22" fmla="*/ 26 w 32"/>
                <a:gd name="T23" fmla="*/ 26 h 40"/>
                <a:gd name="T24" fmla="*/ 28 w 32"/>
                <a:gd name="T25" fmla="*/ 22 h 40"/>
                <a:gd name="T26" fmla="*/ 30 w 32"/>
                <a:gd name="T27" fmla="*/ 20 h 40"/>
                <a:gd name="T28" fmla="*/ 30 w 32"/>
                <a:gd name="T29" fmla="*/ 16 h 40"/>
                <a:gd name="T30" fmla="*/ 32 w 32"/>
                <a:gd name="T31" fmla="*/ 15 h 40"/>
                <a:gd name="T32" fmla="*/ 32 w 32"/>
                <a:gd name="T33" fmla="*/ 11 h 40"/>
                <a:gd name="T34" fmla="*/ 32 w 32"/>
                <a:gd name="T35" fmla="*/ 7 h 40"/>
                <a:gd name="T36" fmla="*/ 32 w 32"/>
                <a:gd name="T37" fmla="*/ 5 h 40"/>
                <a:gd name="T38" fmla="*/ 30 w 32"/>
                <a:gd name="T39" fmla="*/ 2 h 40"/>
                <a:gd name="T40" fmla="*/ 30 w 32"/>
                <a:gd name="T41" fmla="*/ 0 h 40"/>
                <a:gd name="T42" fmla="*/ 26 w 32"/>
                <a:gd name="T43" fmla="*/ 0 h 40"/>
                <a:gd name="T44" fmla="*/ 22 w 32"/>
                <a:gd name="T45" fmla="*/ 0 h 40"/>
                <a:gd name="T46" fmla="*/ 18 w 32"/>
                <a:gd name="T47" fmla="*/ 2 h 40"/>
                <a:gd name="T48" fmla="*/ 14 w 32"/>
                <a:gd name="T49" fmla="*/ 3 h 40"/>
                <a:gd name="T50" fmla="*/ 12 w 32"/>
                <a:gd name="T51" fmla="*/ 7 h 40"/>
                <a:gd name="T52" fmla="*/ 10 w 32"/>
                <a:gd name="T53" fmla="*/ 9 h 40"/>
                <a:gd name="T54" fmla="*/ 6 w 32"/>
                <a:gd name="T55" fmla="*/ 13 h 40"/>
                <a:gd name="T56" fmla="*/ 4 w 32"/>
                <a:gd name="T57" fmla="*/ 15 h 40"/>
                <a:gd name="T58" fmla="*/ 4 w 32"/>
                <a:gd name="T59" fmla="*/ 18 h 40"/>
                <a:gd name="T60" fmla="*/ 2 w 32"/>
                <a:gd name="T61" fmla="*/ 20 h 40"/>
                <a:gd name="T62" fmla="*/ 2 w 32"/>
                <a:gd name="T63" fmla="*/ 24 h 40"/>
                <a:gd name="T64" fmla="*/ 0 w 32"/>
                <a:gd name="T65" fmla="*/ 26 h 40"/>
                <a:gd name="T66" fmla="*/ 0 w 32"/>
                <a:gd name="T67" fmla="*/ 29 h 40"/>
                <a:gd name="T68" fmla="*/ 0 w 32"/>
                <a:gd name="T69" fmla="*/ 33 h 40"/>
                <a:gd name="T70" fmla="*/ 0 w 32"/>
                <a:gd name="T71" fmla="*/ 37 h 40"/>
                <a:gd name="T72" fmla="*/ 0 w 32"/>
                <a:gd name="T73" fmla="*/ 39 h 40"/>
                <a:gd name="T74" fmla="*/ 0 w 32"/>
                <a:gd name="T75" fmla="*/ 40 h 40"/>
                <a:gd name="T76" fmla="*/ 0 w 32"/>
                <a:gd name="T77" fmla="*/ 40 h 40"/>
                <a:gd name="T78" fmla="*/ 0 w 32"/>
                <a:gd name="T79" fmla="*/ 40 h 40"/>
                <a:gd name="T80" fmla="*/ 2 w 32"/>
                <a:gd name="T81" fmla="*/ 40 h 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
                <a:gd name="T124" fmla="*/ 0 h 40"/>
                <a:gd name="T125" fmla="*/ 32 w 32"/>
                <a:gd name="T126" fmla="*/ 40 h 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 h="40">
                  <a:moveTo>
                    <a:pt x="2" y="40"/>
                  </a:moveTo>
                  <a:lnTo>
                    <a:pt x="2" y="40"/>
                  </a:lnTo>
                  <a:lnTo>
                    <a:pt x="6" y="40"/>
                  </a:lnTo>
                  <a:lnTo>
                    <a:pt x="10" y="39"/>
                  </a:lnTo>
                  <a:lnTo>
                    <a:pt x="14" y="37"/>
                  </a:lnTo>
                  <a:lnTo>
                    <a:pt x="18" y="35"/>
                  </a:lnTo>
                  <a:lnTo>
                    <a:pt x="22" y="31"/>
                  </a:lnTo>
                  <a:lnTo>
                    <a:pt x="24" y="29"/>
                  </a:lnTo>
                  <a:lnTo>
                    <a:pt x="26" y="26"/>
                  </a:lnTo>
                  <a:lnTo>
                    <a:pt x="28" y="22"/>
                  </a:lnTo>
                  <a:lnTo>
                    <a:pt x="30" y="20"/>
                  </a:lnTo>
                  <a:lnTo>
                    <a:pt x="30" y="16"/>
                  </a:lnTo>
                  <a:lnTo>
                    <a:pt x="32" y="15"/>
                  </a:lnTo>
                  <a:lnTo>
                    <a:pt x="32" y="11"/>
                  </a:lnTo>
                  <a:lnTo>
                    <a:pt x="32" y="7"/>
                  </a:lnTo>
                  <a:lnTo>
                    <a:pt x="32" y="5"/>
                  </a:lnTo>
                  <a:lnTo>
                    <a:pt x="30" y="2"/>
                  </a:lnTo>
                  <a:lnTo>
                    <a:pt x="30" y="0"/>
                  </a:lnTo>
                  <a:lnTo>
                    <a:pt x="26" y="0"/>
                  </a:lnTo>
                  <a:lnTo>
                    <a:pt x="22" y="0"/>
                  </a:lnTo>
                  <a:lnTo>
                    <a:pt x="18" y="2"/>
                  </a:lnTo>
                  <a:lnTo>
                    <a:pt x="14" y="3"/>
                  </a:lnTo>
                  <a:lnTo>
                    <a:pt x="12" y="7"/>
                  </a:lnTo>
                  <a:lnTo>
                    <a:pt x="10" y="9"/>
                  </a:lnTo>
                  <a:lnTo>
                    <a:pt x="6" y="13"/>
                  </a:lnTo>
                  <a:lnTo>
                    <a:pt x="4" y="15"/>
                  </a:lnTo>
                  <a:lnTo>
                    <a:pt x="4" y="18"/>
                  </a:lnTo>
                  <a:lnTo>
                    <a:pt x="2" y="20"/>
                  </a:lnTo>
                  <a:lnTo>
                    <a:pt x="2" y="24"/>
                  </a:lnTo>
                  <a:lnTo>
                    <a:pt x="0" y="26"/>
                  </a:lnTo>
                  <a:lnTo>
                    <a:pt x="0" y="29"/>
                  </a:lnTo>
                  <a:lnTo>
                    <a:pt x="0" y="33"/>
                  </a:lnTo>
                  <a:lnTo>
                    <a:pt x="0" y="37"/>
                  </a:lnTo>
                  <a:lnTo>
                    <a:pt x="0" y="39"/>
                  </a:lnTo>
                  <a:lnTo>
                    <a:pt x="0" y="40"/>
                  </a:lnTo>
                  <a:lnTo>
                    <a:pt x="2" y="40"/>
                  </a:lnTo>
                  <a:close/>
                </a:path>
              </a:pathLst>
            </a:custGeom>
            <a:solidFill>
              <a:srgbClr val="FCEF00"/>
            </a:solidFill>
            <a:ln w="9525">
              <a:noFill/>
              <a:round/>
              <a:headEnd/>
              <a:tailEnd/>
            </a:ln>
          </p:spPr>
          <p:txBody>
            <a:bodyPr/>
            <a:lstStyle/>
            <a:p>
              <a:endParaRPr lang="en-US"/>
            </a:p>
          </p:txBody>
        </p:sp>
        <p:sp>
          <p:nvSpPr>
            <p:cNvPr id="46" name="Freeform 41"/>
            <p:cNvSpPr>
              <a:spLocks/>
            </p:cNvSpPr>
            <p:nvPr/>
          </p:nvSpPr>
          <p:spPr bwMode="auto">
            <a:xfrm>
              <a:off x="3065" y="1397"/>
              <a:ext cx="24" cy="63"/>
            </a:xfrm>
            <a:custGeom>
              <a:avLst/>
              <a:gdLst>
                <a:gd name="T0" fmla="*/ 0 w 24"/>
                <a:gd name="T1" fmla="*/ 35 h 63"/>
                <a:gd name="T2" fmla="*/ 2 w 24"/>
                <a:gd name="T3" fmla="*/ 38 h 63"/>
                <a:gd name="T4" fmla="*/ 2 w 24"/>
                <a:gd name="T5" fmla="*/ 44 h 63"/>
                <a:gd name="T6" fmla="*/ 6 w 24"/>
                <a:gd name="T7" fmla="*/ 48 h 63"/>
                <a:gd name="T8" fmla="*/ 8 w 24"/>
                <a:gd name="T9" fmla="*/ 51 h 63"/>
                <a:gd name="T10" fmla="*/ 10 w 24"/>
                <a:gd name="T11" fmla="*/ 55 h 63"/>
                <a:gd name="T12" fmla="*/ 14 w 24"/>
                <a:gd name="T13" fmla="*/ 59 h 63"/>
                <a:gd name="T14" fmla="*/ 18 w 24"/>
                <a:gd name="T15" fmla="*/ 61 h 63"/>
                <a:gd name="T16" fmla="*/ 22 w 24"/>
                <a:gd name="T17" fmla="*/ 63 h 63"/>
                <a:gd name="T18" fmla="*/ 22 w 24"/>
                <a:gd name="T19" fmla="*/ 57 h 63"/>
                <a:gd name="T20" fmla="*/ 20 w 24"/>
                <a:gd name="T21" fmla="*/ 51 h 63"/>
                <a:gd name="T22" fmla="*/ 20 w 24"/>
                <a:gd name="T23" fmla="*/ 48 h 63"/>
                <a:gd name="T24" fmla="*/ 20 w 24"/>
                <a:gd name="T25" fmla="*/ 42 h 63"/>
                <a:gd name="T26" fmla="*/ 22 w 24"/>
                <a:gd name="T27" fmla="*/ 37 h 63"/>
                <a:gd name="T28" fmla="*/ 22 w 24"/>
                <a:gd name="T29" fmla="*/ 31 h 63"/>
                <a:gd name="T30" fmla="*/ 22 w 24"/>
                <a:gd name="T31" fmla="*/ 26 h 63"/>
                <a:gd name="T32" fmla="*/ 24 w 24"/>
                <a:gd name="T33" fmla="*/ 20 h 63"/>
                <a:gd name="T34" fmla="*/ 24 w 24"/>
                <a:gd name="T35" fmla="*/ 16 h 63"/>
                <a:gd name="T36" fmla="*/ 22 w 24"/>
                <a:gd name="T37" fmla="*/ 14 h 63"/>
                <a:gd name="T38" fmla="*/ 20 w 24"/>
                <a:gd name="T39" fmla="*/ 11 h 63"/>
                <a:gd name="T40" fmla="*/ 20 w 24"/>
                <a:gd name="T41" fmla="*/ 9 h 63"/>
                <a:gd name="T42" fmla="*/ 18 w 24"/>
                <a:gd name="T43" fmla="*/ 5 h 63"/>
                <a:gd name="T44" fmla="*/ 16 w 24"/>
                <a:gd name="T45" fmla="*/ 3 h 63"/>
                <a:gd name="T46" fmla="*/ 14 w 24"/>
                <a:gd name="T47" fmla="*/ 1 h 63"/>
                <a:gd name="T48" fmla="*/ 10 w 24"/>
                <a:gd name="T49" fmla="*/ 0 h 63"/>
                <a:gd name="T50" fmla="*/ 10 w 24"/>
                <a:gd name="T51" fmla="*/ 0 h 63"/>
                <a:gd name="T52" fmla="*/ 10 w 24"/>
                <a:gd name="T53" fmla="*/ 0 h 63"/>
                <a:gd name="T54" fmla="*/ 10 w 24"/>
                <a:gd name="T55" fmla="*/ 0 h 63"/>
                <a:gd name="T56" fmla="*/ 10 w 24"/>
                <a:gd name="T57" fmla="*/ 0 h 63"/>
                <a:gd name="T58" fmla="*/ 8 w 24"/>
                <a:gd name="T59" fmla="*/ 0 h 63"/>
                <a:gd name="T60" fmla="*/ 8 w 24"/>
                <a:gd name="T61" fmla="*/ 0 h 63"/>
                <a:gd name="T62" fmla="*/ 8 w 24"/>
                <a:gd name="T63" fmla="*/ 0 h 63"/>
                <a:gd name="T64" fmla="*/ 8 w 24"/>
                <a:gd name="T65" fmla="*/ 0 h 63"/>
                <a:gd name="T66" fmla="*/ 4 w 24"/>
                <a:gd name="T67" fmla="*/ 3 h 63"/>
                <a:gd name="T68" fmla="*/ 4 w 24"/>
                <a:gd name="T69" fmla="*/ 7 h 63"/>
                <a:gd name="T70" fmla="*/ 2 w 24"/>
                <a:gd name="T71" fmla="*/ 11 h 63"/>
                <a:gd name="T72" fmla="*/ 2 w 24"/>
                <a:gd name="T73" fmla="*/ 16 h 63"/>
                <a:gd name="T74" fmla="*/ 0 w 24"/>
                <a:gd name="T75" fmla="*/ 20 h 63"/>
                <a:gd name="T76" fmla="*/ 0 w 24"/>
                <a:gd name="T77" fmla="*/ 26 h 63"/>
                <a:gd name="T78" fmla="*/ 0 w 24"/>
                <a:gd name="T79" fmla="*/ 29 h 63"/>
                <a:gd name="T80" fmla="*/ 0 w 24"/>
                <a:gd name="T81" fmla="*/ 35 h 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
                <a:gd name="T124" fmla="*/ 0 h 63"/>
                <a:gd name="T125" fmla="*/ 24 w 24"/>
                <a:gd name="T126" fmla="*/ 63 h 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 h="63">
                  <a:moveTo>
                    <a:pt x="0" y="35"/>
                  </a:moveTo>
                  <a:lnTo>
                    <a:pt x="2" y="38"/>
                  </a:lnTo>
                  <a:lnTo>
                    <a:pt x="2" y="44"/>
                  </a:lnTo>
                  <a:lnTo>
                    <a:pt x="6" y="48"/>
                  </a:lnTo>
                  <a:lnTo>
                    <a:pt x="8" y="51"/>
                  </a:lnTo>
                  <a:lnTo>
                    <a:pt x="10" y="55"/>
                  </a:lnTo>
                  <a:lnTo>
                    <a:pt x="14" y="59"/>
                  </a:lnTo>
                  <a:lnTo>
                    <a:pt x="18" y="61"/>
                  </a:lnTo>
                  <a:lnTo>
                    <a:pt x="22" y="63"/>
                  </a:lnTo>
                  <a:lnTo>
                    <a:pt x="22" y="57"/>
                  </a:lnTo>
                  <a:lnTo>
                    <a:pt x="20" y="51"/>
                  </a:lnTo>
                  <a:lnTo>
                    <a:pt x="20" y="48"/>
                  </a:lnTo>
                  <a:lnTo>
                    <a:pt x="20" y="42"/>
                  </a:lnTo>
                  <a:lnTo>
                    <a:pt x="22" y="37"/>
                  </a:lnTo>
                  <a:lnTo>
                    <a:pt x="22" y="31"/>
                  </a:lnTo>
                  <a:lnTo>
                    <a:pt x="22" y="26"/>
                  </a:lnTo>
                  <a:lnTo>
                    <a:pt x="24" y="20"/>
                  </a:lnTo>
                  <a:lnTo>
                    <a:pt x="24" y="16"/>
                  </a:lnTo>
                  <a:lnTo>
                    <a:pt x="22" y="14"/>
                  </a:lnTo>
                  <a:lnTo>
                    <a:pt x="20" y="11"/>
                  </a:lnTo>
                  <a:lnTo>
                    <a:pt x="20" y="9"/>
                  </a:lnTo>
                  <a:lnTo>
                    <a:pt x="18" y="5"/>
                  </a:lnTo>
                  <a:lnTo>
                    <a:pt x="16" y="3"/>
                  </a:lnTo>
                  <a:lnTo>
                    <a:pt x="14" y="1"/>
                  </a:lnTo>
                  <a:lnTo>
                    <a:pt x="10" y="0"/>
                  </a:lnTo>
                  <a:lnTo>
                    <a:pt x="8" y="0"/>
                  </a:lnTo>
                  <a:lnTo>
                    <a:pt x="4" y="3"/>
                  </a:lnTo>
                  <a:lnTo>
                    <a:pt x="4" y="7"/>
                  </a:lnTo>
                  <a:lnTo>
                    <a:pt x="2" y="11"/>
                  </a:lnTo>
                  <a:lnTo>
                    <a:pt x="2" y="16"/>
                  </a:lnTo>
                  <a:lnTo>
                    <a:pt x="0" y="20"/>
                  </a:lnTo>
                  <a:lnTo>
                    <a:pt x="0" y="26"/>
                  </a:lnTo>
                  <a:lnTo>
                    <a:pt x="0" y="29"/>
                  </a:lnTo>
                  <a:lnTo>
                    <a:pt x="0" y="35"/>
                  </a:lnTo>
                  <a:close/>
                </a:path>
              </a:pathLst>
            </a:custGeom>
            <a:solidFill>
              <a:srgbClr val="FCEF00"/>
            </a:solidFill>
            <a:ln w="9525">
              <a:noFill/>
              <a:round/>
              <a:headEnd/>
              <a:tailEnd/>
            </a:ln>
          </p:spPr>
          <p:txBody>
            <a:bodyPr/>
            <a:lstStyle/>
            <a:p>
              <a:endParaRPr lang="en-US"/>
            </a:p>
          </p:txBody>
        </p:sp>
        <p:sp>
          <p:nvSpPr>
            <p:cNvPr id="47" name="Freeform 42"/>
            <p:cNvSpPr>
              <a:spLocks/>
            </p:cNvSpPr>
            <p:nvPr/>
          </p:nvSpPr>
          <p:spPr bwMode="auto">
            <a:xfrm>
              <a:off x="3097" y="1428"/>
              <a:ext cx="47" cy="50"/>
            </a:xfrm>
            <a:custGeom>
              <a:avLst/>
              <a:gdLst>
                <a:gd name="T0" fmla="*/ 0 w 47"/>
                <a:gd name="T1" fmla="*/ 17 h 50"/>
                <a:gd name="T2" fmla="*/ 2 w 47"/>
                <a:gd name="T3" fmla="*/ 22 h 50"/>
                <a:gd name="T4" fmla="*/ 4 w 47"/>
                <a:gd name="T5" fmla="*/ 28 h 50"/>
                <a:gd name="T6" fmla="*/ 8 w 47"/>
                <a:gd name="T7" fmla="*/ 32 h 50"/>
                <a:gd name="T8" fmla="*/ 12 w 47"/>
                <a:gd name="T9" fmla="*/ 35 h 50"/>
                <a:gd name="T10" fmla="*/ 16 w 47"/>
                <a:gd name="T11" fmla="*/ 39 h 50"/>
                <a:gd name="T12" fmla="*/ 22 w 47"/>
                <a:gd name="T13" fmla="*/ 43 h 50"/>
                <a:gd name="T14" fmla="*/ 26 w 47"/>
                <a:gd name="T15" fmla="*/ 46 h 50"/>
                <a:gd name="T16" fmla="*/ 31 w 47"/>
                <a:gd name="T17" fmla="*/ 48 h 50"/>
                <a:gd name="T18" fmla="*/ 33 w 47"/>
                <a:gd name="T19" fmla="*/ 48 h 50"/>
                <a:gd name="T20" fmla="*/ 35 w 47"/>
                <a:gd name="T21" fmla="*/ 50 h 50"/>
                <a:gd name="T22" fmla="*/ 37 w 47"/>
                <a:gd name="T23" fmla="*/ 50 h 50"/>
                <a:gd name="T24" fmla="*/ 39 w 47"/>
                <a:gd name="T25" fmla="*/ 50 h 50"/>
                <a:gd name="T26" fmla="*/ 41 w 47"/>
                <a:gd name="T27" fmla="*/ 50 h 50"/>
                <a:gd name="T28" fmla="*/ 43 w 47"/>
                <a:gd name="T29" fmla="*/ 50 h 50"/>
                <a:gd name="T30" fmla="*/ 45 w 47"/>
                <a:gd name="T31" fmla="*/ 50 h 50"/>
                <a:gd name="T32" fmla="*/ 47 w 47"/>
                <a:gd name="T33" fmla="*/ 48 h 50"/>
                <a:gd name="T34" fmla="*/ 43 w 47"/>
                <a:gd name="T35" fmla="*/ 43 h 50"/>
                <a:gd name="T36" fmla="*/ 41 w 47"/>
                <a:gd name="T37" fmla="*/ 35 h 50"/>
                <a:gd name="T38" fmla="*/ 39 w 47"/>
                <a:gd name="T39" fmla="*/ 28 h 50"/>
                <a:gd name="T40" fmla="*/ 35 w 47"/>
                <a:gd name="T41" fmla="*/ 20 h 50"/>
                <a:gd name="T42" fmla="*/ 31 w 47"/>
                <a:gd name="T43" fmla="*/ 13 h 50"/>
                <a:gd name="T44" fmla="*/ 28 w 47"/>
                <a:gd name="T45" fmla="*/ 7 h 50"/>
                <a:gd name="T46" fmla="*/ 20 w 47"/>
                <a:gd name="T47" fmla="*/ 4 h 50"/>
                <a:gd name="T48" fmla="*/ 12 w 47"/>
                <a:gd name="T49" fmla="*/ 0 h 50"/>
                <a:gd name="T50" fmla="*/ 12 w 47"/>
                <a:gd name="T51" fmla="*/ 0 h 50"/>
                <a:gd name="T52" fmla="*/ 10 w 47"/>
                <a:gd name="T53" fmla="*/ 0 h 50"/>
                <a:gd name="T54" fmla="*/ 8 w 47"/>
                <a:gd name="T55" fmla="*/ 0 h 50"/>
                <a:gd name="T56" fmla="*/ 8 w 47"/>
                <a:gd name="T57" fmla="*/ 0 h 50"/>
                <a:gd name="T58" fmla="*/ 6 w 47"/>
                <a:gd name="T59" fmla="*/ 0 h 50"/>
                <a:gd name="T60" fmla="*/ 4 w 47"/>
                <a:gd name="T61" fmla="*/ 0 h 50"/>
                <a:gd name="T62" fmla="*/ 4 w 47"/>
                <a:gd name="T63" fmla="*/ 0 h 50"/>
                <a:gd name="T64" fmla="*/ 2 w 47"/>
                <a:gd name="T65" fmla="*/ 0 h 50"/>
                <a:gd name="T66" fmla="*/ 0 w 47"/>
                <a:gd name="T67" fmla="*/ 17 h 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
                <a:gd name="T103" fmla="*/ 0 h 50"/>
                <a:gd name="T104" fmla="*/ 47 w 47"/>
                <a:gd name="T105" fmla="*/ 50 h 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 h="50">
                  <a:moveTo>
                    <a:pt x="0" y="17"/>
                  </a:moveTo>
                  <a:lnTo>
                    <a:pt x="2" y="22"/>
                  </a:lnTo>
                  <a:lnTo>
                    <a:pt x="4" y="28"/>
                  </a:lnTo>
                  <a:lnTo>
                    <a:pt x="8" y="32"/>
                  </a:lnTo>
                  <a:lnTo>
                    <a:pt x="12" y="35"/>
                  </a:lnTo>
                  <a:lnTo>
                    <a:pt x="16" y="39"/>
                  </a:lnTo>
                  <a:lnTo>
                    <a:pt x="22" y="43"/>
                  </a:lnTo>
                  <a:lnTo>
                    <a:pt x="26" y="46"/>
                  </a:lnTo>
                  <a:lnTo>
                    <a:pt x="31" y="48"/>
                  </a:lnTo>
                  <a:lnTo>
                    <a:pt x="33" y="48"/>
                  </a:lnTo>
                  <a:lnTo>
                    <a:pt x="35" y="50"/>
                  </a:lnTo>
                  <a:lnTo>
                    <a:pt x="37" y="50"/>
                  </a:lnTo>
                  <a:lnTo>
                    <a:pt x="39" y="50"/>
                  </a:lnTo>
                  <a:lnTo>
                    <a:pt x="41" y="50"/>
                  </a:lnTo>
                  <a:lnTo>
                    <a:pt x="43" y="50"/>
                  </a:lnTo>
                  <a:lnTo>
                    <a:pt x="45" y="50"/>
                  </a:lnTo>
                  <a:lnTo>
                    <a:pt x="47" y="48"/>
                  </a:lnTo>
                  <a:lnTo>
                    <a:pt x="43" y="43"/>
                  </a:lnTo>
                  <a:lnTo>
                    <a:pt x="41" y="35"/>
                  </a:lnTo>
                  <a:lnTo>
                    <a:pt x="39" y="28"/>
                  </a:lnTo>
                  <a:lnTo>
                    <a:pt x="35" y="20"/>
                  </a:lnTo>
                  <a:lnTo>
                    <a:pt x="31" y="13"/>
                  </a:lnTo>
                  <a:lnTo>
                    <a:pt x="28" y="7"/>
                  </a:lnTo>
                  <a:lnTo>
                    <a:pt x="20" y="4"/>
                  </a:lnTo>
                  <a:lnTo>
                    <a:pt x="12" y="0"/>
                  </a:lnTo>
                  <a:lnTo>
                    <a:pt x="10" y="0"/>
                  </a:lnTo>
                  <a:lnTo>
                    <a:pt x="8" y="0"/>
                  </a:lnTo>
                  <a:lnTo>
                    <a:pt x="6" y="0"/>
                  </a:lnTo>
                  <a:lnTo>
                    <a:pt x="4" y="0"/>
                  </a:lnTo>
                  <a:lnTo>
                    <a:pt x="2" y="0"/>
                  </a:lnTo>
                  <a:lnTo>
                    <a:pt x="0" y="17"/>
                  </a:lnTo>
                  <a:close/>
                </a:path>
              </a:pathLst>
            </a:custGeom>
            <a:solidFill>
              <a:srgbClr val="FCEF00"/>
            </a:solidFill>
            <a:ln w="9525">
              <a:noFill/>
              <a:round/>
              <a:headEnd/>
              <a:tailEnd/>
            </a:ln>
          </p:spPr>
          <p:txBody>
            <a:bodyPr/>
            <a:lstStyle/>
            <a:p>
              <a:endParaRPr lang="en-US"/>
            </a:p>
          </p:txBody>
        </p:sp>
        <p:sp>
          <p:nvSpPr>
            <p:cNvPr id="48" name="Freeform 43"/>
            <p:cNvSpPr>
              <a:spLocks/>
            </p:cNvSpPr>
            <p:nvPr/>
          </p:nvSpPr>
          <p:spPr bwMode="auto">
            <a:xfrm>
              <a:off x="3057" y="1260"/>
              <a:ext cx="40" cy="31"/>
            </a:xfrm>
            <a:custGeom>
              <a:avLst/>
              <a:gdLst>
                <a:gd name="T0" fmla="*/ 0 w 40"/>
                <a:gd name="T1" fmla="*/ 31 h 31"/>
                <a:gd name="T2" fmla="*/ 6 w 40"/>
                <a:gd name="T3" fmla="*/ 31 h 31"/>
                <a:gd name="T4" fmla="*/ 12 w 40"/>
                <a:gd name="T5" fmla="*/ 29 h 31"/>
                <a:gd name="T6" fmla="*/ 18 w 40"/>
                <a:gd name="T7" fmla="*/ 27 h 31"/>
                <a:gd name="T8" fmla="*/ 24 w 40"/>
                <a:gd name="T9" fmla="*/ 26 h 31"/>
                <a:gd name="T10" fmla="*/ 28 w 40"/>
                <a:gd name="T11" fmla="*/ 22 h 31"/>
                <a:gd name="T12" fmla="*/ 32 w 40"/>
                <a:gd name="T13" fmla="*/ 20 h 31"/>
                <a:gd name="T14" fmla="*/ 36 w 40"/>
                <a:gd name="T15" fmla="*/ 16 h 31"/>
                <a:gd name="T16" fmla="*/ 38 w 40"/>
                <a:gd name="T17" fmla="*/ 11 h 31"/>
                <a:gd name="T18" fmla="*/ 40 w 40"/>
                <a:gd name="T19" fmla="*/ 11 h 31"/>
                <a:gd name="T20" fmla="*/ 40 w 40"/>
                <a:gd name="T21" fmla="*/ 9 h 31"/>
                <a:gd name="T22" fmla="*/ 40 w 40"/>
                <a:gd name="T23" fmla="*/ 7 h 31"/>
                <a:gd name="T24" fmla="*/ 40 w 40"/>
                <a:gd name="T25" fmla="*/ 5 h 31"/>
                <a:gd name="T26" fmla="*/ 40 w 40"/>
                <a:gd name="T27" fmla="*/ 5 h 31"/>
                <a:gd name="T28" fmla="*/ 40 w 40"/>
                <a:gd name="T29" fmla="*/ 3 h 31"/>
                <a:gd name="T30" fmla="*/ 40 w 40"/>
                <a:gd name="T31" fmla="*/ 1 h 31"/>
                <a:gd name="T32" fmla="*/ 40 w 40"/>
                <a:gd name="T33" fmla="*/ 0 h 31"/>
                <a:gd name="T34" fmla="*/ 36 w 40"/>
                <a:gd name="T35" fmla="*/ 0 h 31"/>
                <a:gd name="T36" fmla="*/ 32 w 40"/>
                <a:gd name="T37" fmla="*/ 0 h 31"/>
                <a:gd name="T38" fmla="*/ 28 w 40"/>
                <a:gd name="T39" fmla="*/ 1 h 31"/>
                <a:gd name="T40" fmla="*/ 24 w 40"/>
                <a:gd name="T41" fmla="*/ 3 h 31"/>
                <a:gd name="T42" fmla="*/ 20 w 40"/>
                <a:gd name="T43" fmla="*/ 5 h 31"/>
                <a:gd name="T44" fmla="*/ 16 w 40"/>
                <a:gd name="T45" fmla="*/ 7 h 31"/>
                <a:gd name="T46" fmla="*/ 12 w 40"/>
                <a:gd name="T47" fmla="*/ 9 h 31"/>
                <a:gd name="T48" fmla="*/ 10 w 40"/>
                <a:gd name="T49" fmla="*/ 11 h 31"/>
                <a:gd name="T50" fmla="*/ 8 w 40"/>
                <a:gd name="T51" fmla="*/ 14 h 31"/>
                <a:gd name="T52" fmla="*/ 6 w 40"/>
                <a:gd name="T53" fmla="*/ 16 h 31"/>
                <a:gd name="T54" fmla="*/ 6 w 40"/>
                <a:gd name="T55" fmla="*/ 18 h 31"/>
                <a:gd name="T56" fmla="*/ 4 w 40"/>
                <a:gd name="T57" fmla="*/ 22 h 31"/>
                <a:gd name="T58" fmla="*/ 2 w 40"/>
                <a:gd name="T59" fmla="*/ 24 h 31"/>
                <a:gd name="T60" fmla="*/ 2 w 40"/>
                <a:gd name="T61" fmla="*/ 26 h 31"/>
                <a:gd name="T62" fmla="*/ 0 w 40"/>
                <a:gd name="T63" fmla="*/ 27 h 31"/>
                <a:gd name="T64" fmla="*/ 0 w 40"/>
                <a:gd name="T65" fmla="*/ 31 h 31"/>
                <a:gd name="T66" fmla="*/ 0 w 40"/>
                <a:gd name="T67" fmla="*/ 31 h 31"/>
                <a:gd name="T68" fmla="*/ 0 w 40"/>
                <a:gd name="T69" fmla="*/ 31 h 31"/>
                <a:gd name="T70" fmla="*/ 0 w 40"/>
                <a:gd name="T71" fmla="*/ 31 h 31"/>
                <a:gd name="T72" fmla="*/ 0 w 40"/>
                <a:gd name="T73" fmla="*/ 31 h 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31"/>
                <a:gd name="T113" fmla="*/ 40 w 40"/>
                <a:gd name="T114" fmla="*/ 31 h 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31">
                  <a:moveTo>
                    <a:pt x="0" y="31"/>
                  </a:moveTo>
                  <a:lnTo>
                    <a:pt x="6" y="31"/>
                  </a:lnTo>
                  <a:lnTo>
                    <a:pt x="12" y="29"/>
                  </a:lnTo>
                  <a:lnTo>
                    <a:pt x="18" y="27"/>
                  </a:lnTo>
                  <a:lnTo>
                    <a:pt x="24" y="26"/>
                  </a:lnTo>
                  <a:lnTo>
                    <a:pt x="28" y="22"/>
                  </a:lnTo>
                  <a:lnTo>
                    <a:pt x="32" y="20"/>
                  </a:lnTo>
                  <a:lnTo>
                    <a:pt x="36" y="16"/>
                  </a:lnTo>
                  <a:lnTo>
                    <a:pt x="38" y="11"/>
                  </a:lnTo>
                  <a:lnTo>
                    <a:pt x="40" y="11"/>
                  </a:lnTo>
                  <a:lnTo>
                    <a:pt x="40" y="9"/>
                  </a:lnTo>
                  <a:lnTo>
                    <a:pt x="40" y="7"/>
                  </a:lnTo>
                  <a:lnTo>
                    <a:pt x="40" y="5"/>
                  </a:lnTo>
                  <a:lnTo>
                    <a:pt x="40" y="3"/>
                  </a:lnTo>
                  <a:lnTo>
                    <a:pt x="40" y="1"/>
                  </a:lnTo>
                  <a:lnTo>
                    <a:pt x="40" y="0"/>
                  </a:lnTo>
                  <a:lnTo>
                    <a:pt x="36" y="0"/>
                  </a:lnTo>
                  <a:lnTo>
                    <a:pt x="32" y="0"/>
                  </a:lnTo>
                  <a:lnTo>
                    <a:pt x="28" y="1"/>
                  </a:lnTo>
                  <a:lnTo>
                    <a:pt x="24" y="3"/>
                  </a:lnTo>
                  <a:lnTo>
                    <a:pt x="20" y="5"/>
                  </a:lnTo>
                  <a:lnTo>
                    <a:pt x="16" y="7"/>
                  </a:lnTo>
                  <a:lnTo>
                    <a:pt x="12" y="9"/>
                  </a:lnTo>
                  <a:lnTo>
                    <a:pt x="10" y="11"/>
                  </a:lnTo>
                  <a:lnTo>
                    <a:pt x="8" y="14"/>
                  </a:lnTo>
                  <a:lnTo>
                    <a:pt x="6" y="16"/>
                  </a:lnTo>
                  <a:lnTo>
                    <a:pt x="6" y="18"/>
                  </a:lnTo>
                  <a:lnTo>
                    <a:pt x="4" y="22"/>
                  </a:lnTo>
                  <a:lnTo>
                    <a:pt x="2" y="24"/>
                  </a:lnTo>
                  <a:lnTo>
                    <a:pt x="2" y="26"/>
                  </a:lnTo>
                  <a:lnTo>
                    <a:pt x="0" y="27"/>
                  </a:lnTo>
                  <a:lnTo>
                    <a:pt x="0" y="31"/>
                  </a:lnTo>
                  <a:close/>
                </a:path>
              </a:pathLst>
            </a:custGeom>
            <a:solidFill>
              <a:srgbClr val="FCEF00"/>
            </a:solidFill>
            <a:ln w="9525">
              <a:noFill/>
              <a:round/>
              <a:headEnd/>
              <a:tailEnd/>
            </a:ln>
          </p:spPr>
          <p:txBody>
            <a:bodyPr/>
            <a:lstStyle/>
            <a:p>
              <a:endParaRPr lang="en-US"/>
            </a:p>
          </p:txBody>
        </p:sp>
        <p:sp>
          <p:nvSpPr>
            <p:cNvPr id="49" name="Freeform 44"/>
            <p:cNvSpPr>
              <a:spLocks/>
            </p:cNvSpPr>
            <p:nvPr/>
          </p:nvSpPr>
          <p:spPr bwMode="auto">
            <a:xfrm>
              <a:off x="3077" y="1313"/>
              <a:ext cx="57" cy="28"/>
            </a:xfrm>
            <a:custGeom>
              <a:avLst/>
              <a:gdLst>
                <a:gd name="T0" fmla="*/ 0 w 57"/>
                <a:gd name="T1" fmla="*/ 23 h 28"/>
                <a:gd name="T2" fmla="*/ 4 w 57"/>
                <a:gd name="T3" fmla="*/ 24 h 28"/>
                <a:gd name="T4" fmla="*/ 6 w 57"/>
                <a:gd name="T5" fmla="*/ 26 h 28"/>
                <a:gd name="T6" fmla="*/ 10 w 57"/>
                <a:gd name="T7" fmla="*/ 26 h 28"/>
                <a:gd name="T8" fmla="*/ 14 w 57"/>
                <a:gd name="T9" fmla="*/ 28 h 28"/>
                <a:gd name="T10" fmla="*/ 18 w 57"/>
                <a:gd name="T11" fmla="*/ 28 h 28"/>
                <a:gd name="T12" fmla="*/ 22 w 57"/>
                <a:gd name="T13" fmla="*/ 28 h 28"/>
                <a:gd name="T14" fmla="*/ 26 w 57"/>
                <a:gd name="T15" fmla="*/ 28 h 28"/>
                <a:gd name="T16" fmla="*/ 30 w 57"/>
                <a:gd name="T17" fmla="*/ 28 h 28"/>
                <a:gd name="T18" fmla="*/ 34 w 57"/>
                <a:gd name="T19" fmla="*/ 26 h 28"/>
                <a:gd name="T20" fmla="*/ 38 w 57"/>
                <a:gd name="T21" fmla="*/ 24 h 28"/>
                <a:gd name="T22" fmla="*/ 42 w 57"/>
                <a:gd name="T23" fmla="*/ 23 h 28"/>
                <a:gd name="T24" fmla="*/ 46 w 57"/>
                <a:gd name="T25" fmla="*/ 21 h 28"/>
                <a:gd name="T26" fmla="*/ 49 w 57"/>
                <a:gd name="T27" fmla="*/ 17 h 28"/>
                <a:gd name="T28" fmla="*/ 51 w 57"/>
                <a:gd name="T29" fmla="*/ 15 h 28"/>
                <a:gd name="T30" fmla="*/ 53 w 57"/>
                <a:gd name="T31" fmla="*/ 13 h 28"/>
                <a:gd name="T32" fmla="*/ 57 w 57"/>
                <a:gd name="T33" fmla="*/ 10 h 28"/>
                <a:gd name="T34" fmla="*/ 57 w 57"/>
                <a:gd name="T35" fmla="*/ 10 h 28"/>
                <a:gd name="T36" fmla="*/ 57 w 57"/>
                <a:gd name="T37" fmla="*/ 8 h 28"/>
                <a:gd name="T38" fmla="*/ 57 w 57"/>
                <a:gd name="T39" fmla="*/ 8 h 28"/>
                <a:gd name="T40" fmla="*/ 57 w 57"/>
                <a:gd name="T41" fmla="*/ 8 h 28"/>
                <a:gd name="T42" fmla="*/ 57 w 57"/>
                <a:gd name="T43" fmla="*/ 8 h 28"/>
                <a:gd name="T44" fmla="*/ 57 w 57"/>
                <a:gd name="T45" fmla="*/ 8 h 28"/>
                <a:gd name="T46" fmla="*/ 53 w 57"/>
                <a:gd name="T47" fmla="*/ 4 h 28"/>
                <a:gd name="T48" fmla="*/ 51 w 57"/>
                <a:gd name="T49" fmla="*/ 2 h 28"/>
                <a:gd name="T50" fmla="*/ 48 w 57"/>
                <a:gd name="T51" fmla="*/ 2 h 28"/>
                <a:gd name="T52" fmla="*/ 44 w 57"/>
                <a:gd name="T53" fmla="*/ 0 h 28"/>
                <a:gd name="T54" fmla="*/ 42 w 57"/>
                <a:gd name="T55" fmla="*/ 0 h 28"/>
                <a:gd name="T56" fmla="*/ 38 w 57"/>
                <a:gd name="T57" fmla="*/ 0 h 28"/>
                <a:gd name="T58" fmla="*/ 34 w 57"/>
                <a:gd name="T59" fmla="*/ 0 h 28"/>
                <a:gd name="T60" fmla="*/ 30 w 57"/>
                <a:gd name="T61" fmla="*/ 0 h 28"/>
                <a:gd name="T62" fmla="*/ 26 w 57"/>
                <a:gd name="T63" fmla="*/ 2 h 28"/>
                <a:gd name="T64" fmla="*/ 20 w 57"/>
                <a:gd name="T65" fmla="*/ 4 h 28"/>
                <a:gd name="T66" fmla="*/ 16 w 57"/>
                <a:gd name="T67" fmla="*/ 6 h 28"/>
                <a:gd name="T68" fmla="*/ 12 w 57"/>
                <a:gd name="T69" fmla="*/ 8 h 28"/>
                <a:gd name="T70" fmla="*/ 10 w 57"/>
                <a:gd name="T71" fmla="*/ 11 h 28"/>
                <a:gd name="T72" fmla="*/ 6 w 57"/>
                <a:gd name="T73" fmla="*/ 13 h 28"/>
                <a:gd name="T74" fmla="*/ 4 w 57"/>
                <a:gd name="T75" fmla="*/ 17 h 28"/>
                <a:gd name="T76" fmla="*/ 0 w 57"/>
                <a:gd name="T77" fmla="*/ 21 h 28"/>
                <a:gd name="T78" fmla="*/ 0 w 57"/>
                <a:gd name="T79" fmla="*/ 21 h 28"/>
                <a:gd name="T80" fmla="*/ 0 w 57"/>
                <a:gd name="T81" fmla="*/ 21 h 28"/>
                <a:gd name="T82" fmla="*/ 0 w 57"/>
                <a:gd name="T83" fmla="*/ 21 h 28"/>
                <a:gd name="T84" fmla="*/ 0 w 57"/>
                <a:gd name="T85" fmla="*/ 21 h 28"/>
                <a:gd name="T86" fmla="*/ 0 w 57"/>
                <a:gd name="T87" fmla="*/ 21 h 28"/>
                <a:gd name="T88" fmla="*/ 0 w 57"/>
                <a:gd name="T89" fmla="*/ 21 h 28"/>
                <a:gd name="T90" fmla="*/ 0 w 57"/>
                <a:gd name="T91" fmla="*/ 23 h 28"/>
                <a:gd name="T92" fmla="*/ 0 w 57"/>
                <a:gd name="T93" fmla="*/ 23 h 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7"/>
                <a:gd name="T142" fmla="*/ 0 h 28"/>
                <a:gd name="T143" fmla="*/ 57 w 57"/>
                <a:gd name="T144" fmla="*/ 28 h 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7" h="28">
                  <a:moveTo>
                    <a:pt x="0" y="23"/>
                  </a:moveTo>
                  <a:lnTo>
                    <a:pt x="4" y="24"/>
                  </a:lnTo>
                  <a:lnTo>
                    <a:pt x="6" y="26"/>
                  </a:lnTo>
                  <a:lnTo>
                    <a:pt x="10" y="26"/>
                  </a:lnTo>
                  <a:lnTo>
                    <a:pt x="14" y="28"/>
                  </a:lnTo>
                  <a:lnTo>
                    <a:pt x="18" y="28"/>
                  </a:lnTo>
                  <a:lnTo>
                    <a:pt x="22" y="28"/>
                  </a:lnTo>
                  <a:lnTo>
                    <a:pt x="26" y="28"/>
                  </a:lnTo>
                  <a:lnTo>
                    <a:pt x="30" y="28"/>
                  </a:lnTo>
                  <a:lnTo>
                    <a:pt x="34" y="26"/>
                  </a:lnTo>
                  <a:lnTo>
                    <a:pt x="38" y="24"/>
                  </a:lnTo>
                  <a:lnTo>
                    <a:pt x="42" y="23"/>
                  </a:lnTo>
                  <a:lnTo>
                    <a:pt x="46" y="21"/>
                  </a:lnTo>
                  <a:lnTo>
                    <a:pt x="49" y="17"/>
                  </a:lnTo>
                  <a:lnTo>
                    <a:pt x="51" y="15"/>
                  </a:lnTo>
                  <a:lnTo>
                    <a:pt x="53" y="13"/>
                  </a:lnTo>
                  <a:lnTo>
                    <a:pt x="57" y="10"/>
                  </a:lnTo>
                  <a:lnTo>
                    <a:pt x="57" y="8"/>
                  </a:lnTo>
                  <a:lnTo>
                    <a:pt x="53" y="4"/>
                  </a:lnTo>
                  <a:lnTo>
                    <a:pt x="51" y="2"/>
                  </a:lnTo>
                  <a:lnTo>
                    <a:pt x="48" y="2"/>
                  </a:lnTo>
                  <a:lnTo>
                    <a:pt x="44" y="0"/>
                  </a:lnTo>
                  <a:lnTo>
                    <a:pt x="42" y="0"/>
                  </a:lnTo>
                  <a:lnTo>
                    <a:pt x="38" y="0"/>
                  </a:lnTo>
                  <a:lnTo>
                    <a:pt x="34" y="0"/>
                  </a:lnTo>
                  <a:lnTo>
                    <a:pt x="30" y="0"/>
                  </a:lnTo>
                  <a:lnTo>
                    <a:pt x="26" y="2"/>
                  </a:lnTo>
                  <a:lnTo>
                    <a:pt x="20" y="4"/>
                  </a:lnTo>
                  <a:lnTo>
                    <a:pt x="16" y="6"/>
                  </a:lnTo>
                  <a:lnTo>
                    <a:pt x="12" y="8"/>
                  </a:lnTo>
                  <a:lnTo>
                    <a:pt x="10" y="11"/>
                  </a:lnTo>
                  <a:lnTo>
                    <a:pt x="6" y="13"/>
                  </a:lnTo>
                  <a:lnTo>
                    <a:pt x="4" y="17"/>
                  </a:lnTo>
                  <a:lnTo>
                    <a:pt x="0" y="21"/>
                  </a:lnTo>
                  <a:lnTo>
                    <a:pt x="0" y="23"/>
                  </a:lnTo>
                  <a:close/>
                </a:path>
              </a:pathLst>
            </a:custGeom>
            <a:solidFill>
              <a:srgbClr val="FCEF00"/>
            </a:solidFill>
            <a:ln w="9525">
              <a:noFill/>
              <a:round/>
              <a:headEnd/>
              <a:tailEnd/>
            </a:ln>
          </p:spPr>
          <p:txBody>
            <a:bodyPr/>
            <a:lstStyle/>
            <a:p>
              <a:endParaRPr lang="en-US"/>
            </a:p>
          </p:txBody>
        </p:sp>
        <p:sp>
          <p:nvSpPr>
            <p:cNvPr id="50" name="Freeform 45"/>
            <p:cNvSpPr>
              <a:spLocks/>
            </p:cNvSpPr>
            <p:nvPr/>
          </p:nvSpPr>
          <p:spPr bwMode="auto">
            <a:xfrm>
              <a:off x="3148" y="1450"/>
              <a:ext cx="56" cy="32"/>
            </a:xfrm>
            <a:custGeom>
              <a:avLst/>
              <a:gdLst>
                <a:gd name="T0" fmla="*/ 0 w 56"/>
                <a:gd name="T1" fmla="*/ 6 h 32"/>
                <a:gd name="T2" fmla="*/ 2 w 56"/>
                <a:gd name="T3" fmla="*/ 10 h 32"/>
                <a:gd name="T4" fmla="*/ 2 w 56"/>
                <a:gd name="T5" fmla="*/ 13 h 32"/>
                <a:gd name="T6" fmla="*/ 4 w 56"/>
                <a:gd name="T7" fmla="*/ 15 h 32"/>
                <a:gd name="T8" fmla="*/ 6 w 56"/>
                <a:gd name="T9" fmla="*/ 19 h 32"/>
                <a:gd name="T10" fmla="*/ 8 w 56"/>
                <a:gd name="T11" fmla="*/ 21 h 32"/>
                <a:gd name="T12" fmla="*/ 12 w 56"/>
                <a:gd name="T13" fmla="*/ 23 h 32"/>
                <a:gd name="T14" fmla="*/ 14 w 56"/>
                <a:gd name="T15" fmla="*/ 24 h 32"/>
                <a:gd name="T16" fmla="*/ 18 w 56"/>
                <a:gd name="T17" fmla="*/ 26 h 32"/>
                <a:gd name="T18" fmla="*/ 22 w 56"/>
                <a:gd name="T19" fmla="*/ 28 h 32"/>
                <a:gd name="T20" fmla="*/ 26 w 56"/>
                <a:gd name="T21" fmla="*/ 30 h 32"/>
                <a:gd name="T22" fmla="*/ 30 w 56"/>
                <a:gd name="T23" fmla="*/ 32 h 32"/>
                <a:gd name="T24" fmla="*/ 36 w 56"/>
                <a:gd name="T25" fmla="*/ 32 h 32"/>
                <a:gd name="T26" fmla="*/ 40 w 56"/>
                <a:gd name="T27" fmla="*/ 32 h 32"/>
                <a:gd name="T28" fmla="*/ 46 w 56"/>
                <a:gd name="T29" fmla="*/ 32 h 32"/>
                <a:gd name="T30" fmla="*/ 50 w 56"/>
                <a:gd name="T31" fmla="*/ 32 h 32"/>
                <a:gd name="T32" fmla="*/ 54 w 56"/>
                <a:gd name="T33" fmla="*/ 30 h 32"/>
                <a:gd name="T34" fmla="*/ 56 w 56"/>
                <a:gd name="T35" fmla="*/ 26 h 32"/>
                <a:gd name="T36" fmla="*/ 54 w 56"/>
                <a:gd name="T37" fmla="*/ 24 h 32"/>
                <a:gd name="T38" fmla="*/ 54 w 56"/>
                <a:gd name="T39" fmla="*/ 21 h 32"/>
                <a:gd name="T40" fmla="*/ 52 w 56"/>
                <a:gd name="T41" fmla="*/ 19 h 32"/>
                <a:gd name="T42" fmla="*/ 52 w 56"/>
                <a:gd name="T43" fmla="*/ 17 h 32"/>
                <a:gd name="T44" fmla="*/ 50 w 56"/>
                <a:gd name="T45" fmla="*/ 13 h 32"/>
                <a:gd name="T46" fmla="*/ 48 w 56"/>
                <a:gd name="T47" fmla="*/ 11 h 32"/>
                <a:gd name="T48" fmla="*/ 44 w 56"/>
                <a:gd name="T49" fmla="*/ 10 h 32"/>
                <a:gd name="T50" fmla="*/ 40 w 56"/>
                <a:gd name="T51" fmla="*/ 8 h 32"/>
                <a:gd name="T52" fmla="*/ 34 w 56"/>
                <a:gd name="T53" fmla="*/ 4 h 32"/>
                <a:gd name="T54" fmla="*/ 30 w 56"/>
                <a:gd name="T55" fmla="*/ 2 h 32"/>
                <a:gd name="T56" fmla="*/ 24 w 56"/>
                <a:gd name="T57" fmla="*/ 2 h 32"/>
                <a:gd name="T58" fmla="*/ 18 w 56"/>
                <a:gd name="T59" fmla="*/ 0 h 32"/>
                <a:gd name="T60" fmla="*/ 14 w 56"/>
                <a:gd name="T61" fmla="*/ 0 h 32"/>
                <a:gd name="T62" fmla="*/ 8 w 56"/>
                <a:gd name="T63" fmla="*/ 0 h 32"/>
                <a:gd name="T64" fmla="*/ 4 w 56"/>
                <a:gd name="T65" fmla="*/ 2 h 32"/>
                <a:gd name="T66" fmla="*/ 2 w 56"/>
                <a:gd name="T67" fmla="*/ 2 h 32"/>
                <a:gd name="T68" fmla="*/ 2 w 56"/>
                <a:gd name="T69" fmla="*/ 2 h 32"/>
                <a:gd name="T70" fmla="*/ 2 w 56"/>
                <a:gd name="T71" fmla="*/ 4 h 32"/>
                <a:gd name="T72" fmla="*/ 0 w 56"/>
                <a:gd name="T73" fmla="*/ 4 h 32"/>
                <a:gd name="T74" fmla="*/ 0 w 56"/>
                <a:gd name="T75" fmla="*/ 4 h 32"/>
                <a:gd name="T76" fmla="*/ 0 w 56"/>
                <a:gd name="T77" fmla="*/ 4 h 32"/>
                <a:gd name="T78" fmla="*/ 0 w 56"/>
                <a:gd name="T79" fmla="*/ 4 h 32"/>
                <a:gd name="T80" fmla="*/ 0 w 56"/>
                <a:gd name="T81" fmla="*/ 4 h 32"/>
                <a:gd name="T82" fmla="*/ 0 w 56"/>
                <a:gd name="T83" fmla="*/ 4 h 32"/>
                <a:gd name="T84" fmla="*/ 0 w 56"/>
                <a:gd name="T85" fmla="*/ 6 h 32"/>
                <a:gd name="T86" fmla="*/ 0 w 56"/>
                <a:gd name="T87" fmla="*/ 6 h 32"/>
                <a:gd name="T88" fmla="*/ 0 w 56"/>
                <a:gd name="T89" fmla="*/ 6 h 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32"/>
                <a:gd name="T137" fmla="*/ 56 w 56"/>
                <a:gd name="T138" fmla="*/ 32 h 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32">
                  <a:moveTo>
                    <a:pt x="0" y="6"/>
                  </a:moveTo>
                  <a:lnTo>
                    <a:pt x="2" y="10"/>
                  </a:lnTo>
                  <a:lnTo>
                    <a:pt x="2" y="13"/>
                  </a:lnTo>
                  <a:lnTo>
                    <a:pt x="4" y="15"/>
                  </a:lnTo>
                  <a:lnTo>
                    <a:pt x="6" y="19"/>
                  </a:lnTo>
                  <a:lnTo>
                    <a:pt x="8" y="21"/>
                  </a:lnTo>
                  <a:lnTo>
                    <a:pt x="12" y="23"/>
                  </a:lnTo>
                  <a:lnTo>
                    <a:pt x="14" y="24"/>
                  </a:lnTo>
                  <a:lnTo>
                    <a:pt x="18" y="26"/>
                  </a:lnTo>
                  <a:lnTo>
                    <a:pt x="22" y="28"/>
                  </a:lnTo>
                  <a:lnTo>
                    <a:pt x="26" y="30"/>
                  </a:lnTo>
                  <a:lnTo>
                    <a:pt x="30" y="32"/>
                  </a:lnTo>
                  <a:lnTo>
                    <a:pt x="36" y="32"/>
                  </a:lnTo>
                  <a:lnTo>
                    <a:pt x="40" y="32"/>
                  </a:lnTo>
                  <a:lnTo>
                    <a:pt x="46" y="32"/>
                  </a:lnTo>
                  <a:lnTo>
                    <a:pt x="50" y="32"/>
                  </a:lnTo>
                  <a:lnTo>
                    <a:pt x="54" y="30"/>
                  </a:lnTo>
                  <a:lnTo>
                    <a:pt x="56" y="26"/>
                  </a:lnTo>
                  <a:lnTo>
                    <a:pt x="54" y="24"/>
                  </a:lnTo>
                  <a:lnTo>
                    <a:pt x="54" y="21"/>
                  </a:lnTo>
                  <a:lnTo>
                    <a:pt x="52" y="19"/>
                  </a:lnTo>
                  <a:lnTo>
                    <a:pt x="52" y="17"/>
                  </a:lnTo>
                  <a:lnTo>
                    <a:pt x="50" y="13"/>
                  </a:lnTo>
                  <a:lnTo>
                    <a:pt x="48" y="11"/>
                  </a:lnTo>
                  <a:lnTo>
                    <a:pt x="44" y="10"/>
                  </a:lnTo>
                  <a:lnTo>
                    <a:pt x="40" y="8"/>
                  </a:lnTo>
                  <a:lnTo>
                    <a:pt x="34" y="4"/>
                  </a:lnTo>
                  <a:lnTo>
                    <a:pt x="30" y="2"/>
                  </a:lnTo>
                  <a:lnTo>
                    <a:pt x="24" y="2"/>
                  </a:lnTo>
                  <a:lnTo>
                    <a:pt x="18" y="0"/>
                  </a:lnTo>
                  <a:lnTo>
                    <a:pt x="14" y="0"/>
                  </a:lnTo>
                  <a:lnTo>
                    <a:pt x="8" y="0"/>
                  </a:lnTo>
                  <a:lnTo>
                    <a:pt x="4" y="2"/>
                  </a:lnTo>
                  <a:lnTo>
                    <a:pt x="2" y="2"/>
                  </a:lnTo>
                  <a:lnTo>
                    <a:pt x="2" y="4"/>
                  </a:lnTo>
                  <a:lnTo>
                    <a:pt x="0" y="4"/>
                  </a:lnTo>
                  <a:lnTo>
                    <a:pt x="0" y="6"/>
                  </a:lnTo>
                  <a:close/>
                </a:path>
              </a:pathLst>
            </a:custGeom>
            <a:solidFill>
              <a:srgbClr val="FCEF00"/>
            </a:solidFill>
            <a:ln w="9525">
              <a:noFill/>
              <a:round/>
              <a:headEnd/>
              <a:tailEnd/>
            </a:ln>
          </p:spPr>
          <p:txBody>
            <a:bodyPr/>
            <a:lstStyle/>
            <a:p>
              <a:endParaRPr lang="en-US"/>
            </a:p>
          </p:txBody>
        </p:sp>
        <p:sp>
          <p:nvSpPr>
            <p:cNvPr id="51" name="Freeform 46"/>
            <p:cNvSpPr>
              <a:spLocks/>
            </p:cNvSpPr>
            <p:nvPr/>
          </p:nvSpPr>
          <p:spPr bwMode="auto">
            <a:xfrm>
              <a:off x="3093" y="1236"/>
              <a:ext cx="41" cy="18"/>
            </a:xfrm>
            <a:custGeom>
              <a:avLst/>
              <a:gdLst>
                <a:gd name="T0" fmla="*/ 2 w 41"/>
                <a:gd name="T1" fmla="*/ 16 h 18"/>
                <a:gd name="T2" fmla="*/ 2 w 41"/>
                <a:gd name="T3" fmla="*/ 18 h 18"/>
                <a:gd name="T4" fmla="*/ 2 w 41"/>
                <a:gd name="T5" fmla="*/ 18 h 18"/>
                <a:gd name="T6" fmla="*/ 2 w 41"/>
                <a:gd name="T7" fmla="*/ 18 h 18"/>
                <a:gd name="T8" fmla="*/ 4 w 41"/>
                <a:gd name="T9" fmla="*/ 18 h 18"/>
                <a:gd name="T10" fmla="*/ 4 w 41"/>
                <a:gd name="T11" fmla="*/ 18 h 18"/>
                <a:gd name="T12" fmla="*/ 4 w 41"/>
                <a:gd name="T13" fmla="*/ 18 h 18"/>
                <a:gd name="T14" fmla="*/ 32 w 41"/>
                <a:gd name="T15" fmla="*/ 18 h 18"/>
                <a:gd name="T16" fmla="*/ 32 w 41"/>
                <a:gd name="T17" fmla="*/ 18 h 18"/>
                <a:gd name="T18" fmla="*/ 32 w 41"/>
                <a:gd name="T19" fmla="*/ 16 h 18"/>
                <a:gd name="T20" fmla="*/ 33 w 41"/>
                <a:gd name="T21" fmla="*/ 14 h 18"/>
                <a:gd name="T22" fmla="*/ 33 w 41"/>
                <a:gd name="T23" fmla="*/ 14 h 18"/>
                <a:gd name="T24" fmla="*/ 33 w 41"/>
                <a:gd name="T25" fmla="*/ 12 h 18"/>
                <a:gd name="T26" fmla="*/ 33 w 41"/>
                <a:gd name="T27" fmla="*/ 11 h 18"/>
                <a:gd name="T28" fmla="*/ 33 w 41"/>
                <a:gd name="T29" fmla="*/ 11 h 18"/>
                <a:gd name="T30" fmla="*/ 33 w 41"/>
                <a:gd name="T31" fmla="*/ 9 h 18"/>
                <a:gd name="T32" fmla="*/ 41 w 41"/>
                <a:gd name="T33" fmla="*/ 1 h 18"/>
                <a:gd name="T34" fmla="*/ 37 w 41"/>
                <a:gd name="T35" fmla="*/ 1 h 18"/>
                <a:gd name="T36" fmla="*/ 33 w 41"/>
                <a:gd name="T37" fmla="*/ 0 h 18"/>
                <a:gd name="T38" fmla="*/ 28 w 41"/>
                <a:gd name="T39" fmla="*/ 1 h 18"/>
                <a:gd name="T40" fmla="*/ 24 w 41"/>
                <a:gd name="T41" fmla="*/ 1 h 18"/>
                <a:gd name="T42" fmla="*/ 18 w 41"/>
                <a:gd name="T43" fmla="*/ 3 h 18"/>
                <a:gd name="T44" fmla="*/ 14 w 41"/>
                <a:gd name="T45" fmla="*/ 5 h 18"/>
                <a:gd name="T46" fmla="*/ 10 w 41"/>
                <a:gd name="T47" fmla="*/ 9 h 18"/>
                <a:gd name="T48" fmla="*/ 4 w 41"/>
                <a:gd name="T49" fmla="*/ 11 h 18"/>
                <a:gd name="T50" fmla="*/ 4 w 41"/>
                <a:gd name="T51" fmla="*/ 11 h 18"/>
                <a:gd name="T52" fmla="*/ 4 w 41"/>
                <a:gd name="T53" fmla="*/ 12 h 18"/>
                <a:gd name="T54" fmla="*/ 2 w 41"/>
                <a:gd name="T55" fmla="*/ 12 h 18"/>
                <a:gd name="T56" fmla="*/ 2 w 41"/>
                <a:gd name="T57" fmla="*/ 12 h 18"/>
                <a:gd name="T58" fmla="*/ 2 w 41"/>
                <a:gd name="T59" fmla="*/ 12 h 18"/>
                <a:gd name="T60" fmla="*/ 2 w 41"/>
                <a:gd name="T61" fmla="*/ 14 h 18"/>
                <a:gd name="T62" fmla="*/ 0 w 41"/>
                <a:gd name="T63" fmla="*/ 14 h 18"/>
                <a:gd name="T64" fmla="*/ 0 w 41"/>
                <a:gd name="T65" fmla="*/ 14 h 18"/>
                <a:gd name="T66" fmla="*/ 0 w 41"/>
                <a:gd name="T67" fmla="*/ 16 h 18"/>
                <a:gd name="T68" fmla="*/ 0 w 41"/>
                <a:gd name="T69" fmla="*/ 16 h 18"/>
                <a:gd name="T70" fmla="*/ 2 w 41"/>
                <a:gd name="T71" fmla="*/ 16 h 18"/>
                <a:gd name="T72" fmla="*/ 2 w 41"/>
                <a:gd name="T73" fmla="*/ 16 h 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
                <a:gd name="T112" fmla="*/ 0 h 18"/>
                <a:gd name="T113" fmla="*/ 41 w 41"/>
                <a:gd name="T114" fmla="*/ 18 h 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 h="18">
                  <a:moveTo>
                    <a:pt x="2" y="16"/>
                  </a:moveTo>
                  <a:lnTo>
                    <a:pt x="2" y="18"/>
                  </a:lnTo>
                  <a:lnTo>
                    <a:pt x="4" y="18"/>
                  </a:lnTo>
                  <a:lnTo>
                    <a:pt x="32" y="18"/>
                  </a:lnTo>
                  <a:lnTo>
                    <a:pt x="32" y="16"/>
                  </a:lnTo>
                  <a:lnTo>
                    <a:pt x="33" y="14"/>
                  </a:lnTo>
                  <a:lnTo>
                    <a:pt x="33" y="12"/>
                  </a:lnTo>
                  <a:lnTo>
                    <a:pt x="33" y="11"/>
                  </a:lnTo>
                  <a:lnTo>
                    <a:pt x="33" y="9"/>
                  </a:lnTo>
                  <a:lnTo>
                    <a:pt x="41" y="1"/>
                  </a:lnTo>
                  <a:lnTo>
                    <a:pt x="37" y="1"/>
                  </a:lnTo>
                  <a:lnTo>
                    <a:pt x="33" y="0"/>
                  </a:lnTo>
                  <a:lnTo>
                    <a:pt x="28" y="1"/>
                  </a:lnTo>
                  <a:lnTo>
                    <a:pt x="24" y="1"/>
                  </a:lnTo>
                  <a:lnTo>
                    <a:pt x="18" y="3"/>
                  </a:lnTo>
                  <a:lnTo>
                    <a:pt x="14" y="5"/>
                  </a:lnTo>
                  <a:lnTo>
                    <a:pt x="10" y="9"/>
                  </a:lnTo>
                  <a:lnTo>
                    <a:pt x="4" y="11"/>
                  </a:lnTo>
                  <a:lnTo>
                    <a:pt x="4" y="12"/>
                  </a:lnTo>
                  <a:lnTo>
                    <a:pt x="2" y="12"/>
                  </a:lnTo>
                  <a:lnTo>
                    <a:pt x="2" y="14"/>
                  </a:lnTo>
                  <a:lnTo>
                    <a:pt x="0" y="14"/>
                  </a:lnTo>
                  <a:lnTo>
                    <a:pt x="0" y="16"/>
                  </a:lnTo>
                  <a:lnTo>
                    <a:pt x="2" y="16"/>
                  </a:lnTo>
                  <a:close/>
                </a:path>
              </a:pathLst>
            </a:custGeom>
            <a:solidFill>
              <a:srgbClr val="FCEF00"/>
            </a:solidFill>
            <a:ln w="9525">
              <a:noFill/>
              <a:round/>
              <a:headEnd/>
              <a:tailEnd/>
            </a:ln>
          </p:spPr>
          <p:txBody>
            <a:bodyPr/>
            <a:lstStyle/>
            <a:p>
              <a:endParaRPr lang="en-US"/>
            </a:p>
          </p:txBody>
        </p:sp>
        <p:sp>
          <p:nvSpPr>
            <p:cNvPr id="52" name="Freeform 47"/>
            <p:cNvSpPr>
              <a:spLocks/>
            </p:cNvSpPr>
            <p:nvPr/>
          </p:nvSpPr>
          <p:spPr bwMode="auto">
            <a:xfrm>
              <a:off x="3126" y="1297"/>
              <a:ext cx="48" cy="16"/>
            </a:xfrm>
            <a:custGeom>
              <a:avLst/>
              <a:gdLst>
                <a:gd name="T0" fmla="*/ 2 w 48"/>
                <a:gd name="T1" fmla="*/ 11 h 16"/>
                <a:gd name="T2" fmla="*/ 6 w 48"/>
                <a:gd name="T3" fmla="*/ 13 h 16"/>
                <a:gd name="T4" fmla="*/ 12 w 48"/>
                <a:gd name="T5" fmla="*/ 14 h 16"/>
                <a:gd name="T6" fmla="*/ 16 w 48"/>
                <a:gd name="T7" fmla="*/ 14 h 16"/>
                <a:gd name="T8" fmla="*/ 22 w 48"/>
                <a:gd name="T9" fmla="*/ 16 h 16"/>
                <a:gd name="T10" fmla="*/ 26 w 48"/>
                <a:gd name="T11" fmla="*/ 16 h 16"/>
                <a:gd name="T12" fmla="*/ 32 w 48"/>
                <a:gd name="T13" fmla="*/ 14 h 16"/>
                <a:gd name="T14" fmla="*/ 36 w 48"/>
                <a:gd name="T15" fmla="*/ 13 h 16"/>
                <a:gd name="T16" fmla="*/ 42 w 48"/>
                <a:gd name="T17" fmla="*/ 11 h 16"/>
                <a:gd name="T18" fmla="*/ 42 w 48"/>
                <a:gd name="T19" fmla="*/ 9 h 16"/>
                <a:gd name="T20" fmla="*/ 44 w 48"/>
                <a:gd name="T21" fmla="*/ 9 h 16"/>
                <a:gd name="T22" fmla="*/ 44 w 48"/>
                <a:gd name="T23" fmla="*/ 7 h 16"/>
                <a:gd name="T24" fmla="*/ 46 w 48"/>
                <a:gd name="T25" fmla="*/ 7 h 16"/>
                <a:gd name="T26" fmla="*/ 46 w 48"/>
                <a:gd name="T27" fmla="*/ 5 h 16"/>
                <a:gd name="T28" fmla="*/ 48 w 48"/>
                <a:gd name="T29" fmla="*/ 5 h 16"/>
                <a:gd name="T30" fmla="*/ 48 w 48"/>
                <a:gd name="T31" fmla="*/ 3 h 16"/>
                <a:gd name="T32" fmla="*/ 48 w 48"/>
                <a:gd name="T33" fmla="*/ 3 h 16"/>
                <a:gd name="T34" fmla="*/ 44 w 48"/>
                <a:gd name="T35" fmla="*/ 1 h 16"/>
                <a:gd name="T36" fmla="*/ 40 w 48"/>
                <a:gd name="T37" fmla="*/ 0 h 16"/>
                <a:gd name="T38" fmla="*/ 36 w 48"/>
                <a:gd name="T39" fmla="*/ 0 h 16"/>
                <a:gd name="T40" fmla="*/ 32 w 48"/>
                <a:gd name="T41" fmla="*/ 0 h 16"/>
                <a:gd name="T42" fmla="*/ 28 w 48"/>
                <a:gd name="T43" fmla="*/ 0 h 16"/>
                <a:gd name="T44" fmla="*/ 24 w 48"/>
                <a:gd name="T45" fmla="*/ 0 h 16"/>
                <a:gd name="T46" fmla="*/ 18 w 48"/>
                <a:gd name="T47" fmla="*/ 1 h 16"/>
                <a:gd name="T48" fmla="*/ 14 w 48"/>
                <a:gd name="T49" fmla="*/ 1 h 16"/>
                <a:gd name="T50" fmla="*/ 12 w 48"/>
                <a:gd name="T51" fmla="*/ 1 h 16"/>
                <a:gd name="T52" fmla="*/ 10 w 48"/>
                <a:gd name="T53" fmla="*/ 3 h 16"/>
                <a:gd name="T54" fmla="*/ 8 w 48"/>
                <a:gd name="T55" fmla="*/ 3 h 16"/>
                <a:gd name="T56" fmla="*/ 6 w 48"/>
                <a:gd name="T57" fmla="*/ 5 h 16"/>
                <a:gd name="T58" fmla="*/ 6 w 48"/>
                <a:gd name="T59" fmla="*/ 7 h 16"/>
                <a:gd name="T60" fmla="*/ 4 w 48"/>
                <a:gd name="T61" fmla="*/ 7 h 16"/>
                <a:gd name="T62" fmla="*/ 2 w 48"/>
                <a:gd name="T63" fmla="*/ 9 h 16"/>
                <a:gd name="T64" fmla="*/ 0 w 48"/>
                <a:gd name="T65" fmla="*/ 11 h 16"/>
                <a:gd name="T66" fmla="*/ 2 w 48"/>
                <a:gd name="T67" fmla="*/ 11 h 16"/>
                <a:gd name="T68" fmla="*/ 2 w 48"/>
                <a:gd name="T69" fmla="*/ 11 h 16"/>
                <a:gd name="T70" fmla="*/ 2 w 48"/>
                <a:gd name="T71" fmla="*/ 11 h 16"/>
                <a:gd name="T72" fmla="*/ 2 w 48"/>
                <a:gd name="T73" fmla="*/ 11 h 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16"/>
                <a:gd name="T113" fmla="*/ 48 w 48"/>
                <a:gd name="T114" fmla="*/ 16 h 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16">
                  <a:moveTo>
                    <a:pt x="2" y="11"/>
                  </a:moveTo>
                  <a:lnTo>
                    <a:pt x="6" y="13"/>
                  </a:lnTo>
                  <a:lnTo>
                    <a:pt x="12" y="14"/>
                  </a:lnTo>
                  <a:lnTo>
                    <a:pt x="16" y="14"/>
                  </a:lnTo>
                  <a:lnTo>
                    <a:pt x="22" y="16"/>
                  </a:lnTo>
                  <a:lnTo>
                    <a:pt x="26" y="16"/>
                  </a:lnTo>
                  <a:lnTo>
                    <a:pt x="32" y="14"/>
                  </a:lnTo>
                  <a:lnTo>
                    <a:pt x="36" y="13"/>
                  </a:lnTo>
                  <a:lnTo>
                    <a:pt x="42" y="11"/>
                  </a:lnTo>
                  <a:lnTo>
                    <a:pt x="42" y="9"/>
                  </a:lnTo>
                  <a:lnTo>
                    <a:pt x="44" y="9"/>
                  </a:lnTo>
                  <a:lnTo>
                    <a:pt x="44" y="7"/>
                  </a:lnTo>
                  <a:lnTo>
                    <a:pt x="46" y="7"/>
                  </a:lnTo>
                  <a:lnTo>
                    <a:pt x="46" y="5"/>
                  </a:lnTo>
                  <a:lnTo>
                    <a:pt x="48" y="5"/>
                  </a:lnTo>
                  <a:lnTo>
                    <a:pt x="48" y="3"/>
                  </a:lnTo>
                  <a:lnTo>
                    <a:pt x="44" y="1"/>
                  </a:lnTo>
                  <a:lnTo>
                    <a:pt x="40" y="0"/>
                  </a:lnTo>
                  <a:lnTo>
                    <a:pt x="36" y="0"/>
                  </a:lnTo>
                  <a:lnTo>
                    <a:pt x="32" y="0"/>
                  </a:lnTo>
                  <a:lnTo>
                    <a:pt x="28" y="0"/>
                  </a:lnTo>
                  <a:lnTo>
                    <a:pt x="24" y="0"/>
                  </a:lnTo>
                  <a:lnTo>
                    <a:pt x="18" y="1"/>
                  </a:lnTo>
                  <a:lnTo>
                    <a:pt x="14" y="1"/>
                  </a:lnTo>
                  <a:lnTo>
                    <a:pt x="12" y="1"/>
                  </a:lnTo>
                  <a:lnTo>
                    <a:pt x="10" y="3"/>
                  </a:lnTo>
                  <a:lnTo>
                    <a:pt x="8" y="3"/>
                  </a:lnTo>
                  <a:lnTo>
                    <a:pt x="6" y="5"/>
                  </a:lnTo>
                  <a:lnTo>
                    <a:pt x="6" y="7"/>
                  </a:lnTo>
                  <a:lnTo>
                    <a:pt x="4" y="7"/>
                  </a:lnTo>
                  <a:lnTo>
                    <a:pt x="2" y="9"/>
                  </a:lnTo>
                  <a:lnTo>
                    <a:pt x="0" y="11"/>
                  </a:lnTo>
                  <a:lnTo>
                    <a:pt x="2" y="11"/>
                  </a:lnTo>
                  <a:close/>
                </a:path>
              </a:pathLst>
            </a:custGeom>
            <a:solidFill>
              <a:srgbClr val="FCEF00"/>
            </a:solidFill>
            <a:ln w="9525">
              <a:noFill/>
              <a:round/>
              <a:headEnd/>
              <a:tailEnd/>
            </a:ln>
          </p:spPr>
          <p:txBody>
            <a:bodyPr/>
            <a:lstStyle/>
            <a:p>
              <a:endParaRPr lang="en-US"/>
            </a:p>
          </p:txBody>
        </p:sp>
        <p:sp>
          <p:nvSpPr>
            <p:cNvPr id="53" name="Freeform 48"/>
            <p:cNvSpPr>
              <a:spLocks/>
            </p:cNvSpPr>
            <p:nvPr/>
          </p:nvSpPr>
          <p:spPr bwMode="auto">
            <a:xfrm>
              <a:off x="3142" y="1239"/>
              <a:ext cx="36" cy="19"/>
            </a:xfrm>
            <a:custGeom>
              <a:avLst/>
              <a:gdLst>
                <a:gd name="T0" fmla="*/ 0 w 36"/>
                <a:gd name="T1" fmla="*/ 9 h 19"/>
                <a:gd name="T2" fmla="*/ 2 w 36"/>
                <a:gd name="T3" fmla="*/ 11 h 19"/>
                <a:gd name="T4" fmla="*/ 2 w 36"/>
                <a:gd name="T5" fmla="*/ 13 h 19"/>
                <a:gd name="T6" fmla="*/ 4 w 36"/>
                <a:gd name="T7" fmla="*/ 13 h 19"/>
                <a:gd name="T8" fmla="*/ 6 w 36"/>
                <a:gd name="T9" fmla="*/ 15 h 19"/>
                <a:gd name="T10" fmla="*/ 6 w 36"/>
                <a:gd name="T11" fmla="*/ 17 h 19"/>
                <a:gd name="T12" fmla="*/ 8 w 36"/>
                <a:gd name="T13" fmla="*/ 17 h 19"/>
                <a:gd name="T14" fmla="*/ 10 w 36"/>
                <a:gd name="T15" fmla="*/ 17 h 19"/>
                <a:gd name="T16" fmla="*/ 12 w 36"/>
                <a:gd name="T17" fmla="*/ 17 h 19"/>
                <a:gd name="T18" fmla="*/ 14 w 36"/>
                <a:gd name="T19" fmla="*/ 17 h 19"/>
                <a:gd name="T20" fmla="*/ 14 w 36"/>
                <a:gd name="T21" fmla="*/ 17 h 19"/>
                <a:gd name="T22" fmla="*/ 16 w 36"/>
                <a:gd name="T23" fmla="*/ 17 h 19"/>
                <a:gd name="T24" fmla="*/ 16 w 36"/>
                <a:gd name="T25" fmla="*/ 19 h 19"/>
                <a:gd name="T26" fmla="*/ 16 w 36"/>
                <a:gd name="T27" fmla="*/ 19 h 19"/>
                <a:gd name="T28" fmla="*/ 18 w 36"/>
                <a:gd name="T29" fmla="*/ 19 h 19"/>
                <a:gd name="T30" fmla="*/ 18 w 36"/>
                <a:gd name="T31" fmla="*/ 19 h 19"/>
                <a:gd name="T32" fmla="*/ 20 w 36"/>
                <a:gd name="T33" fmla="*/ 19 h 19"/>
                <a:gd name="T34" fmla="*/ 36 w 36"/>
                <a:gd name="T35" fmla="*/ 13 h 19"/>
                <a:gd name="T36" fmla="*/ 36 w 36"/>
                <a:gd name="T37" fmla="*/ 11 h 19"/>
                <a:gd name="T38" fmla="*/ 36 w 36"/>
                <a:gd name="T39" fmla="*/ 9 h 19"/>
                <a:gd name="T40" fmla="*/ 36 w 36"/>
                <a:gd name="T41" fmla="*/ 9 h 19"/>
                <a:gd name="T42" fmla="*/ 36 w 36"/>
                <a:gd name="T43" fmla="*/ 8 h 19"/>
                <a:gd name="T44" fmla="*/ 34 w 36"/>
                <a:gd name="T45" fmla="*/ 8 h 19"/>
                <a:gd name="T46" fmla="*/ 34 w 36"/>
                <a:gd name="T47" fmla="*/ 6 h 19"/>
                <a:gd name="T48" fmla="*/ 34 w 36"/>
                <a:gd name="T49" fmla="*/ 6 h 19"/>
                <a:gd name="T50" fmla="*/ 32 w 36"/>
                <a:gd name="T51" fmla="*/ 4 h 19"/>
                <a:gd name="T52" fmla="*/ 32 w 36"/>
                <a:gd name="T53" fmla="*/ 4 h 19"/>
                <a:gd name="T54" fmla="*/ 30 w 36"/>
                <a:gd name="T55" fmla="*/ 4 h 19"/>
                <a:gd name="T56" fmla="*/ 28 w 36"/>
                <a:gd name="T57" fmla="*/ 2 h 19"/>
                <a:gd name="T58" fmla="*/ 28 w 36"/>
                <a:gd name="T59" fmla="*/ 2 h 19"/>
                <a:gd name="T60" fmla="*/ 26 w 36"/>
                <a:gd name="T61" fmla="*/ 2 h 19"/>
                <a:gd name="T62" fmla="*/ 26 w 36"/>
                <a:gd name="T63" fmla="*/ 2 h 19"/>
                <a:gd name="T64" fmla="*/ 26 w 36"/>
                <a:gd name="T65" fmla="*/ 2 h 19"/>
                <a:gd name="T66" fmla="*/ 24 w 36"/>
                <a:gd name="T67" fmla="*/ 0 h 19"/>
                <a:gd name="T68" fmla="*/ 8 w 36"/>
                <a:gd name="T69" fmla="*/ 2 h 19"/>
                <a:gd name="T70" fmla="*/ 0 w 36"/>
                <a:gd name="T71" fmla="*/ 4 h 19"/>
                <a:gd name="T72" fmla="*/ 0 w 36"/>
                <a:gd name="T73" fmla="*/ 4 h 19"/>
                <a:gd name="T74" fmla="*/ 0 w 36"/>
                <a:gd name="T75" fmla="*/ 4 h 19"/>
                <a:gd name="T76" fmla="*/ 0 w 36"/>
                <a:gd name="T77" fmla="*/ 6 h 19"/>
                <a:gd name="T78" fmla="*/ 0 w 36"/>
                <a:gd name="T79" fmla="*/ 6 h 19"/>
                <a:gd name="T80" fmla="*/ 0 w 36"/>
                <a:gd name="T81" fmla="*/ 6 h 19"/>
                <a:gd name="T82" fmla="*/ 0 w 36"/>
                <a:gd name="T83" fmla="*/ 6 h 19"/>
                <a:gd name="T84" fmla="*/ 0 w 36"/>
                <a:gd name="T85" fmla="*/ 6 h 19"/>
                <a:gd name="T86" fmla="*/ 0 w 36"/>
                <a:gd name="T87" fmla="*/ 8 h 19"/>
                <a:gd name="T88" fmla="*/ 0 w 36"/>
                <a:gd name="T89" fmla="*/ 8 h 19"/>
                <a:gd name="T90" fmla="*/ 0 w 36"/>
                <a:gd name="T91" fmla="*/ 8 h 19"/>
                <a:gd name="T92" fmla="*/ 0 w 36"/>
                <a:gd name="T93" fmla="*/ 9 h 19"/>
                <a:gd name="T94" fmla="*/ 0 w 36"/>
                <a:gd name="T95" fmla="*/ 9 h 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19"/>
                <a:gd name="T146" fmla="*/ 36 w 36"/>
                <a:gd name="T147" fmla="*/ 19 h 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19">
                  <a:moveTo>
                    <a:pt x="0" y="9"/>
                  </a:moveTo>
                  <a:lnTo>
                    <a:pt x="2" y="11"/>
                  </a:lnTo>
                  <a:lnTo>
                    <a:pt x="2" y="13"/>
                  </a:lnTo>
                  <a:lnTo>
                    <a:pt x="4" y="13"/>
                  </a:lnTo>
                  <a:lnTo>
                    <a:pt x="6" y="15"/>
                  </a:lnTo>
                  <a:lnTo>
                    <a:pt x="6" y="17"/>
                  </a:lnTo>
                  <a:lnTo>
                    <a:pt x="8" y="17"/>
                  </a:lnTo>
                  <a:lnTo>
                    <a:pt x="10" y="17"/>
                  </a:lnTo>
                  <a:lnTo>
                    <a:pt x="12" y="17"/>
                  </a:lnTo>
                  <a:lnTo>
                    <a:pt x="14" y="17"/>
                  </a:lnTo>
                  <a:lnTo>
                    <a:pt x="16" y="17"/>
                  </a:lnTo>
                  <a:lnTo>
                    <a:pt x="16" y="19"/>
                  </a:lnTo>
                  <a:lnTo>
                    <a:pt x="18" y="19"/>
                  </a:lnTo>
                  <a:lnTo>
                    <a:pt x="20" y="19"/>
                  </a:lnTo>
                  <a:lnTo>
                    <a:pt x="36" y="13"/>
                  </a:lnTo>
                  <a:lnTo>
                    <a:pt x="36" y="11"/>
                  </a:lnTo>
                  <a:lnTo>
                    <a:pt x="36" y="9"/>
                  </a:lnTo>
                  <a:lnTo>
                    <a:pt x="36" y="8"/>
                  </a:lnTo>
                  <a:lnTo>
                    <a:pt x="34" y="8"/>
                  </a:lnTo>
                  <a:lnTo>
                    <a:pt x="34" y="6"/>
                  </a:lnTo>
                  <a:lnTo>
                    <a:pt x="32" y="4"/>
                  </a:lnTo>
                  <a:lnTo>
                    <a:pt x="30" y="4"/>
                  </a:lnTo>
                  <a:lnTo>
                    <a:pt x="28" y="2"/>
                  </a:lnTo>
                  <a:lnTo>
                    <a:pt x="26" y="2"/>
                  </a:lnTo>
                  <a:lnTo>
                    <a:pt x="24" y="0"/>
                  </a:lnTo>
                  <a:lnTo>
                    <a:pt x="8" y="2"/>
                  </a:lnTo>
                  <a:lnTo>
                    <a:pt x="0" y="4"/>
                  </a:lnTo>
                  <a:lnTo>
                    <a:pt x="0" y="6"/>
                  </a:lnTo>
                  <a:lnTo>
                    <a:pt x="0" y="8"/>
                  </a:lnTo>
                  <a:lnTo>
                    <a:pt x="0" y="9"/>
                  </a:lnTo>
                  <a:close/>
                </a:path>
              </a:pathLst>
            </a:custGeom>
            <a:solidFill>
              <a:srgbClr val="FCEF00"/>
            </a:solidFill>
            <a:ln w="9525">
              <a:noFill/>
              <a:round/>
              <a:headEnd/>
              <a:tailEnd/>
            </a:ln>
          </p:spPr>
          <p:txBody>
            <a:bodyPr/>
            <a:lstStyle/>
            <a:p>
              <a:endParaRPr lang="en-US"/>
            </a:p>
          </p:txBody>
        </p:sp>
        <p:sp>
          <p:nvSpPr>
            <p:cNvPr id="54" name="Freeform 49"/>
            <p:cNvSpPr>
              <a:spLocks/>
            </p:cNvSpPr>
            <p:nvPr/>
          </p:nvSpPr>
          <p:spPr bwMode="auto">
            <a:xfrm>
              <a:off x="3208" y="1460"/>
              <a:ext cx="45" cy="25"/>
            </a:xfrm>
            <a:custGeom>
              <a:avLst/>
              <a:gdLst>
                <a:gd name="T0" fmla="*/ 0 w 45"/>
                <a:gd name="T1" fmla="*/ 3 h 25"/>
                <a:gd name="T2" fmla="*/ 2 w 45"/>
                <a:gd name="T3" fmla="*/ 9 h 25"/>
                <a:gd name="T4" fmla="*/ 6 w 45"/>
                <a:gd name="T5" fmla="*/ 13 h 25"/>
                <a:gd name="T6" fmla="*/ 8 w 45"/>
                <a:gd name="T7" fmla="*/ 16 h 25"/>
                <a:gd name="T8" fmla="*/ 12 w 45"/>
                <a:gd name="T9" fmla="*/ 18 h 25"/>
                <a:gd name="T10" fmla="*/ 14 w 45"/>
                <a:gd name="T11" fmla="*/ 22 h 25"/>
                <a:gd name="T12" fmla="*/ 17 w 45"/>
                <a:gd name="T13" fmla="*/ 24 h 25"/>
                <a:gd name="T14" fmla="*/ 21 w 45"/>
                <a:gd name="T15" fmla="*/ 25 h 25"/>
                <a:gd name="T16" fmla="*/ 27 w 45"/>
                <a:gd name="T17" fmla="*/ 25 h 25"/>
                <a:gd name="T18" fmla="*/ 29 w 45"/>
                <a:gd name="T19" fmla="*/ 25 h 25"/>
                <a:gd name="T20" fmla="*/ 31 w 45"/>
                <a:gd name="T21" fmla="*/ 25 h 25"/>
                <a:gd name="T22" fmla="*/ 35 w 45"/>
                <a:gd name="T23" fmla="*/ 25 h 25"/>
                <a:gd name="T24" fmla="*/ 37 w 45"/>
                <a:gd name="T25" fmla="*/ 25 h 25"/>
                <a:gd name="T26" fmla="*/ 39 w 45"/>
                <a:gd name="T27" fmla="*/ 25 h 25"/>
                <a:gd name="T28" fmla="*/ 41 w 45"/>
                <a:gd name="T29" fmla="*/ 25 h 25"/>
                <a:gd name="T30" fmla="*/ 43 w 45"/>
                <a:gd name="T31" fmla="*/ 24 h 25"/>
                <a:gd name="T32" fmla="*/ 45 w 45"/>
                <a:gd name="T33" fmla="*/ 24 h 25"/>
                <a:gd name="T34" fmla="*/ 43 w 45"/>
                <a:gd name="T35" fmla="*/ 18 h 25"/>
                <a:gd name="T36" fmla="*/ 41 w 45"/>
                <a:gd name="T37" fmla="*/ 14 h 25"/>
                <a:gd name="T38" fmla="*/ 39 w 45"/>
                <a:gd name="T39" fmla="*/ 13 h 25"/>
                <a:gd name="T40" fmla="*/ 35 w 45"/>
                <a:gd name="T41" fmla="*/ 9 h 25"/>
                <a:gd name="T42" fmla="*/ 31 w 45"/>
                <a:gd name="T43" fmla="*/ 7 h 25"/>
                <a:gd name="T44" fmla="*/ 27 w 45"/>
                <a:gd name="T45" fmla="*/ 5 h 25"/>
                <a:gd name="T46" fmla="*/ 23 w 45"/>
                <a:gd name="T47" fmla="*/ 3 h 25"/>
                <a:gd name="T48" fmla="*/ 19 w 45"/>
                <a:gd name="T49" fmla="*/ 1 h 25"/>
                <a:gd name="T50" fmla="*/ 15 w 45"/>
                <a:gd name="T51" fmla="*/ 0 h 25"/>
                <a:gd name="T52" fmla="*/ 14 w 45"/>
                <a:gd name="T53" fmla="*/ 0 h 25"/>
                <a:gd name="T54" fmla="*/ 12 w 45"/>
                <a:gd name="T55" fmla="*/ 0 h 25"/>
                <a:gd name="T56" fmla="*/ 10 w 45"/>
                <a:gd name="T57" fmla="*/ 1 h 25"/>
                <a:gd name="T58" fmla="*/ 8 w 45"/>
                <a:gd name="T59" fmla="*/ 1 h 25"/>
                <a:gd name="T60" fmla="*/ 6 w 45"/>
                <a:gd name="T61" fmla="*/ 1 h 25"/>
                <a:gd name="T62" fmla="*/ 2 w 45"/>
                <a:gd name="T63" fmla="*/ 1 h 25"/>
                <a:gd name="T64" fmla="*/ 0 w 45"/>
                <a:gd name="T65" fmla="*/ 3 h 25"/>
                <a:gd name="T66" fmla="*/ 0 w 45"/>
                <a:gd name="T67" fmla="*/ 3 h 25"/>
                <a:gd name="T68" fmla="*/ 0 w 45"/>
                <a:gd name="T69" fmla="*/ 3 h 25"/>
                <a:gd name="T70" fmla="*/ 0 w 45"/>
                <a:gd name="T71" fmla="*/ 3 h 25"/>
                <a:gd name="T72" fmla="*/ 0 w 45"/>
                <a:gd name="T73" fmla="*/ 3 h 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
                <a:gd name="T112" fmla="*/ 0 h 25"/>
                <a:gd name="T113" fmla="*/ 45 w 45"/>
                <a:gd name="T114" fmla="*/ 25 h 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 h="25">
                  <a:moveTo>
                    <a:pt x="0" y="3"/>
                  </a:moveTo>
                  <a:lnTo>
                    <a:pt x="2" y="9"/>
                  </a:lnTo>
                  <a:lnTo>
                    <a:pt x="6" y="13"/>
                  </a:lnTo>
                  <a:lnTo>
                    <a:pt x="8" y="16"/>
                  </a:lnTo>
                  <a:lnTo>
                    <a:pt x="12" y="18"/>
                  </a:lnTo>
                  <a:lnTo>
                    <a:pt x="14" y="22"/>
                  </a:lnTo>
                  <a:lnTo>
                    <a:pt x="17" y="24"/>
                  </a:lnTo>
                  <a:lnTo>
                    <a:pt x="21" y="25"/>
                  </a:lnTo>
                  <a:lnTo>
                    <a:pt x="27" y="25"/>
                  </a:lnTo>
                  <a:lnTo>
                    <a:pt x="29" y="25"/>
                  </a:lnTo>
                  <a:lnTo>
                    <a:pt x="31" y="25"/>
                  </a:lnTo>
                  <a:lnTo>
                    <a:pt x="35" y="25"/>
                  </a:lnTo>
                  <a:lnTo>
                    <a:pt x="37" y="25"/>
                  </a:lnTo>
                  <a:lnTo>
                    <a:pt x="39" y="25"/>
                  </a:lnTo>
                  <a:lnTo>
                    <a:pt x="41" y="25"/>
                  </a:lnTo>
                  <a:lnTo>
                    <a:pt x="43" y="24"/>
                  </a:lnTo>
                  <a:lnTo>
                    <a:pt x="45" y="24"/>
                  </a:lnTo>
                  <a:lnTo>
                    <a:pt x="43" y="18"/>
                  </a:lnTo>
                  <a:lnTo>
                    <a:pt x="41" y="14"/>
                  </a:lnTo>
                  <a:lnTo>
                    <a:pt x="39" y="13"/>
                  </a:lnTo>
                  <a:lnTo>
                    <a:pt x="35" y="9"/>
                  </a:lnTo>
                  <a:lnTo>
                    <a:pt x="31" y="7"/>
                  </a:lnTo>
                  <a:lnTo>
                    <a:pt x="27" y="5"/>
                  </a:lnTo>
                  <a:lnTo>
                    <a:pt x="23" y="3"/>
                  </a:lnTo>
                  <a:lnTo>
                    <a:pt x="19" y="1"/>
                  </a:lnTo>
                  <a:lnTo>
                    <a:pt x="15" y="0"/>
                  </a:lnTo>
                  <a:lnTo>
                    <a:pt x="14" y="0"/>
                  </a:lnTo>
                  <a:lnTo>
                    <a:pt x="12" y="0"/>
                  </a:lnTo>
                  <a:lnTo>
                    <a:pt x="10" y="1"/>
                  </a:lnTo>
                  <a:lnTo>
                    <a:pt x="8" y="1"/>
                  </a:lnTo>
                  <a:lnTo>
                    <a:pt x="6" y="1"/>
                  </a:lnTo>
                  <a:lnTo>
                    <a:pt x="2" y="1"/>
                  </a:lnTo>
                  <a:lnTo>
                    <a:pt x="0" y="3"/>
                  </a:lnTo>
                  <a:close/>
                </a:path>
              </a:pathLst>
            </a:custGeom>
            <a:solidFill>
              <a:srgbClr val="FCEF00"/>
            </a:solidFill>
            <a:ln w="9525">
              <a:noFill/>
              <a:round/>
              <a:headEnd/>
              <a:tailEnd/>
            </a:ln>
          </p:spPr>
          <p:txBody>
            <a:bodyPr/>
            <a:lstStyle/>
            <a:p>
              <a:endParaRPr lang="en-US"/>
            </a:p>
          </p:txBody>
        </p:sp>
        <p:sp>
          <p:nvSpPr>
            <p:cNvPr id="55" name="Freeform 50"/>
            <p:cNvSpPr>
              <a:spLocks/>
            </p:cNvSpPr>
            <p:nvPr/>
          </p:nvSpPr>
          <p:spPr bwMode="auto">
            <a:xfrm>
              <a:off x="3156" y="1261"/>
              <a:ext cx="40" cy="30"/>
            </a:xfrm>
            <a:custGeom>
              <a:avLst/>
              <a:gdLst>
                <a:gd name="T0" fmla="*/ 2 w 40"/>
                <a:gd name="T1" fmla="*/ 23 h 30"/>
                <a:gd name="T2" fmla="*/ 24 w 40"/>
                <a:gd name="T3" fmla="*/ 30 h 30"/>
                <a:gd name="T4" fmla="*/ 26 w 40"/>
                <a:gd name="T5" fmla="*/ 28 h 30"/>
                <a:gd name="T6" fmla="*/ 30 w 40"/>
                <a:gd name="T7" fmla="*/ 26 h 30"/>
                <a:gd name="T8" fmla="*/ 32 w 40"/>
                <a:gd name="T9" fmla="*/ 25 h 30"/>
                <a:gd name="T10" fmla="*/ 34 w 40"/>
                <a:gd name="T11" fmla="*/ 23 h 30"/>
                <a:gd name="T12" fmla="*/ 36 w 40"/>
                <a:gd name="T13" fmla="*/ 21 h 30"/>
                <a:gd name="T14" fmla="*/ 38 w 40"/>
                <a:gd name="T15" fmla="*/ 17 h 30"/>
                <a:gd name="T16" fmla="*/ 38 w 40"/>
                <a:gd name="T17" fmla="*/ 15 h 30"/>
                <a:gd name="T18" fmla="*/ 40 w 40"/>
                <a:gd name="T19" fmla="*/ 12 h 30"/>
                <a:gd name="T20" fmla="*/ 40 w 40"/>
                <a:gd name="T21" fmla="*/ 10 h 30"/>
                <a:gd name="T22" fmla="*/ 40 w 40"/>
                <a:gd name="T23" fmla="*/ 10 h 30"/>
                <a:gd name="T24" fmla="*/ 40 w 40"/>
                <a:gd name="T25" fmla="*/ 8 h 30"/>
                <a:gd name="T26" fmla="*/ 40 w 40"/>
                <a:gd name="T27" fmla="*/ 6 h 30"/>
                <a:gd name="T28" fmla="*/ 40 w 40"/>
                <a:gd name="T29" fmla="*/ 4 h 30"/>
                <a:gd name="T30" fmla="*/ 40 w 40"/>
                <a:gd name="T31" fmla="*/ 4 h 30"/>
                <a:gd name="T32" fmla="*/ 40 w 40"/>
                <a:gd name="T33" fmla="*/ 2 h 30"/>
                <a:gd name="T34" fmla="*/ 40 w 40"/>
                <a:gd name="T35" fmla="*/ 0 h 30"/>
                <a:gd name="T36" fmla="*/ 36 w 40"/>
                <a:gd name="T37" fmla="*/ 0 h 30"/>
                <a:gd name="T38" fmla="*/ 32 w 40"/>
                <a:gd name="T39" fmla="*/ 0 h 30"/>
                <a:gd name="T40" fmla="*/ 28 w 40"/>
                <a:gd name="T41" fmla="*/ 0 h 30"/>
                <a:gd name="T42" fmla="*/ 24 w 40"/>
                <a:gd name="T43" fmla="*/ 0 h 30"/>
                <a:gd name="T44" fmla="*/ 20 w 40"/>
                <a:gd name="T45" fmla="*/ 2 h 30"/>
                <a:gd name="T46" fmla="*/ 16 w 40"/>
                <a:gd name="T47" fmla="*/ 4 h 30"/>
                <a:gd name="T48" fmla="*/ 12 w 40"/>
                <a:gd name="T49" fmla="*/ 6 h 30"/>
                <a:gd name="T50" fmla="*/ 8 w 40"/>
                <a:gd name="T51" fmla="*/ 8 h 30"/>
                <a:gd name="T52" fmla="*/ 8 w 40"/>
                <a:gd name="T53" fmla="*/ 10 h 30"/>
                <a:gd name="T54" fmla="*/ 6 w 40"/>
                <a:gd name="T55" fmla="*/ 12 h 30"/>
                <a:gd name="T56" fmla="*/ 4 w 40"/>
                <a:gd name="T57" fmla="*/ 13 h 30"/>
                <a:gd name="T58" fmla="*/ 4 w 40"/>
                <a:gd name="T59" fmla="*/ 15 h 30"/>
                <a:gd name="T60" fmla="*/ 2 w 40"/>
                <a:gd name="T61" fmla="*/ 17 h 30"/>
                <a:gd name="T62" fmla="*/ 2 w 40"/>
                <a:gd name="T63" fmla="*/ 19 h 30"/>
                <a:gd name="T64" fmla="*/ 2 w 40"/>
                <a:gd name="T65" fmla="*/ 19 h 30"/>
                <a:gd name="T66" fmla="*/ 0 w 40"/>
                <a:gd name="T67" fmla="*/ 21 h 30"/>
                <a:gd name="T68" fmla="*/ 0 w 40"/>
                <a:gd name="T69" fmla="*/ 23 h 30"/>
                <a:gd name="T70" fmla="*/ 2 w 40"/>
                <a:gd name="T71" fmla="*/ 23 h 30"/>
                <a:gd name="T72" fmla="*/ 2 w 40"/>
                <a:gd name="T73" fmla="*/ 23 h 30"/>
                <a:gd name="T74" fmla="*/ 2 w 40"/>
                <a:gd name="T75" fmla="*/ 23 h 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0"/>
                <a:gd name="T115" fmla="*/ 0 h 30"/>
                <a:gd name="T116" fmla="*/ 40 w 40"/>
                <a:gd name="T117" fmla="*/ 30 h 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0" h="30">
                  <a:moveTo>
                    <a:pt x="2" y="23"/>
                  </a:moveTo>
                  <a:lnTo>
                    <a:pt x="24" y="30"/>
                  </a:lnTo>
                  <a:lnTo>
                    <a:pt x="26" y="28"/>
                  </a:lnTo>
                  <a:lnTo>
                    <a:pt x="30" y="26"/>
                  </a:lnTo>
                  <a:lnTo>
                    <a:pt x="32" y="25"/>
                  </a:lnTo>
                  <a:lnTo>
                    <a:pt x="34" y="23"/>
                  </a:lnTo>
                  <a:lnTo>
                    <a:pt x="36" y="21"/>
                  </a:lnTo>
                  <a:lnTo>
                    <a:pt x="38" y="17"/>
                  </a:lnTo>
                  <a:lnTo>
                    <a:pt x="38" y="15"/>
                  </a:lnTo>
                  <a:lnTo>
                    <a:pt x="40" y="12"/>
                  </a:lnTo>
                  <a:lnTo>
                    <a:pt x="40" y="10"/>
                  </a:lnTo>
                  <a:lnTo>
                    <a:pt x="40" y="8"/>
                  </a:lnTo>
                  <a:lnTo>
                    <a:pt x="40" y="6"/>
                  </a:lnTo>
                  <a:lnTo>
                    <a:pt x="40" y="4"/>
                  </a:lnTo>
                  <a:lnTo>
                    <a:pt x="40" y="2"/>
                  </a:lnTo>
                  <a:lnTo>
                    <a:pt x="40" y="0"/>
                  </a:lnTo>
                  <a:lnTo>
                    <a:pt x="36" y="0"/>
                  </a:lnTo>
                  <a:lnTo>
                    <a:pt x="32" y="0"/>
                  </a:lnTo>
                  <a:lnTo>
                    <a:pt x="28" y="0"/>
                  </a:lnTo>
                  <a:lnTo>
                    <a:pt x="24" y="0"/>
                  </a:lnTo>
                  <a:lnTo>
                    <a:pt x="20" y="2"/>
                  </a:lnTo>
                  <a:lnTo>
                    <a:pt x="16" y="4"/>
                  </a:lnTo>
                  <a:lnTo>
                    <a:pt x="12" y="6"/>
                  </a:lnTo>
                  <a:lnTo>
                    <a:pt x="8" y="8"/>
                  </a:lnTo>
                  <a:lnTo>
                    <a:pt x="8" y="10"/>
                  </a:lnTo>
                  <a:lnTo>
                    <a:pt x="6" y="12"/>
                  </a:lnTo>
                  <a:lnTo>
                    <a:pt x="4" y="13"/>
                  </a:lnTo>
                  <a:lnTo>
                    <a:pt x="4" y="15"/>
                  </a:lnTo>
                  <a:lnTo>
                    <a:pt x="2" y="17"/>
                  </a:lnTo>
                  <a:lnTo>
                    <a:pt x="2" y="19"/>
                  </a:lnTo>
                  <a:lnTo>
                    <a:pt x="0" y="21"/>
                  </a:lnTo>
                  <a:lnTo>
                    <a:pt x="0" y="23"/>
                  </a:lnTo>
                  <a:lnTo>
                    <a:pt x="2" y="23"/>
                  </a:lnTo>
                  <a:close/>
                </a:path>
              </a:pathLst>
            </a:custGeom>
            <a:solidFill>
              <a:srgbClr val="FCEF00"/>
            </a:solidFill>
            <a:ln w="9525">
              <a:noFill/>
              <a:round/>
              <a:headEnd/>
              <a:tailEnd/>
            </a:ln>
          </p:spPr>
          <p:txBody>
            <a:bodyPr/>
            <a:lstStyle/>
            <a:p>
              <a:endParaRPr lang="en-US"/>
            </a:p>
          </p:txBody>
        </p:sp>
        <p:sp>
          <p:nvSpPr>
            <p:cNvPr id="56" name="Freeform 51"/>
            <p:cNvSpPr>
              <a:spLocks/>
            </p:cNvSpPr>
            <p:nvPr/>
          </p:nvSpPr>
          <p:spPr bwMode="auto">
            <a:xfrm>
              <a:off x="3249" y="1452"/>
              <a:ext cx="60" cy="32"/>
            </a:xfrm>
            <a:custGeom>
              <a:avLst/>
              <a:gdLst>
                <a:gd name="T0" fmla="*/ 2 w 60"/>
                <a:gd name="T1" fmla="*/ 8 h 32"/>
                <a:gd name="T2" fmla="*/ 6 w 60"/>
                <a:gd name="T3" fmla="*/ 11 h 32"/>
                <a:gd name="T4" fmla="*/ 10 w 60"/>
                <a:gd name="T5" fmla="*/ 15 h 32"/>
                <a:gd name="T6" fmla="*/ 16 w 60"/>
                <a:gd name="T7" fmla="*/ 19 h 32"/>
                <a:gd name="T8" fmla="*/ 20 w 60"/>
                <a:gd name="T9" fmla="*/ 22 h 32"/>
                <a:gd name="T10" fmla="*/ 26 w 60"/>
                <a:gd name="T11" fmla="*/ 26 h 32"/>
                <a:gd name="T12" fmla="*/ 32 w 60"/>
                <a:gd name="T13" fmla="*/ 30 h 32"/>
                <a:gd name="T14" fmla="*/ 38 w 60"/>
                <a:gd name="T15" fmla="*/ 32 h 32"/>
                <a:gd name="T16" fmla="*/ 44 w 60"/>
                <a:gd name="T17" fmla="*/ 32 h 32"/>
                <a:gd name="T18" fmla="*/ 46 w 60"/>
                <a:gd name="T19" fmla="*/ 32 h 32"/>
                <a:gd name="T20" fmla="*/ 48 w 60"/>
                <a:gd name="T21" fmla="*/ 32 h 32"/>
                <a:gd name="T22" fmla="*/ 50 w 60"/>
                <a:gd name="T23" fmla="*/ 32 h 32"/>
                <a:gd name="T24" fmla="*/ 52 w 60"/>
                <a:gd name="T25" fmla="*/ 32 h 32"/>
                <a:gd name="T26" fmla="*/ 54 w 60"/>
                <a:gd name="T27" fmla="*/ 30 h 32"/>
                <a:gd name="T28" fmla="*/ 56 w 60"/>
                <a:gd name="T29" fmla="*/ 30 h 32"/>
                <a:gd name="T30" fmla="*/ 58 w 60"/>
                <a:gd name="T31" fmla="*/ 30 h 32"/>
                <a:gd name="T32" fmla="*/ 60 w 60"/>
                <a:gd name="T33" fmla="*/ 28 h 32"/>
                <a:gd name="T34" fmla="*/ 58 w 60"/>
                <a:gd name="T35" fmla="*/ 24 h 32"/>
                <a:gd name="T36" fmla="*/ 56 w 60"/>
                <a:gd name="T37" fmla="*/ 21 h 32"/>
                <a:gd name="T38" fmla="*/ 54 w 60"/>
                <a:gd name="T39" fmla="*/ 17 h 32"/>
                <a:gd name="T40" fmla="*/ 52 w 60"/>
                <a:gd name="T41" fmla="*/ 13 h 32"/>
                <a:gd name="T42" fmla="*/ 48 w 60"/>
                <a:gd name="T43" fmla="*/ 11 h 32"/>
                <a:gd name="T44" fmla="*/ 46 w 60"/>
                <a:gd name="T45" fmla="*/ 8 h 32"/>
                <a:gd name="T46" fmla="*/ 42 w 60"/>
                <a:gd name="T47" fmla="*/ 6 h 32"/>
                <a:gd name="T48" fmla="*/ 38 w 60"/>
                <a:gd name="T49" fmla="*/ 4 h 32"/>
                <a:gd name="T50" fmla="*/ 34 w 60"/>
                <a:gd name="T51" fmla="*/ 2 h 32"/>
                <a:gd name="T52" fmla="*/ 30 w 60"/>
                <a:gd name="T53" fmla="*/ 0 h 32"/>
                <a:gd name="T54" fmla="*/ 24 w 60"/>
                <a:gd name="T55" fmla="*/ 0 h 32"/>
                <a:gd name="T56" fmla="*/ 20 w 60"/>
                <a:gd name="T57" fmla="*/ 0 h 32"/>
                <a:gd name="T58" fmla="*/ 14 w 60"/>
                <a:gd name="T59" fmla="*/ 0 h 32"/>
                <a:gd name="T60" fmla="*/ 10 w 60"/>
                <a:gd name="T61" fmla="*/ 2 h 32"/>
                <a:gd name="T62" fmla="*/ 4 w 60"/>
                <a:gd name="T63" fmla="*/ 4 h 32"/>
                <a:gd name="T64" fmla="*/ 0 w 60"/>
                <a:gd name="T65" fmla="*/ 6 h 32"/>
                <a:gd name="T66" fmla="*/ 0 w 60"/>
                <a:gd name="T67" fmla="*/ 6 h 32"/>
                <a:gd name="T68" fmla="*/ 0 w 60"/>
                <a:gd name="T69" fmla="*/ 8 h 32"/>
                <a:gd name="T70" fmla="*/ 2 w 60"/>
                <a:gd name="T71" fmla="*/ 8 h 32"/>
                <a:gd name="T72" fmla="*/ 2 w 60"/>
                <a:gd name="T73" fmla="*/ 8 h 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32"/>
                <a:gd name="T113" fmla="*/ 60 w 60"/>
                <a:gd name="T114" fmla="*/ 32 h 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32">
                  <a:moveTo>
                    <a:pt x="2" y="8"/>
                  </a:moveTo>
                  <a:lnTo>
                    <a:pt x="6" y="11"/>
                  </a:lnTo>
                  <a:lnTo>
                    <a:pt x="10" y="15"/>
                  </a:lnTo>
                  <a:lnTo>
                    <a:pt x="16" y="19"/>
                  </a:lnTo>
                  <a:lnTo>
                    <a:pt x="20" y="22"/>
                  </a:lnTo>
                  <a:lnTo>
                    <a:pt x="26" y="26"/>
                  </a:lnTo>
                  <a:lnTo>
                    <a:pt x="32" y="30"/>
                  </a:lnTo>
                  <a:lnTo>
                    <a:pt x="38" y="32"/>
                  </a:lnTo>
                  <a:lnTo>
                    <a:pt x="44" y="32"/>
                  </a:lnTo>
                  <a:lnTo>
                    <a:pt x="46" y="32"/>
                  </a:lnTo>
                  <a:lnTo>
                    <a:pt x="48" y="32"/>
                  </a:lnTo>
                  <a:lnTo>
                    <a:pt x="50" y="32"/>
                  </a:lnTo>
                  <a:lnTo>
                    <a:pt x="52" y="32"/>
                  </a:lnTo>
                  <a:lnTo>
                    <a:pt x="54" y="30"/>
                  </a:lnTo>
                  <a:lnTo>
                    <a:pt x="56" y="30"/>
                  </a:lnTo>
                  <a:lnTo>
                    <a:pt x="58" y="30"/>
                  </a:lnTo>
                  <a:lnTo>
                    <a:pt x="60" y="28"/>
                  </a:lnTo>
                  <a:lnTo>
                    <a:pt x="58" y="24"/>
                  </a:lnTo>
                  <a:lnTo>
                    <a:pt x="56" y="21"/>
                  </a:lnTo>
                  <a:lnTo>
                    <a:pt x="54" y="17"/>
                  </a:lnTo>
                  <a:lnTo>
                    <a:pt x="52" y="13"/>
                  </a:lnTo>
                  <a:lnTo>
                    <a:pt x="48" y="11"/>
                  </a:lnTo>
                  <a:lnTo>
                    <a:pt x="46" y="8"/>
                  </a:lnTo>
                  <a:lnTo>
                    <a:pt x="42" y="6"/>
                  </a:lnTo>
                  <a:lnTo>
                    <a:pt x="38" y="4"/>
                  </a:lnTo>
                  <a:lnTo>
                    <a:pt x="34" y="2"/>
                  </a:lnTo>
                  <a:lnTo>
                    <a:pt x="30" y="0"/>
                  </a:lnTo>
                  <a:lnTo>
                    <a:pt x="24" y="0"/>
                  </a:lnTo>
                  <a:lnTo>
                    <a:pt x="20" y="0"/>
                  </a:lnTo>
                  <a:lnTo>
                    <a:pt x="14" y="0"/>
                  </a:lnTo>
                  <a:lnTo>
                    <a:pt x="10" y="2"/>
                  </a:lnTo>
                  <a:lnTo>
                    <a:pt x="4" y="4"/>
                  </a:lnTo>
                  <a:lnTo>
                    <a:pt x="0" y="6"/>
                  </a:lnTo>
                  <a:lnTo>
                    <a:pt x="0" y="8"/>
                  </a:lnTo>
                  <a:lnTo>
                    <a:pt x="2" y="8"/>
                  </a:lnTo>
                  <a:close/>
                </a:path>
              </a:pathLst>
            </a:custGeom>
            <a:solidFill>
              <a:srgbClr val="FCEF00"/>
            </a:solidFill>
            <a:ln w="9525">
              <a:noFill/>
              <a:round/>
              <a:headEnd/>
              <a:tailEnd/>
            </a:ln>
          </p:spPr>
          <p:txBody>
            <a:bodyPr/>
            <a:lstStyle/>
            <a:p>
              <a:endParaRPr lang="en-US"/>
            </a:p>
          </p:txBody>
        </p:sp>
        <p:sp>
          <p:nvSpPr>
            <p:cNvPr id="57" name="Freeform 52"/>
            <p:cNvSpPr>
              <a:spLocks/>
            </p:cNvSpPr>
            <p:nvPr/>
          </p:nvSpPr>
          <p:spPr bwMode="auto">
            <a:xfrm>
              <a:off x="3305" y="1448"/>
              <a:ext cx="59" cy="26"/>
            </a:xfrm>
            <a:custGeom>
              <a:avLst/>
              <a:gdLst>
                <a:gd name="T0" fmla="*/ 0 w 59"/>
                <a:gd name="T1" fmla="*/ 10 h 26"/>
                <a:gd name="T2" fmla="*/ 6 w 59"/>
                <a:gd name="T3" fmla="*/ 17 h 26"/>
                <a:gd name="T4" fmla="*/ 17 w 59"/>
                <a:gd name="T5" fmla="*/ 25 h 26"/>
                <a:gd name="T6" fmla="*/ 21 w 59"/>
                <a:gd name="T7" fmla="*/ 26 h 26"/>
                <a:gd name="T8" fmla="*/ 27 w 59"/>
                <a:gd name="T9" fmla="*/ 26 h 26"/>
                <a:gd name="T10" fmla="*/ 33 w 59"/>
                <a:gd name="T11" fmla="*/ 26 h 26"/>
                <a:gd name="T12" fmla="*/ 39 w 59"/>
                <a:gd name="T13" fmla="*/ 26 h 26"/>
                <a:gd name="T14" fmla="*/ 43 w 59"/>
                <a:gd name="T15" fmla="*/ 25 h 26"/>
                <a:gd name="T16" fmla="*/ 49 w 59"/>
                <a:gd name="T17" fmla="*/ 23 h 26"/>
                <a:gd name="T18" fmla="*/ 53 w 59"/>
                <a:gd name="T19" fmla="*/ 19 h 26"/>
                <a:gd name="T20" fmla="*/ 59 w 59"/>
                <a:gd name="T21" fmla="*/ 15 h 26"/>
                <a:gd name="T22" fmla="*/ 53 w 59"/>
                <a:gd name="T23" fmla="*/ 12 h 26"/>
                <a:gd name="T24" fmla="*/ 49 w 59"/>
                <a:gd name="T25" fmla="*/ 8 h 26"/>
                <a:gd name="T26" fmla="*/ 43 w 59"/>
                <a:gd name="T27" fmla="*/ 4 h 26"/>
                <a:gd name="T28" fmla="*/ 39 w 59"/>
                <a:gd name="T29" fmla="*/ 2 h 26"/>
                <a:gd name="T30" fmla="*/ 33 w 59"/>
                <a:gd name="T31" fmla="*/ 0 h 26"/>
                <a:gd name="T32" fmla="*/ 27 w 59"/>
                <a:gd name="T33" fmla="*/ 0 h 26"/>
                <a:gd name="T34" fmla="*/ 19 w 59"/>
                <a:gd name="T35" fmla="*/ 0 h 26"/>
                <a:gd name="T36" fmla="*/ 13 w 59"/>
                <a:gd name="T37" fmla="*/ 0 h 26"/>
                <a:gd name="T38" fmla="*/ 12 w 59"/>
                <a:gd name="T39" fmla="*/ 0 h 26"/>
                <a:gd name="T40" fmla="*/ 10 w 59"/>
                <a:gd name="T41" fmla="*/ 0 h 26"/>
                <a:gd name="T42" fmla="*/ 10 w 59"/>
                <a:gd name="T43" fmla="*/ 2 h 26"/>
                <a:gd name="T44" fmla="*/ 8 w 59"/>
                <a:gd name="T45" fmla="*/ 2 h 26"/>
                <a:gd name="T46" fmla="*/ 6 w 59"/>
                <a:gd name="T47" fmla="*/ 2 h 26"/>
                <a:gd name="T48" fmla="*/ 6 w 59"/>
                <a:gd name="T49" fmla="*/ 4 h 26"/>
                <a:gd name="T50" fmla="*/ 4 w 59"/>
                <a:gd name="T51" fmla="*/ 4 h 26"/>
                <a:gd name="T52" fmla="*/ 4 w 59"/>
                <a:gd name="T53" fmla="*/ 4 h 26"/>
                <a:gd name="T54" fmla="*/ 0 w 59"/>
                <a:gd name="T55" fmla="*/ 8 h 26"/>
                <a:gd name="T56" fmla="*/ 0 w 59"/>
                <a:gd name="T57" fmla="*/ 10 h 26"/>
                <a:gd name="T58" fmla="*/ 0 w 59"/>
                <a:gd name="T59" fmla="*/ 10 h 26"/>
                <a:gd name="T60" fmla="*/ 0 w 59"/>
                <a:gd name="T61" fmla="*/ 10 h 26"/>
                <a:gd name="T62" fmla="*/ 0 w 59"/>
                <a:gd name="T63" fmla="*/ 10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
                <a:gd name="T97" fmla="*/ 0 h 26"/>
                <a:gd name="T98" fmla="*/ 59 w 59"/>
                <a:gd name="T99" fmla="*/ 26 h 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 h="26">
                  <a:moveTo>
                    <a:pt x="0" y="10"/>
                  </a:moveTo>
                  <a:lnTo>
                    <a:pt x="6" y="17"/>
                  </a:lnTo>
                  <a:lnTo>
                    <a:pt x="17" y="25"/>
                  </a:lnTo>
                  <a:lnTo>
                    <a:pt x="21" y="26"/>
                  </a:lnTo>
                  <a:lnTo>
                    <a:pt x="27" y="26"/>
                  </a:lnTo>
                  <a:lnTo>
                    <a:pt x="33" y="26"/>
                  </a:lnTo>
                  <a:lnTo>
                    <a:pt x="39" y="26"/>
                  </a:lnTo>
                  <a:lnTo>
                    <a:pt x="43" y="25"/>
                  </a:lnTo>
                  <a:lnTo>
                    <a:pt x="49" y="23"/>
                  </a:lnTo>
                  <a:lnTo>
                    <a:pt x="53" y="19"/>
                  </a:lnTo>
                  <a:lnTo>
                    <a:pt x="59" y="15"/>
                  </a:lnTo>
                  <a:lnTo>
                    <a:pt x="53" y="12"/>
                  </a:lnTo>
                  <a:lnTo>
                    <a:pt x="49" y="8"/>
                  </a:lnTo>
                  <a:lnTo>
                    <a:pt x="43" y="4"/>
                  </a:lnTo>
                  <a:lnTo>
                    <a:pt x="39" y="2"/>
                  </a:lnTo>
                  <a:lnTo>
                    <a:pt x="33" y="0"/>
                  </a:lnTo>
                  <a:lnTo>
                    <a:pt x="27" y="0"/>
                  </a:lnTo>
                  <a:lnTo>
                    <a:pt x="19" y="0"/>
                  </a:lnTo>
                  <a:lnTo>
                    <a:pt x="13" y="0"/>
                  </a:lnTo>
                  <a:lnTo>
                    <a:pt x="12" y="0"/>
                  </a:lnTo>
                  <a:lnTo>
                    <a:pt x="10" y="0"/>
                  </a:lnTo>
                  <a:lnTo>
                    <a:pt x="10" y="2"/>
                  </a:lnTo>
                  <a:lnTo>
                    <a:pt x="8" y="2"/>
                  </a:lnTo>
                  <a:lnTo>
                    <a:pt x="6" y="2"/>
                  </a:lnTo>
                  <a:lnTo>
                    <a:pt x="6" y="4"/>
                  </a:lnTo>
                  <a:lnTo>
                    <a:pt x="4" y="4"/>
                  </a:lnTo>
                  <a:lnTo>
                    <a:pt x="0" y="8"/>
                  </a:lnTo>
                  <a:lnTo>
                    <a:pt x="0" y="10"/>
                  </a:lnTo>
                  <a:close/>
                </a:path>
              </a:pathLst>
            </a:custGeom>
            <a:solidFill>
              <a:srgbClr val="FCEF00"/>
            </a:solidFill>
            <a:ln w="9525">
              <a:noFill/>
              <a:round/>
              <a:headEnd/>
              <a:tailEnd/>
            </a:ln>
          </p:spPr>
          <p:txBody>
            <a:bodyPr/>
            <a:lstStyle/>
            <a:p>
              <a:endParaRPr lang="en-US"/>
            </a:p>
          </p:txBody>
        </p:sp>
        <p:sp>
          <p:nvSpPr>
            <p:cNvPr id="58" name="Freeform 53"/>
            <p:cNvSpPr>
              <a:spLocks/>
            </p:cNvSpPr>
            <p:nvPr/>
          </p:nvSpPr>
          <p:spPr bwMode="auto">
            <a:xfrm>
              <a:off x="3350" y="1432"/>
              <a:ext cx="60" cy="26"/>
            </a:xfrm>
            <a:custGeom>
              <a:avLst/>
              <a:gdLst>
                <a:gd name="T0" fmla="*/ 0 w 60"/>
                <a:gd name="T1" fmla="*/ 13 h 26"/>
                <a:gd name="T2" fmla="*/ 0 w 60"/>
                <a:gd name="T3" fmla="*/ 15 h 26"/>
                <a:gd name="T4" fmla="*/ 0 w 60"/>
                <a:gd name="T5" fmla="*/ 15 h 26"/>
                <a:gd name="T6" fmla="*/ 0 w 60"/>
                <a:gd name="T7" fmla="*/ 15 h 26"/>
                <a:gd name="T8" fmla="*/ 2 w 60"/>
                <a:gd name="T9" fmla="*/ 15 h 26"/>
                <a:gd name="T10" fmla="*/ 2 w 60"/>
                <a:gd name="T11" fmla="*/ 15 h 26"/>
                <a:gd name="T12" fmla="*/ 2 w 60"/>
                <a:gd name="T13" fmla="*/ 16 h 26"/>
                <a:gd name="T14" fmla="*/ 2 w 60"/>
                <a:gd name="T15" fmla="*/ 16 h 26"/>
                <a:gd name="T16" fmla="*/ 2 w 60"/>
                <a:gd name="T17" fmla="*/ 16 h 26"/>
                <a:gd name="T18" fmla="*/ 10 w 60"/>
                <a:gd name="T19" fmla="*/ 20 h 26"/>
                <a:gd name="T20" fmla="*/ 16 w 60"/>
                <a:gd name="T21" fmla="*/ 24 h 26"/>
                <a:gd name="T22" fmla="*/ 24 w 60"/>
                <a:gd name="T23" fmla="*/ 26 h 26"/>
                <a:gd name="T24" fmla="*/ 30 w 60"/>
                <a:gd name="T25" fmla="*/ 26 h 26"/>
                <a:gd name="T26" fmla="*/ 38 w 60"/>
                <a:gd name="T27" fmla="*/ 26 h 26"/>
                <a:gd name="T28" fmla="*/ 46 w 60"/>
                <a:gd name="T29" fmla="*/ 26 h 26"/>
                <a:gd name="T30" fmla="*/ 54 w 60"/>
                <a:gd name="T31" fmla="*/ 22 h 26"/>
                <a:gd name="T32" fmla="*/ 60 w 60"/>
                <a:gd name="T33" fmla="*/ 18 h 26"/>
                <a:gd name="T34" fmla="*/ 48 w 60"/>
                <a:gd name="T35" fmla="*/ 5 h 26"/>
                <a:gd name="T36" fmla="*/ 44 w 60"/>
                <a:gd name="T37" fmla="*/ 3 h 26"/>
                <a:gd name="T38" fmla="*/ 38 w 60"/>
                <a:gd name="T39" fmla="*/ 2 h 26"/>
                <a:gd name="T40" fmla="*/ 34 w 60"/>
                <a:gd name="T41" fmla="*/ 0 h 26"/>
                <a:gd name="T42" fmla="*/ 28 w 60"/>
                <a:gd name="T43" fmla="*/ 0 h 26"/>
                <a:gd name="T44" fmla="*/ 22 w 60"/>
                <a:gd name="T45" fmla="*/ 0 h 26"/>
                <a:gd name="T46" fmla="*/ 16 w 60"/>
                <a:gd name="T47" fmla="*/ 2 h 26"/>
                <a:gd name="T48" fmla="*/ 10 w 60"/>
                <a:gd name="T49" fmla="*/ 3 h 26"/>
                <a:gd name="T50" fmla="*/ 6 w 60"/>
                <a:gd name="T51" fmla="*/ 5 h 26"/>
                <a:gd name="T52" fmla="*/ 4 w 60"/>
                <a:gd name="T53" fmla="*/ 7 h 26"/>
                <a:gd name="T54" fmla="*/ 2 w 60"/>
                <a:gd name="T55" fmla="*/ 7 h 26"/>
                <a:gd name="T56" fmla="*/ 2 w 60"/>
                <a:gd name="T57" fmla="*/ 9 h 26"/>
                <a:gd name="T58" fmla="*/ 0 w 60"/>
                <a:gd name="T59" fmla="*/ 9 h 26"/>
                <a:gd name="T60" fmla="*/ 0 w 60"/>
                <a:gd name="T61" fmla="*/ 9 h 26"/>
                <a:gd name="T62" fmla="*/ 0 w 60"/>
                <a:gd name="T63" fmla="*/ 11 h 26"/>
                <a:gd name="T64" fmla="*/ 0 w 60"/>
                <a:gd name="T65" fmla="*/ 11 h 26"/>
                <a:gd name="T66" fmla="*/ 0 w 60"/>
                <a:gd name="T67" fmla="*/ 13 h 26"/>
                <a:gd name="T68" fmla="*/ 0 w 60"/>
                <a:gd name="T69" fmla="*/ 13 h 26"/>
                <a:gd name="T70" fmla="*/ 0 w 60"/>
                <a:gd name="T71" fmla="*/ 13 h 26"/>
                <a:gd name="T72" fmla="*/ 0 w 60"/>
                <a:gd name="T73" fmla="*/ 13 h 26"/>
                <a:gd name="T74" fmla="*/ 0 w 60"/>
                <a:gd name="T75" fmla="*/ 13 h 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0"/>
                <a:gd name="T115" fmla="*/ 0 h 26"/>
                <a:gd name="T116" fmla="*/ 60 w 60"/>
                <a:gd name="T117" fmla="*/ 26 h 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0" h="26">
                  <a:moveTo>
                    <a:pt x="0" y="13"/>
                  </a:moveTo>
                  <a:lnTo>
                    <a:pt x="0" y="15"/>
                  </a:lnTo>
                  <a:lnTo>
                    <a:pt x="2" y="15"/>
                  </a:lnTo>
                  <a:lnTo>
                    <a:pt x="2" y="16"/>
                  </a:lnTo>
                  <a:lnTo>
                    <a:pt x="10" y="20"/>
                  </a:lnTo>
                  <a:lnTo>
                    <a:pt x="16" y="24"/>
                  </a:lnTo>
                  <a:lnTo>
                    <a:pt x="24" y="26"/>
                  </a:lnTo>
                  <a:lnTo>
                    <a:pt x="30" y="26"/>
                  </a:lnTo>
                  <a:lnTo>
                    <a:pt x="38" y="26"/>
                  </a:lnTo>
                  <a:lnTo>
                    <a:pt x="46" y="26"/>
                  </a:lnTo>
                  <a:lnTo>
                    <a:pt x="54" y="22"/>
                  </a:lnTo>
                  <a:lnTo>
                    <a:pt x="60" y="18"/>
                  </a:lnTo>
                  <a:lnTo>
                    <a:pt x="48" y="5"/>
                  </a:lnTo>
                  <a:lnTo>
                    <a:pt x="44" y="3"/>
                  </a:lnTo>
                  <a:lnTo>
                    <a:pt x="38" y="2"/>
                  </a:lnTo>
                  <a:lnTo>
                    <a:pt x="34" y="0"/>
                  </a:lnTo>
                  <a:lnTo>
                    <a:pt x="28" y="0"/>
                  </a:lnTo>
                  <a:lnTo>
                    <a:pt x="22" y="0"/>
                  </a:lnTo>
                  <a:lnTo>
                    <a:pt x="16" y="2"/>
                  </a:lnTo>
                  <a:lnTo>
                    <a:pt x="10" y="3"/>
                  </a:lnTo>
                  <a:lnTo>
                    <a:pt x="6" y="5"/>
                  </a:lnTo>
                  <a:lnTo>
                    <a:pt x="4" y="7"/>
                  </a:lnTo>
                  <a:lnTo>
                    <a:pt x="2" y="7"/>
                  </a:lnTo>
                  <a:lnTo>
                    <a:pt x="2" y="9"/>
                  </a:lnTo>
                  <a:lnTo>
                    <a:pt x="0" y="9"/>
                  </a:lnTo>
                  <a:lnTo>
                    <a:pt x="0" y="11"/>
                  </a:lnTo>
                  <a:lnTo>
                    <a:pt x="0" y="13"/>
                  </a:lnTo>
                  <a:close/>
                </a:path>
              </a:pathLst>
            </a:custGeom>
            <a:solidFill>
              <a:srgbClr val="FCEF00"/>
            </a:solidFill>
            <a:ln w="9525">
              <a:noFill/>
              <a:round/>
              <a:headEnd/>
              <a:tailEnd/>
            </a:ln>
          </p:spPr>
          <p:txBody>
            <a:bodyPr/>
            <a:lstStyle/>
            <a:p>
              <a:endParaRPr lang="en-US"/>
            </a:p>
          </p:txBody>
        </p:sp>
        <p:sp>
          <p:nvSpPr>
            <p:cNvPr id="59" name="Freeform 54"/>
            <p:cNvSpPr>
              <a:spLocks/>
            </p:cNvSpPr>
            <p:nvPr/>
          </p:nvSpPr>
          <p:spPr bwMode="auto">
            <a:xfrm>
              <a:off x="3398" y="1413"/>
              <a:ext cx="63" cy="26"/>
            </a:xfrm>
            <a:custGeom>
              <a:avLst/>
              <a:gdLst>
                <a:gd name="T0" fmla="*/ 2 w 63"/>
                <a:gd name="T1" fmla="*/ 17 h 26"/>
                <a:gd name="T2" fmla="*/ 6 w 63"/>
                <a:gd name="T3" fmla="*/ 21 h 26"/>
                <a:gd name="T4" fmla="*/ 12 w 63"/>
                <a:gd name="T5" fmla="*/ 22 h 26"/>
                <a:gd name="T6" fmla="*/ 16 w 63"/>
                <a:gd name="T7" fmla="*/ 24 h 26"/>
                <a:gd name="T8" fmla="*/ 21 w 63"/>
                <a:gd name="T9" fmla="*/ 26 h 26"/>
                <a:gd name="T10" fmla="*/ 27 w 63"/>
                <a:gd name="T11" fmla="*/ 26 h 26"/>
                <a:gd name="T12" fmla="*/ 35 w 63"/>
                <a:gd name="T13" fmla="*/ 26 h 26"/>
                <a:gd name="T14" fmla="*/ 41 w 63"/>
                <a:gd name="T15" fmla="*/ 26 h 26"/>
                <a:gd name="T16" fmla="*/ 47 w 63"/>
                <a:gd name="T17" fmla="*/ 26 h 26"/>
                <a:gd name="T18" fmla="*/ 51 w 63"/>
                <a:gd name="T19" fmla="*/ 24 h 26"/>
                <a:gd name="T20" fmla="*/ 53 w 63"/>
                <a:gd name="T21" fmla="*/ 22 h 26"/>
                <a:gd name="T22" fmla="*/ 55 w 63"/>
                <a:gd name="T23" fmla="*/ 21 h 26"/>
                <a:gd name="T24" fmla="*/ 59 w 63"/>
                <a:gd name="T25" fmla="*/ 19 h 26"/>
                <a:gd name="T26" fmla="*/ 61 w 63"/>
                <a:gd name="T27" fmla="*/ 17 h 26"/>
                <a:gd name="T28" fmla="*/ 63 w 63"/>
                <a:gd name="T29" fmla="*/ 13 h 26"/>
                <a:gd name="T30" fmla="*/ 63 w 63"/>
                <a:gd name="T31" fmla="*/ 11 h 26"/>
                <a:gd name="T32" fmla="*/ 63 w 63"/>
                <a:gd name="T33" fmla="*/ 10 h 26"/>
                <a:gd name="T34" fmla="*/ 59 w 63"/>
                <a:gd name="T35" fmla="*/ 6 h 26"/>
                <a:gd name="T36" fmla="*/ 55 w 63"/>
                <a:gd name="T37" fmla="*/ 4 h 26"/>
                <a:gd name="T38" fmla="*/ 51 w 63"/>
                <a:gd name="T39" fmla="*/ 2 h 26"/>
                <a:gd name="T40" fmla="*/ 47 w 63"/>
                <a:gd name="T41" fmla="*/ 0 h 26"/>
                <a:gd name="T42" fmla="*/ 41 w 63"/>
                <a:gd name="T43" fmla="*/ 0 h 26"/>
                <a:gd name="T44" fmla="*/ 37 w 63"/>
                <a:gd name="T45" fmla="*/ 0 h 26"/>
                <a:gd name="T46" fmla="*/ 31 w 63"/>
                <a:gd name="T47" fmla="*/ 0 h 26"/>
                <a:gd name="T48" fmla="*/ 25 w 63"/>
                <a:gd name="T49" fmla="*/ 0 h 26"/>
                <a:gd name="T50" fmla="*/ 21 w 63"/>
                <a:gd name="T51" fmla="*/ 0 h 26"/>
                <a:gd name="T52" fmla="*/ 17 w 63"/>
                <a:gd name="T53" fmla="*/ 2 h 26"/>
                <a:gd name="T54" fmla="*/ 14 w 63"/>
                <a:gd name="T55" fmla="*/ 4 h 26"/>
                <a:gd name="T56" fmla="*/ 10 w 63"/>
                <a:gd name="T57" fmla="*/ 6 h 26"/>
                <a:gd name="T58" fmla="*/ 8 w 63"/>
                <a:gd name="T59" fmla="*/ 8 h 26"/>
                <a:gd name="T60" fmla="*/ 4 w 63"/>
                <a:gd name="T61" fmla="*/ 11 h 26"/>
                <a:gd name="T62" fmla="*/ 2 w 63"/>
                <a:gd name="T63" fmla="*/ 13 h 26"/>
                <a:gd name="T64" fmla="*/ 0 w 63"/>
                <a:gd name="T65" fmla="*/ 15 h 26"/>
                <a:gd name="T66" fmla="*/ 0 w 63"/>
                <a:gd name="T67" fmla="*/ 17 h 26"/>
                <a:gd name="T68" fmla="*/ 0 w 63"/>
                <a:gd name="T69" fmla="*/ 17 h 26"/>
                <a:gd name="T70" fmla="*/ 0 w 63"/>
                <a:gd name="T71" fmla="*/ 17 h 26"/>
                <a:gd name="T72" fmla="*/ 2 w 63"/>
                <a:gd name="T73" fmla="*/ 17 h 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3"/>
                <a:gd name="T112" fmla="*/ 0 h 26"/>
                <a:gd name="T113" fmla="*/ 63 w 63"/>
                <a:gd name="T114" fmla="*/ 26 h 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3" h="26">
                  <a:moveTo>
                    <a:pt x="2" y="17"/>
                  </a:moveTo>
                  <a:lnTo>
                    <a:pt x="6" y="21"/>
                  </a:lnTo>
                  <a:lnTo>
                    <a:pt x="12" y="22"/>
                  </a:lnTo>
                  <a:lnTo>
                    <a:pt x="16" y="24"/>
                  </a:lnTo>
                  <a:lnTo>
                    <a:pt x="21" y="26"/>
                  </a:lnTo>
                  <a:lnTo>
                    <a:pt x="27" y="26"/>
                  </a:lnTo>
                  <a:lnTo>
                    <a:pt x="35" y="26"/>
                  </a:lnTo>
                  <a:lnTo>
                    <a:pt x="41" y="26"/>
                  </a:lnTo>
                  <a:lnTo>
                    <a:pt x="47" y="26"/>
                  </a:lnTo>
                  <a:lnTo>
                    <a:pt x="51" y="24"/>
                  </a:lnTo>
                  <a:lnTo>
                    <a:pt x="53" y="22"/>
                  </a:lnTo>
                  <a:lnTo>
                    <a:pt x="55" y="21"/>
                  </a:lnTo>
                  <a:lnTo>
                    <a:pt x="59" y="19"/>
                  </a:lnTo>
                  <a:lnTo>
                    <a:pt x="61" y="17"/>
                  </a:lnTo>
                  <a:lnTo>
                    <a:pt x="63" y="13"/>
                  </a:lnTo>
                  <a:lnTo>
                    <a:pt x="63" y="11"/>
                  </a:lnTo>
                  <a:lnTo>
                    <a:pt x="63" y="10"/>
                  </a:lnTo>
                  <a:lnTo>
                    <a:pt x="59" y="6"/>
                  </a:lnTo>
                  <a:lnTo>
                    <a:pt x="55" y="4"/>
                  </a:lnTo>
                  <a:lnTo>
                    <a:pt x="51" y="2"/>
                  </a:lnTo>
                  <a:lnTo>
                    <a:pt x="47" y="0"/>
                  </a:lnTo>
                  <a:lnTo>
                    <a:pt x="41" y="0"/>
                  </a:lnTo>
                  <a:lnTo>
                    <a:pt x="37" y="0"/>
                  </a:lnTo>
                  <a:lnTo>
                    <a:pt x="31" y="0"/>
                  </a:lnTo>
                  <a:lnTo>
                    <a:pt x="25" y="0"/>
                  </a:lnTo>
                  <a:lnTo>
                    <a:pt x="21" y="0"/>
                  </a:lnTo>
                  <a:lnTo>
                    <a:pt x="17" y="2"/>
                  </a:lnTo>
                  <a:lnTo>
                    <a:pt x="14" y="4"/>
                  </a:lnTo>
                  <a:lnTo>
                    <a:pt x="10" y="6"/>
                  </a:lnTo>
                  <a:lnTo>
                    <a:pt x="8" y="8"/>
                  </a:lnTo>
                  <a:lnTo>
                    <a:pt x="4" y="11"/>
                  </a:lnTo>
                  <a:lnTo>
                    <a:pt x="2" y="13"/>
                  </a:lnTo>
                  <a:lnTo>
                    <a:pt x="0" y="15"/>
                  </a:lnTo>
                  <a:lnTo>
                    <a:pt x="0" y="17"/>
                  </a:lnTo>
                  <a:lnTo>
                    <a:pt x="2" y="17"/>
                  </a:lnTo>
                  <a:close/>
                </a:path>
              </a:pathLst>
            </a:custGeom>
            <a:solidFill>
              <a:srgbClr val="FCEF00"/>
            </a:solidFill>
            <a:ln w="9525">
              <a:noFill/>
              <a:round/>
              <a:headEnd/>
              <a:tailEnd/>
            </a:ln>
          </p:spPr>
          <p:txBody>
            <a:bodyPr/>
            <a:lstStyle/>
            <a:p>
              <a:endParaRPr lang="en-US"/>
            </a:p>
          </p:txBody>
        </p:sp>
        <p:sp>
          <p:nvSpPr>
            <p:cNvPr id="60" name="Freeform 55"/>
            <p:cNvSpPr>
              <a:spLocks/>
            </p:cNvSpPr>
            <p:nvPr/>
          </p:nvSpPr>
          <p:spPr bwMode="auto">
            <a:xfrm>
              <a:off x="3451" y="1387"/>
              <a:ext cx="58" cy="24"/>
            </a:xfrm>
            <a:custGeom>
              <a:avLst/>
              <a:gdLst>
                <a:gd name="T0" fmla="*/ 0 w 58"/>
                <a:gd name="T1" fmla="*/ 19 h 24"/>
                <a:gd name="T2" fmla="*/ 6 w 58"/>
                <a:gd name="T3" fmla="*/ 21 h 24"/>
                <a:gd name="T4" fmla="*/ 14 w 58"/>
                <a:gd name="T5" fmla="*/ 23 h 24"/>
                <a:gd name="T6" fmla="*/ 20 w 58"/>
                <a:gd name="T7" fmla="*/ 24 h 24"/>
                <a:gd name="T8" fmla="*/ 26 w 58"/>
                <a:gd name="T9" fmla="*/ 24 h 24"/>
                <a:gd name="T10" fmla="*/ 34 w 58"/>
                <a:gd name="T11" fmla="*/ 23 h 24"/>
                <a:gd name="T12" fmla="*/ 40 w 58"/>
                <a:gd name="T13" fmla="*/ 23 h 24"/>
                <a:gd name="T14" fmla="*/ 48 w 58"/>
                <a:gd name="T15" fmla="*/ 19 h 24"/>
                <a:gd name="T16" fmla="*/ 54 w 58"/>
                <a:gd name="T17" fmla="*/ 17 h 24"/>
                <a:gd name="T18" fmla="*/ 54 w 58"/>
                <a:gd name="T19" fmla="*/ 15 h 24"/>
                <a:gd name="T20" fmla="*/ 56 w 58"/>
                <a:gd name="T21" fmla="*/ 15 h 24"/>
                <a:gd name="T22" fmla="*/ 56 w 58"/>
                <a:gd name="T23" fmla="*/ 15 h 24"/>
                <a:gd name="T24" fmla="*/ 56 w 58"/>
                <a:gd name="T25" fmla="*/ 15 h 24"/>
                <a:gd name="T26" fmla="*/ 56 w 58"/>
                <a:gd name="T27" fmla="*/ 13 h 24"/>
                <a:gd name="T28" fmla="*/ 56 w 58"/>
                <a:gd name="T29" fmla="*/ 13 h 24"/>
                <a:gd name="T30" fmla="*/ 58 w 58"/>
                <a:gd name="T31" fmla="*/ 13 h 24"/>
                <a:gd name="T32" fmla="*/ 58 w 58"/>
                <a:gd name="T33" fmla="*/ 13 h 24"/>
                <a:gd name="T34" fmla="*/ 58 w 58"/>
                <a:gd name="T35" fmla="*/ 11 h 24"/>
                <a:gd name="T36" fmla="*/ 56 w 58"/>
                <a:gd name="T37" fmla="*/ 10 h 24"/>
                <a:gd name="T38" fmla="*/ 56 w 58"/>
                <a:gd name="T39" fmla="*/ 8 h 24"/>
                <a:gd name="T40" fmla="*/ 54 w 58"/>
                <a:gd name="T41" fmla="*/ 8 h 24"/>
                <a:gd name="T42" fmla="*/ 52 w 58"/>
                <a:gd name="T43" fmla="*/ 6 h 24"/>
                <a:gd name="T44" fmla="*/ 50 w 58"/>
                <a:gd name="T45" fmla="*/ 6 h 24"/>
                <a:gd name="T46" fmla="*/ 50 w 58"/>
                <a:gd name="T47" fmla="*/ 4 h 24"/>
                <a:gd name="T48" fmla="*/ 48 w 58"/>
                <a:gd name="T49" fmla="*/ 2 h 24"/>
                <a:gd name="T50" fmla="*/ 42 w 58"/>
                <a:gd name="T51" fmla="*/ 0 h 24"/>
                <a:gd name="T52" fmla="*/ 36 w 58"/>
                <a:gd name="T53" fmla="*/ 0 h 24"/>
                <a:gd name="T54" fmla="*/ 30 w 58"/>
                <a:gd name="T55" fmla="*/ 0 h 24"/>
                <a:gd name="T56" fmla="*/ 24 w 58"/>
                <a:gd name="T57" fmla="*/ 0 h 24"/>
                <a:gd name="T58" fmla="*/ 18 w 58"/>
                <a:gd name="T59" fmla="*/ 4 h 24"/>
                <a:gd name="T60" fmla="*/ 12 w 58"/>
                <a:gd name="T61" fmla="*/ 6 h 24"/>
                <a:gd name="T62" fmla="*/ 6 w 58"/>
                <a:gd name="T63" fmla="*/ 10 h 24"/>
                <a:gd name="T64" fmla="*/ 2 w 58"/>
                <a:gd name="T65" fmla="*/ 15 h 24"/>
                <a:gd name="T66" fmla="*/ 0 w 58"/>
                <a:gd name="T67" fmla="*/ 15 h 24"/>
                <a:gd name="T68" fmla="*/ 0 w 58"/>
                <a:gd name="T69" fmla="*/ 15 h 24"/>
                <a:gd name="T70" fmla="*/ 0 w 58"/>
                <a:gd name="T71" fmla="*/ 15 h 24"/>
                <a:gd name="T72" fmla="*/ 0 w 58"/>
                <a:gd name="T73" fmla="*/ 15 h 24"/>
                <a:gd name="T74" fmla="*/ 0 w 58"/>
                <a:gd name="T75" fmla="*/ 17 h 24"/>
                <a:gd name="T76" fmla="*/ 0 w 58"/>
                <a:gd name="T77" fmla="*/ 17 h 24"/>
                <a:gd name="T78" fmla="*/ 0 w 58"/>
                <a:gd name="T79" fmla="*/ 17 h 24"/>
                <a:gd name="T80" fmla="*/ 0 w 58"/>
                <a:gd name="T81" fmla="*/ 17 h 24"/>
                <a:gd name="T82" fmla="*/ 0 w 58"/>
                <a:gd name="T83" fmla="*/ 17 h 24"/>
                <a:gd name="T84" fmla="*/ 0 w 58"/>
                <a:gd name="T85" fmla="*/ 19 h 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8"/>
                <a:gd name="T130" fmla="*/ 0 h 24"/>
                <a:gd name="T131" fmla="*/ 58 w 58"/>
                <a:gd name="T132" fmla="*/ 24 h 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8" h="24">
                  <a:moveTo>
                    <a:pt x="0" y="19"/>
                  </a:moveTo>
                  <a:lnTo>
                    <a:pt x="6" y="21"/>
                  </a:lnTo>
                  <a:lnTo>
                    <a:pt x="14" y="23"/>
                  </a:lnTo>
                  <a:lnTo>
                    <a:pt x="20" y="24"/>
                  </a:lnTo>
                  <a:lnTo>
                    <a:pt x="26" y="24"/>
                  </a:lnTo>
                  <a:lnTo>
                    <a:pt x="34" y="23"/>
                  </a:lnTo>
                  <a:lnTo>
                    <a:pt x="40" y="23"/>
                  </a:lnTo>
                  <a:lnTo>
                    <a:pt x="48" y="19"/>
                  </a:lnTo>
                  <a:lnTo>
                    <a:pt x="54" y="17"/>
                  </a:lnTo>
                  <a:lnTo>
                    <a:pt x="54" y="15"/>
                  </a:lnTo>
                  <a:lnTo>
                    <a:pt x="56" y="15"/>
                  </a:lnTo>
                  <a:lnTo>
                    <a:pt x="56" y="13"/>
                  </a:lnTo>
                  <a:lnTo>
                    <a:pt x="58" y="13"/>
                  </a:lnTo>
                  <a:lnTo>
                    <a:pt x="58" y="11"/>
                  </a:lnTo>
                  <a:lnTo>
                    <a:pt x="56" y="10"/>
                  </a:lnTo>
                  <a:lnTo>
                    <a:pt x="56" y="8"/>
                  </a:lnTo>
                  <a:lnTo>
                    <a:pt x="54" y="8"/>
                  </a:lnTo>
                  <a:lnTo>
                    <a:pt x="52" y="6"/>
                  </a:lnTo>
                  <a:lnTo>
                    <a:pt x="50" y="6"/>
                  </a:lnTo>
                  <a:lnTo>
                    <a:pt x="50" y="4"/>
                  </a:lnTo>
                  <a:lnTo>
                    <a:pt x="48" y="2"/>
                  </a:lnTo>
                  <a:lnTo>
                    <a:pt x="42" y="0"/>
                  </a:lnTo>
                  <a:lnTo>
                    <a:pt x="36" y="0"/>
                  </a:lnTo>
                  <a:lnTo>
                    <a:pt x="30" y="0"/>
                  </a:lnTo>
                  <a:lnTo>
                    <a:pt x="24" y="0"/>
                  </a:lnTo>
                  <a:lnTo>
                    <a:pt x="18" y="4"/>
                  </a:lnTo>
                  <a:lnTo>
                    <a:pt x="12" y="6"/>
                  </a:lnTo>
                  <a:lnTo>
                    <a:pt x="6" y="10"/>
                  </a:lnTo>
                  <a:lnTo>
                    <a:pt x="2" y="15"/>
                  </a:lnTo>
                  <a:lnTo>
                    <a:pt x="0" y="15"/>
                  </a:lnTo>
                  <a:lnTo>
                    <a:pt x="0" y="17"/>
                  </a:lnTo>
                  <a:lnTo>
                    <a:pt x="0" y="19"/>
                  </a:lnTo>
                  <a:close/>
                </a:path>
              </a:pathLst>
            </a:custGeom>
            <a:solidFill>
              <a:srgbClr val="FCEF00"/>
            </a:solidFill>
            <a:ln w="9525">
              <a:noFill/>
              <a:round/>
              <a:headEnd/>
              <a:tailEnd/>
            </a:ln>
          </p:spPr>
          <p:txBody>
            <a:bodyPr/>
            <a:lstStyle/>
            <a:p>
              <a:endParaRPr lang="en-US"/>
            </a:p>
          </p:txBody>
        </p:sp>
        <p:sp>
          <p:nvSpPr>
            <p:cNvPr id="61" name="Freeform 56"/>
            <p:cNvSpPr>
              <a:spLocks/>
            </p:cNvSpPr>
            <p:nvPr/>
          </p:nvSpPr>
          <p:spPr bwMode="auto">
            <a:xfrm>
              <a:off x="3501" y="1369"/>
              <a:ext cx="57" cy="26"/>
            </a:xfrm>
            <a:custGeom>
              <a:avLst/>
              <a:gdLst>
                <a:gd name="T0" fmla="*/ 0 w 57"/>
                <a:gd name="T1" fmla="*/ 9 h 26"/>
                <a:gd name="T2" fmla="*/ 4 w 57"/>
                <a:gd name="T3" fmla="*/ 13 h 26"/>
                <a:gd name="T4" fmla="*/ 10 w 57"/>
                <a:gd name="T5" fmla="*/ 16 h 26"/>
                <a:gd name="T6" fmla="*/ 13 w 57"/>
                <a:gd name="T7" fmla="*/ 20 h 26"/>
                <a:gd name="T8" fmla="*/ 19 w 57"/>
                <a:gd name="T9" fmla="*/ 22 h 26"/>
                <a:gd name="T10" fmla="*/ 23 w 57"/>
                <a:gd name="T11" fmla="*/ 24 h 26"/>
                <a:gd name="T12" fmla="*/ 29 w 57"/>
                <a:gd name="T13" fmla="*/ 26 h 26"/>
                <a:gd name="T14" fmla="*/ 37 w 57"/>
                <a:gd name="T15" fmla="*/ 26 h 26"/>
                <a:gd name="T16" fmla="*/ 43 w 57"/>
                <a:gd name="T17" fmla="*/ 26 h 26"/>
                <a:gd name="T18" fmla="*/ 45 w 57"/>
                <a:gd name="T19" fmla="*/ 26 h 26"/>
                <a:gd name="T20" fmla="*/ 47 w 57"/>
                <a:gd name="T21" fmla="*/ 26 h 26"/>
                <a:gd name="T22" fmla="*/ 49 w 57"/>
                <a:gd name="T23" fmla="*/ 26 h 26"/>
                <a:gd name="T24" fmla="*/ 51 w 57"/>
                <a:gd name="T25" fmla="*/ 24 h 26"/>
                <a:gd name="T26" fmla="*/ 51 w 57"/>
                <a:gd name="T27" fmla="*/ 24 h 26"/>
                <a:gd name="T28" fmla="*/ 53 w 57"/>
                <a:gd name="T29" fmla="*/ 24 h 26"/>
                <a:gd name="T30" fmla="*/ 55 w 57"/>
                <a:gd name="T31" fmla="*/ 22 h 26"/>
                <a:gd name="T32" fmla="*/ 55 w 57"/>
                <a:gd name="T33" fmla="*/ 22 h 26"/>
                <a:gd name="T34" fmla="*/ 55 w 57"/>
                <a:gd name="T35" fmla="*/ 22 h 26"/>
                <a:gd name="T36" fmla="*/ 55 w 57"/>
                <a:gd name="T37" fmla="*/ 22 h 26"/>
                <a:gd name="T38" fmla="*/ 55 w 57"/>
                <a:gd name="T39" fmla="*/ 22 h 26"/>
                <a:gd name="T40" fmla="*/ 55 w 57"/>
                <a:gd name="T41" fmla="*/ 20 h 26"/>
                <a:gd name="T42" fmla="*/ 55 w 57"/>
                <a:gd name="T43" fmla="*/ 20 h 26"/>
                <a:gd name="T44" fmla="*/ 55 w 57"/>
                <a:gd name="T45" fmla="*/ 20 h 26"/>
                <a:gd name="T46" fmla="*/ 57 w 57"/>
                <a:gd name="T47" fmla="*/ 20 h 26"/>
                <a:gd name="T48" fmla="*/ 57 w 57"/>
                <a:gd name="T49" fmla="*/ 18 h 26"/>
                <a:gd name="T50" fmla="*/ 53 w 57"/>
                <a:gd name="T51" fmla="*/ 15 h 26"/>
                <a:gd name="T52" fmla="*/ 49 w 57"/>
                <a:gd name="T53" fmla="*/ 13 h 26"/>
                <a:gd name="T54" fmla="*/ 45 w 57"/>
                <a:gd name="T55" fmla="*/ 9 h 26"/>
                <a:gd name="T56" fmla="*/ 41 w 57"/>
                <a:gd name="T57" fmla="*/ 7 h 26"/>
                <a:gd name="T58" fmla="*/ 37 w 57"/>
                <a:gd name="T59" fmla="*/ 5 h 26"/>
                <a:gd name="T60" fmla="*/ 31 w 57"/>
                <a:gd name="T61" fmla="*/ 4 h 26"/>
                <a:gd name="T62" fmla="*/ 27 w 57"/>
                <a:gd name="T63" fmla="*/ 2 h 26"/>
                <a:gd name="T64" fmla="*/ 21 w 57"/>
                <a:gd name="T65" fmla="*/ 0 h 26"/>
                <a:gd name="T66" fmla="*/ 19 w 57"/>
                <a:gd name="T67" fmla="*/ 0 h 26"/>
                <a:gd name="T68" fmla="*/ 15 w 57"/>
                <a:gd name="T69" fmla="*/ 2 h 26"/>
                <a:gd name="T70" fmla="*/ 13 w 57"/>
                <a:gd name="T71" fmla="*/ 2 h 26"/>
                <a:gd name="T72" fmla="*/ 10 w 57"/>
                <a:gd name="T73" fmla="*/ 2 h 26"/>
                <a:gd name="T74" fmla="*/ 8 w 57"/>
                <a:gd name="T75" fmla="*/ 4 h 26"/>
                <a:gd name="T76" fmla="*/ 6 w 57"/>
                <a:gd name="T77" fmla="*/ 4 h 26"/>
                <a:gd name="T78" fmla="*/ 4 w 57"/>
                <a:gd name="T79" fmla="*/ 5 h 26"/>
                <a:gd name="T80" fmla="*/ 0 w 57"/>
                <a:gd name="T81" fmla="*/ 7 h 26"/>
                <a:gd name="T82" fmla="*/ 0 w 57"/>
                <a:gd name="T83" fmla="*/ 7 h 26"/>
                <a:gd name="T84" fmla="*/ 0 w 57"/>
                <a:gd name="T85" fmla="*/ 7 h 26"/>
                <a:gd name="T86" fmla="*/ 0 w 57"/>
                <a:gd name="T87" fmla="*/ 9 h 26"/>
                <a:gd name="T88" fmla="*/ 0 w 57"/>
                <a:gd name="T89" fmla="*/ 9 h 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
                <a:gd name="T136" fmla="*/ 0 h 26"/>
                <a:gd name="T137" fmla="*/ 57 w 57"/>
                <a:gd name="T138" fmla="*/ 26 h 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 h="26">
                  <a:moveTo>
                    <a:pt x="0" y="9"/>
                  </a:moveTo>
                  <a:lnTo>
                    <a:pt x="4" y="13"/>
                  </a:lnTo>
                  <a:lnTo>
                    <a:pt x="10" y="16"/>
                  </a:lnTo>
                  <a:lnTo>
                    <a:pt x="13" y="20"/>
                  </a:lnTo>
                  <a:lnTo>
                    <a:pt x="19" y="22"/>
                  </a:lnTo>
                  <a:lnTo>
                    <a:pt x="23" y="24"/>
                  </a:lnTo>
                  <a:lnTo>
                    <a:pt x="29" y="26"/>
                  </a:lnTo>
                  <a:lnTo>
                    <a:pt x="37" y="26"/>
                  </a:lnTo>
                  <a:lnTo>
                    <a:pt x="43" y="26"/>
                  </a:lnTo>
                  <a:lnTo>
                    <a:pt x="45" y="26"/>
                  </a:lnTo>
                  <a:lnTo>
                    <a:pt x="47" y="26"/>
                  </a:lnTo>
                  <a:lnTo>
                    <a:pt x="49" y="26"/>
                  </a:lnTo>
                  <a:lnTo>
                    <a:pt x="51" y="24"/>
                  </a:lnTo>
                  <a:lnTo>
                    <a:pt x="53" y="24"/>
                  </a:lnTo>
                  <a:lnTo>
                    <a:pt x="55" y="22"/>
                  </a:lnTo>
                  <a:lnTo>
                    <a:pt x="55" y="20"/>
                  </a:lnTo>
                  <a:lnTo>
                    <a:pt x="57" y="20"/>
                  </a:lnTo>
                  <a:lnTo>
                    <a:pt x="57" y="18"/>
                  </a:lnTo>
                  <a:lnTo>
                    <a:pt x="53" y="15"/>
                  </a:lnTo>
                  <a:lnTo>
                    <a:pt x="49" y="13"/>
                  </a:lnTo>
                  <a:lnTo>
                    <a:pt x="45" y="9"/>
                  </a:lnTo>
                  <a:lnTo>
                    <a:pt x="41" y="7"/>
                  </a:lnTo>
                  <a:lnTo>
                    <a:pt x="37" y="5"/>
                  </a:lnTo>
                  <a:lnTo>
                    <a:pt x="31" y="4"/>
                  </a:lnTo>
                  <a:lnTo>
                    <a:pt x="27" y="2"/>
                  </a:lnTo>
                  <a:lnTo>
                    <a:pt x="21" y="0"/>
                  </a:lnTo>
                  <a:lnTo>
                    <a:pt x="19" y="0"/>
                  </a:lnTo>
                  <a:lnTo>
                    <a:pt x="15" y="2"/>
                  </a:lnTo>
                  <a:lnTo>
                    <a:pt x="13" y="2"/>
                  </a:lnTo>
                  <a:lnTo>
                    <a:pt x="10" y="2"/>
                  </a:lnTo>
                  <a:lnTo>
                    <a:pt x="8" y="4"/>
                  </a:lnTo>
                  <a:lnTo>
                    <a:pt x="6" y="4"/>
                  </a:lnTo>
                  <a:lnTo>
                    <a:pt x="4" y="5"/>
                  </a:lnTo>
                  <a:lnTo>
                    <a:pt x="0" y="7"/>
                  </a:lnTo>
                  <a:lnTo>
                    <a:pt x="0" y="9"/>
                  </a:lnTo>
                  <a:close/>
                </a:path>
              </a:pathLst>
            </a:custGeom>
            <a:solidFill>
              <a:srgbClr val="FCEF00"/>
            </a:solidFill>
            <a:ln w="9525">
              <a:noFill/>
              <a:round/>
              <a:headEnd/>
              <a:tailEnd/>
            </a:ln>
          </p:spPr>
          <p:txBody>
            <a:bodyPr/>
            <a:lstStyle/>
            <a:p>
              <a:endParaRPr lang="en-US"/>
            </a:p>
          </p:txBody>
        </p:sp>
        <p:sp>
          <p:nvSpPr>
            <p:cNvPr id="62" name="Freeform 57"/>
            <p:cNvSpPr>
              <a:spLocks/>
            </p:cNvSpPr>
            <p:nvPr/>
          </p:nvSpPr>
          <p:spPr bwMode="auto">
            <a:xfrm>
              <a:off x="3554" y="1365"/>
              <a:ext cx="42" cy="43"/>
            </a:xfrm>
            <a:custGeom>
              <a:avLst/>
              <a:gdLst>
                <a:gd name="T0" fmla="*/ 0 w 42"/>
                <a:gd name="T1" fmla="*/ 6 h 43"/>
                <a:gd name="T2" fmla="*/ 6 w 42"/>
                <a:gd name="T3" fmla="*/ 9 h 43"/>
                <a:gd name="T4" fmla="*/ 8 w 42"/>
                <a:gd name="T5" fmla="*/ 15 h 43"/>
                <a:gd name="T6" fmla="*/ 12 w 42"/>
                <a:gd name="T7" fmla="*/ 22 h 43"/>
                <a:gd name="T8" fmla="*/ 16 w 42"/>
                <a:gd name="T9" fmla="*/ 28 h 43"/>
                <a:gd name="T10" fmla="*/ 20 w 42"/>
                <a:gd name="T11" fmla="*/ 32 h 43"/>
                <a:gd name="T12" fmla="*/ 24 w 42"/>
                <a:gd name="T13" fmla="*/ 37 h 43"/>
                <a:gd name="T14" fmla="*/ 30 w 42"/>
                <a:gd name="T15" fmla="*/ 41 h 43"/>
                <a:gd name="T16" fmla="*/ 36 w 42"/>
                <a:gd name="T17" fmla="*/ 43 h 43"/>
                <a:gd name="T18" fmla="*/ 38 w 42"/>
                <a:gd name="T19" fmla="*/ 43 h 43"/>
                <a:gd name="T20" fmla="*/ 38 w 42"/>
                <a:gd name="T21" fmla="*/ 43 h 43"/>
                <a:gd name="T22" fmla="*/ 38 w 42"/>
                <a:gd name="T23" fmla="*/ 43 h 43"/>
                <a:gd name="T24" fmla="*/ 38 w 42"/>
                <a:gd name="T25" fmla="*/ 43 h 43"/>
                <a:gd name="T26" fmla="*/ 40 w 42"/>
                <a:gd name="T27" fmla="*/ 43 h 43"/>
                <a:gd name="T28" fmla="*/ 40 w 42"/>
                <a:gd name="T29" fmla="*/ 43 h 43"/>
                <a:gd name="T30" fmla="*/ 40 w 42"/>
                <a:gd name="T31" fmla="*/ 43 h 43"/>
                <a:gd name="T32" fmla="*/ 40 w 42"/>
                <a:gd name="T33" fmla="*/ 43 h 43"/>
                <a:gd name="T34" fmla="*/ 42 w 42"/>
                <a:gd name="T35" fmla="*/ 39 h 43"/>
                <a:gd name="T36" fmla="*/ 42 w 42"/>
                <a:gd name="T37" fmla="*/ 35 h 43"/>
                <a:gd name="T38" fmla="*/ 42 w 42"/>
                <a:gd name="T39" fmla="*/ 30 h 43"/>
                <a:gd name="T40" fmla="*/ 42 w 42"/>
                <a:gd name="T41" fmla="*/ 26 h 43"/>
                <a:gd name="T42" fmla="*/ 40 w 42"/>
                <a:gd name="T43" fmla="*/ 22 h 43"/>
                <a:gd name="T44" fmla="*/ 40 w 42"/>
                <a:gd name="T45" fmla="*/ 17 h 43"/>
                <a:gd name="T46" fmla="*/ 36 w 42"/>
                <a:gd name="T47" fmla="*/ 13 h 43"/>
                <a:gd name="T48" fmla="*/ 34 w 42"/>
                <a:gd name="T49" fmla="*/ 9 h 43"/>
                <a:gd name="T50" fmla="*/ 30 w 42"/>
                <a:gd name="T51" fmla="*/ 8 h 43"/>
                <a:gd name="T52" fmla="*/ 28 w 42"/>
                <a:gd name="T53" fmla="*/ 4 h 43"/>
                <a:gd name="T54" fmla="*/ 24 w 42"/>
                <a:gd name="T55" fmla="*/ 4 h 43"/>
                <a:gd name="T56" fmla="*/ 20 w 42"/>
                <a:gd name="T57" fmla="*/ 2 h 43"/>
                <a:gd name="T58" fmla="*/ 16 w 42"/>
                <a:gd name="T59" fmla="*/ 0 h 43"/>
                <a:gd name="T60" fmla="*/ 12 w 42"/>
                <a:gd name="T61" fmla="*/ 0 h 43"/>
                <a:gd name="T62" fmla="*/ 10 w 42"/>
                <a:gd name="T63" fmla="*/ 0 h 43"/>
                <a:gd name="T64" fmla="*/ 6 w 42"/>
                <a:gd name="T65" fmla="*/ 0 h 43"/>
                <a:gd name="T66" fmla="*/ 4 w 42"/>
                <a:gd name="T67" fmla="*/ 0 h 43"/>
                <a:gd name="T68" fmla="*/ 4 w 42"/>
                <a:gd name="T69" fmla="*/ 0 h 43"/>
                <a:gd name="T70" fmla="*/ 2 w 42"/>
                <a:gd name="T71" fmla="*/ 2 h 43"/>
                <a:gd name="T72" fmla="*/ 2 w 42"/>
                <a:gd name="T73" fmla="*/ 2 h 43"/>
                <a:gd name="T74" fmla="*/ 2 w 42"/>
                <a:gd name="T75" fmla="*/ 2 h 43"/>
                <a:gd name="T76" fmla="*/ 2 w 42"/>
                <a:gd name="T77" fmla="*/ 2 h 43"/>
                <a:gd name="T78" fmla="*/ 2 w 42"/>
                <a:gd name="T79" fmla="*/ 4 h 43"/>
                <a:gd name="T80" fmla="*/ 0 w 42"/>
                <a:gd name="T81" fmla="*/ 4 h 43"/>
                <a:gd name="T82" fmla="*/ 0 w 42"/>
                <a:gd name="T83" fmla="*/ 4 h 43"/>
                <a:gd name="T84" fmla="*/ 0 w 42"/>
                <a:gd name="T85" fmla="*/ 4 h 43"/>
                <a:gd name="T86" fmla="*/ 0 w 42"/>
                <a:gd name="T87" fmla="*/ 6 h 43"/>
                <a:gd name="T88" fmla="*/ 0 w 42"/>
                <a:gd name="T89" fmla="*/ 6 h 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2"/>
                <a:gd name="T136" fmla="*/ 0 h 43"/>
                <a:gd name="T137" fmla="*/ 42 w 42"/>
                <a:gd name="T138" fmla="*/ 43 h 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2" h="43">
                  <a:moveTo>
                    <a:pt x="0" y="6"/>
                  </a:moveTo>
                  <a:lnTo>
                    <a:pt x="6" y="9"/>
                  </a:lnTo>
                  <a:lnTo>
                    <a:pt x="8" y="15"/>
                  </a:lnTo>
                  <a:lnTo>
                    <a:pt x="12" y="22"/>
                  </a:lnTo>
                  <a:lnTo>
                    <a:pt x="16" y="28"/>
                  </a:lnTo>
                  <a:lnTo>
                    <a:pt x="20" y="32"/>
                  </a:lnTo>
                  <a:lnTo>
                    <a:pt x="24" y="37"/>
                  </a:lnTo>
                  <a:lnTo>
                    <a:pt x="30" y="41"/>
                  </a:lnTo>
                  <a:lnTo>
                    <a:pt x="36" y="43"/>
                  </a:lnTo>
                  <a:lnTo>
                    <a:pt x="38" y="43"/>
                  </a:lnTo>
                  <a:lnTo>
                    <a:pt x="40" y="43"/>
                  </a:lnTo>
                  <a:lnTo>
                    <a:pt x="42" y="39"/>
                  </a:lnTo>
                  <a:lnTo>
                    <a:pt x="42" y="35"/>
                  </a:lnTo>
                  <a:lnTo>
                    <a:pt x="42" y="30"/>
                  </a:lnTo>
                  <a:lnTo>
                    <a:pt x="42" y="26"/>
                  </a:lnTo>
                  <a:lnTo>
                    <a:pt x="40" y="22"/>
                  </a:lnTo>
                  <a:lnTo>
                    <a:pt x="40" y="17"/>
                  </a:lnTo>
                  <a:lnTo>
                    <a:pt x="36" y="13"/>
                  </a:lnTo>
                  <a:lnTo>
                    <a:pt x="34" y="9"/>
                  </a:lnTo>
                  <a:lnTo>
                    <a:pt x="30" y="8"/>
                  </a:lnTo>
                  <a:lnTo>
                    <a:pt x="28" y="4"/>
                  </a:lnTo>
                  <a:lnTo>
                    <a:pt x="24" y="4"/>
                  </a:lnTo>
                  <a:lnTo>
                    <a:pt x="20" y="2"/>
                  </a:lnTo>
                  <a:lnTo>
                    <a:pt x="16" y="0"/>
                  </a:lnTo>
                  <a:lnTo>
                    <a:pt x="12" y="0"/>
                  </a:lnTo>
                  <a:lnTo>
                    <a:pt x="10" y="0"/>
                  </a:lnTo>
                  <a:lnTo>
                    <a:pt x="6" y="0"/>
                  </a:lnTo>
                  <a:lnTo>
                    <a:pt x="4" y="0"/>
                  </a:lnTo>
                  <a:lnTo>
                    <a:pt x="2" y="2"/>
                  </a:lnTo>
                  <a:lnTo>
                    <a:pt x="2" y="4"/>
                  </a:lnTo>
                  <a:lnTo>
                    <a:pt x="0" y="4"/>
                  </a:lnTo>
                  <a:lnTo>
                    <a:pt x="0" y="6"/>
                  </a:lnTo>
                  <a:close/>
                </a:path>
              </a:pathLst>
            </a:custGeom>
            <a:solidFill>
              <a:srgbClr val="FCEF00"/>
            </a:solidFill>
            <a:ln w="9525">
              <a:noFill/>
              <a:round/>
              <a:headEnd/>
              <a:tailEnd/>
            </a:ln>
          </p:spPr>
          <p:txBody>
            <a:bodyPr/>
            <a:lstStyle/>
            <a:p>
              <a:endParaRPr lang="en-US"/>
            </a:p>
          </p:txBody>
        </p:sp>
        <p:sp>
          <p:nvSpPr>
            <p:cNvPr id="63" name="Freeform 58"/>
            <p:cNvSpPr>
              <a:spLocks/>
            </p:cNvSpPr>
            <p:nvPr/>
          </p:nvSpPr>
          <p:spPr bwMode="auto">
            <a:xfrm>
              <a:off x="3602" y="1374"/>
              <a:ext cx="35" cy="54"/>
            </a:xfrm>
            <a:custGeom>
              <a:avLst/>
              <a:gdLst>
                <a:gd name="T0" fmla="*/ 4 w 35"/>
                <a:gd name="T1" fmla="*/ 23 h 54"/>
                <a:gd name="T2" fmla="*/ 5 w 35"/>
                <a:gd name="T3" fmla="*/ 28 h 54"/>
                <a:gd name="T4" fmla="*/ 7 w 35"/>
                <a:gd name="T5" fmla="*/ 34 h 54"/>
                <a:gd name="T6" fmla="*/ 11 w 35"/>
                <a:gd name="T7" fmla="*/ 37 h 54"/>
                <a:gd name="T8" fmla="*/ 13 w 35"/>
                <a:gd name="T9" fmla="*/ 41 h 54"/>
                <a:gd name="T10" fmla="*/ 17 w 35"/>
                <a:gd name="T11" fmla="*/ 45 h 54"/>
                <a:gd name="T12" fmla="*/ 21 w 35"/>
                <a:gd name="T13" fmla="*/ 49 h 54"/>
                <a:gd name="T14" fmla="*/ 25 w 35"/>
                <a:gd name="T15" fmla="*/ 52 h 54"/>
                <a:gd name="T16" fmla="*/ 31 w 35"/>
                <a:gd name="T17" fmla="*/ 54 h 54"/>
                <a:gd name="T18" fmla="*/ 33 w 35"/>
                <a:gd name="T19" fmla="*/ 50 h 54"/>
                <a:gd name="T20" fmla="*/ 33 w 35"/>
                <a:gd name="T21" fmla="*/ 47 h 54"/>
                <a:gd name="T22" fmla="*/ 35 w 35"/>
                <a:gd name="T23" fmla="*/ 41 h 54"/>
                <a:gd name="T24" fmla="*/ 35 w 35"/>
                <a:gd name="T25" fmla="*/ 37 h 54"/>
                <a:gd name="T26" fmla="*/ 35 w 35"/>
                <a:gd name="T27" fmla="*/ 32 h 54"/>
                <a:gd name="T28" fmla="*/ 35 w 35"/>
                <a:gd name="T29" fmla="*/ 28 h 54"/>
                <a:gd name="T30" fmla="*/ 33 w 35"/>
                <a:gd name="T31" fmla="*/ 23 h 54"/>
                <a:gd name="T32" fmla="*/ 31 w 35"/>
                <a:gd name="T33" fmla="*/ 19 h 54"/>
                <a:gd name="T34" fmla="*/ 29 w 35"/>
                <a:gd name="T35" fmla="*/ 15 h 54"/>
                <a:gd name="T36" fmla="*/ 27 w 35"/>
                <a:gd name="T37" fmla="*/ 13 h 54"/>
                <a:gd name="T38" fmla="*/ 25 w 35"/>
                <a:gd name="T39" fmla="*/ 10 h 54"/>
                <a:gd name="T40" fmla="*/ 23 w 35"/>
                <a:gd name="T41" fmla="*/ 8 h 54"/>
                <a:gd name="T42" fmla="*/ 21 w 35"/>
                <a:gd name="T43" fmla="*/ 6 h 54"/>
                <a:gd name="T44" fmla="*/ 17 w 35"/>
                <a:gd name="T45" fmla="*/ 4 h 54"/>
                <a:gd name="T46" fmla="*/ 15 w 35"/>
                <a:gd name="T47" fmla="*/ 2 h 54"/>
                <a:gd name="T48" fmla="*/ 11 w 35"/>
                <a:gd name="T49" fmla="*/ 0 h 54"/>
                <a:gd name="T50" fmla="*/ 9 w 35"/>
                <a:gd name="T51" fmla="*/ 0 h 54"/>
                <a:gd name="T52" fmla="*/ 7 w 35"/>
                <a:gd name="T53" fmla="*/ 0 h 54"/>
                <a:gd name="T54" fmla="*/ 5 w 35"/>
                <a:gd name="T55" fmla="*/ 0 h 54"/>
                <a:gd name="T56" fmla="*/ 5 w 35"/>
                <a:gd name="T57" fmla="*/ 0 h 54"/>
                <a:gd name="T58" fmla="*/ 4 w 35"/>
                <a:gd name="T59" fmla="*/ 0 h 54"/>
                <a:gd name="T60" fmla="*/ 2 w 35"/>
                <a:gd name="T61" fmla="*/ 0 h 54"/>
                <a:gd name="T62" fmla="*/ 2 w 35"/>
                <a:gd name="T63" fmla="*/ 2 h 54"/>
                <a:gd name="T64" fmla="*/ 0 w 35"/>
                <a:gd name="T65" fmla="*/ 2 h 54"/>
                <a:gd name="T66" fmla="*/ 4 w 35"/>
                <a:gd name="T67" fmla="*/ 23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
                <a:gd name="T103" fmla="*/ 0 h 54"/>
                <a:gd name="T104" fmla="*/ 35 w 35"/>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 h="54">
                  <a:moveTo>
                    <a:pt x="4" y="23"/>
                  </a:moveTo>
                  <a:lnTo>
                    <a:pt x="5" y="28"/>
                  </a:lnTo>
                  <a:lnTo>
                    <a:pt x="7" y="34"/>
                  </a:lnTo>
                  <a:lnTo>
                    <a:pt x="11" y="37"/>
                  </a:lnTo>
                  <a:lnTo>
                    <a:pt x="13" y="41"/>
                  </a:lnTo>
                  <a:lnTo>
                    <a:pt x="17" y="45"/>
                  </a:lnTo>
                  <a:lnTo>
                    <a:pt x="21" y="49"/>
                  </a:lnTo>
                  <a:lnTo>
                    <a:pt x="25" y="52"/>
                  </a:lnTo>
                  <a:lnTo>
                    <a:pt x="31" y="54"/>
                  </a:lnTo>
                  <a:lnTo>
                    <a:pt x="33" y="50"/>
                  </a:lnTo>
                  <a:lnTo>
                    <a:pt x="33" y="47"/>
                  </a:lnTo>
                  <a:lnTo>
                    <a:pt x="35" y="41"/>
                  </a:lnTo>
                  <a:lnTo>
                    <a:pt x="35" y="37"/>
                  </a:lnTo>
                  <a:lnTo>
                    <a:pt x="35" y="32"/>
                  </a:lnTo>
                  <a:lnTo>
                    <a:pt x="35" y="28"/>
                  </a:lnTo>
                  <a:lnTo>
                    <a:pt x="33" y="23"/>
                  </a:lnTo>
                  <a:lnTo>
                    <a:pt x="31" y="19"/>
                  </a:lnTo>
                  <a:lnTo>
                    <a:pt x="29" y="15"/>
                  </a:lnTo>
                  <a:lnTo>
                    <a:pt x="27" y="13"/>
                  </a:lnTo>
                  <a:lnTo>
                    <a:pt x="25" y="10"/>
                  </a:lnTo>
                  <a:lnTo>
                    <a:pt x="23" y="8"/>
                  </a:lnTo>
                  <a:lnTo>
                    <a:pt x="21" y="6"/>
                  </a:lnTo>
                  <a:lnTo>
                    <a:pt x="17" y="4"/>
                  </a:lnTo>
                  <a:lnTo>
                    <a:pt x="15" y="2"/>
                  </a:lnTo>
                  <a:lnTo>
                    <a:pt x="11" y="0"/>
                  </a:lnTo>
                  <a:lnTo>
                    <a:pt x="9" y="0"/>
                  </a:lnTo>
                  <a:lnTo>
                    <a:pt x="7" y="0"/>
                  </a:lnTo>
                  <a:lnTo>
                    <a:pt x="5" y="0"/>
                  </a:lnTo>
                  <a:lnTo>
                    <a:pt x="4" y="0"/>
                  </a:lnTo>
                  <a:lnTo>
                    <a:pt x="2" y="0"/>
                  </a:lnTo>
                  <a:lnTo>
                    <a:pt x="2" y="2"/>
                  </a:lnTo>
                  <a:lnTo>
                    <a:pt x="0" y="2"/>
                  </a:lnTo>
                  <a:lnTo>
                    <a:pt x="4" y="23"/>
                  </a:lnTo>
                  <a:close/>
                </a:path>
              </a:pathLst>
            </a:custGeom>
            <a:solidFill>
              <a:srgbClr val="FCEF00"/>
            </a:solidFill>
            <a:ln w="9525">
              <a:noFill/>
              <a:round/>
              <a:headEnd/>
              <a:tailEnd/>
            </a:ln>
          </p:spPr>
          <p:txBody>
            <a:bodyPr/>
            <a:lstStyle/>
            <a:p>
              <a:endParaRPr lang="en-US"/>
            </a:p>
          </p:txBody>
        </p:sp>
        <p:sp>
          <p:nvSpPr>
            <p:cNvPr id="64" name="Freeform 59"/>
            <p:cNvSpPr>
              <a:spLocks/>
            </p:cNvSpPr>
            <p:nvPr/>
          </p:nvSpPr>
          <p:spPr bwMode="auto">
            <a:xfrm>
              <a:off x="3699" y="1610"/>
              <a:ext cx="27" cy="51"/>
            </a:xfrm>
            <a:custGeom>
              <a:avLst/>
              <a:gdLst>
                <a:gd name="T0" fmla="*/ 0 w 27"/>
                <a:gd name="T1" fmla="*/ 42 h 51"/>
                <a:gd name="T2" fmla="*/ 4 w 27"/>
                <a:gd name="T3" fmla="*/ 51 h 51"/>
                <a:gd name="T4" fmla="*/ 7 w 27"/>
                <a:gd name="T5" fmla="*/ 50 h 51"/>
                <a:gd name="T6" fmla="*/ 11 w 27"/>
                <a:gd name="T7" fmla="*/ 46 h 51"/>
                <a:gd name="T8" fmla="*/ 15 w 27"/>
                <a:gd name="T9" fmla="*/ 42 h 51"/>
                <a:gd name="T10" fmla="*/ 19 w 27"/>
                <a:gd name="T11" fmla="*/ 38 h 51"/>
                <a:gd name="T12" fmla="*/ 21 w 27"/>
                <a:gd name="T13" fmla="*/ 35 h 51"/>
                <a:gd name="T14" fmla="*/ 25 w 27"/>
                <a:gd name="T15" fmla="*/ 29 h 51"/>
                <a:gd name="T16" fmla="*/ 25 w 27"/>
                <a:gd name="T17" fmla="*/ 25 h 51"/>
                <a:gd name="T18" fmla="*/ 27 w 27"/>
                <a:gd name="T19" fmla="*/ 20 h 51"/>
                <a:gd name="T20" fmla="*/ 27 w 27"/>
                <a:gd name="T21" fmla="*/ 16 h 51"/>
                <a:gd name="T22" fmla="*/ 27 w 27"/>
                <a:gd name="T23" fmla="*/ 14 h 51"/>
                <a:gd name="T24" fmla="*/ 27 w 27"/>
                <a:gd name="T25" fmla="*/ 11 h 51"/>
                <a:gd name="T26" fmla="*/ 27 w 27"/>
                <a:gd name="T27" fmla="*/ 9 h 51"/>
                <a:gd name="T28" fmla="*/ 25 w 27"/>
                <a:gd name="T29" fmla="*/ 7 h 51"/>
                <a:gd name="T30" fmla="*/ 25 w 27"/>
                <a:gd name="T31" fmla="*/ 3 h 51"/>
                <a:gd name="T32" fmla="*/ 23 w 27"/>
                <a:gd name="T33" fmla="*/ 1 h 51"/>
                <a:gd name="T34" fmla="*/ 21 w 27"/>
                <a:gd name="T35" fmla="*/ 0 h 51"/>
                <a:gd name="T36" fmla="*/ 7 w 27"/>
                <a:gd name="T37" fmla="*/ 11 h 51"/>
                <a:gd name="T38" fmla="*/ 5 w 27"/>
                <a:gd name="T39" fmla="*/ 14 h 51"/>
                <a:gd name="T40" fmla="*/ 4 w 27"/>
                <a:gd name="T41" fmla="*/ 18 h 51"/>
                <a:gd name="T42" fmla="*/ 2 w 27"/>
                <a:gd name="T43" fmla="*/ 22 h 51"/>
                <a:gd name="T44" fmla="*/ 2 w 27"/>
                <a:gd name="T45" fmla="*/ 25 h 51"/>
                <a:gd name="T46" fmla="*/ 0 w 27"/>
                <a:gd name="T47" fmla="*/ 29 h 51"/>
                <a:gd name="T48" fmla="*/ 0 w 27"/>
                <a:gd name="T49" fmla="*/ 33 h 51"/>
                <a:gd name="T50" fmla="*/ 0 w 27"/>
                <a:gd name="T51" fmla="*/ 37 h 51"/>
                <a:gd name="T52" fmla="*/ 0 w 27"/>
                <a:gd name="T53" fmla="*/ 42 h 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
                <a:gd name="T82" fmla="*/ 0 h 51"/>
                <a:gd name="T83" fmla="*/ 27 w 27"/>
                <a:gd name="T84" fmla="*/ 51 h 5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 h="51">
                  <a:moveTo>
                    <a:pt x="0" y="42"/>
                  </a:moveTo>
                  <a:lnTo>
                    <a:pt x="4" y="51"/>
                  </a:lnTo>
                  <a:lnTo>
                    <a:pt x="7" y="50"/>
                  </a:lnTo>
                  <a:lnTo>
                    <a:pt x="11" y="46"/>
                  </a:lnTo>
                  <a:lnTo>
                    <a:pt x="15" y="42"/>
                  </a:lnTo>
                  <a:lnTo>
                    <a:pt x="19" y="38"/>
                  </a:lnTo>
                  <a:lnTo>
                    <a:pt x="21" y="35"/>
                  </a:lnTo>
                  <a:lnTo>
                    <a:pt x="25" y="29"/>
                  </a:lnTo>
                  <a:lnTo>
                    <a:pt x="25" y="25"/>
                  </a:lnTo>
                  <a:lnTo>
                    <a:pt x="27" y="20"/>
                  </a:lnTo>
                  <a:lnTo>
                    <a:pt x="27" y="16"/>
                  </a:lnTo>
                  <a:lnTo>
                    <a:pt x="27" y="14"/>
                  </a:lnTo>
                  <a:lnTo>
                    <a:pt x="27" y="11"/>
                  </a:lnTo>
                  <a:lnTo>
                    <a:pt x="27" y="9"/>
                  </a:lnTo>
                  <a:lnTo>
                    <a:pt x="25" y="7"/>
                  </a:lnTo>
                  <a:lnTo>
                    <a:pt x="25" y="3"/>
                  </a:lnTo>
                  <a:lnTo>
                    <a:pt x="23" y="1"/>
                  </a:lnTo>
                  <a:lnTo>
                    <a:pt x="21" y="0"/>
                  </a:lnTo>
                  <a:lnTo>
                    <a:pt x="7" y="11"/>
                  </a:lnTo>
                  <a:lnTo>
                    <a:pt x="5" y="14"/>
                  </a:lnTo>
                  <a:lnTo>
                    <a:pt x="4" y="18"/>
                  </a:lnTo>
                  <a:lnTo>
                    <a:pt x="2" y="22"/>
                  </a:lnTo>
                  <a:lnTo>
                    <a:pt x="2" y="25"/>
                  </a:lnTo>
                  <a:lnTo>
                    <a:pt x="0" y="29"/>
                  </a:lnTo>
                  <a:lnTo>
                    <a:pt x="0" y="33"/>
                  </a:lnTo>
                  <a:lnTo>
                    <a:pt x="0" y="37"/>
                  </a:lnTo>
                  <a:lnTo>
                    <a:pt x="0" y="42"/>
                  </a:lnTo>
                  <a:close/>
                </a:path>
              </a:pathLst>
            </a:custGeom>
            <a:solidFill>
              <a:srgbClr val="FCEF00"/>
            </a:solidFill>
            <a:ln w="9525">
              <a:noFill/>
              <a:round/>
              <a:headEnd/>
              <a:tailEnd/>
            </a:ln>
          </p:spPr>
          <p:txBody>
            <a:bodyPr/>
            <a:lstStyle/>
            <a:p>
              <a:endParaRPr lang="en-US"/>
            </a:p>
          </p:txBody>
        </p:sp>
        <p:sp>
          <p:nvSpPr>
            <p:cNvPr id="65" name="Freeform 60"/>
            <p:cNvSpPr>
              <a:spLocks/>
            </p:cNvSpPr>
            <p:nvPr/>
          </p:nvSpPr>
          <p:spPr bwMode="auto">
            <a:xfrm>
              <a:off x="3710" y="1656"/>
              <a:ext cx="20" cy="52"/>
            </a:xfrm>
            <a:custGeom>
              <a:avLst/>
              <a:gdLst>
                <a:gd name="T0" fmla="*/ 0 w 20"/>
                <a:gd name="T1" fmla="*/ 35 h 52"/>
                <a:gd name="T2" fmla="*/ 10 w 20"/>
                <a:gd name="T3" fmla="*/ 52 h 52"/>
                <a:gd name="T4" fmla="*/ 12 w 20"/>
                <a:gd name="T5" fmla="*/ 50 h 52"/>
                <a:gd name="T6" fmla="*/ 12 w 20"/>
                <a:gd name="T7" fmla="*/ 48 h 52"/>
                <a:gd name="T8" fmla="*/ 14 w 20"/>
                <a:gd name="T9" fmla="*/ 46 h 52"/>
                <a:gd name="T10" fmla="*/ 14 w 20"/>
                <a:gd name="T11" fmla="*/ 46 h 52"/>
                <a:gd name="T12" fmla="*/ 14 w 20"/>
                <a:gd name="T13" fmla="*/ 44 h 52"/>
                <a:gd name="T14" fmla="*/ 14 w 20"/>
                <a:gd name="T15" fmla="*/ 42 h 52"/>
                <a:gd name="T16" fmla="*/ 16 w 20"/>
                <a:gd name="T17" fmla="*/ 41 h 52"/>
                <a:gd name="T18" fmla="*/ 16 w 20"/>
                <a:gd name="T19" fmla="*/ 39 h 52"/>
                <a:gd name="T20" fmla="*/ 18 w 20"/>
                <a:gd name="T21" fmla="*/ 33 h 52"/>
                <a:gd name="T22" fmla="*/ 18 w 20"/>
                <a:gd name="T23" fmla="*/ 29 h 52"/>
                <a:gd name="T24" fmla="*/ 20 w 20"/>
                <a:gd name="T25" fmla="*/ 24 h 52"/>
                <a:gd name="T26" fmla="*/ 20 w 20"/>
                <a:gd name="T27" fmla="*/ 18 h 52"/>
                <a:gd name="T28" fmla="*/ 20 w 20"/>
                <a:gd name="T29" fmla="*/ 13 h 52"/>
                <a:gd name="T30" fmla="*/ 18 w 20"/>
                <a:gd name="T31" fmla="*/ 7 h 52"/>
                <a:gd name="T32" fmla="*/ 16 w 20"/>
                <a:gd name="T33" fmla="*/ 4 h 52"/>
                <a:gd name="T34" fmla="*/ 12 w 20"/>
                <a:gd name="T35" fmla="*/ 0 h 52"/>
                <a:gd name="T36" fmla="*/ 10 w 20"/>
                <a:gd name="T37" fmla="*/ 0 h 52"/>
                <a:gd name="T38" fmla="*/ 8 w 20"/>
                <a:gd name="T39" fmla="*/ 2 h 52"/>
                <a:gd name="T40" fmla="*/ 6 w 20"/>
                <a:gd name="T41" fmla="*/ 5 h 52"/>
                <a:gd name="T42" fmla="*/ 4 w 20"/>
                <a:gd name="T43" fmla="*/ 7 h 52"/>
                <a:gd name="T44" fmla="*/ 2 w 20"/>
                <a:gd name="T45" fmla="*/ 9 h 52"/>
                <a:gd name="T46" fmla="*/ 2 w 20"/>
                <a:gd name="T47" fmla="*/ 13 h 52"/>
                <a:gd name="T48" fmla="*/ 0 w 20"/>
                <a:gd name="T49" fmla="*/ 15 h 52"/>
                <a:gd name="T50" fmla="*/ 0 w 20"/>
                <a:gd name="T51" fmla="*/ 18 h 52"/>
                <a:gd name="T52" fmla="*/ 0 w 20"/>
                <a:gd name="T53" fmla="*/ 20 h 52"/>
                <a:gd name="T54" fmla="*/ 0 w 20"/>
                <a:gd name="T55" fmla="*/ 22 h 52"/>
                <a:gd name="T56" fmla="*/ 0 w 20"/>
                <a:gd name="T57" fmla="*/ 24 h 52"/>
                <a:gd name="T58" fmla="*/ 0 w 20"/>
                <a:gd name="T59" fmla="*/ 26 h 52"/>
                <a:gd name="T60" fmla="*/ 0 w 20"/>
                <a:gd name="T61" fmla="*/ 28 h 52"/>
                <a:gd name="T62" fmla="*/ 0 w 20"/>
                <a:gd name="T63" fmla="*/ 31 h 52"/>
                <a:gd name="T64" fmla="*/ 0 w 20"/>
                <a:gd name="T65" fmla="*/ 33 h 52"/>
                <a:gd name="T66" fmla="*/ 0 w 20"/>
                <a:gd name="T67" fmla="*/ 35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52"/>
                <a:gd name="T104" fmla="*/ 20 w 20"/>
                <a:gd name="T105" fmla="*/ 52 h 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52">
                  <a:moveTo>
                    <a:pt x="0" y="35"/>
                  </a:moveTo>
                  <a:lnTo>
                    <a:pt x="10" y="52"/>
                  </a:lnTo>
                  <a:lnTo>
                    <a:pt x="12" y="50"/>
                  </a:lnTo>
                  <a:lnTo>
                    <a:pt x="12" y="48"/>
                  </a:lnTo>
                  <a:lnTo>
                    <a:pt x="14" y="46"/>
                  </a:lnTo>
                  <a:lnTo>
                    <a:pt x="14" y="44"/>
                  </a:lnTo>
                  <a:lnTo>
                    <a:pt x="14" y="42"/>
                  </a:lnTo>
                  <a:lnTo>
                    <a:pt x="16" y="41"/>
                  </a:lnTo>
                  <a:lnTo>
                    <a:pt x="16" y="39"/>
                  </a:lnTo>
                  <a:lnTo>
                    <a:pt x="18" y="33"/>
                  </a:lnTo>
                  <a:lnTo>
                    <a:pt x="18" y="29"/>
                  </a:lnTo>
                  <a:lnTo>
                    <a:pt x="20" y="24"/>
                  </a:lnTo>
                  <a:lnTo>
                    <a:pt x="20" y="18"/>
                  </a:lnTo>
                  <a:lnTo>
                    <a:pt x="20" y="13"/>
                  </a:lnTo>
                  <a:lnTo>
                    <a:pt x="18" y="7"/>
                  </a:lnTo>
                  <a:lnTo>
                    <a:pt x="16" y="4"/>
                  </a:lnTo>
                  <a:lnTo>
                    <a:pt x="12" y="0"/>
                  </a:lnTo>
                  <a:lnTo>
                    <a:pt x="10" y="0"/>
                  </a:lnTo>
                  <a:lnTo>
                    <a:pt x="8" y="2"/>
                  </a:lnTo>
                  <a:lnTo>
                    <a:pt x="6" y="5"/>
                  </a:lnTo>
                  <a:lnTo>
                    <a:pt x="4" y="7"/>
                  </a:lnTo>
                  <a:lnTo>
                    <a:pt x="2" y="9"/>
                  </a:lnTo>
                  <a:lnTo>
                    <a:pt x="2" y="13"/>
                  </a:lnTo>
                  <a:lnTo>
                    <a:pt x="0" y="15"/>
                  </a:lnTo>
                  <a:lnTo>
                    <a:pt x="0" y="18"/>
                  </a:lnTo>
                  <a:lnTo>
                    <a:pt x="0" y="20"/>
                  </a:lnTo>
                  <a:lnTo>
                    <a:pt x="0" y="22"/>
                  </a:lnTo>
                  <a:lnTo>
                    <a:pt x="0" y="24"/>
                  </a:lnTo>
                  <a:lnTo>
                    <a:pt x="0" y="26"/>
                  </a:lnTo>
                  <a:lnTo>
                    <a:pt x="0" y="28"/>
                  </a:lnTo>
                  <a:lnTo>
                    <a:pt x="0" y="31"/>
                  </a:lnTo>
                  <a:lnTo>
                    <a:pt x="0" y="33"/>
                  </a:lnTo>
                  <a:lnTo>
                    <a:pt x="0" y="35"/>
                  </a:lnTo>
                  <a:close/>
                </a:path>
              </a:pathLst>
            </a:custGeom>
            <a:solidFill>
              <a:srgbClr val="FCEF00"/>
            </a:solidFill>
            <a:ln w="9525">
              <a:noFill/>
              <a:round/>
              <a:headEnd/>
              <a:tailEnd/>
            </a:ln>
          </p:spPr>
          <p:txBody>
            <a:bodyPr/>
            <a:lstStyle/>
            <a:p>
              <a:endParaRPr lang="en-US"/>
            </a:p>
          </p:txBody>
        </p:sp>
        <p:sp>
          <p:nvSpPr>
            <p:cNvPr id="66" name="Freeform 61"/>
            <p:cNvSpPr>
              <a:spLocks/>
            </p:cNvSpPr>
            <p:nvPr/>
          </p:nvSpPr>
          <p:spPr bwMode="auto">
            <a:xfrm>
              <a:off x="3701" y="1563"/>
              <a:ext cx="25" cy="45"/>
            </a:xfrm>
            <a:custGeom>
              <a:avLst/>
              <a:gdLst>
                <a:gd name="T0" fmla="*/ 0 w 25"/>
                <a:gd name="T1" fmla="*/ 43 h 45"/>
                <a:gd name="T2" fmla="*/ 0 w 25"/>
                <a:gd name="T3" fmla="*/ 43 h 45"/>
                <a:gd name="T4" fmla="*/ 0 w 25"/>
                <a:gd name="T5" fmla="*/ 43 h 45"/>
                <a:gd name="T6" fmla="*/ 0 w 25"/>
                <a:gd name="T7" fmla="*/ 45 h 45"/>
                <a:gd name="T8" fmla="*/ 0 w 25"/>
                <a:gd name="T9" fmla="*/ 45 h 45"/>
                <a:gd name="T10" fmla="*/ 0 w 25"/>
                <a:gd name="T11" fmla="*/ 45 h 45"/>
                <a:gd name="T12" fmla="*/ 0 w 25"/>
                <a:gd name="T13" fmla="*/ 45 h 45"/>
                <a:gd name="T14" fmla="*/ 3 w 25"/>
                <a:gd name="T15" fmla="*/ 43 h 45"/>
                <a:gd name="T16" fmla="*/ 7 w 25"/>
                <a:gd name="T17" fmla="*/ 41 h 45"/>
                <a:gd name="T18" fmla="*/ 11 w 25"/>
                <a:gd name="T19" fmla="*/ 37 h 45"/>
                <a:gd name="T20" fmla="*/ 15 w 25"/>
                <a:gd name="T21" fmla="*/ 34 h 45"/>
                <a:gd name="T22" fmla="*/ 19 w 25"/>
                <a:gd name="T23" fmla="*/ 32 h 45"/>
                <a:gd name="T24" fmla="*/ 21 w 25"/>
                <a:gd name="T25" fmla="*/ 28 h 45"/>
                <a:gd name="T26" fmla="*/ 23 w 25"/>
                <a:gd name="T27" fmla="*/ 24 h 45"/>
                <a:gd name="T28" fmla="*/ 25 w 25"/>
                <a:gd name="T29" fmla="*/ 19 h 45"/>
                <a:gd name="T30" fmla="*/ 25 w 25"/>
                <a:gd name="T31" fmla="*/ 17 h 45"/>
                <a:gd name="T32" fmla="*/ 25 w 25"/>
                <a:gd name="T33" fmla="*/ 13 h 45"/>
                <a:gd name="T34" fmla="*/ 25 w 25"/>
                <a:gd name="T35" fmla="*/ 11 h 45"/>
                <a:gd name="T36" fmla="*/ 23 w 25"/>
                <a:gd name="T37" fmla="*/ 8 h 45"/>
                <a:gd name="T38" fmla="*/ 23 w 25"/>
                <a:gd name="T39" fmla="*/ 6 h 45"/>
                <a:gd name="T40" fmla="*/ 23 w 25"/>
                <a:gd name="T41" fmla="*/ 4 h 45"/>
                <a:gd name="T42" fmla="*/ 21 w 25"/>
                <a:gd name="T43" fmla="*/ 2 h 45"/>
                <a:gd name="T44" fmla="*/ 19 w 25"/>
                <a:gd name="T45" fmla="*/ 0 h 45"/>
                <a:gd name="T46" fmla="*/ 15 w 25"/>
                <a:gd name="T47" fmla="*/ 4 h 45"/>
                <a:gd name="T48" fmla="*/ 13 w 25"/>
                <a:gd name="T49" fmla="*/ 8 h 45"/>
                <a:gd name="T50" fmla="*/ 9 w 25"/>
                <a:gd name="T51" fmla="*/ 11 h 45"/>
                <a:gd name="T52" fmla="*/ 5 w 25"/>
                <a:gd name="T53" fmla="*/ 17 h 45"/>
                <a:gd name="T54" fmla="*/ 3 w 25"/>
                <a:gd name="T55" fmla="*/ 22 h 45"/>
                <a:gd name="T56" fmla="*/ 2 w 25"/>
                <a:gd name="T57" fmla="*/ 26 h 45"/>
                <a:gd name="T58" fmla="*/ 0 w 25"/>
                <a:gd name="T59" fmla="*/ 32 h 45"/>
                <a:gd name="T60" fmla="*/ 0 w 25"/>
                <a:gd name="T61" fmla="*/ 37 h 45"/>
                <a:gd name="T62" fmla="*/ 0 w 25"/>
                <a:gd name="T63" fmla="*/ 37 h 45"/>
                <a:gd name="T64" fmla="*/ 0 w 25"/>
                <a:gd name="T65" fmla="*/ 39 h 45"/>
                <a:gd name="T66" fmla="*/ 0 w 25"/>
                <a:gd name="T67" fmla="*/ 39 h 45"/>
                <a:gd name="T68" fmla="*/ 0 w 25"/>
                <a:gd name="T69" fmla="*/ 41 h 45"/>
                <a:gd name="T70" fmla="*/ 0 w 25"/>
                <a:gd name="T71" fmla="*/ 41 h 45"/>
                <a:gd name="T72" fmla="*/ 0 w 25"/>
                <a:gd name="T73" fmla="*/ 41 h 45"/>
                <a:gd name="T74" fmla="*/ 0 w 25"/>
                <a:gd name="T75" fmla="*/ 43 h 45"/>
                <a:gd name="T76" fmla="*/ 0 w 25"/>
                <a:gd name="T77" fmla="*/ 43 h 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
                <a:gd name="T118" fmla="*/ 0 h 45"/>
                <a:gd name="T119" fmla="*/ 25 w 25"/>
                <a:gd name="T120" fmla="*/ 45 h 4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 h="45">
                  <a:moveTo>
                    <a:pt x="0" y="43"/>
                  </a:moveTo>
                  <a:lnTo>
                    <a:pt x="0" y="43"/>
                  </a:lnTo>
                  <a:lnTo>
                    <a:pt x="0" y="45"/>
                  </a:lnTo>
                  <a:lnTo>
                    <a:pt x="3" y="43"/>
                  </a:lnTo>
                  <a:lnTo>
                    <a:pt x="7" y="41"/>
                  </a:lnTo>
                  <a:lnTo>
                    <a:pt x="11" y="37"/>
                  </a:lnTo>
                  <a:lnTo>
                    <a:pt x="15" y="34"/>
                  </a:lnTo>
                  <a:lnTo>
                    <a:pt x="19" y="32"/>
                  </a:lnTo>
                  <a:lnTo>
                    <a:pt x="21" y="28"/>
                  </a:lnTo>
                  <a:lnTo>
                    <a:pt x="23" y="24"/>
                  </a:lnTo>
                  <a:lnTo>
                    <a:pt x="25" y="19"/>
                  </a:lnTo>
                  <a:lnTo>
                    <a:pt x="25" y="17"/>
                  </a:lnTo>
                  <a:lnTo>
                    <a:pt x="25" y="13"/>
                  </a:lnTo>
                  <a:lnTo>
                    <a:pt x="25" y="11"/>
                  </a:lnTo>
                  <a:lnTo>
                    <a:pt x="23" y="8"/>
                  </a:lnTo>
                  <a:lnTo>
                    <a:pt x="23" y="6"/>
                  </a:lnTo>
                  <a:lnTo>
                    <a:pt x="23" y="4"/>
                  </a:lnTo>
                  <a:lnTo>
                    <a:pt x="21" y="2"/>
                  </a:lnTo>
                  <a:lnTo>
                    <a:pt x="19" y="0"/>
                  </a:lnTo>
                  <a:lnTo>
                    <a:pt x="15" y="4"/>
                  </a:lnTo>
                  <a:lnTo>
                    <a:pt x="13" y="8"/>
                  </a:lnTo>
                  <a:lnTo>
                    <a:pt x="9" y="11"/>
                  </a:lnTo>
                  <a:lnTo>
                    <a:pt x="5" y="17"/>
                  </a:lnTo>
                  <a:lnTo>
                    <a:pt x="3" y="22"/>
                  </a:lnTo>
                  <a:lnTo>
                    <a:pt x="2" y="26"/>
                  </a:lnTo>
                  <a:lnTo>
                    <a:pt x="0" y="32"/>
                  </a:lnTo>
                  <a:lnTo>
                    <a:pt x="0" y="37"/>
                  </a:lnTo>
                  <a:lnTo>
                    <a:pt x="0" y="39"/>
                  </a:lnTo>
                  <a:lnTo>
                    <a:pt x="0" y="41"/>
                  </a:lnTo>
                  <a:lnTo>
                    <a:pt x="0" y="43"/>
                  </a:lnTo>
                  <a:close/>
                </a:path>
              </a:pathLst>
            </a:custGeom>
            <a:solidFill>
              <a:srgbClr val="FCEF00"/>
            </a:solidFill>
            <a:ln w="9525">
              <a:noFill/>
              <a:round/>
              <a:headEnd/>
              <a:tailEnd/>
            </a:ln>
          </p:spPr>
          <p:txBody>
            <a:bodyPr/>
            <a:lstStyle/>
            <a:p>
              <a:endParaRPr lang="en-US"/>
            </a:p>
          </p:txBody>
        </p:sp>
        <p:sp>
          <p:nvSpPr>
            <p:cNvPr id="67" name="Freeform 62"/>
            <p:cNvSpPr>
              <a:spLocks/>
            </p:cNvSpPr>
            <p:nvPr/>
          </p:nvSpPr>
          <p:spPr bwMode="auto">
            <a:xfrm>
              <a:off x="3647" y="1402"/>
              <a:ext cx="22" cy="46"/>
            </a:xfrm>
            <a:custGeom>
              <a:avLst/>
              <a:gdLst>
                <a:gd name="T0" fmla="*/ 0 w 22"/>
                <a:gd name="T1" fmla="*/ 28 h 46"/>
                <a:gd name="T2" fmla="*/ 8 w 22"/>
                <a:gd name="T3" fmla="*/ 46 h 46"/>
                <a:gd name="T4" fmla="*/ 10 w 22"/>
                <a:gd name="T5" fmla="*/ 46 h 46"/>
                <a:gd name="T6" fmla="*/ 10 w 22"/>
                <a:gd name="T7" fmla="*/ 46 h 46"/>
                <a:gd name="T8" fmla="*/ 10 w 22"/>
                <a:gd name="T9" fmla="*/ 46 h 46"/>
                <a:gd name="T10" fmla="*/ 10 w 22"/>
                <a:gd name="T11" fmla="*/ 46 h 46"/>
                <a:gd name="T12" fmla="*/ 10 w 22"/>
                <a:gd name="T13" fmla="*/ 46 h 46"/>
                <a:gd name="T14" fmla="*/ 12 w 22"/>
                <a:gd name="T15" fmla="*/ 46 h 46"/>
                <a:gd name="T16" fmla="*/ 12 w 22"/>
                <a:gd name="T17" fmla="*/ 46 h 46"/>
                <a:gd name="T18" fmla="*/ 12 w 22"/>
                <a:gd name="T19" fmla="*/ 45 h 46"/>
                <a:gd name="T20" fmla="*/ 14 w 22"/>
                <a:gd name="T21" fmla="*/ 43 h 46"/>
                <a:gd name="T22" fmla="*/ 16 w 22"/>
                <a:gd name="T23" fmla="*/ 39 h 46"/>
                <a:gd name="T24" fmla="*/ 18 w 22"/>
                <a:gd name="T25" fmla="*/ 37 h 46"/>
                <a:gd name="T26" fmla="*/ 18 w 22"/>
                <a:gd name="T27" fmla="*/ 33 h 46"/>
                <a:gd name="T28" fmla="*/ 20 w 22"/>
                <a:gd name="T29" fmla="*/ 30 h 46"/>
                <a:gd name="T30" fmla="*/ 20 w 22"/>
                <a:gd name="T31" fmla="*/ 26 h 46"/>
                <a:gd name="T32" fmla="*/ 22 w 22"/>
                <a:gd name="T33" fmla="*/ 22 h 46"/>
                <a:gd name="T34" fmla="*/ 20 w 22"/>
                <a:gd name="T35" fmla="*/ 17 h 46"/>
                <a:gd name="T36" fmla="*/ 20 w 22"/>
                <a:gd name="T37" fmla="*/ 15 h 46"/>
                <a:gd name="T38" fmla="*/ 18 w 22"/>
                <a:gd name="T39" fmla="*/ 11 h 46"/>
                <a:gd name="T40" fmla="*/ 16 w 22"/>
                <a:gd name="T41" fmla="*/ 9 h 46"/>
                <a:gd name="T42" fmla="*/ 16 w 22"/>
                <a:gd name="T43" fmla="*/ 8 h 46"/>
                <a:gd name="T44" fmla="*/ 14 w 22"/>
                <a:gd name="T45" fmla="*/ 4 h 46"/>
                <a:gd name="T46" fmla="*/ 12 w 22"/>
                <a:gd name="T47" fmla="*/ 2 h 46"/>
                <a:gd name="T48" fmla="*/ 10 w 22"/>
                <a:gd name="T49" fmla="*/ 2 h 46"/>
                <a:gd name="T50" fmla="*/ 6 w 22"/>
                <a:gd name="T51" fmla="*/ 0 h 46"/>
                <a:gd name="T52" fmla="*/ 6 w 22"/>
                <a:gd name="T53" fmla="*/ 0 h 46"/>
                <a:gd name="T54" fmla="*/ 6 w 22"/>
                <a:gd name="T55" fmla="*/ 0 h 46"/>
                <a:gd name="T56" fmla="*/ 4 w 22"/>
                <a:gd name="T57" fmla="*/ 0 h 46"/>
                <a:gd name="T58" fmla="*/ 4 w 22"/>
                <a:gd name="T59" fmla="*/ 0 h 46"/>
                <a:gd name="T60" fmla="*/ 4 w 22"/>
                <a:gd name="T61" fmla="*/ 0 h 46"/>
                <a:gd name="T62" fmla="*/ 4 w 22"/>
                <a:gd name="T63" fmla="*/ 0 h 46"/>
                <a:gd name="T64" fmla="*/ 4 w 22"/>
                <a:gd name="T65" fmla="*/ 0 h 46"/>
                <a:gd name="T66" fmla="*/ 4 w 22"/>
                <a:gd name="T67" fmla="*/ 0 h 46"/>
                <a:gd name="T68" fmla="*/ 0 w 22"/>
                <a:gd name="T69" fmla="*/ 28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
                <a:gd name="T106" fmla="*/ 0 h 46"/>
                <a:gd name="T107" fmla="*/ 22 w 22"/>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 h="46">
                  <a:moveTo>
                    <a:pt x="0" y="28"/>
                  </a:moveTo>
                  <a:lnTo>
                    <a:pt x="8" y="46"/>
                  </a:lnTo>
                  <a:lnTo>
                    <a:pt x="10" y="46"/>
                  </a:lnTo>
                  <a:lnTo>
                    <a:pt x="12" y="46"/>
                  </a:lnTo>
                  <a:lnTo>
                    <a:pt x="12" y="45"/>
                  </a:lnTo>
                  <a:lnTo>
                    <a:pt x="14" y="43"/>
                  </a:lnTo>
                  <a:lnTo>
                    <a:pt x="16" y="39"/>
                  </a:lnTo>
                  <a:lnTo>
                    <a:pt x="18" y="37"/>
                  </a:lnTo>
                  <a:lnTo>
                    <a:pt x="18" y="33"/>
                  </a:lnTo>
                  <a:lnTo>
                    <a:pt x="20" y="30"/>
                  </a:lnTo>
                  <a:lnTo>
                    <a:pt x="20" y="26"/>
                  </a:lnTo>
                  <a:lnTo>
                    <a:pt x="22" y="22"/>
                  </a:lnTo>
                  <a:lnTo>
                    <a:pt x="20" y="17"/>
                  </a:lnTo>
                  <a:lnTo>
                    <a:pt x="20" y="15"/>
                  </a:lnTo>
                  <a:lnTo>
                    <a:pt x="18" y="11"/>
                  </a:lnTo>
                  <a:lnTo>
                    <a:pt x="16" y="9"/>
                  </a:lnTo>
                  <a:lnTo>
                    <a:pt x="16" y="8"/>
                  </a:lnTo>
                  <a:lnTo>
                    <a:pt x="14" y="4"/>
                  </a:lnTo>
                  <a:lnTo>
                    <a:pt x="12" y="2"/>
                  </a:lnTo>
                  <a:lnTo>
                    <a:pt x="10" y="2"/>
                  </a:lnTo>
                  <a:lnTo>
                    <a:pt x="6" y="0"/>
                  </a:lnTo>
                  <a:lnTo>
                    <a:pt x="4" y="0"/>
                  </a:lnTo>
                  <a:lnTo>
                    <a:pt x="0" y="28"/>
                  </a:lnTo>
                  <a:close/>
                </a:path>
              </a:pathLst>
            </a:custGeom>
            <a:solidFill>
              <a:srgbClr val="FCEF00"/>
            </a:solidFill>
            <a:ln w="9525">
              <a:noFill/>
              <a:round/>
              <a:headEnd/>
              <a:tailEnd/>
            </a:ln>
          </p:spPr>
          <p:txBody>
            <a:bodyPr/>
            <a:lstStyle/>
            <a:p>
              <a:endParaRPr lang="en-US"/>
            </a:p>
          </p:txBody>
        </p:sp>
        <p:sp>
          <p:nvSpPr>
            <p:cNvPr id="68" name="Freeform 63"/>
            <p:cNvSpPr>
              <a:spLocks/>
            </p:cNvSpPr>
            <p:nvPr/>
          </p:nvSpPr>
          <p:spPr bwMode="auto">
            <a:xfrm>
              <a:off x="3691" y="1519"/>
              <a:ext cx="27" cy="52"/>
            </a:xfrm>
            <a:custGeom>
              <a:avLst/>
              <a:gdLst>
                <a:gd name="T0" fmla="*/ 0 w 27"/>
                <a:gd name="T1" fmla="*/ 41 h 52"/>
                <a:gd name="T2" fmla="*/ 6 w 27"/>
                <a:gd name="T3" fmla="*/ 52 h 52"/>
                <a:gd name="T4" fmla="*/ 12 w 27"/>
                <a:gd name="T5" fmla="*/ 46 h 52"/>
                <a:gd name="T6" fmla="*/ 15 w 27"/>
                <a:gd name="T7" fmla="*/ 41 h 52"/>
                <a:gd name="T8" fmla="*/ 21 w 27"/>
                <a:gd name="T9" fmla="*/ 35 h 52"/>
                <a:gd name="T10" fmla="*/ 23 w 27"/>
                <a:gd name="T11" fmla="*/ 29 h 52"/>
                <a:gd name="T12" fmla="*/ 27 w 27"/>
                <a:gd name="T13" fmla="*/ 22 h 52"/>
                <a:gd name="T14" fmla="*/ 27 w 27"/>
                <a:gd name="T15" fmla="*/ 16 h 52"/>
                <a:gd name="T16" fmla="*/ 27 w 27"/>
                <a:gd name="T17" fmla="*/ 9 h 52"/>
                <a:gd name="T18" fmla="*/ 25 w 27"/>
                <a:gd name="T19" fmla="*/ 0 h 52"/>
                <a:gd name="T20" fmla="*/ 23 w 27"/>
                <a:gd name="T21" fmla="*/ 2 h 52"/>
                <a:gd name="T22" fmla="*/ 19 w 27"/>
                <a:gd name="T23" fmla="*/ 4 h 52"/>
                <a:gd name="T24" fmla="*/ 17 w 27"/>
                <a:gd name="T25" fmla="*/ 5 h 52"/>
                <a:gd name="T26" fmla="*/ 15 w 27"/>
                <a:gd name="T27" fmla="*/ 9 h 52"/>
                <a:gd name="T28" fmla="*/ 12 w 27"/>
                <a:gd name="T29" fmla="*/ 13 h 52"/>
                <a:gd name="T30" fmla="*/ 10 w 27"/>
                <a:gd name="T31" fmla="*/ 16 h 52"/>
                <a:gd name="T32" fmla="*/ 6 w 27"/>
                <a:gd name="T33" fmla="*/ 18 h 52"/>
                <a:gd name="T34" fmla="*/ 2 w 27"/>
                <a:gd name="T35" fmla="*/ 20 h 52"/>
                <a:gd name="T36" fmla="*/ 2 w 27"/>
                <a:gd name="T37" fmla="*/ 24 h 52"/>
                <a:gd name="T38" fmla="*/ 0 w 27"/>
                <a:gd name="T39" fmla="*/ 26 h 52"/>
                <a:gd name="T40" fmla="*/ 0 w 27"/>
                <a:gd name="T41" fmla="*/ 28 h 52"/>
                <a:gd name="T42" fmla="*/ 0 w 27"/>
                <a:gd name="T43" fmla="*/ 31 h 52"/>
                <a:gd name="T44" fmla="*/ 0 w 27"/>
                <a:gd name="T45" fmla="*/ 33 h 52"/>
                <a:gd name="T46" fmla="*/ 0 w 27"/>
                <a:gd name="T47" fmla="*/ 35 h 52"/>
                <a:gd name="T48" fmla="*/ 0 w 27"/>
                <a:gd name="T49" fmla="*/ 37 h 52"/>
                <a:gd name="T50" fmla="*/ 0 w 27"/>
                <a:gd name="T51" fmla="*/ 41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
                <a:gd name="T79" fmla="*/ 0 h 52"/>
                <a:gd name="T80" fmla="*/ 27 w 27"/>
                <a:gd name="T81" fmla="*/ 52 h 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 h="52">
                  <a:moveTo>
                    <a:pt x="0" y="41"/>
                  </a:moveTo>
                  <a:lnTo>
                    <a:pt x="6" y="52"/>
                  </a:lnTo>
                  <a:lnTo>
                    <a:pt x="12" y="46"/>
                  </a:lnTo>
                  <a:lnTo>
                    <a:pt x="15" y="41"/>
                  </a:lnTo>
                  <a:lnTo>
                    <a:pt x="21" y="35"/>
                  </a:lnTo>
                  <a:lnTo>
                    <a:pt x="23" y="29"/>
                  </a:lnTo>
                  <a:lnTo>
                    <a:pt x="27" y="22"/>
                  </a:lnTo>
                  <a:lnTo>
                    <a:pt x="27" y="16"/>
                  </a:lnTo>
                  <a:lnTo>
                    <a:pt x="27" y="9"/>
                  </a:lnTo>
                  <a:lnTo>
                    <a:pt x="25" y="0"/>
                  </a:lnTo>
                  <a:lnTo>
                    <a:pt x="23" y="2"/>
                  </a:lnTo>
                  <a:lnTo>
                    <a:pt x="19" y="4"/>
                  </a:lnTo>
                  <a:lnTo>
                    <a:pt x="17" y="5"/>
                  </a:lnTo>
                  <a:lnTo>
                    <a:pt x="15" y="9"/>
                  </a:lnTo>
                  <a:lnTo>
                    <a:pt x="12" y="13"/>
                  </a:lnTo>
                  <a:lnTo>
                    <a:pt x="10" y="16"/>
                  </a:lnTo>
                  <a:lnTo>
                    <a:pt x="6" y="18"/>
                  </a:lnTo>
                  <a:lnTo>
                    <a:pt x="2" y="20"/>
                  </a:lnTo>
                  <a:lnTo>
                    <a:pt x="2" y="24"/>
                  </a:lnTo>
                  <a:lnTo>
                    <a:pt x="0" y="26"/>
                  </a:lnTo>
                  <a:lnTo>
                    <a:pt x="0" y="28"/>
                  </a:lnTo>
                  <a:lnTo>
                    <a:pt x="0" y="31"/>
                  </a:lnTo>
                  <a:lnTo>
                    <a:pt x="0" y="33"/>
                  </a:lnTo>
                  <a:lnTo>
                    <a:pt x="0" y="35"/>
                  </a:lnTo>
                  <a:lnTo>
                    <a:pt x="0" y="37"/>
                  </a:lnTo>
                  <a:lnTo>
                    <a:pt x="0" y="41"/>
                  </a:lnTo>
                  <a:close/>
                </a:path>
              </a:pathLst>
            </a:custGeom>
            <a:solidFill>
              <a:srgbClr val="FCEF00"/>
            </a:solidFill>
            <a:ln w="9525">
              <a:noFill/>
              <a:round/>
              <a:headEnd/>
              <a:tailEnd/>
            </a:ln>
          </p:spPr>
          <p:txBody>
            <a:bodyPr/>
            <a:lstStyle/>
            <a:p>
              <a:endParaRPr lang="en-US"/>
            </a:p>
          </p:txBody>
        </p:sp>
        <p:sp>
          <p:nvSpPr>
            <p:cNvPr id="69" name="Freeform 64"/>
            <p:cNvSpPr>
              <a:spLocks/>
            </p:cNvSpPr>
            <p:nvPr/>
          </p:nvSpPr>
          <p:spPr bwMode="auto">
            <a:xfrm>
              <a:off x="3736" y="1691"/>
              <a:ext cx="30" cy="48"/>
            </a:xfrm>
            <a:custGeom>
              <a:avLst/>
              <a:gdLst>
                <a:gd name="T0" fmla="*/ 2 w 30"/>
                <a:gd name="T1" fmla="*/ 22 h 48"/>
                <a:gd name="T2" fmla="*/ 2 w 30"/>
                <a:gd name="T3" fmla="*/ 26 h 48"/>
                <a:gd name="T4" fmla="*/ 6 w 30"/>
                <a:gd name="T5" fmla="*/ 30 h 48"/>
                <a:gd name="T6" fmla="*/ 8 w 30"/>
                <a:gd name="T7" fmla="*/ 35 h 48"/>
                <a:gd name="T8" fmla="*/ 10 w 30"/>
                <a:gd name="T9" fmla="*/ 37 h 48"/>
                <a:gd name="T10" fmla="*/ 14 w 30"/>
                <a:gd name="T11" fmla="*/ 41 h 48"/>
                <a:gd name="T12" fmla="*/ 18 w 30"/>
                <a:gd name="T13" fmla="*/ 44 h 48"/>
                <a:gd name="T14" fmla="*/ 22 w 30"/>
                <a:gd name="T15" fmla="*/ 46 h 48"/>
                <a:gd name="T16" fmla="*/ 26 w 30"/>
                <a:gd name="T17" fmla="*/ 46 h 48"/>
                <a:gd name="T18" fmla="*/ 26 w 30"/>
                <a:gd name="T19" fmla="*/ 46 h 48"/>
                <a:gd name="T20" fmla="*/ 26 w 30"/>
                <a:gd name="T21" fmla="*/ 48 h 48"/>
                <a:gd name="T22" fmla="*/ 28 w 30"/>
                <a:gd name="T23" fmla="*/ 48 h 48"/>
                <a:gd name="T24" fmla="*/ 28 w 30"/>
                <a:gd name="T25" fmla="*/ 48 h 48"/>
                <a:gd name="T26" fmla="*/ 28 w 30"/>
                <a:gd name="T27" fmla="*/ 48 h 48"/>
                <a:gd name="T28" fmla="*/ 28 w 30"/>
                <a:gd name="T29" fmla="*/ 48 h 48"/>
                <a:gd name="T30" fmla="*/ 28 w 30"/>
                <a:gd name="T31" fmla="*/ 48 h 48"/>
                <a:gd name="T32" fmla="*/ 28 w 30"/>
                <a:gd name="T33" fmla="*/ 48 h 48"/>
                <a:gd name="T34" fmla="*/ 30 w 30"/>
                <a:gd name="T35" fmla="*/ 46 h 48"/>
                <a:gd name="T36" fmla="*/ 30 w 30"/>
                <a:gd name="T37" fmla="*/ 44 h 48"/>
                <a:gd name="T38" fmla="*/ 28 w 30"/>
                <a:gd name="T39" fmla="*/ 43 h 48"/>
                <a:gd name="T40" fmla="*/ 28 w 30"/>
                <a:gd name="T41" fmla="*/ 41 h 48"/>
                <a:gd name="T42" fmla="*/ 28 w 30"/>
                <a:gd name="T43" fmla="*/ 39 h 48"/>
                <a:gd name="T44" fmla="*/ 28 w 30"/>
                <a:gd name="T45" fmla="*/ 37 h 48"/>
                <a:gd name="T46" fmla="*/ 28 w 30"/>
                <a:gd name="T47" fmla="*/ 33 h 48"/>
                <a:gd name="T48" fmla="*/ 28 w 30"/>
                <a:gd name="T49" fmla="*/ 31 h 48"/>
                <a:gd name="T50" fmla="*/ 28 w 30"/>
                <a:gd name="T51" fmla="*/ 26 h 48"/>
                <a:gd name="T52" fmla="*/ 26 w 30"/>
                <a:gd name="T53" fmla="*/ 22 h 48"/>
                <a:gd name="T54" fmla="*/ 24 w 30"/>
                <a:gd name="T55" fmla="*/ 17 h 48"/>
                <a:gd name="T56" fmla="*/ 20 w 30"/>
                <a:gd name="T57" fmla="*/ 13 h 48"/>
                <a:gd name="T58" fmla="*/ 16 w 30"/>
                <a:gd name="T59" fmla="*/ 9 h 48"/>
                <a:gd name="T60" fmla="*/ 14 w 30"/>
                <a:gd name="T61" fmla="*/ 6 h 48"/>
                <a:gd name="T62" fmla="*/ 10 w 30"/>
                <a:gd name="T63" fmla="*/ 4 h 48"/>
                <a:gd name="T64" fmla="*/ 6 w 30"/>
                <a:gd name="T65" fmla="*/ 0 h 48"/>
                <a:gd name="T66" fmla="*/ 4 w 30"/>
                <a:gd name="T67" fmla="*/ 4 h 48"/>
                <a:gd name="T68" fmla="*/ 2 w 30"/>
                <a:gd name="T69" fmla="*/ 6 h 48"/>
                <a:gd name="T70" fmla="*/ 0 w 30"/>
                <a:gd name="T71" fmla="*/ 7 h 48"/>
                <a:gd name="T72" fmla="*/ 0 w 30"/>
                <a:gd name="T73" fmla="*/ 11 h 48"/>
                <a:gd name="T74" fmla="*/ 0 w 30"/>
                <a:gd name="T75" fmla="*/ 13 h 48"/>
                <a:gd name="T76" fmla="*/ 0 w 30"/>
                <a:gd name="T77" fmla="*/ 17 h 48"/>
                <a:gd name="T78" fmla="*/ 2 w 30"/>
                <a:gd name="T79" fmla="*/ 19 h 48"/>
                <a:gd name="T80" fmla="*/ 2 w 30"/>
                <a:gd name="T81" fmla="*/ 22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
                <a:gd name="T124" fmla="*/ 0 h 48"/>
                <a:gd name="T125" fmla="*/ 30 w 30"/>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 h="48">
                  <a:moveTo>
                    <a:pt x="2" y="22"/>
                  </a:moveTo>
                  <a:lnTo>
                    <a:pt x="2" y="26"/>
                  </a:lnTo>
                  <a:lnTo>
                    <a:pt x="6" y="30"/>
                  </a:lnTo>
                  <a:lnTo>
                    <a:pt x="8" y="35"/>
                  </a:lnTo>
                  <a:lnTo>
                    <a:pt x="10" y="37"/>
                  </a:lnTo>
                  <a:lnTo>
                    <a:pt x="14" y="41"/>
                  </a:lnTo>
                  <a:lnTo>
                    <a:pt x="18" y="44"/>
                  </a:lnTo>
                  <a:lnTo>
                    <a:pt x="22" y="46"/>
                  </a:lnTo>
                  <a:lnTo>
                    <a:pt x="26" y="46"/>
                  </a:lnTo>
                  <a:lnTo>
                    <a:pt x="26" y="48"/>
                  </a:lnTo>
                  <a:lnTo>
                    <a:pt x="28" y="48"/>
                  </a:lnTo>
                  <a:lnTo>
                    <a:pt x="30" y="46"/>
                  </a:lnTo>
                  <a:lnTo>
                    <a:pt x="30" y="44"/>
                  </a:lnTo>
                  <a:lnTo>
                    <a:pt x="28" y="43"/>
                  </a:lnTo>
                  <a:lnTo>
                    <a:pt x="28" y="41"/>
                  </a:lnTo>
                  <a:lnTo>
                    <a:pt x="28" y="39"/>
                  </a:lnTo>
                  <a:lnTo>
                    <a:pt x="28" y="37"/>
                  </a:lnTo>
                  <a:lnTo>
                    <a:pt x="28" y="33"/>
                  </a:lnTo>
                  <a:lnTo>
                    <a:pt x="28" y="31"/>
                  </a:lnTo>
                  <a:lnTo>
                    <a:pt x="28" y="26"/>
                  </a:lnTo>
                  <a:lnTo>
                    <a:pt x="26" y="22"/>
                  </a:lnTo>
                  <a:lnTo>
                    <a:pt x="24" y="17"/>
                  </a:lnTo>
                  <a:lnTo>
                    <a:pt x="20" y="13"/>
                  </a:lnTo>
                  <a:lnTo>
                    <a:pt x="16" y="9"/>
                  </a:lnTo>
                  <a:lnTo>
                    <a:pt x="14" y="6"/>
                  </a:lnTo>
                  <a:lnTo>
                    <a:pt x="10" y="4"/>
                  </a:lnTo>
                  <a:lnTo>
                    <a:pt x="6" y="0"/>
                  </a:lnTo>
                  <a:lnTo>
                    <a:pt x="4" y="4"/>
                  </a:lnTo>
                  <a:lnTo>
                    <a:pt x="2" y="6"/>
                  </a:lnTo>
                  <a:lnTo>
                    <a:pt x="0" y="7"/>
                  </a:lnTo>
                  <a:lnTo>
                    <a:pt x="0" y="11"/>
                  </a:lnTo>
                  <a:lnTo>
                    <a:pt x="0" y="13"/>
                  </a:lnTo>
                  <a:lnTo>
                    <a:pt x="0" y="17"/>
                  </a:lnTo>
                  <a:lnTo>
                    <a:pt x="2" y="19"/>
                  </a:lnTo>
                  <a:lnTo>
                    <a:pt x="2" y="22"/>
                  </a:lnTo>
                  <a:close/>
                </a:path>
              </a:pathLst>
            </a:custGeom>
            <a:solidFill>
              <a:srgbClr val="FCEF00"/>
            </a:solidFill>
            <a:ln w="9525">
              <a:noFill/>
              <a:round/>
              <a:headEnd/>
              <a:tailEnd/>
            </a:ln>
          </p:spPr>
          <p:txBody>
            <a:bodyPr/>
            <a:lstStyle/>
            <a:p>
              <a:endParaRPr lang="en-US"/>
            </a:p>
          </p:txBody>
        </p:sp>
        <p:sp>
          <p:nvSpPr>
            <p:cNvPr id="70" name="Freeform 65"/>
            <p:cNvSpPr>
              <a:spLocks/>
            </p:cNvSpPr>
            <p:nvPr/>
          </p:nvSpPr>
          <p:spPr bwMode="auto">
            <a:xfrm>
              <a:off x="3681" y="1471"/>
              <a:ext cx="29" cy="57"/>
            </a:xfrm>
            <a:custGeom>
              <a:avLst/>
              <a:gdLst>
                <a:gd name="T0" fmla="*/ 0 w 29"/>
                <a:gd name="T1" fmla="*/ 52 h 57"/>
                <a:gd name="T2" fmla="*/ 2 w 29"/>
                <a:gd name="T3" fmla="*/ 52 h 57"/>
                <a:gd name="T4" fmla="*/ 2 w 29"/>
                <a:gd name="T5" fmla="*/ 53 h 57"/>
                <a:gd name="T6" fmla="*/ 2 w 29"/>
                <a:gd name="T7" fmla="*/ 53 h 57"/>
                <a:gd name="T8" fmla="*/ 2 w 29"/>
                <a:gd name="T9" fmla="*/ 55 h 57"/>
                <a:gd name="T10" fmla="*/ 4 w 29"/>
                <a:gd name="T11" fmla="*/ 55 h 57"/>
                <a:gd name="T12" fmla="*/ 4 w 29"/>
                <a:gd name="T13" fmla="*/ 57 h 57"/>
                <a:gd name="T14" fmla="*/ 6 w 29"/>
                <a:gd name="T15" fmla="*/ 57 h 57"/>
                <a:gd name="T16" fmla="*/ 6 w 29"/>
                <a:gd name="T17" fmla="*/ 57 h 57"/>
                <a:gd name="T18" fmla="*/ 10 w 29"/>
                <a:gd name="T19" fmla="*/ 55 h 57"/>
                <a:gd name="T20" fmla="*/ 14 w 29"/>
                <a:gd name="T21" fmla="*/ 53 h 57"/>
                <a:gd name="T22" fmla="*/ 16 w 29"/>
                <a:gd name="T23" fmla="*/ 50 h 57"/>
                <a:gd name="T24" fmla="*/ 20 w 29"/>
                <a:gd name="T25" fmla="*/ 48 h 57"/>
                <a:gd name="T26" fmla="*/ 23 w 29"/>
                <a:gd name="T27" fmla="*/ 44 h 57"/>
                <a:gd name="T28" fmla="*/ 25 w 29"/>
                <a:gd name="T29" fmla="*/ 40 h 57"/>
                <a:gd name="T30" fmla="*/ 27 w 29"/>
                <a:gd name="T31" fmla="*/ 37 h 57"/>
                <a:gd name="T32" fmla="*/ 27 w 29"/>
                <a:gd name="T33" fmla="*/ 31 h 57"/>
                <a:gd name="T34" fmla="*/ 29 w 29"/>
                <a:gd name="T35" fmla="*/ 27 h 57"/>
                <a:gd name="T36" fmla="*/ 29 w 29"/>
                <a:gd name="T37" fmla="*/ 24 h 57"/>
                <a:gd name="T38" fmla="*/ 29 w 29"/>
                <a:gd name="T39" fmla="*/ 20 h 57"/>
                <a:gd name="T40" fmla="*/ 29 w 29"/>
                <a:gd name="T41" fmla="*/ 16 h 57"/>
                <a:gd name="T42" fmla="*/ 27 w 29"/>
                <a:gd name="T43" fmla="*/ 13 h 57"/>
                <a:gd name="T44" fmla="*/ 27 w 29"/>
                <a:gd name="T45" fmla="*/ 9 h 57"/>
                <a:gd name="T46" fmla="*/ 25 w 29"/>
                <a:gd name="T47" fmla="*/ 5 h 57"/>
                <a:gd name="T48" fmla="*/ 23 w 29"/>
                <a:gd name="T49" fmla="*/ 2 h 57"/>
                <a:gd name="T50" fmla="*/ 23 w 29"/>
                <a:gd name="T51" fmla="*/ 2 h 57"/>
                <a:gd name="T52" fmla="*/ 22 w 29"/>
                <a:gd name="T53" fmla="*/ 2 h 57"/>
                <a:gd name="T54" fmla="*/ 22 w 29"/>
                <a:gd name="T55" fmla="*/ 2 h 57"/>
                <a:gd name="T56" fmla="*/ 22 w 29"/>
                <a:gd name="T57" fmla="*/ 2 h 57"/>
                <a:gd name="T58" fmla="*/ 22 w 29"/>
                <a:gd name="T59" fmla="*/ 0 h 57"/>
                <a:gd name="T60" fmla="*/ 22 w 29"/>
                <a:gd name="T61" fmla="*/ 0 h 57"/>
                <a:gd name="T62" fmla="*/ 22 w 29"/>
                <a:gd name="T63" fmla="*/ 0 h 57"/>
                <a:gd name="T64" fmla="*/ 22 w 29"/>
                <a:gd name="T65" fmla="*/ 0 h 57"/>
                <a:gd name="T66" fmla="*/ 16 w 29"/>
                <a:gd name="T67" fmla="*/ 5 h 57"/>
                <a:gd name="T68" fmla="*/ 12 w 29"/>
                <a:gd name="T69" fmla="*/ 11 h 57"/>
                <a:gd name="T70" fmla="*/ 8 w 29"/>
                <a:gd name="T71" fmla="*/ 16 h 57"/>
                <a:gd name="T72" fmla="*/ 4 w 29"/>
                <a:gd name="T73" fmla="*/ 24 h 57"/>
                <a:gd name="T74" fmla="*/ 2 w 29"/>
                <a:gd name="T75" fmla="*/ 29 h 57"/>
                <a:gd name="T76" fmla="*/ 0 w 29"/>
                <a:gd name="T77" fmla="*/ 37 h 57"/>
                <a:gd name="T78" fmla="*/ 0 w 29"/>
                <a:gd name="T79" fmla="*/ 44 h 57"/>
                <a:gd name="T80" fmla="*/ 0 w 29"/>
                <a:gd name="T81" fmla="*/ 52 h 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
                <a:gd name="T124" fmla="*/ 0 h 57"/>
                <a:gd name="T125" fmla="*/ 29 w 29"/>
                <a:gd name="T126" fmla="*/ 57 h 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 h="57">
                  <a:moveTo>
                    <a:pt x="0" y="52"/>
                  </a:moveTo>
                  <a:lnTo>
                    <a:pt x="2" y="52"/>
                  </a:lnTo>
                  <a:lnTo>
                    <a:pt x="2" y="53"/>
                  </a:lnTo>
                  <a:lnTo>
                    <a:pt x="2" y="55"/>
                  </a:lnTo>
                  <a:lnTo>
                    <a:pt x="4" y="55"/>
                  </a:lnTo>
                  <a:lnTo>
                    <a:pt x="4" y="57"/>
                  </a:lnTo>
                  <a:lnTo>
                    <a:pt x="6" y="57"/>
                  </a:lnTo>
                  <a:lnTo>
                    <a:pt x="10" y="55"/>
                  </a:lnTo>
                  <a:lnTo>
                    <a:pt x="14" y="53"/>
                  </a:lnTo>
                  <a:lnTo>
                    <a:pt x="16" y="50"/>
                  </a:lnTo>
                  <a:lnTo>
                    <a:pt x="20" y="48"/>
                  </a:lnTo>
                  <a:lnTo>
                    <a:pt x="23" y="44"/>
                  </a:lnTo>
                  <a:lnTo>
                    <a:pt x="25" y="40"/>
                  </a:lnTo>
                  <a:lnTo>
                    <a:pt x="27" y="37"/>
                  </a:lnTo>
                  <a:lnTo>
                    <a:pt x="27" y="31"/>
                  </a:lnTo>
                  <a:lnTo>
                    <a:pt x="29" y="27"/>
                  </a:lnTo>
                  <a:lnTo>
                    <a:pt x="29" y="24"/>
                  </a:lnTo>
                  <a:lnTo>
                    <a:pt x="29" y="20"/>
                  </a:lnTo>
                  <a:lnTo>
                    <a:pt x="29" y="16"/>
                  </a:lnTo>
                  <a:lnTo>
                    <a:pt x="27" y="13"/>
                  </a:lnTo>
                  <a:lnTo>
                    <a:pt x="27" y="9"/>
                  </a:lnTo>
                  <a:lnTo>
                    <a:pt x="25" y="5"/>
                  </a:lnTo>
                  <a:lnTo>
                    <a:pt x="23" y="2"/>
                  </a:lnTo>
                  <a:lnTo>
                    <a:pt x="22" y="2"/>
                  </a:lnTo>
                  <a:lnTo>
                    <a:pt x="22" y="0"/>
                  </a:lnTo>
                  <a:lnTo>
                    <a:pt x="16" y="5"/>
                  </a:lnTo>
                  <a:lnTo>
                    <a:pt x="12" y="11"/>
                  </a:lnTo>
                  <a:lnTo>
                    <a:pt x="8" y="16"/>
                  </a:lnTo>
                  <a:lnTo>
                    <a:pt x="4" y="24"/>
                  </a:lnTo>
                  <a:lnTo>
                    <a:pt x="2" y="29"/>
                  </a:lnTo>
                  <a:lnTo>
                    <a:pt x="0" y="37"/>
                  </a:lnTo>
                  <a:lnTo>
                    <a:pt x="0" y="44"/>
                  </a:lnTo>
                  <a:lnTo>
                    <a:pt x="0" y="52"/>
                  </a:lnTo>
                  <a:close/>
                </a:path>
              </a:pathLst>
            </a:custGeom>
            <a:solidFill>
              <a:srgbClr val="FCEF00"/>
            </a:solidFill>
            <a:ln w="9525">
              <a:noFill/>
              <a:round/>
              <a:headEnd/>
              <a:tailEnd/>
            </a:ln>
          </p:spPr>
          <p:txBody>
            <a:bodyPr/>
            <a:lstStyle/>
            <a:p>
              <a:endParaRPr lang="en-US"/>
            </a:p>
          </p:txBody>
        </p:sp>
        <p:sp>
          <p:nvSpPr>
            <p:cNvPr id="71" name="Freeform 66"/>
            <p:cNvSpPr>
              <a:spLocks/>
            </p:cNvSpPr>
            <p:nvPr/>
          </p:nvSpPr>
          <p:spPr bwMode="auto">
            <a:xfrm>
              <a:off x="3667" y="1426"/>
              <a:ext cx="28" cy="56"/>
            </a:xfrm>
            <a:custGeom>
              <a:avLst/>
              <a:gdLst>
                <a:gd name="T0" fmla="*/ 0 w 28"/>
                <a:gd name="T1" fmla="*/ 41 h 56"/>
                <a:gd name="T2" fmla="*/ 0 w 28"/>
                <a:gd name="T3" fmla="*/ 43 h 56"/>
                <a:gd name="T4" fmla="*/ 0 w 28"/>
                <a:gd name="T5" fmla="*/ 45 h 56"/>
                <a:gd name="T6" fmla="*/ 2 w 28"/>
                <a:gd name="T7" fmla="*/ 47 h 56"/>
                <a:gd name="T8" fmla="*/ 2 w 28"/>
                <a:gd name="T9" fmla="*/ 48 h 56"/>
                <a:gd name="T10" fmla="*/ 2 w 28"/>
                <a:gd name="T11" fmla="*/ 52 h 56"/>
                <a:gd name="T12" fmla="*/ 4 w 28"/>
                <a:gd name="T13" fmla="*/ 52 h 56"/>
                <a:gd name="T14" fmla="*/ 6 w 28"/>
                <a:gd name="T15" fmla="*/ 54 h 56"/>
                <a:gd name="T16" fmla="*/ 8 w 28"/>
                <a:gd name="T17" fmla="*/ 56 h 56"/>
                <a:gd name="T18" fmla="*/ 8 w 28"/>
                <a:gd name="T19" fmla="*/ 56 h 56"/>
                <a:gd name="T20" fmla="*/ 8 w 28"/>
                <a:gd name="T21" fmla="*/ 56 h 56"/>
                <a:gd name="T22" fmla="*/ 8 w 28"/>
                <a:gd name="T23" fmla="*/ 56 h 56"/>
                <a:gd name="T24" fmla="*/ 8 w 28"/>
                <a:gd name="T25" fmla="*/ 56 h 56"/>
                <a:gd name="T26" fmla="*/ 8 w 28"/>
                <a:gd name="T27" fmla="*/ 56 h 56"/>
                <a:gd name="T28" fmla="*/ 10 w 28"/>
                <a:gd name="T29" fmla="*/ 56 h 56"/>
                <a:gd name="T30" fmla="*/ 10 w 28"/>
                <a:gd name="T31" fmla="*/ 56 h 56"/>
                <a:gd name="T32" fmla="*/ 10 w 28"/>
                <a:gd name="T33" fmla="*/ 56 h 56"/>
                <a:gd name="T34" fmla="*/ 14 w 28"/>
                <a:gd name="T35" fmla="*/ 54 h 56"/>
                <a:gd name="T36" fmla="*/ 16 w 28"/>
                <a:gd name="T37" fmla="*/ 52 h 56"/>
                <a:gd name="T38" fmla="*/ 20 w 28"/>
                <a:gd name="T39" fmla="*/ 48 h 56"/>
                <a:gd name="T40" fmla="*/ 22 w 28"/>
                <a:gd name="T41" fmla="*/ 45 h 56"/>
                <a:gd name="T42" fmla="*/ 24 w 28"/>
                <a:gd name="T43" fmla="*/ 41 h 56"/>
                <a:gd name="T44" fmla="*/ 26 w 28"/>
                <a:gd name="T45" fmla="*/ 37 h 56"/>
                <a:gd name="T46" fmla="*/ 26 w 28"/>
                <a:gd name="T47" fmla="*/ 34 h 56"/>
                <a:gd name="T48" fmla="*/ 28 w 28"/>
                <a:gd name="T49" fmla="*/ 28 h 56"/>
                <a:gd name="T50" fmla="*/ 28 w 28"/>
                <a:gd name="T51" fmla="*/ 24 h 56"/>
                <a:gd name="T52" fmla="*/ 26 w 28"/>
                <a:gd name="T53" fmla="*/ 21 h 56"/>
                <a:gd name="T54" fmla="*/ 26 w 28"/>
                <a:gd name="T55" fmla="*/ 17 h 56"/>
                <a:gd name="T56" fmla="*/ 24 w 28"/>
                <a:gd name="T57" fmla="*/ 11 h 56"/>
                <a:gd name="T58" fmla="*/ 22 w 28"/>
                <a:gd name="T59" fmla="*/ 8 h 56"/>
                <a:gd name="T60" fmla="*/ 20 w 28"/>
                <a:gd name="T61" fmla="*/ 6 h 56"/>
                <a:gd name="T62" fmla="*/ 18 w 28"/>
                <a:gd name="T63" fmla="*/ 2 h 56"/>
                <a:gd name="T64" fmla="*/ 14 w 28"/>
                <a:gd name="T65" fmla="*/ 0 h 56"/>
                <a:gd name="T66" fmla="*/ 14 w 28"/>
                <a:gd name="T67" fmla="*/ 4 h 56"/>
                <a:gd name="T68" fmla="*/ 12 w 28"/>
                <a:gd name="T69" fmla="*/ 6 h 56"/>
                <a:gd name="T70" fmla="*/ 10 w 28"/>
                <a:gd name="T71" fmla="*/ 9 h 56"/>
                <a:gd name="T72" fmla="*/ 8 w 28"/>
                <a:gd name="T73" fmla="*/ 13 h 56"/>
                <a:gd name="T74" fmla="*/ 6 w 28"/>
                <a:gd name="T75" fmla="*/ 17 h 56"/>
                <a:gd name="T76" fmla="*/ 6 w 28"/>
                <a:gd name="T77" fmla="*/ 21 h 56"/>
                <a:gd name="T78" fmla="*/ 4 w 28"/>
                <a:gd name="T79" fmla="*/ 24 h 56"/>
                <a:gd name="T80" fmla="*/ 2 w 28"/>
                <a:gd name="T81" fmla="*/ 28 h 56"/>
                <a:gd name="T82" fmla="*/ 2 w 28"/>
                <a:gd name="T83" fmla="*/ 30 h 56"/>
                <a:gd name="T84" fmla="*/ 2 w 28"/>
                <a:gd name="T85" fmla="*/ 32 h 56"/>
                <a:gd name="T86" fmla="*/ 2 w 28"/>
                <a:gd name="T87" fmla="*/ 34 h 56"/>
                <a:gd name="T88" fmla="*/ 0 w 28"/>
                <a:gd name="T89" fmla="*/ 35 h 56"/>
                <a:gd name="T90" fmla="*/ 0 w 28"/>
                <a:gd name="T91" fmla="*/ 37 h 56"/>
                <a:gd name="T92" fmla="*/ 0 w 28"/>
                <a:gd name="T93" fmla="*/ 39 h 56"/>
                <a:gd name="T94" fmla="*/ 0 w 28"/>
                <a:gd name="T95" fmla="*/ 41 h 56"/>
                <a:gd name="T96" fmla="*/ 0 w 28"/>
                <a:gd name="T97" fmla="*/ 41 h 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56"/>
                <a:gd name="T149" fmla="*/ 28 w 28"/>
                <a:gd name="T150" fmla="*/ 56 h 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56">
                  <a:moveTo>
                    <a:pt x="0" y="41"/>
                  </a:moveTo>
                  <a:lnTo>
                    <a:pt x="0" y="43"/>
                  </a:lnTo>
                  <a:lnTo>
                    <a:pt x="0" y="45"/>
                  </a:lnTo>
                  <a:lnTo>
                    <a:pt x="2" y="47"/>
                  </a:lnTo>
                  <a:lnTo>
                    <a:pt x="2" y="48"/>
                  </a:lnTo>
                  <a:lnTo>
                    <a:pt x="2" y="52"/>
                  </a:lnTo>
                  <a:lnTo>
                    <a:pt x="4" y="52"/>
                  </a:lnTo>
                  <a:lnTo>
                    <a:pt x="6" y="54"/>
                  </a:lnTo>
                  <a:lnTo>
                    <a:pt x="8" y="56"/>
                  </a:lnTo>
                  <a:lnTo>
                    <a:pt x="10" y="56"/>
                  </a:lnTo>
                  <a:lnTo>
                    <a:pt x="14" y="54"/>
                  </a:lnTo>
                  <a:lnTo>
                    <a:pt x="16" y="52"/>
                  </a:lnTo>
                  <a:lnTo>
                    <a:pt x="20" y="48"/>
                  </a:lnTo>
                  <a:lnTo>
                    <a:pt x="22" y="45"/>
                  </a:lnTo>
                  <a:lnTo>
                    <a:pt x="24" y="41"/>
                  </a:lnTo>
                  <a:lnTo>
                    <a:pt x="26" y="37"/>
                  </a:lnTo>
                  <a:lnTo>
                    <a:pt x="26" y="34"/>
                  </a:lnTo>
                  <a:lnTo>
                    <a:pt x="28" y="28"/>
                  </a:lnTo>
                  <a:lnTo>
                    <a:pt x="28" y="24"/>
                  </a:lnTo>
                  <a:lnTo>
                    <a:pt x="26" y="21"/>
                  </a:lnTo>
                  <a:lnTo>
                    <a:pt x="26" y="17"/>
                  </a:lnTo>
                  <a:lnTo>
                    <a:pt x="24" y="11"/>
                  </a:lnTo>
                  <a:lnTo>
                    <a:pt x="22" y="8"/>
                  </a:lnTo>
                  <a:lnTo>
                    <a:pt x="20" y="6"/>
                  </a:lnTo>
                  <a:lnTo>
                    <a:pt x="18" y="2"/>
                  </a:lnTo>
                  <a:lnTo>
                    <a:pt x="14" y="0"/>
                  </a:lnTo>
                  <a:lnTo>
                    <a:pt x="14" y="4"/>
                  </a:lnTo>
                  <a:lnTo>
                    <a:pt x="12" y="6"/>
                  </a:lnTo>
                  <a:lnTo>
                    <a:pt x="10" y="9"/>
                  </a:lnTo>
                  <a:lnTo>
                    <a:pt x="8" y="13"/>
                  </a:lnTo>
                  <a:lnTo>
                    <a:pt x="6" y="17"/>
                  </a:lnTo>
                  <a:lnTo>
                    <a:pt x="6" y="21"/>
                  </a:lnTo>
                  <a:lnTo>
                    <a:pt x="4" y="24"/>
                  </a:lnTo>
                  <a:lnTo>
                    <a:pt x="2" y="28"/>
                  </a:lnTo>
                  <a:lnTo>
                    <a:pt x="2" y="30"/>
                  </a:lnTo>
                  <a:lnTo>
                    <a:pt x="2" y="32"/>
                  </a:lnTo>
                  <a:lnTo>
                    <a:pt x="2" y="34"/>
                  </a:lnTo>
                  <a:lnTo>
                    <a:pt x="0" y="35"/>
                  </a:lnTo>
                  <a:lnTo>
                    <a:pt x="0" y="37"/>
                  </a:lnTo>
                  <a:lnTo>
                    <a:pt x="0" y="39"/>
                  </a:lnTo>
                  <a:lnTo>
                    <a:pt x="0" y="41"/>
                  </a:lnTo>
                  <a:close/>
                </a:path>
              </a:pathLst>
            </a:custGeom>
            <a:solidFill>
              <a:srgbClr val="FCEF00"/>
            </a:solidFill>
            <a:ln w="9525">
              <a:noFill/>
              <a:round/>
              <a:headEnd/>
              <a:tailEnd/>
            </a:ln>
          </p:spPr>
          <p:txBody>
            <a:bodyPr/>
            <a:lstStyle/>
            <a:p>
              <a:endParaRPr lang="en-US"/>
            </a:p>
          </p:txBody>
        </p:sp>
        <p:sp>
          <p:nvSpPr>
            <p:cNvPr id="72" name="Freeform 67"/>
            <p:cNvSpPr>
              <a:spLocks/>
            </p:cNvSpPr>
            <p:nvPr/>
          </p:nvSpPr>
          <p:spPr bwMode="auto">
            <a:xfrm>
              <a:off x="3772" y="1711"/>
              <a:ext cx="51" cy="32"/>
            </a:xfrm>
            <a:custGeom>
              <a:avLst/>
              <a:gdLst>
                <a:gd name="T0" fmla="*/ 2 w 51"/>
                <a:gd name="T1" fmla="*/ 11 h 32"/>
                <a:gd name="T2" fmla="*/ 14 w 51"/>
                <a:gd name="T3" fmla="*/ 28 h 32"/>
                <a:gd name="T4" fmla="*/ 18 w 51"/>
                <a:gd name="T5" fmla="*/ 28 h 32"/>
                <a:gd name="T6" fmla="*/ 22 w 51"/>
                <a:gd name="T7" fmla="*/ 30 h 32"/>
                <a:gd name="T8" fmla="*/ 26 w 51"/>
                <a:gd name="T9" fmla="*/ 32 h 32"/>
                <a:gd name="T10" fmla="*/ 29 w 51"/>
                <a:gd name="T11" fmla="*/ 32 h 32"/>
                <a:gd name="T12" fmla="*/ 35 w 51"/>
                <a:gd name="T13" fmla="*/ 32 h 32"/>
                <a:gd name="T14" fmla="*/ 39 w 51"/>
                <a:gd name="T15" fmla="*/ 32 h 32"/>
                <a:gd name="T16" fmla="*/ 45 w 51"/>
                <a:gd name="T17" fmla="*/ 32 h 32"/>
                <a:gd name="T18" fmla="*/ 49 w 51"/>
                <a:gd name="T19" fmla="*/ 30 h 32"/>
                <a:gd name="T20" fmla="*/ 49 w 51"/>
                <a:gd name="T21" fmla="*/ 28 h 32"/>
                <a:gd name="T22" fmla="*/ 49 w 51"/>
                <a:gd name="T23" fmla="*/ 28 h 32"/>
                <a:gd name="T24" fmla="*/ 49 w 51"/>
                <a:gd name="T25" fmla="*/ 28 h 32"/>
                <a:gd name="T26" fmla="*/ 51 w 51"/>
                <a:gd name="T27" fmla="*/ 28 h 32"/>
                <a:gd name="T28" fmla="*/ 51 w 51"/>
                <a:gd name="T29" fmla="*/ 28 h 32"/>
                <a:gd name="T30" fmla="*/ 51 w 51"/>
                <a:gd name="T31" fmla="*/ 28 h 32"/>
                <a:gd name="T32" fmla="*/ 49 w 51"/>
                <a:gd name="T33" fmla="*/ 23 h 32"/>
                <a:gd name="T34" fmla="*/ 45 w 51"/>
                <a:gd name="T35" fmla="*/ 17 h 32"/>
                <a:gd name="T36" fmla="*/ 43 w 51"/>
                <a:gd name="T37" fmla="*/ 13 h 32"/>
                <a:gd name="T38" fmla="*/ 39 w 51"/>
                <a:gd name="T39" fmla="*/ 10 h 32"/>
                <a:gd name="T40" fmla="*/ 35 w 51"/>
                <a:gd name="T41" fmla="*/ 8 h 32"/>
                <a:gd name="T42" fmla="*/ 29 w 51"/>
                <a:gd name="T43" fmla="*/ 4 h 32"/>
                <a:gd name="T44" fmla="*/ 26 w 51"/>
                <a:gd name="T45" fmla="*/ 2 h 32"/>
                <a:gd name="T46" fmla="*/ 20 w 51"/>
                <a:gd name="T47" fmla="*/ 2 h 32"/>
                <a:gd name="T48" fmla="*/ 18 w 51"/>
                <a:gd name="T49" fmla="*/ 0 h 32"/>
                <a:gd name="T50" fmla="*/ 14 w 51"/>
                <a:gd name="T51" fmla="*/ 0 h 32"/>
                <a:gd name="T52" fmla="*/ 12 w 51"/>
                <a:gd name="T53" fmla="*/ 0 h 32"/>
                <a:gd name="T54" fmla="*/ 10 w 51"/>
                <a:gd name="T55" fmla="*/ 0 h 32"/>
                <a:gd name="T56" fmla="*/ 8 w 51"/>
                <a:gd name="T57" fmla="*/ 0 h 32"/>
                <a:gd name="T58" fmla="*/ 4 w 51"/>
                <a:gd name="T59" fmla="*/ 0 h 32"/>
                <a:gd name="T60" fmla="*/ 2 w 51"/>
                <a:gd name="T61" fmla="*/ 2 h 32"/>
                <a:gd name="T62" fmla="*/ 0 w 51"/>
                <a:gd name="T63" fmla="*/ 2 h 32"/>
                <a:gd name="T64" fmla="*/ 2 w 51"/>
                <a:gd name="T65" fmla="*/ 11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
                <a:gd name="T100" fmla="*/ 0 h 32"/>
                <a:gd name="T101" fmla="*/ 51 w 51"/>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 h="32">
                  <a:moveTo>
                    <a:pt x="2" y="11"/>
                  </a:moveTo>
                  <a:lnTo>
                    <a:pt x="14" y="28"/>
                  </a:lnTo>
                  <a:lnTo>
                    <a:pt x="18" y="28"/>
                  </a:lnTo>
                  <a:lnTo>
                    <a:pt x="22" y="30"/>
                  </a:lnTo>
                  <a:lnTo>
                    <a:pt x="26" y="32"/>
                  </a:lnTo>
                  <a:lnTo>
                    <a:pt x="29" y="32"/>
                  </a:lnTo>
                  <a:lnTo>
                    <a:pt x="35" y="32"/>
                  </a:lnTo>
                  <a:lnTo>
                    <a:pt x="39" y="32"/>
                  </a:lnTo>
                  <a:lnTo>
                    <a:pt x="45" y="32"/>
                  </a:lnTo>
                  <a:lnTo>
                    <a:pt x="49" y="30"/>
                  </a:lnTo>
                  <a:lnTo>
                    <a:pt x="49" y="28"/>
                  </a:lnTo>
                  <a:lnTo>
                    <a:pt x="51" y="28"/>
                  </a:lnTo>
                  <a:lnTo>
                    <a:pt x="49" y="23"/>
                  </a:lnTo>
                  <a:lnTo>
                    <a:pt x="45" y="17"/>
                  </a:lnTo>
                  <a:lnTo>
                    <a:pt x="43" y="13"/>
                  </a:lnTo>
                  <a:lnTo>
                    <a:pt x="39" y="10"/>
                  </a:lnTo>
                  <a:lnTo>
                    <a:pt x="35" y="8"/>
                  </a:lnTo>
                  <a:lnTo>
                    <a:pt x="29" y="4"/>
                  </a:lnTo>
                  <a:lnTo>
                    <a:pt x="26" y="2"/>
                  </a:lnTo>
                  <a:lnTo>
                    <a:pt x="20" y="2"/>
                  </a:lnTo>
                  <a:lnTo>
                    <a:pt x="18" y="0"/>
                  </a:lnTo>
                  <a:lnTo>
                    <a:pt x="14" y="0"/>
                  </a:lnTo>
                  <a:lnTo>
                    <a:pt x="12" y="0"/>
                  </a:lnTo>
                  <a:lnTo>
                    <a:pt x="10" y="0"/>
                  </a:lnTo>
                  <a:lnTo>
                    <a:pt x="8" y="0"/>
                  </a:lnTo>
                  <a:lnTo>
                    <a:pt x="4" y="0"/>
                  </a:lnTo>
                  <a:lnTo>
                    <a:pt x="2" y="2"/>
                  </a:lnTo>
                  <a:lnTo>
                    <a:pt x="0" y="2"/>
                  </a:lnTo>
                  <a:lnTo>
                    <a:pt x="2" y="11"/>
                  </a:lnTo>
                  <a:close/>
                </a:path>
              </a:pathLst>
            </a:custGeom>
            <a:solidFill>
              <a:srgbClr val="FCEF00"/>
            </a:solidFill>
            <a:ln w="9525">
              <a:noFill/>
              <a:round/>
              <a:headEnd/>
              <a:tailEnd/>
            </a:ln>
          </p:spPr>
          <p:txBody>
            <a:bodyPr/>
            <a:lstStyle/>
            <a:p>
              <a:endParaRPr lang="en-US"/>
            </a:p>
          </p:txBody>
        </p:sp>
        <p:sp>
          <p:nvSpPr>
            <p:cNvPr id="73" name="Freeform 68"/>
            <p:cNvSpPr>
              <a:spLocks/>
            </p:cNvSpPr>
            <p:nvPr/>
          </p:nvSpPr>
          <p:spPr bwMode="auto">
            <a:xfrm>
              <a:off x="3823" y="1711"/>
              <a:ext cx="56" cy="26"/>
            </a:xfrm>
            <a:custGeom>
              <a:avLst/>
              <a:gdLst>
                <a:gd name="T0" fmla="*/ 0 w 56"/>
                <a:gd name="T1" fmla="*/ 8 h 26"/>
                <a:gd name="T2" fmla="*/ 0 w 56"/>
                <a:gd name="T3" fmla="*/ 10 h 26"/>
                <a:gd name="T4" fmla="*/ 2 w 56"/>
                <a:gd name="T5" fmla="*/ 13 h 26"/>
                <a:gd name="T6" fmla="*/ 4 w 56"/>
                <a:gd name="T7" fmla="*/ 15 h 26"/>
                <a:gd name="T8" fmla="*/ 4 w 56"/>
                <a:gd name="T9" fmla="*/ 17 h 26"/>
                <a:gd name="T10" fmla="*/ 8 w 56"/>
                <a:gd name="T11" fmla="*/ 19 h 26"/>
                <a:gd name="T12" fmla="*/ 10 w 56"/>
                <a:gd name="T13" fmla="*/ 21 h 26"/>
                <a:gd name="T14" fmla="*/ 12 w 56"/>
                <a:gd name="T15" fmla="*/ 23 h 26"/>
                <a:gd name="T16" fmla="*/ 14 w 56"/>
                <a:gd name="T17" fmla="*/ 23 h 26"/>
                <a:gd name="T18" fmla="*/ 20 w 56"/>
                <a:gd name="T19" fmla="*/ 24 h 26"/>
                <a:gd name="T20" fmla="*/ 26 w 56"/>
                <a:gd name="T21" fmla="*/ 24 h 26"/>
                <a:gd name="T22" fmla="*/ 30 w 56"/>
                <a:gd name="T23" fmla="*/ 26 h 26"/>
                <a:gd name="T24" fmla="*/ 36 w 56"/>
                <a:gd name="T25" fmla="*/ 24 h 26"/>
                <a:gd name="T26" fmla="*/ 42 w 56"/>
                <a:gd name="T27" fmla="*/ 24 h 26"/>
                <a:gd name="T28" fmla="*/ 46 w 56"/>
                <a:gd name="T29" fmla="*/ 24 h 26"/>
                <a:gd name="T30" fmla="*/ 52 w 56"/>
                <a:gd name="T31" fmla="*/ 23 h 26"/>
                <a:gd name="T32" fmla="*/ 56 w 56"/>
                <a:gd name="T33" fmla="*/ 21 h 26"/>
                <a:gd name="T34" fmla="*/ 54 w 56"/>
                <a:gd name="T35" fmla="*/ 17 h 26"/>
                <a:gd name="T36" fmla="*/ 50 w 56"/>
                <a:gd name="T37" fmla="*/ 13 h 26"/>
                <a:gd name="T38" fmla="*/ 46 w 56"/>
                <a:gd name="T39" fmla="*/ 11 h 26"/>
                <a:gd name="T40" fmla="*/ 42 w 56"/>
                <a:gd name="T41" fmla="*/ 8 h 26"/>
                <a:gd name="T42" fmla="*/ 38 w 56"/>
                <a:gd name="T43" fmla="*/ 4 h 26"/>
                <a:gd name="T44" fmla="*/ 32 w 56"/>
                <a:gd name="T45" fmla="*/ 2 h 26"/>
                <a:gd name="T46" fmla="*/ 28 w 56"/>
                <a:gd name="T47" fmla="*/ 0 h 26"/>
                <a:gd name="T48" fmla="*/ 22 w 56"/>
                <a:gd name="T49" fmla="*/ 0 h 26"/>
                <a:gd name="T50" fmla="*/ 18 w 56"/>
                <a:gd name="T51" fmla="*/ 0 h 26"/>
                <a:gd name="T52" fmla="*/ 16 w 56"/>
                <a:gd name="T53" fmla="*/ 0 h 26"/>
                <a:gd name="T54" fmla="*/ 12 w 56"/>
                <a:gd name="T55" fmla="*/ 2 h 26"/>
                <a:gd name="T56" fmla="*/ 10 w 56"/>
                <a:gd name="T57" fmla="*/ 2 h 26"/>
                <a:gd name="T58" fmla="*/ 8 w 56"/>
                <a:gd name="T59" fmla="*/ 4 h 26"/>
                <a:gd name="T60" fmla="*/ 4 w 56"/>
                <a:gd name="T61" fmla="*/ 4 h 26"/>
                <a:gd name="T62" fmla="*/ 2 w 56"/>
                <a:gd name="T63" fmla="*/ 6 h 26"/>
                <a:gd name="T64" fmla="*/ 0 w 56"/>
                <a:gd name="T65" fmla="*/ 6 h 26"/>
                <a:gd name="T66" fmla="*/ 0 w 56"/>
                <a:gd name="T67" fmla="*/ 6 h 26"/>
                <a:gd name="T68" fmla="*/ 0 w 56"/>
                <a:gd name="T69" fmla="*/ 6 h 26"/>
                <a:gd name="T70" fmla="*/ 0 w 56"/>
                <a:gd name="T71" fmla="*/ 8 h 26"/>
                <a:gd name="T72" fmla="*/ 0 w 56"/>
                <a:gd name="T73" fmla="*/ 8 h 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26"/>
                <a:gd name="T113" fmla="*/ 56 w 56"/>
                <a:gd name="T114" fmla="*/ 26 h 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26">
                  <a:moveTo>
                    <a:pt x="0" y="8"/>
                  </a:moveTo>
                  <a:lnTo>
                    <a:pt x="0" y="10"/>
                  </a:lnTo>
                  <a:lnTo>
                    <a:pt x="2" y="13"/>
                  </a:lnTo>
                  <a:lnTo>
                    <a:pt x="4" y="15"/>
                  </a:lnTo>
                  <a:lnTo>
                    <a:pt x="4" y="17"/>
                  </a:lnTo>
                  <a:lnTo>
                    <a:pt x="8" y="19"/>
                  </a:lnTo>
                  <a:lnTo>
                    <a:pt x="10" y="21"/>
                  </a:lnTo>
                  <a:lnTo>
                    <a:pt x="12" y="23"/>
                  </a:lnTo>
                  <a:lnTo>
                    <a:pt x="14" y="23"/>
                  </a:lnTo>
                  <a:lnTo>
                    <a:pt x="20" y="24"/>
                  </a:lnTo>
                  <a:lnTo>
                    <a:pt x="26" y="24"/>
                  </a:lnTo>
                  <a:lnTo>
                    <a:pt x="30" y="26"/>
                  </a:lnTo>
                  <a:lnTo>
                    <a:pt x="36" y="24"/>
                  </a:lnTo>
                  <a:lnTo>
                    <a:pt x="42" y="24"/>
                  </a:lnTo>
                  <a:lnTo>
                    <a:pt x="46" y="24"/>
                  </a:lnTo>
                  <a:lnTo>
                    <a:pt x="52" y="23"/>
                  </a:lnTo>
                  <a:lnTo>
                    <a:pt x="56" y="21"/>
                  </a:lnTo>
                  <a:lnTo>
                    <a:pt x="54" y="17"/>
                  </a:lnTo>
                  <a:lnTo>
                    <a:pt x="50" y="13"/>
                  </a:lnTo>
                  <a:lnTo>
                    <a:pt x="46" y="11"/>
                  </a:lnTo>
                  <a:lnTo>
                    <a:pt x="42" y="8"/>
                  </a:lnTo>
                  <a:lnTo>
                    <a:pt x="38" y="4"/>
                  </a:lnTo>
                  <a:lnTo>
                    <a:pt x="32" y="2"/>
                  </a:lnTo>
                  <a:lnTo>
                    <a:pt x="28" y="0"/>
                  </a:lnTo>
                  <a:lnTo>
                    <a:pt x="22" y="0"/>
                  </a:lnTo>
                  <a:lnTo>
                    <a:pt x="18" y="0"/>
                  </a:lnTo>
                  <a:lnTo>
                    <a:pt x="16" y="0"/>
                  </a:lnTo>
                  <a:lnTo>
                    <a:pt x="12" y="2"/>
                  </a:lnTo>
                  <a:lnTo>
                    <a:pt x="10" y="2"/>
                  </a:lnTo>
                  <a:lnTo>
                    <a:pt x="8" y="4"/>
                  </a:lnTo>
                  <a:lnTo>
                    <a:pt x="4" y="4"/>
                  </a:lnTo>
                  <a:lnTo>
                    <a:pt x="2" y="6"/>
                  </a:lnTo>
                  <a:lnTo>
                    <a:pt x="0" y="6"/>
                  </a:lnTo>
                  <a:lnTo>
                    <a:pt x="0" y="8"/>
                  </a:lnTo>
                  <a:close/>
                </a:path>
              </a:pathLst>
            </a:custGeom>
            <a:solidFill>
              <a:srgbClr val="FCEF00"/>
            </a:solidFill>
            <a:ln w="9525">
              <a:noFill/>
              <a:round/>
              <a:headEnd/>
              <a:tailEnd/>
            </a:ln>
          </p:spPr>
          <p:txBody>
            <a:bodyPr/>
            <a:lstStyle/>
            <a:p>
              <a:endParaRPr lang="en-US"/>
            </a:p>
          </p:txBody>
        </p:sp>
        <p:sp>
          <p:nvSpPr>
            <p:cNvPr id="74" name="Freeform 69"/>
            <p:cNvSpPr>
              <a:spLocks/>
            </p:cNvSpPr>
            <p:nvPr/>
          </p:nvSpPr>
          <p:spPr bwMode="auto">
            <a:xfrm>
              <a:off x="3879" y="1713"/>
              <a:ext cx="27" cy="11"/>
            </a:xfrm>
            <a:custGeom>
              <a:avLst/>
              <a:gdLst>
                <a:gd name="T0" fmla="*/ 0 w 27"/>
                <a:gd name="T1" fmla="*/ 4 h 11"/>
                <a:gd name="T2" fmla="*/ 0 w 27"/>
                <a:gd name="T3" fmla="*/ 4 h 11"/>
                <a:gd name="T4" fmla="*/ 0 w 27"/>
                <a:gd name="T5" fmla="*/ 4 h 11"/>
                <a:gd name="T6" fmla="*/ 0 w 27"/>
                <a:gd name="T7" fmla="*/ 4 h 11"/>
                <a:gd name="T8" fmla="*/ 0 w 27"/>
                <a:gd name="T9" fmla="*/ 6 h 11"/>
                <a:gd name="T10" fmla="*/ 8 w 27"/>
                <a:gd name="T11" fmla="*/ 11 h 11"/>
                <a:gd name="T12" fmla="*/ 25 w 27"/>
                <a:gd name="T13" fmla="*/ 11 h 11"/>
                <a:gd name="T14" fmla="*/ 25 w 27"/>
                <a:gd name="T15" fmla="*/ 11 h 11"/>
                <a:gd name="T16" fmla="*/ 27 w 27"/>
                <a:gd name="T17" fmla="*/ 11 h 11"/>
                <a:gd name="T18" fmla="*/ 27 w 27"/>
                <a:gd name="T19" fmla="*/ 11 h 11"/>
                <a:gd name="T20" fmla="*/ 27 w 27"/>
                <a:gd name="T21" fmla="*/ 9 h 11"/>
                <a:gd name="T22" fmla="*/ 27 w 27"/>
                <a:gd name="T23" fmla="*/ 9 h 11"/>
                <a:gd name="T24" fmla="*/ 27 w 27"/>
                <a:gd name="T25" fmla="*/ 9 h 11"/>
                <a:gd name="T26" fmla="*/ 27 w 27"/>
                <a:gd name="T27" fmla="*/ 8 h 11"/>
                <a:gd name="T28" fmla="*/ 27 w 27"/>
                <a:gd name="T29" fmla="*/ 8 h 11"/>
                <a:gd name="T30" fmla="*/ 25 w 27"/>
                <a:gd name="T31" fmla="*/ 6 h 11"/>
                <a:gd name="T32" fmla="*/ 23 w 27"/>
                <a:gd name="T33" fmla="*/ 4 h 11"/>
                <a:gd name="T34" fmla="*/ 21 w 27"/>
                <a:gd name="T35" fmla="*/ 2 h 11"/>
                <a:gd name="T36" fmla="*/ 19 w 27"/>
                <a:gd name="T37" fmla="*/ 2 h 11"/>
                <a:gd name="T38" fmla="*/ 17 w 27"/>
                <a:gd name="T39" fmla="*/ 0 h 11"/>
                <a:gd name="T40" fmla="*/ 14 w 27"/>
                <a:gd name="T41" fmla="*/ 0 h 11"/>
                <a:gd name="T42" fmla="*/ 12 w 27"/>
                <a:gd name="T43" fmla="*/ 0 h 11"/>
                <a:gd name="T44" fmla="*/ 10 w 27"/>
                <a:gd name="T45" fmla="*/ 0 h 11"/>
                <a:gd name="T46" fmla="*/ 8 w 27"/>
                <a:gd name="T47" fmla="*/ 0 h 11"/>
                <a:gd name="T48" fmla="*/ 6 w 27"/>
                <a:gd name="T49" fmla="*/ 0 h 11"/>
                <a:gd name="T50" fmla="*/ 4 w 27"/>
                <a:gd name="T51" fmla="*/ 0 h 11"/>
                <a:gd name="T52" fmla="*/ 4 w 27"/>
                <a:gd name="T53" fmla="*/ 0 h 11"/>
                <a:gd name="T54" fmla="*/ 2 w 27"/>
                <a:gd name="T55" fmla="*/ 2 h 11"/>
                <a:gd name="T56" fmla="*/ 2 w 27"/>
                <a:gd name="T57" fmla="*/ 2 h 11"/>
                <a:gd name="T58" fmla="*/ 0 w 27"/>
                <a:gd name="T59" fmla="*/ 2 h 11"/>
                <a:gd name="T60" fmla="*/ 0 w 27"/>
                <a:gd name="T61" fmla="*/ 2 h 11"/>
                <a:gd name="T62" fmla="*/ 0 w 27"/>
                <a:gd name="T63" fmla="*/ 2 h 11"/>
                <a:gd name="T64" fmla="*/ 0 w 27"/>
                <a:gd name="T65" fmla="*/ 2 h 11"/>
                <a:gd name="T66" fmla="*/ 0 w 27"/>
                <a:gd name="T67" fmla="*/ 4 h 11"/>
                <a:gd name="T68" fmla="*/ 0 w 27"/>
                <a:gd name="T69" fmla="*/ 4 h 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
                <a:gd name="T106" fmla="*/ 0 h 11"/>
                <a:gd name="T107" fmla="*/ 27 w 27"/>
                <a:gd name="T108" fmla="*/ 11 h 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 h="11">
                  <a:moveTo>
                    <a:pt x="0" y="4"/>
                  </a:moveTo>
                  <a:lnTo>
                    <a:pt x="0" y="4"/>
                  </a:lnTo>
                  <a:lnTo>
                    <a:pt x="0" y="6"/>
                  </a:lnTo>
                  <a:lnTo>
                    <a:pt x="8" y="11"/>
                  </a:lnTo>
                  <a:lnTo>
                    <a:pt x="25" y="11"/>
                  </a:lnTo>
                  <a:lnTo>
                    <a:pt x="27" y="11"/>
                  </a:lnTo>
                  <a:lnTo>
                    <a:pt x="27" y="9"/>
                  </a:lnTo>
                  <a:lnTo>
                    <a:pt x="27" y="8"/>
                  </a:lnTo>
                  <a:lnTo>
                    <a:pt x="25" y="6"/>
                  </a:lnTo>
                  <a:lnTo>
                    <a:pt x="23" y="4"/>
                  </a:lnTo>
                  <a:lnTo>
                    <a:pt x="21" y="2"/>
                  </a:lnTo>
                  <a:lnTo>
                    <a:pt x="19" y="2"/>
                  </a:lnTo>
                  <a:lnTo>
                    <a:pt x="17" y="0"/>
                  </a:lnTo>
                  <a:lnTo>
                    <a:pt x="14" y="0"/>
                  </a:lnTo>
                  <a:lnTo>
                    <a:pt x="12" y="0"/>
                  </a:lnTo>
                  <a:lnTo>
                    <a:pt x="10" y="0"/>
                  </a:lnTo>
                  <a:lnTo>
                    <a:pt x="8" y="0"/>
                  </a:lnTo>
                  <a:lnTo>
                    <a:pt x="6" y="0"/>
                  </a:lnTo>
                  <a:lnTo>
                    <a:pt x="4" y="0"/>
                  </a:lnTo>
                  <a:lnTo>
                    <a:pt x="2" y="2"/>
                  </a:lnTo>
                  <a:lnTo>
                    <a:pt x="0" y="2"/>
                  </a:lnTo>
                  <a:lnTo>
                    <a:pt x="0" y="4"/>
                  </a:lnTo>
                  <a:close/>
                </a:path>
              </a:pathLst>
            </a:custGeom>
            <a:solidFill>
              <a:srgbClr val="FCEF00"/>
            </a:solidFill>
            <a:ln w="9525">
              <a:noFill/>
              <a:round/>
              <a:headEnd/>
              <a:tailEnd/>
            </a:ln>
          </p:spPr>
          <p:txBody>
            <a:bodyPr/>
            <a:lstStyle/>
            <a:p>
              <a:endParaRPr 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0"/>
            <a:ext cx="8229600" cy="609600"/>
          </a:xfrm>
        </p:spPr>
        <p:txBody>
          <a:bodyPr anchor="t">
            <a:noAutofit/>
          </a:bodyPr>
          <a:lstStyle/>
          <a:p>
            <a:r>
              <a:rPr lang="en-US" sz="3200" dirty="0" smtClean="0">
                <a:solidFill>
                  <a:srgbClr val="0070C0"/>
                </a:solidFill>
              </a:rPr>
              <a:t>IAB Role Statement Review:</a:t>
            </a:r>
            <a:endParaRPr lang="en-US" sz="3200" dirty="0">
              <a:solidFill>
                <a:srgbClr val="0070C0"/>
              </a:solidFill>
            </a:endParaRPr>
          </a:p>
        </p:txBody>
      </p:sp>
      <p:sp>
        <p:nvSpPr>
          <p:cNvPr id="3" name="Content Placeholder 2"/>
          <p:cNvSpPr>
            <a:spLocks noGrp="1"/>
          </p:cNvSpPr>
          <p:nvPr>
            <p:ph idx="1"/>
          </p:nvPr>
        </p:nvSpPr>
        <p:spPr/>
        <p:txBody>
          <a:bodyPr>
            <a:noAutofit/>
          </a:bodyPr>
          <a:lstStyle/>
          <a:p>
            <a:r>
              <a:rPr lang="en-US" sz="1800" dirty="0" smtClean="0"/>
              <a:t>The Industrial Advisory Board (IAB) is comprised of professional men and women in engineering positions who actively participate in the development of and the promotion of Lake Superior State University engineering and engineer technology programs, faculty members and students.</a:t>
            </a:r>
          </a:p>
          <a:p>
            <a:pPr>
              <a:spcBef>
                <a:spcPts val="1200"/>
              </a:spcBef>
            </a:pPr>
            <a:r>
              <a:rPr lang="en-US" sz="1800" dirty="0" smtClean="0"/>
              <a:t>IAB members guide, nurture and assure that the School of Engineering and Technology  produces engineers with skills that will not only fulfill today’s industrial needs, but will foresee the requirements of tomorrow in a global economy.  IAB members provide “real time” interface with both faculty members and students bringing today’s industrial technology to LSSU “today”.</a:t>
            </a:r>
          </a:p>
        </p:txBody>
      </p:sp>
      <p:pic>
        <p:nvPicPr>
          <p:cNvPr id="4" name="Picture 3" descr="Primary logo gold trans.png"/>
          <p:cNvPicPr>
            <a:picLocks noChangeAspect="1"/>
          </p:cNvPicPr>
          <p:nvPr/>
        </p:nvPicPr>
        <p:blipFill>
          <a:blip r:embed="rId2" cstate="print"/>
          <a:stretch>
            <a:fillRect/>
          </a:stretch>
        </p:blipFill>
        <p:spPr>
          <a:xfrm>
            <a:off x="6172200" y="76200"/>
            <a:ext cx="2286000" cy="33825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533400"/>
          </a:xfrm>
        </p:spPr>
        <p:txBody>
          <a:bodyPr anchor="t">
            <a:normAutofit/>
          </a:bodyPr>
          <a:lstStyle/>
          <a:p>
            <a:r>
              <a:rPr lang="en-US" sz="2400" dirty="0" smtClean="0">
                <a:solidFill>
                  <a:schemeClr val="bg2">
                    <a:lumMod val="50000"/>
                  </a:schemeClr>
                </a:solidFill>
              </a:rPr>
              <a:t>IAB Role Statement Review</a:t>
            </a:r>
            <a:endParaRPr lang="en-US" sz="2400" dirty="0">
              <a:solidFill>
                <a:schemeClr val="bg2">
                  <a:lumMod val="50000"/>
                </a:schemeClr>
              </a:solidFill>
            </a:endParaRPr>
          </a:p>
        </p:txBody>
      </p:sp>
      <p:sp>
        <p:nvSpPr>
          <p:cNvPr id="73" name="Content Placeholder 72"/>
          <p:cNvSpPr>
            <a:spLocks noGrp="1"/>
          </p:cNvSpPr>
          <p:nvPr>
            <p:ph idx="1"/>
          </p:nvPr>
        </p:nvSpPr>
        <p:spPr>
          <a:xfrm>
            <a:off x="381000" y="1371600"/>
            <a:ext cx="8229600" cy="4876800"/>
          </a:xfrm>
        </p:spPr>
        <p:txBody>
          <a:bodyPr>
            <a:noAutofit/>
          </a:bodyPr>
          <a:lstStyle/>
          <a:p>
            <a:pPr>
              <a:buNone/>
            </a:pPr>
            <a:r>
              <a:rPr lang="en-US" sz="1400" b="1" dirty="0" smtClean="0">
                <a:solidFill>
                  <a:schemeClr val="bg2">
                    <a:lumMod val="50000"/>
                  </a:schemeClr>
                </a:solidFill>
              </a:rPr>
              <a:t>IAB members are expected to:</a:t>
            </a:r>
          </a:p>
          <a:p>
            <a:pPr>
              <a:spcBef>
                <a:spcPts val="1200"/>
              </a:spcBef>
              <a:buFontTx/>
              <a:buChar char="•"/>
            </a:pPr>
            <a:r>
              <a:rPr lang="en-US" sz="1400" dirty="0" smtClean="0"/>
              <a:t>Evaluate and critique engineering programs by providing professional experience and direction.</a:t>
            </a:r>
          </a:p>
          <a:p>
            <a:pPr>
              <a:spcBef>
                <a:spcPts val="600"/>
              </a:spcBef>
              <a:buFontTx/>
              <a:buChar char="•"/>
            </a:pPr>
            <a:r>
              <a:rPr lang="en-US" sz="1400" dirty="0" smtClean="0"/>
              <a:t>Be able to provide technical support such as, teaching materials, information on equipment, donate equipment, funding.</a:t>
            </a:r>
          </a:p>
          <a:p>
            <a:pPr>
              <a:spcBef>
                <a:spcPts val="600"/>
              </a:spcBef>
              <a:buFontTx/>
              <a:buChar char="•"/>
            </a:pPr>
            <a:r>
              <a:rPr lang="en-US" sz="1400" dirty="0" smtClean="0"/>
              <a:t>Promote LSSU engineering curriculum to young people by participating in regional recruitment seminars and invite students for industrial tours.</a:t>
            </a:r>
          </a:p>
          <a:p>
            <a:pPr>
              <a:spcBef>
                <a:spcPts val="600"/>
              </a:spcBef>
              <a:buFontTx/>
              <a:buChar char="•"/>
            </a:pPr>
            <a:r>
              <a:rPr lang="en-US" sz="1400" dirty="0" smtClean="0"/>
              <a:t>Attend IAB meeting.</a:t>
            </a:r>
          </a:p>
          <a:p>
            <a:pPr>
              <a:spcBef>
                <a:spcPts val="600"/>
              </a:spcBef>
              <a:buFontTx/>
              <a:buChar char="•"/>
            </a:pPr>
            <a:r>
              <a:rPr lang="en-US" sz="1400" dirty="0" smtClean="0"/>
              <a:t>Support the senior project program with ideas or equipment and/or materials.</a:t>
            </a:r>
          </a:p>
          <a:p>
            <a:pPr>
              <a:spcBef>
                <a:spcPts val="600"/>
              </a:spcBef>
              <a:buFontTx/>
              <a:buChar char="•"/>
            </a:pPr>
            <a:r>
              <a:rPr lang="en-US" sz="1400" dirty="0" smtClean="0"/>
              <a:t>Encourage professional development of the faculty by providing summer employment and sponsoring sabbaticals.</a:t>
            </a:r>
          </a:p>
          <a:p>
            <a:pPr>
              <a:spcBef>
                <a:spcPts val="600"/>
              </a:spcBef>
              <a:buFontTx/>
              <a:buChar char="•"/>
            </a:pPr>
            <a:r>
              <a:rPr lang="en-US" sz="1400" dirty="0" smtClean="0"/>
              <a:t>Provide assistance with job placement for students both full-time and summer internships.</a:t>
            </a:r>
          </a:p>
          <a:p>
            <a:pPr>
              <a:spcBef>
                <a:spcPts val="600"/>
              </a:spcBef>
              <a:buFontTx/>
              <a:buChar char="•"/>
            </a:pPr>
            <a:r>
              <a:rPr lang="en-US" sz="1400" dirty="0" smtClean="0"/>
              <a:t>Participate on subcommittees.</a:t>
            </a:r>
          </a:p>
          <a:p>
            <a:pPr>
              <a:spcBef>
                <a:spcPts val="600"/>
              </a:spcBef>
              <a:buFontTx/>
              <a:buChar char="•"/>
            </a:pPr>
            <a:r>
              <a:rPr lang="en-US" sz="1400" dirty="0" smtClean="0"/>
              <a:t>Vote during IAB meetings on issues relative to the Role Statement.</a:t>
            </a:r>
          </a:p>
          <a:p>
            <a:pPr>
              <a:spcBef>
                <a:spcPts val="600"/>
              </a:spcBef>
              <a:buFontTx/>
              <a:buChar char="•"/>
            </a:pPr>
            <a:endParaRPr lang="en-US" sz="1400" dirty="0" smtClean="0"/>
          </a:p>
          <a:p>
            <a:pPr>
              <a:spcBef>
                <a:spcPts val="600"/>
              </a:spcBef>
              <a:buNone/>
            </a:pPr>
            <a:r>
              <a:rPr lang="en-US" sz="1800" b="1" dirty="0" smtClean="0">
                <a:solidFill>
                  <a:schemeClr val="bg2">
                    <a:lumMod val="50000"/>
                  </a:schemeClr>
                </a:solidFill>
              </a:rPr>
              <a:t>Approve or Update?</a:t>
            </a:r>
            <a:endParaRPr lang="en-US" sz="1800" b="1" dirty="0">
              <a:solidFill>
                <a:schemeClr val="bg2">
                  <a:lumMod val="50000"/>
                </a:schemeClr>
              </a:solidFill>
            </a:endParaRPr>
          </a:p>
        </p:txBody>
      </p:sp>
      <p:pic>
        <p:nvPicPr>
          <p:cNvPr id="4" name="Picture 3" descr="Primary logo gold trans.png"/>
          <p:cNvPicPr>
            <a:picLocks noChangeAspect="1"/>
          </p:cNvPicPr>
          <p:nvPr/>
        </p:nvPicPr>
        <p:blipFill>
          <a:blip r:embed="rId2" cstate="print"/>
          <a:stretch>
            <a:fillRect/>
          </a:stretch>
        </p:blipFill>
        <p:spPr>
          <a:xfrm>
            <a:off x="6172200" y="76200"/>
            <a:ext cx="2286000" cy="33825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1905000"/>
            <a:ext cx="5943600" cy="1362075"/>
          </a:xfrm>
        </p:spPr>
        <p:txBody>
          <a:bodyPr/>
          <a:lstStyle/>
          <a:p>
            <a:r>
              <a:rPr lang="en-US" dirty="0" smtClean="0"/>
              <a:t>Chairman Election</a:t>
            </a:r>
            <a:endParaRPr lang="en-US" dirty="0"/>
          </a:p>
        </p:txBody>
      </p:sp>
      <p:sp>
        <p:nvSpPr>
          <p:cNvPr id="74" name="Text Placeholder 73"/>
          <p:cNvSpPr>
            <a:spLocks noGrp="1"/>
          </p:cNvSpPr>
          <p:nvPr>
            <p:ph type="body" idx="1"/>
          </p:nvPr>
        </p:nvSpPr>
        <p:spPr/>
        <p:txBody>
          <a:bodyPr/>
          <a:lstStyle/>
          <a:p>
            <a:pPr eaLnBrk="0" hangingPunct="0"/>
            <a:r>
              <a:rPr lang="en-US" sz="2400" dirty="0" smtClean="0">
                <a:solidFill>
                  <a:srgbClr val="000000"/>
                </a:solidFill>
              </a:rPr>
              <a:t>Need the membership to vote for a Chairman </a:t>
            </a:r>
            <a:br>
              <a:rPr lang="en-US" sz="2400" dirty="0" smtClean="0">
                <a:solidFill>
                  <a:srgbClr val="000000"/>
                </a:solidFill>
              </a:rPr>
            </a:br>
            <a:r>
              <a:rPr lang="en-US" sz="2400" dirty="0" smtClean="0">
                <a:solidFill>
                  <a:srgbClr val="000000"/>
                </a:solidFill>
              </a:rPr>
              <a:t>to serve as the IAB Chair for the next two years</a:t>
            </a:r>
            <a:endParaRPr lang="en-US" sz="2400" dirty="0">
              <a:solidFill>
                <a:srgbClr val="000000"/>
              </a:solidFill>
            </a:endParaRPr>
          </a:p>
        </p:txBody>
      </p:sp>
      <p:grpSp>
        <p:nvGrpSpPr>
          <p:cNvPr id="75" name="Group 2"/>
          <p:cNvGrpSpPr>
            <a:grpSpLocks/>
          </p:cNvGrpSpPr>
          <p:nvPr/>
        </p:nvGrpSpPr>
        <p:grpSpPr bwMode="auto">
          <a:xfrm>
            <a:off x="609600" y="1600200"/>
            <a:ext cx="3200400" cy="1600200"/>
            <a:chOff x="1901" y="1224"/>
            <a:chExt cx="2023" cy="1022"/>
          </a:xfrm>
        </p:grpSpPr>
        <p:sp>
          <p:nvSpPr>
            <p:cNvPr id="76" name="Rectangle 3"/>
            <p:cNvSpPr>
              <a:spLocks noChangeArrowheads="1"/>
            </p:cNvSpPr>
            <p:nvPr/>
          </p:nvSpPr>
          <p:spPr bwMode="auto">
            <a:xfrm>
              <a:off x="1901" y="1224"/>
              <a:ext cx="2023" cy="1022"/>
            </a:xfrm>
            <a:prstGeom prst="rect">
              <a:avLst/>
            </a:prstGeom>
            <a:noFill/>
            <a:ln w="9525">
              <a:noFill/>
              <a:miter lim="800000"/>
              <a:headEnd/>
              <a:tailEnd/>
            </a:ln>
          </p:spPr>
          <p:txBody>
            <a:bodyPr/>
            <a:lstStyle/>
            <a:p>
              <a:endParaRPr lang="en-US"/>
            </a:p>
          </p:txBody>
        </p:sp>
        <p:sp>
          <p:nvSpPr>
            <p:cNvPr id="77" name="Freeform 4"/>
            <p:cNvSpPr>
              <a:spLocks/>
            </p:cNvSpPr>
            <p:nvPr/>
          </p:nvSpPr>
          <p:spPr bwMode="auto">
            <a:xfrm>
              <a:off x="3113" y="1354"/>
              <a:ext cx="803" cy="402"/>
            </a:xfrm>
            <a:custGeom>
              <a:avLst/>
              <a:gdLst>
                <a:gd name="T0" fmla="*/ 21 w 803"/>
                <a:gd name="T1" fmla="*/ 133 h 402"/>
                <a:gd name="T2" fmla="*/ 105 w 803"/>
                <a:gd name="T3" fmla="*/ 139 h 402"/>
                <a:gd name="T4" fmla="*/ 136 w 803"/>
                <a:gd name="T5" fmla="*/ 143 h 402"/>
                <a:gd name="T6" fmla="*/ 148 w 803"/>
                <a:gd name="T7" fmla="*/ 137 h 402"/>
                <a:gd name="T8" fmla="*/ 170 w 803"/>
                <a:gd name="T9" fmla="*/ 139 h 402"/>
                <a:gd name="T10" fmla="*/ 204 w 803"/>
                <a:gd name="T11" fmla="*/ 131 h 402"/>
                <a:gd name="T12" fmla="*/ 223 w 803"/>
                <a:gd name="T13" fmla="*/ 133 h 402"/>
                <a:gd name="T14" fmla="*/ 253 w 803"/>
                <a:gd name="T15" fmla="*/ 120 h 402"/>
                <a:gd name="T16" fmla="*/ 283 w 803"/>
                <a:gd name="T17" fmla="*/ 113 h 402"/>
                <a:gd name="T18" fmla="*/ 330 w 803"/>
                <a:gd name="T19" fmla="*/ 96 h 402"/>
                <a:gd name="T20" fmla="*/ 358 w 803"/>
                <a:gd name="T21" fmla="*/ 74 h 402"/>
                <a:gd name="T22" fmla="*/ 394 w 803"/>
                <a:gd name="T23" fmla="*/ 57 h 402"/>
                <a:gd name="T24" fmla="*/ 463 w 803"/>
                <a:gd name="T25" fmla="*/ 57 h 402"/>
                <a:gd name="T26" fmla="*/ 524 w 803"/>
                <a:gd name="T27" fmla="*/ 94 h 402"/>
                <a:gd name="T28" fmla="*/ 542 w 803"/>
                <a:gd name="T29" fmla="*/ 111 h 402"/>
                <a:gd name="T30" fmla="*/ 548 w 803"/>
                <a:gd name="T31" fmla="*/ 124 h 402"/>
                <a:gd name="T32" fmla="*/ 560 w 803"/>
                <a:gd name="T33" fmla="*/ 172 h 402"/>
                <a:gd name="T34" fmla="*/ 576 w 803"/>
                <a:gd name="T35" fmla="*/ 235 h 402"/>
                <a:gd name="T36" fmla="*/ 576 w 803"/>
                <a:gd name="T37" fmla="*/ 302 h 402"/>
                <a:gd name="T38" fmla="*/ 588 w 803"/>
                <a:gd name="T39" fmla="*/ 331 h 402"/>
                <a:gd name="T40" fmla="*/ 617 w 803"/>
                <a:gd name="T41" fmla="*/ 376 h 402"/>
                <a:gd name="T42" fmla="*/ 651 w 803"/>
                <a:gd name="T43" fmla="*/ 393 h 402"/>
                <a:gd name="T44" fmla="*/ 667 w 803"/>
                <a:gd name="T45" fmla="*/ 396 h 402"/>
                <a:gd name="T46" fmla="*/ 718 w 803"/>
                <a:gd name="T47" fmla="*/ 394 h 402"/>
                <a:gd name="T48" fmla="*/ 736 w 803"/>
                <a:gd name="T49" fmla="*/ 393 h 402"/>
                <a:gd name="T50" fmla="*/ 795 w 803"/>
                <a:gd name="T51" fmla="*/ 380 h 402"/>
                <a:gd name="T52" fmla="*/ 803 w 803"/>
                <a:gd name="T53" fmla="*/ 372 h 402"/>
                <a:gd name="T54" fmla="*/ 791 w 803"/>
                <a:gd name="T55" fmla="*/ 352 h 402"/>
                <a:gd name="T56" fmla="*/ 752 w 803"/>
                <a:gd name="T57" fmla="*/ 350 h 402"/>
                <a:gd name="T58" fmla="*/ 748 w 803"/>
                <a:gd name="T59" fmla="*/ 348 h 402"/>
                <a:gd name="T60" fmla="*/ 714 w 803"/>
                <a:gd name="T61" fmla="*/ 350 h 402"/>
                <a:gd name="T62" fmla="*/ 702 w 803"/>
                <a:gd name="T63" fmla="*/ 356 h 402"/>
                <a:gd name="T64" fmla="*/ 690 w 803"/>
                <a:gd name="T65" fmla="*/ 348 h 402"/>
                <a:gd name="T66" fmla="*/ 653 w 803"/>
                <a:gd name="T67" fmla="*/ 344 h 402"/>
                <a:gd name="T68" fmla="*/ 629 w 803"/>
                <a:gd name="T69" fmla="*/ 322 h 402"/>
                <a:gd name="T70" fmla="*/ 621 w 803"/>
                <a:gd name="T71" fmla="*/ 287 h 402"/>
                <a:gd name="T72" fmla="*/ 619 w 803"/>
                <a:gd name="T73" fmla="*/ 252 h 402"/>
                <a:gd name="T74" fmla="*/ 619 w 803"/>
                <a:gd name="T75" fmla="*/ 241 h 402"/>
                <a:gd name="T76" fmla="*/ 617 w 803"/>
                <a:gd name="T77" fmla="*/ 202 h 402"/>
                <a:gd name="T78" fmla="*/ 613 w 803"/>
                <a:gd name="T79" fmla="*/ 191 h 402"/>
                <a:gd name="T80" fmla="*/ 603 w 803"/>
                <a:gd name="T81" fmla="*/ 150 h 402"/>
                <a:gd name="T82" fmla="*/ 595 w 803"/>
                <a:gd name="T83" fmla="*/ 109 h 402"/>
                <a:gd name="T84" fmla="*/ 590 w 803"/>
                <a:gd name="T85" fmla="*/ 106 h 402"/>
                <a:gd name="T86" fmla="*/ 580 w 803"/>
                <a:gd name="T87" fmla="*/ 69 h 402"/>
                <a:gd name="T88" fmla="*/ 548 w 803"/>
                <a:gd name="T89" fmla="*/ 41 h 402"/>
                <a:gd name="T90" fmla="*/ 530 w 803"/>
                <a:gd name="T91" fmla="*/ 35 h 402"/>
                <a:gd name="T92" fmla="*/ 510 w 803"/>
                <a:gd name="T93" fmla="*/ 15 h 402"/>
                <a:gd name="T94" fmla="*/ 483 w 803"/>
                <a:gd name="T95" fmla="*/ 13 h 402"/>
                <a:gd name="T96" fmla="*/ 437 w 803"/>
                <a:gd name="T97" fmla="*/ 4 h 402"/>
                <a:gd name="T98" fmla="*/ 398 w 803"/>
                <a:gd name="T99" fmla="*/ 6 h 402"/>
                <a:gd name="T100" fmla="*/ 378 w 803"/>
                <a:gd name="T101" fmla="*/ 19 h 402"/>
                <a:gd name="T102" fmla="*/ 342 w 803"/>
                <a:gd name="T103" fmla="*/ 31 h 402"/>
                <a:gd name="T104" fmla="*/ 328 w 803"/>
                <a:gd name="T105" fmla="*/ 44 h 402"/>
                <a:gd name="T106" fmla="*/ 285 w 803"/>
                <a:gd name="T107" fmla="*/ 59 h 402"/>
                <a:gd name="T108" fmla="*/ 241 w 803"/>
                <a:gd name="T109" fmla="*/ 74 h 402"/>
                <a:gd name="T110" fmla="*/ 227 w 803"/>
                <a:gd name="T111" fmla="*/ 85 h 402"/>
                <a:gd name="T112" fmla="*/ 194 w 803"/>
                <a:gd name="T113" fmla="*/ 87 h 402"/>
                <a:gd name="T114" fmla="*/ 142 w 803"/>
                <a:gd name="T115" fmla="*/ 91 h 402"/>
                <a:gd name="T116" fmla="*/ 99 w 803"/>
                <a:gd name="T117" fmla="*/ 98 h 402"/>
                <a:gd name="T118" fmla="*/ 59 w 803"/>
                <a:gd name="T119" fmla="*/ 87 h 402"/>
                <a:gd name="T120" fmla="*/ 35 w 803"/>
                <a:gd name="T121" fmla="*/ 87 h 402"/>
                <a:gd name="T122" fmla="*/ 13 w 803"/>
                <a:gd name="T123" fmla="*/ 70 h 402"/>
                <a:gd name="T124" fmla="*/ 0 w 803"/>
                <a:gd name="T125" fmla="*/ 65 h 4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03"/>
                <a:gd name="T190" fmla="*/ 0 h 402"/>
                <a:gd name="T191" fmla="*/ 803 w 803"/>
                <a:gd name="T192" fmla="*/ 402 h 4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03" h="402">
                  <a:moveTo>
                    <a:pt x="0" y="65"/>
                  </a:moveTo>
                  <a:lnTo>
                    <a:pt x="0" y="126"/>
                  </a:lnTo>
                  <a:lnTo>
                    <a:pt x="4" y="130"/>
                  </a:lnTo>
                  <a:lnTo>
                    <a:pt x="10" y="131"/>
                  </a:lnTo>
                  <a:lnTo>
                    <a:pt x="15" y="133"/>
                  </a:lnTo>
                  <a:lnTo>
                    <a:pt x="21" y="133"/>
                  </a:lnTo>
                  <a:lnTo>
                    <a:pt x="29" y="133"/>
                  </a:lnTo>
                  <a:lnTo>
                    <a:pt x="35" y="131"/>
                  </a:lnTo>
                  <a:lnTo>
                    <a:pt x="41" y="130"/>
                  </a:lnTo>
                  <a:lnTo>
                    <a:pt x="47" y="128"/>
                  </a:lnTo>
                  <a:lnTo>
                    <a:pt x="71" y="137"/>
                  </a:lnTo>
                  <a:lnTo>
                    <a:pt x="95" y="133"/>
                  </a:lnTo>
                  <a:lnTo>
                    <a:pt x="99" y="135"/>
                  </a:lnTo>
                  <a:lnTo>
                    <a:pt x="105" y="139"/>
                  </a:lnTo>
                  <a:lnTo>
                    <a:pt x="109" y="141"/>
                  </a:lnTo>
                  <a:lnTo>
                    <a:pt x="112" y="141"/>
                  </a:lnTo>
                  <a:lnTo>
                    <a:pt x="116" y="143"/>
                  </a:lnTo>
                  <a:lnTo>
                    <a:pt x="122" y="144"/>
                  </a:lnTo>
                  <a:lnTo>
                    <a:pt x="128" y="144"/>
                  </a:lnTo>
                  <a:lnTo>
                    <a:pt x="132" y="143"/>
                  </a:lnTo>
                  <a:lnTo>
                    <a:pt x="134" y="143"/>
                  </a:lnTo>
                  <a:lnTo>
                    <a:pt x="136" y="143"/>
                  </a:lnTo>
                  <a:lnTo>
                    <a:pt x="138" y="141"/>
                  </a:lnTo>
                  <a:lnTo>
                    <a:pt x="140" y="141"/>
                  </a:lnTo>
                  <a:lnTo>
                    <a:pt x="142" y="139"/>
                  </a:lnTo>
                  <a:lnTo>
                    <a:pt x="144" y="137"/>
                  </a:lnTo>
                  <a:lnTo>
                    <a:pt x="146" y="137"/>
                  </a:lnTo>
                  <a:lnTo>
                    <a:pt x="148" y="137"/>
                  </a:lnTo>
                  <a:lnTo>
                    <a:pt x="148" y="135"/>
                  </a:lnTo>
                  <a:lnTo>
                    <a:pt x="152" y="131"/>
                  </a:lnTo>
                  <a:lnTo>
                    <a:pt x="156" y="133"/>
                  </a:lnTo>
                  <a:lnTo>
                    <a:pt x="162" y="137"/>
                  </a:lnTo>
                  <a:lnTo>
                    <a:pt x="170" y="139"/>
                  </a:lnTo>
                  <a:lnTo>
                    <a:pt x="176" y="139"/>
                  </a:lnTo>
                  <a:lnTo>
                    <a:pt x="182" y="139"/>
                  </a:lnTo>
                  <a:lnTo>
                    <a:pt x="190" y="137"/>
                  </a:lnTo>
                  <a:lnTo>
                    <a:pt x="196" y="135"/>
                  </a:lnTo>
                  <a:lnTo>
                    <a:pt x="202" y="133"/>
                  </a:lnTo>
                  <a:lnTo>
                    <a:pt x="204" y="131"/>
                  </a:lnTo>
                  <a:lnTo>
                    <a:pt x="205" y="130"/>
                  </a:lnTo>
                  <a:lnTo>
                    <a:pt x="207" y="130"/>
                  </a:lnTo>
                  <a:lnTo>
                    <a:pt x="211" y="131"/>
                  </a:lnTo>
                  <a:lnTo>
                    <a:pt x="217" y="133"/>
                  </a:lnTo>
                  <a:lnTo>
                    <a:pt x="223" y="133"/>
                  </a:lnTo>
                  <a:lnTo>
                    <a:pt x="227" y="133"/>
                  </a:lnTo>
                  <a:lnTo>
                    <a:pt x="233" y="131"/>
                  </a:lnTo>
                  <a:lnTo>
                    <a:pt x="239" y="130"/>
                  </a:lnTo>
                  <a:lnTo>
                    <a:pt x="243" y="128"/>
                  </a:lnTo>
                  <a:lnTo>
                    <a:pt x="249" y="126"/>
                  </a:lnTo>
                  <a:lnTo>
                    <a:pt x="251" y="124"/>
                  </a:lnTo>
                  <a:lnTo>
                    <a:pt x="253" y="122"/>
                  </a:lnTo>
                  <a:lnTo>
                    <a:pt x="253" y="120"/>
                  </a:lnTo>
                  <a:lnTo>
                    <a:pt x="255" y="119"/>
                  </a:lnTo>
                  <a:lnTo>
                    <a:pt x="257" y="117"/>
                  </a:lnTo>
                  <a:lnTo>
                    <a:pt x="257" y="115"/>
                  </a:lnTo>
                  <a:lnTo>
                    <a:pt x="259" y="115"/>
                  </a:lnTo>
                  <a:lnTo>
                    <a:pt x="261" y="113"/>
                  </a:lnTo>
                  <a:lnTo>
                    <a:pt x="269" y="115"/>
                  </a:lnTo>
                  <a:lnTo>
                    <a:pt x="275" y="115"/>
                  </a:lnTo>
                  <a:lnTo>
                    <a:pt x="283" y="113"/>
                  </a:lnTo>
                  <a:lnTo>
                    <a:pt x="289" y="111"/>
                  </a:lnTo>
                  <a:lnTo>
                    <a:pt x="295" y="109"/>
                  </a:lnTo>
                  <a:lnTo>
                    <a:pt x="302" y="106"/>
                  </a:lnTo>
                  <a:lnTo>
                    <a:pt x="308" y="104"/>
                  </a:lnTo>
                  <a:lnTo>
                    <a:pt x="312" y="98"/>
                  </a:lnTo>
                  <a:lnTo>
                    <a:pt x="318" y="98"/>
                  </a:lnTo>
                  <a:lnTo>
                    <a:pt x="324" y="98"/>
                  </a:lnTo>
                  <a:lnTo>
                    <a:pt x="330" y="96"/>
                  </a:lnTo>
                  <a:lnTo>
                    <a:pt x="336" y="93"/>
                  </a:lnTo>
                  <a:lnTo>
                    <a:pt x="342" y="91"/>
                  </a:lnTo>
                  <a:lnTo>
                    <a:pt x="346" y="87"/>
                  </a:lnTo>
                  <a:lnTo>
                    <a:pt x="352" y="83"/>
                  </a:lnTo>
                  <a:lnTo>
                    <a:pt x="356" y="78"/>
                  </a:lnTo>
                  <a:lnTo>
                    <a:pt x="358" y="76"/>
                  </a:lnTo>
                  <a:lnTo>
                    <a:pt x="358" y="74"/>
                  </a:lnTo>
                  <a:lnTo>
                    <a:pt x="360" y="72"/>
                  </a:lnTo>
                  <a:lnTo>
                    <a:pt x="360" y="70"/>
                  </a:lnTo>
                  <a:lnTo>
                    <a:pt x="362" y="69"/>
                  </a:lnTo>
                  <a:lnTo>
                    <a:pt x="364" y="67"/>
                  </a:lnTo>
                  <a:lnTo>
                    <a:pt x="374" y="65"/>
                  </a:lnTo>
                  <a:lnTo>
                    <a:pt x="384" y="61"/>
                  </a:lnTo>
                  <a:lnTo>
                    <a:pt x="394" y="57"/>
                  </a:lnTo>
                  <a:lnTo>
                    <a:pt x="403" y="54"/>
                  </a:lnTo>
                  <a:lnTo>
                    <a:pt x="413" y="52"/>
                  </a:lnTo>
                  <a:lnTo>
                    <a:pt x="423" y="50"/>
                  </a:lnTo>
                  <a:lnTo>
                    <a:pt x="433" y="50"/>
                  </a:lnTo>
                  <a:lnTo>
                    <a:pt x="445" y="52"/>
                  </a:lnTo>
                  <a:lnTo>
                    <a:pt x="451" y="52"/>
                  </a:lnTo>
                  <a:lnTo>
                    <a:pt x="457" y="54"/>
                  </a:lnTo>
                  <a:lnTo>
                    <a:pt x="463" y="57"/>
                  </a:lnTo>
                  <a:lnTo>
                    <a:pt x="469" y="59"/>
                  </a:lnTo>
                  <a:lnTo>
                    <a:pt x="473" y="63"/>
                  </a:lnTo>
                  <a:lnTo>
                    <a:pt x="479" y="65"/>
                  </a:lnTo>
                  <a:lnTo>
                    <a:pt x="485" y="65"/>
                  </a:lnTo>
                  <a:lnTo>
                    <a:pt x="493" y="65"/>
                  </a:lnTo>
                  <a:lnTo>
                    <a:pt x="522" y="87"/>
                  </a:lnTo>
                  <a:lnTo>
                    <a:pt x="522" y="91"/>
                  </a:lnTo>
                  <a:lnTo>
                    <a:pt x="524" y="94"/>
                  </a:lnTo>
                  <a:lnTo>
                    <a:pt x="526" y="96"/>
                  </a:lnTo>
                  <a:lnTo>
                    <a:pt x="528" y="100"/>
                  </a:lnTo>
                  <a:lnTo>
                    <a:pt x="530" y="104"/>
                  </a:lnTo>
                  <a:lnTo>
                    <a:pt x="534" y="106"/>
                  </a:lnTo>
                  <a:lnTo>
                    <a:pt x="536" y="107"/>
                  </a:lnTo>
                  <a:lnTo>
                    <a:pt x="540" y="109"/>
                  </a:lnTo>
                  <a:lnTo>
                    <a:pt x="542" y="111"/>
                  </a:lnTo>
                  <a:lnTo>
                    <a:pt x="542" y="113"/>
                  </a:lnTo>
                  <a:lnTo>
                    <a:pt x="544" y="119"/>
                  </a:lnTo>
                  <a:lnTo>
                    <a:pt x="548" y="124"/>
                  </a:lnTo>
                  <a:lnTo>
                    <a:pt x="550" y="130"/>
                  </a:lnTo>
                  <a:lnTo>
                    <a:pt x="552" y="135"/>
                  </a:lnTo>
                  <a:lnTo>
                    <a:pt x="556" y="141"/>
                  </a:lnTo>
                  <a:lnTo>
                    <a:pt x="556" y="146"/>
                  </a:lnTo>
                  <a:lnTo>
                    <a:pt x="558" y="152"/>
                  </a:lnTo>
                  <a:lnTo>
                    <a:pt x="558" y="157"/>
                  </a:lnTo>
                  <a:lnTo>
                    <a:pt x="556" y="163"/>
                  </a:lnTo>
                  <a:lnTo>
                    <a:pt x="560" y="172"/>
                  </a:lnTo>
                  <a:lnTo>
                    <a:pt x="562" y="180"/>
                  </a:lnTo>
                  <a:lnTo>
                    <a:pt x="564" y="189"/>
                  </a:lnTo>
                  <a:lnTo>
                    <a:pt x="566" y="196"/>
                  </a:lnTo>
                  <a:lnTo>
                    <a:pt x="568" y="204"/>
                  </a:lnTo>
                  <a:lnTo>
                    <a:pt x="570" y="211"/>
                  </a:lnTo>
                  <a:lnTo>
                    <a:pt x="574" y="220"/>
                  </a:lnTo>
                  <a:lnTo>
                    <a:pt x="580" y="226"/>
                  </a:lnTo>
                  <a:lnTo>
                    <a:pt x="576" y="235"/>
                  </a:lnTo>
                  <a:lnTo>
                    <a:pt x="574" y="243"/>
                  </a:lnTo>
                  <a:lnTo>
                    <a:pt x="574" y="252"/>
                  </a:lnTo>
                  <a:lnTo>
                    <a:pt x="574" y="261"/>
                  </a:lnTo>
                  <a:lnTo>
                    <a:pt x="576" y="270"/>
                  </a:lnTo>
                  <a:lnTo>
                    <a:pt x="576" y="280"/>
                  </a:lnTo>
                  <a:lnTo>
                    <a:pt x="576" y="289"/>
                  </a:lnTo>
                  <a:lnTo>
                    <a:pt x="576" y="296"/>
                  </a:lnTo>
                  <a:lnTo>
                    <a:pt x="576" y="302"/>
                  </a:lnTo>
                  <a:lnTo>
                    <a:pt x="576" y="306"/>
                  </a:lnTo>
                  <a:lnTo>
                    <a:pt x="576" y="309"/>
                  </a:lnTo>
                  <a:lnTo>
                    <a:pt x="578" y="313"/>
                  </a:lnTo>
                  <a:lnTo>
                    <a:pt x="578" y="317"/>
                  </a:lnTo>
                  <a:lnTo>
                    <a:pt x="580" y="318"/>
                  </a:lnTo>
                  <a:lnTo>
                    <a:pt x="582" y="322"/>
                  </a:lnTo>
                  <a:lnTo>
                    <a:pt x="586" y="324"/>
                  </a:lnTo>
                  <a:lnTo>
                    <a:pt x="588" y="331"/>
                  </a:lnTo>
                  <a:lnTo>
                    <a:pt x="590" y="339"/>
                  </a:lnTo>
                  <a:lnTo>
                    <a:pt x="591" y="344"/>
                  </a:lnTo>
                  <a:lnTo>
                    <a:pt x="595" y="352"/>
                  </a:lnTo>
                  <a:lnTo>
                    <a:pt x="599" y="357"/>
                  </a:lnTo>
                  <a:lnTo>
                    <a:pt x="603" y="363"/>
                  </a:lnTo>
                  <a:lnTo>
                    <a:pt x="607" y="368"/>
                  </a:lnTo>
                  <a:lnTo>
                    <a:pt x="613" y="374"/>
                  </a:lnTo>
                  <a:lnTo>
                    <a:pt x="617" y="376"/>
                  </a:lnTo>
                  <a:lnTo>
                    <a:pt x="621" y="378"/>
                  </a:lnTo>
                  <a:lnTo>
                    <a:pt x="625" y="381"/>
                  </a:lnTo>
                  <a:lnTo>
                    <a:pt x="629" y="385"/>
                  </a:lnTo>
                  <a:lnTo>
                    <a:pt x="635" y="389"/>
                  </a:lnTo>
                  <a:lnTo>
                    <a:pt x="639" y="391"/>
                  </a:lnTo>
                  <a:lnTo>
                    <a:pt x="645" y="393"/>
                  </a:lnTo>
                  <a:lnTo>
                    <a:pt x="651" y="393"/>
                  </a:lnTo>
                  <a:lnTo>
                    <a:pt x="653" y="393"/>
                  </a:lnTo>
                  <a:lnTo>
                    <a:pt x="655" y="393"/>
                  </a:lnTo>
                  <a:lnTo>
                    <a:pt x="657" y="393"/>
                  </a:lnTo>
                  <a:lnTo>
                    <a:pt x="659" y="393"/>
                  </a:lnTo>
                  <a:lnTo>
                    <a:pt x="661" y="393"/>
                  </a:lnTo>
                  <a:lnTo>
                    <a:pt x="663" y="393"/>
                  </a:lnTo>
                  <a:lnTo>
                    <a:pt x="667" y="396"/>
                  </a:lnTo>
                  <a:lnTo>
                    <a:pt x="673" y="398"/>
                  </a:lnTo>
                  <a:lnTo>
                    <a:pt x="681" y="400"/>
                  </a:lnTo>
                  <a:lnTo>
                    <a:pt x="688" y="402"/>
                  </a:lnTo>
                  <a:lnTo>
                    <a:pt x="694" y="402"/>
                  </a:lnTo>
                  <a:lnTo>
                    <a:pt x="702" y="402"/>
                  </a:lnTo>
                  <a:lnTo>
                    <a:pt x="710" y="400"/>
                  </a:lnTo>
                  <a:lnTo>
                    <a:pt x="716" y="396"/>
                  </a:lnTo>
                  <a:lnTo>
                    <a:pt x="718" y="394"/>
                  </a:lnTo>
                  <a:lnTo>
                    <a:pt x="720" y="393"/>
                  </a:lnTo>
                  <a:lnTo>
                    <a:pt x="722" y="393"/>
                  </a:lnTo>
                  <a:lnTo>
                    <a:pt x="724" y="391"/>
                  </a:lnTo>
                  <a:lnTo>
                    <a:pt x="726" y="391"/>
                  </a:lnTo>
                  <a:lnTo>
                    <a:pt x="736" y="393"/>
                  </a:lnTo>
                  <a:lnTo>
                    <a:pt x="744" y="393"/>
                  </a:lnTo>
                  <a:lnTo>
                    <a:pt x="752" y="391"/>
                  </a:lnTo>
                  <a:lnTo>
                    <a:pt x="762" y="389"/>
                  </a:lnTo>
                  <a:lnTo>
                    <a:pt x="770" y="385"/>
                  </a:lnTo>
                  <a:lnTo>
                    <a:pt x="778" y="383"/>
                  </a:lnTo>
                  <a:lnTo>
                    <a:pt x="785" y="381"/>
                  </a:lnTo>
                  <a:lnTo>
                    <a:pt x="795" y="381"/>
                  </a:lnTo>
                  <a:lnTo>
                    <a:pt x="795" y="380"/>
                  </a:lnTo>
                  <a:lnTo>
                    <a:pt x="797" y="380"/>
                  </a:lnTo>
                  <a:lnTo>
                    <a:pt x="797" y="378"/>
                  </a:lnTo>
                  <a:lnTo>
                    <a:pt x="799" y="378"/>
                  </a:lnTo>
                  <a:lnTo>
                    <a:pt x="801" y="376"/>
                  </a:lnTo>
                  <a:lnTo>
                    <a:pt x="803" y="372"/>
                  </a:lnTo>
                  <a:lnTo>
                    <a:pt x="803" y="370"/>
                  </a:lnTo>
                  <a:lnTo>
                    <a:pt x="803" y="368"/>
                  </a:lnTo>
                  <a:lnTo>
                    <a:pt x="801" y="365"/>
                  </a:lnTo>
                  <a:lnTo>
                    <a:pt x="801" y="363"/>
                  </a:lnTo>
                  <a:lnTo>
                    <a:pt x="799" y="361"/>
                  </a:lnTo>
                  <a:lnTo>
                    <a:pt x="797" y="357"/>
                  </a:lnTo>
                  <a:lnTo>
                    <a:pt x="795" y="356"/>
                  </a:lnTo>
                  <a:lnTo>
                    <a:pt x="791" y="352"/>
                  </a:lnTo>
                  <a:lnTo>
                    <a:pt x="785" y="350"/>
                  </a:lnTo>
                  <a:lnTo>
                    <a:pt x="782" y="348"/>
                  </a:lnTo>
                  <a:lnTo>
                    <a:pt x="776" y="348"/>
                  </a:lnTo>
                  <a:lnTo>
                    <a:pt x="770" y="346"/>
                  </a:lnTo>
                  <a:lnTo>
                    <a:pt x="764" y="348"/>
                  </a:lnTo>
                  <a:lnTo>
                    <a:pt x="758" y="348"/>
                  </a:lnTo>
                  <a:lnTo>
                    <a:pt x="752" y="350"/>
                  </a:lnTo>
                  <a:lnTo>
                    <a:pt x="752" y="348"/>
                  </a:lnTo>
                  <a:lnTo>
                    <a:pt x="752" y="350"/>
                  </a:lnTo>
                  <a:lnTo>
                    <a:pt x="748" y="348"/>
                  </a:lnTo>
                  <a:lnTo>
                    <a:pt x="742" y="348"/>
                  </a:lnTo>
                  <a:lnTo>
                    <a:pt x="738" y="346"/>
                  </a:lnTo>
                  <a:lnTo>
                    <a:pt x="734" y="346"/>
                  </a:lnTo>
                  <a:lnTo>
                    <a:pt x="730" y="346"/>
                  </a:lnTo>
                  <a:lnTo>
                    <a:pt x="726" y="346"/>
                  </a:lnTo>
                  <a:lnTo>
                    <a:pt x="722" y="348"/>
                  </a:lnTo>
                  <a:lnTo>
                    <a:pt x="716" y="348"/>
                  </a:lnTo>
                  <a:lnTo>
                    <a:pt x="714" y="350"/>
                  </a:lnTo>
                  <a:lnTo>
                    <a:pt x="712" y="350"/>
                  </a:lnTo>
                  <a:lnTo>
                    <a:pt x="712" y="352"/>
                  </a:lnTo>
                  <a:lnTo>
                    <a:pt x="710" y="352"/>
                  </a:lnTo>
                  <a:lnTo>
                    <a:pt x="708" y="354"/>
                  </a:lnTo>
                  <a:lnTo>
                    <a:pt x="706" y="354"/>
                  </a:lnTo>
                  <a:lnTo>
                    <a:pt x="704" y="356"/>
                  </a:lnTo>
                  <a:lnTo>
                    <a:pt x="702" y="356"/>
                  </a:lnTo>
                  <a:lnTo>
                    <a:pt x="700" y="356"/>
                  </a:lnTo>
                  <a:lnTo>
                    <a:pt x="698" y="356"/>
                  </a:lnTo>
                  <a:lnTo>
                    <a:pt x="698" y="354"/>
                  </a:lnTo>
                  <a:lnTo>
                    <a:pt x="696" y="354"/>
                  </a:lnTo>
                  <a:lnTo>
                    <a:pt x="696" y="352"/>
                  </a:lnTo>
                  <a:lnTo>
                    <a:pt x="690" y="348"/>
                  </a:lnTo>
                  <a:lnTo>
                    <a:pt x="687" y="346"/>
                  </a:lnTo>
                  <a:lnTo>
                    <a:pt x="681" y="346"/>
                  </a:lnTo>
                  <a:lnTo>
                    <a:pt x="677" y="346"/>
                  </a:lnTo>
                  <a:lnTo>
                    <a:pt x="671" y="346"/>
                  </a:lnTo>
                  <a:lnTo>
                    <a:pt x="665" y="346"/>
                  </a:lnTo>
                  <a:lnTo>
                    <a:pt x="659" y="348"/>
                  </a:lnTo>
                  <a:lnTo>
                    <a:pt x="655" y="348"/>
                  </a:lnTo>
                  <a:lnTo>
                    <a:pt x="653" y="344"/>
                  </a:lnTo>
                  <a:lnTo>
                    <a:pt x="649" y="341"/>
                  </a:lnTo>
                  <a:lnTo>
                    <a:pt x="647" y="339"/>
                  </a:lnTo>
                  <a:lnTo>
                    <a:pt x="643" y="335"/>
                  </a:lnTo>
                  <a:lnTo>
                    <a:pt x="641" y="331"/>
                  </a:lnTo>
                  <a:lnTo>
                    <a:pt x="637" y="330"/>
                  </a:lnTo>
                  <a:lnTo>
                    <a:pt x="633" y="328"/>
                  </a:lnTo>
                  <a:lnTo>
                    <a:pt x="629" y="328"/>
                  </a:lnTo>
                  <a:lnTo>
                    <a:pt x="629" y="322"/>
                  </a:lnTo>
                  <a:lnTo>
                    <a:pt x="629" y="318"/>
                  </a:lnTo>
                  <a:lnTo>
                    <a:pt x="629" y="313"/>
                  </a:lnTo>
                  <a:lnTo>
                    <a:pt x="627" y="309"/>
                  </a:lnTo>
                  <a:lnTo>
                    <a:pt x="627" y="304"/>
                  </a:lnTo>
                  <a:lnTo>
                    <a:pt x="625" y="300"/>
                  </a:lnTo>
                  <a:lnTo>
                    <a:pt x="623" y="294"/>
                  </a:lnTo>
                  <a:lnTo>
                    <a:pt x="619" y="291"/>
                  </a:lnTo>
                  <a:lnTo>
                    <a:pt x="621" y="287"/>
                  </a:lnTo>
                  <a:lnTo>
                    <a:pt x="621" y="281"/>
                  </a:lnTo>
                  <a:lnTo>
                    <a:pt x="623" y="278"/>
                  </a:lnTo>
                  <a:lnTo>
                    <a:pt x="625" y="272"/>
                  </a:lnTo>
                  <a:lnTo>
                    <a:pt x="625" y="267"/>
                  </a:lnTo>
                  <a:lnTo>
                    <a:pt x="623" y="263"/>
                  </a:lnTo>
                  <a:lnTo>
                    <a:pt x="621" y="257"/>
                  </a:lnTo>
                  <a:lnTo>
                    <a:pt x="619" y="252"/>
                  </a:lnTo>
                  <a:lnTo>
                    <a:pt x="617" y="252"/>
                  </a:lnTo>
                  <a:lnTo>
                    <a:pt x="617" y="250"/>
                  </a:lnTo>
                  <a:lnTo>
                    <a:pt x="615" y="248"/>
                  </a:lnTo>
                  <a:lnTo>
                    <a:pt x="615" y="246"/>
                  </a:lnTo>
                  <a:lnTo>
                    <a:pt x="619" y="241"/>
                  </a:lnTo>
                  <a:lnTo>
                    <a:pt x="621" y="237"/>
                  </a:lnTo>
                  <a:lnTo>
                    <a:pt x="623" y="231"/>
                  </a:lnTo>
                  <a:lnTo>
                    <a:pt x="623" y="226"/>
                  </a:lnTo>
                  <a:lnTo>
                    <a:pt x="621" y="220"/>
                  </a:lnTo>
                  <a:lnTo>
                    <a:pt x="621" y="215"/>
                  </a:lnTo>
                  <a:lnTo>
                    <a:pt x="619" y="209"/>
                  </a:lnTo>
                  <a:lnTo>
                    <a:pt x="617" y="204"/>
                  </a:lnTo>
                  <a:lnTo>
                    <a:pt x="617" y="202"/>
                  </a:lnTo>
                  <a:lnTo>
                    <a:pt x="615" y="202"/>
                  </a:lnTo>
                  <a:lnTo>
                    <a:pt x="615" y="200"/>
                  </a:lnTo>
                  <a:lnTo>
                    <a:pt x="613" y="198"/>
                  </a:lnTo>
                  <a:lnTo>
                    <a:pt x="613" y="196"/>
                  </a:lnTo>
                  <a:lnTo>
                    <a:pt x="613" y="191"/>
                  </a:lnTo>
                  <a:lnTo>
                    <a:pt x="615" y="187"/>
                  </a:lnTo>
                  <a:lnTo>
                    <a:pt x="615" y="181"/>
                  </a:lnTo>
                  <a:lnTo>
                    <a:pt x="617" y="176"/>
                  </a:lnTo>
                  <a:lnTo>
                    <a:pt x="615" y="170"/>
                  </a:lnTo>
                  <a:lnTo>
                    <a:pt x="615" y="165"/>
                  </a:lnTo>
                  <a:lnTo>
                    <a:pt x="613" y="161"/>
                  </a:lnTo>
                  <a:lnTo>
                    <a:pt x="611" y="156"/>
                  </a:lnTo>
                  <a:lnTo>
                    <a:pt x="603" y="150"/>
                  </a:lnTo>
                  <a:lnTo>
                    <a:pt x="605" y="146"/>
                  </a:lnTo>
                  <a:lnTo>
                    <a:pt x="605" y="141"/>
                  </a:lnTo>
                  <a:lnTo>
                    <a:pt x="607" y="133"/>
                  </a:lnTo>
                  <a:lnTo>
                    <a:pt x="605" y="128"/>
                  </a:lnTo>
                  <a:lnTo>
                    <a:pt x="605" y="122"/>
                  </a:lnTo>
                  <a:lnTo>
                    <a:pt x="603" y="119"/>
                  </a:lnTo>
                  <a:lnTo>
                    <a:pt x="599" y="113"/>
                  </a:lnTo>
                  <a:lnTo>
                    <a:pt x="595" y="109"/>
                  </a:lnTo>
                  <a:lnTo>
                    <a:pt x="593" y="109"/>
                  </a:lnTo>
                  <a:lnTo>
                    <a:pt x="593" y="107"/>
                  </a:lnTo>
                  <a:lnTo>
                    <a:pt x="591" y="107"/>
                  </a:lnTo>
                  <a:lnTo>
                    <a:pt x="591" y="106"/>
                  </a:lnTo>
                  <a:lnTo>
                    <a:pt x="590" y="106"/>
                  </a:lnTo>
                  <a:lnTo>
                    <a:pt x="591" y="100"/>
                  </a:lnTo>
                  <a:lnTo>
                    <a:pt x="591" y="96"/>
                  </a:lnTo>
                  <a:lnTo>
                    <a:pt x="590" y="91"/>
                  </a:lnTo>
                  <a:lnTo>
                    <a:pt x="590" y="85"/>
                  </a:lnTo>
                  <a:lnTo>
                    <a:pt x="588" y="81"/>
                  </a:lnTo>
                  <a:lnTo>
                    <a:pt x="586" y="76"/>
                  </a:lnTo>
                  <a:lnTo>
                    <a:pt x="584" y="72"/>
                  </a:lnTo>
                  <a:lnTo>
                    <a:pt x="580" y="69"/>
                  </a:lnTo>
                  <a:lnTo>
                    <a:pt x="562" y="57"/>
                  </a:lnTo>
                  <a:lnTo>
                    <a:pt x="562" y="56"/>
                  </a:lnTo>
                  <a:lnTo>
                    <a:pt x="560" y="52"/>
                  </a:lnTo>
                  <a:lnTo>
                    <a:pt x="558" y="50"/>
                  </a:lnTo>
                  <a:lnTo>
                    <a:pt x="556" y="46"/>
                  </a:lnTo>
                  <a:lnTo>
                    <a:pt x="554" y="44"/>
                  </a:lnTo>
                  <a:lnTo>
                    <a:pt x="550" y="43"/>
                  </a:lnTo>
                  <a:lnTo>
                    <a:pt x="548" y="41"/>
                  </a:lnTo>
                  <a:lnTo>
                    <a:pt x="544" y="39"/>
                  </a:lnTo>
                  <a:lnTo>
                    <a:pt x="542" y="39"/>
                  </a:lnTo>
                  <a:lnTo>
                    <a:pt x="540" y="37"/>
                  </a:lnTo>
                  <a:lnTo>
                    <a:pt x="538" y="37"/>
                  </a:lnTo>
                  <a:lnTo>
                    <a:pt x="536" y="37"/>
                  </a:lnTo>
                  <a:lnTo>
                    <a:pt x="534" y="37"/>
                  </a:lnTo>
                  <a:lnTo>
                    <a:pt x="532" y="35"/>
                  </a:lnTo>
                  <a:lnTo>
                    <a:pt x="530" y="35"/>
                  </a:lnTo>
                  <a:lnTo>
                    <a:pt x="528" y="33"/>
                  </a:lnTo>
                  <a:lnTo>
                    <a:pt x="528" y="30"/>
                  </a:lnTo>
                  <a:lnTo>
                    <a:pt x="526" y="26"/>
                  </a:lnTo>
                  <a:lnTo>
                    <a:pt x="522" y="24"/>
                  </a:lnTo>
                  <a:lnTo>
                    <a:pt x="520" y="20"/>
                  </a:lnTo>
                  <a:lnTo>
                    <a:pt x="518" y="19"/>
                  </a:lnTo>
                  <a:lnTo>
                    <a:pt x="514" y="17"/>
                  </a:lnTo>
                  <a:lnTo>
                    <a:pt x="510" y="15"/>
                  </a:lnTo>
                  <a:lnTo>
                    <a:pt x="506" y="13"/>
                  </a:lnTo>
                  <a:lnTo>
                    <a:pt x="504" y="11"/>
                  </a:lnTo>
                  <a:lnTo>
                    <a:pt x="500" y="11"/>
                  </a:lnTo>
                  <a:lnTo>
                    <a:pt x="496" y="11"/>
                  </a:lnTo>
                  <a:lnTo>
                    <a:pt x="493" y="11"/>
                  </a:lnTo>
                  <a:lnTo>
                    <a:pt x="491" y="11"/>
                  </a:lnTo>
                  <a:lnTo>
                    <a:pt x="487" y="13"/>
                  </a:lnTo>
                  <a:lnTo>
                    <a:pt x="483" y="13"/>
                  </a:lnTo>
                  <a:lnTo>
                    <a:pt x="481" y="13"/>
                  </a:lnTo>
                  <a:lnTo>
                    <a:pt x="463" y="2"/>
                  </a:lnTo>
                  <a:lnTo>
                    <a:pt x="459" y="0"/>
                  </a:lnTo>
                  <a:lnTo>
                    <a:pt x="455" y="0"/>
                  </a:lnTo>
                  <a:lnTo>
                    <a:pt x="449" y="0"/>
                  </a:lnTo>
                  <a:lnTo>
                    <a:pt x="445" y="2"/>
                  </a:lnTo>
                  <a:lnTo>
                    <a:pt x="441" y="2"/>
                  </a:lnTo>
                  <a:lnTo>
                    <a:pt x="437" y="4"/>
                  </a:lnTo>
                  <a:lnTo>
                    <a:pt x="433" y="6"/>
                  </a:lnTo>
                  <a:lnTo>
                    <a:pt x="431" y="9"/>
                  </a:lnTo>
                  <a:lnTo>
                    <a:pt x="425" y="7"/>
                  </a:lnTo>
                  <a:lnTo>
                    <a:pt x="419" y="7"/>
                  </a:lnTo>
                  <a:lnTo>
                    <a:pt x="413" y="6"/>
                  </a:lnTo>
                  <a:lnTo>
                    <a:pt x="409" y="6"/>
                  </a:lnTo>
                  <a:lnTo>
                    <a:pt x="403" y="6"/>
                  </a:lnTo>
                  <a:lnTo>
                    <a:pt x="398" y="6"/>
                  </a:lnTo>
                  <a:lnTo>
                    <a:pt x="392" y="7"/>
                  </a:lnTo>
                  <a:lnTo>
                    <a:pt x="386" y="11"/>
                  </a:lnTo>
                  <a:lnTo>
                    <a:pt x="384" y="13"/>
                  </a:lnTo>
                  <a:lnTo>
                    <a:pt x="384" y="15"/>
                  </a:lnTo>
                  <a:lnTo>
                    <a:pt x="382" y="15"/>
                  </a:lnTo>
                  <a:lnTo>
                    <a:pt x="380" y="17"/>
                  </a:lnTo>
                  <a:lnTo>
                    <a:pt x="380" y="19"/>
                  </a:lnTo>
                  <a:lnTo>
                    <a:pt x="378" y="19"/>
                  </a:lnTo>
                  <a:lnTo>
                    <a:pt x="376" y="20"/>
                  </a:lnTo>
                  <a:lnTo>
                    <a:pt x="370" y="20"/>
                  </a:lnTo>
                  <a:lnTo>
                    <a:pt x="364" y="22"/>
                  </a:lnTo>
                  <a:lnTo>
                    <a:pt x="358" y="24"/>
                  </a:lnTo>
                  <a:lnTo>
                    <a:pt x="352" y="26"/>
                  </a:lnTo>
                  <a:lnTo>
                    <a:pt x="348" y="30"/>
                  </a:lnTo>
                  <a:lnTo>
                    <a:pt x="342" y="31"/>
                  </a:lnTo>
                  <a:lnTo>
                    <a:pt x="336" y="35"/>
                  </a:lnTo>
                  <a:lnTo>
                    <a:pt x="332" y="39"/>
                  </a:lnTo>
                  <a:lnTo>
                    <a:pt x="332" y="41"/>
                  </a:lnTo>
                  <a:lnTo>
                    <a:pt x="330" y="41"/>
                  </a:lnTo>
                  <a:lnTo>
                    <a:pt x="330" y="43"/>
                  </a:lnTo>
                  <a:lnTo>
                    <a:pt x="328" y="43"/>
                  </a:lnTo>
                  <a:lnTo>
                    <a:pt x="328" y="44"/>
                  </a:lnTo>
                  <a:lnTo>
                    <a:pt x="326" y="44"/>
                  </a:lnTo>
                  <a:lnTo>
                    <a:pt x="326" y="46"/>
                  </a:lnTo>
                  <a:lnTo>
                    <a:pt x="318" y="46"/>
                  </a:lnTo>
                  <a:lnTo>
                    <a:pt x="310" y="48"/>
                  </a:lnTo>
                  <a:lnTo>
                    <a:pt x="304" y="50"/>
                  </a:lnTo>
                  <a:lnTo>
                    <a:pt x="297" y="52"/>
                  </a:lnTo>
                  <a:lnTo>
                    <a:pt x="291" y="56"/>
                  </a:lnTo>
                  <a:lnTo>
                    <a:pt x="285" y="59"/>
                  </a:lnTo>
                  <a:lnTo>
                    <a:pt x="281" y="65"/>
                  </a:lnTo>
                  <a:lnTo>
                    <a:pt x="277" y="70"/>
                  </a:lnTo>
                  <a:lnTo>
                    <a:pt x="271" y="69"/>
                  </a:lnTo>
                  <a:lnTo>
                    <a:pt x="265" y="69"/>
                  </a:lnTo>
                  <a:lnTo>
                    <a:pt x="259" y="69"/>
                  </a:lnTo>
                  <a:lnTo>
                    <a:pt x="253" y="70"/>
                  </a:lnTo>
                  <a:lnTo>
                    <a:pt x="247" y="72"/>
                  </a:lnTo>
                  <a:lnTo>
                    <a:pt x="241" y="74"/>
                  </a:lnTo>
                  <a:lnTo>
                    <a:pt x="235" y="78"/>
                  </a:lnTo>
                  <a:lnTo>
                    <a:pt x="231" y="80"/>
                  </a:lnTo>
                  <a:lnTo>
                    <a:pt x="231" y="81"/>
                  </a:lnTo>
                  <a:lnTo>
                    <a:pt x="229" y="81"/>
                  </a:lnTo>
                  <a:lnTo>
                    <a:pt x="229" y="83"/>
                  </a:lnTo>
                  <a:lnTo>
                    <a:pt x="227" y="83"/>
                  </a:lnTo>
                  <a:lnTo>
                    <a:pt x="227" y="85"/>
                  </a:lnTo>
                  <a:lnTo>
                    <a:pt x="225" y="85"/>
                  </a:lnTo>
                  <a:lnTo>
                    <a:pt x="219" y="83"/>
                  </a:lnTo>
                  <a:lnTo>
                    <a:pt x="215" y="83"/>
                  </a:lnTo>
                  <a:lnTo>
                    <a:pt x="209" y="83"/>
                  </a:lnTo>
                  <a:lnTo>
                    <a:pt x="205" y="83"/>
                  </a:lnTo>
                  <a:lnTo>
                    <a:pt x="200" y="85"/>
                  </a:lnTo>
                  <a:lnTo>
                    <a:pt x="194" y="87"/>
                  </a:lnTo>
                  <a:lnTo>
                    <a:pt x="190" y="91"/>
                  </a:lnTo>
                  <a:lnTo>
                    <a:pt x="184" y="94"/>
                  </a:lnTo>
                  <a:lnTo>
                    <a:pt x="178" y="91"/>
                  </a:lnTo>
                  <a:lnTo>
                    <a:pt x="172" y="89"/>
                  </a:lnTo>
                  <a:lnTo>
                    <a:pt x="164" y="89"/>
                  </a:lnTo>
                  <a:lnTo>
                    <a:pt x="156" y="87"/>
                  </a:lnTo>
                  <a:lnTo>
                    <a:pt x="148" y="89"/>
                  </a:lnTo>
                  <a:lnTo>
                    <a:pt x="142" y="91"/>
                  </a:lnTo>
                  <a:lnTo>
                    <a:pt x="134" y="93"/>
                  </a:lnTo>
                  <a:lnTo>
                    <a:pt x="128" y="98"/>
                  </a:lnTo>
                  <a:lnTo>
                    <a:pt x="122" y="96"/>
                  </a:lnTo>
                  <a:lnTo>
                    <a:pt x="118" y="96"/>
                  </a:lnTo>
                  <a:lnTo>
                    <a:pt x="114" y="96"/>
                  </a:lnTo>
                  <a:lnTo>
                    <a:pt x="109" y="96"/>
                  </a:lnTo>
                  <a:lnTo>
                    <a:pt x="103" y="96"/>
                  </a:lnTo>
                  <a:lnTo>
                    <a:pt x="99" y="98"/>
                  </a:lnTo>
                  <a:lnTo>
                    <a:pt x="93" y="100"/>
                  </a:lnTo>
                  <a:lnTo>
                    <a:pt x="89" y="102"/>
                  </a:lnTo>
                  <a:lnTo>
                    <a:pt x="85" y="98"/>
                  </a:lnTo>
                  <a:lnTo>
                    <a:pt x="79" y="96"/>
                  </a:lnTo>
                  <a:lnTo>
                    <a:pt x="75" y="93"/>
                  </a:lnTo>
                  <a:lnTo>
                    <a:pt x="69" y="91"/>
                  </a:lnTo>
                  <a:lnTo>
                    <a:pt x="65" y="89"/>
                  </a:lnTo>
                  <a:lnTo>
                    <a:pt x="59" y="87"/>
                  </a:lnTo>
                  <a:lnTo>
                    <a:pt x="53" y="85"/>
                  </a:lnTo>
                  <a:lnTo>
                    <a:pt x="47" y="85"/>
                  </a:lnTo>
                  <a:lnTo>
                    <a:pt x="45" y="87"/>
                  </a:lnTo>
                  <a:lnTo>
                    <a:pt x="43" y="87"/>
                  </a:lnTo>
                  <a:lnTo>
                    <a:pt x="41" y="87"/>
                  </a:lnTo>
                  <a:lnTo>
                    <a:pt x="39" y="87"/>
                  </a:lnTo>
                  <a:lnTo>
                    <a:pt x="37" y="87"/>
                  </a:lnTo>
                  <a:lnTo>
                    <a:pt x="35" y="87"/>
                  </a:lnTo>
                  <a:lnTo>
                    <a:pt x="33" y="87"/>
                  </a:lnTo>
                  <a:lnTo>
                    <a:pt x="31" y="89"/>
                  </a:lnTo>
                  <a:lnTo>
                    <a:pt x="29" y="85"/>
                  </a:lnTo>
                  <a:lnTo>
                    <a:pt x="25" y="81"/>
                  </a:lnTo>
                  <a:lnTo>
                    <a:pt x="23" y="78"/>
                  </a:lnTo>
                  <a:lnTo>
                    <a:pt x="19" y="74"/>
                  </a:lnTo>
                  <a:lnTo>
                    <a:pt x="17" y="72"/>
                  </a:lnTo>
                  <a:lnTo>
                    <a:pt x="13" y="70"/>
                  </a:lnTo>
                  <a:lnTo>
                    <a:pt x="10" y="67"/>
                  </a:lnTo>
                  <a:lnTo>
                    <a:pt x="6" y="67"/>
                  </a:lnTo>
                  <a:lnTo>
                    <a:pt x="4" y="67"/>
                  </a:lnTo>
                  <a:lnTo>
                    <a:pt x="2" y="67"/>
                  </a:lnTo>
                  <a:lnTo>
                    <a:pt x="2" y="65"/>
                  </a:lnTo>
                  <a:lnTo>
                    <a:pt x="0" y="65"/>
                  </a:lnTo>
                  <a:close/>
                </a:path>
              </a:pathLst>
            </a:custGeom>
            <a:solidFill>
              <a:srgbClr val="000000"/>
            </a:solidFill>
            <a:ln w="9525">
              <a:noFill/>
              <a:round/>
              <a:headEnd/>
              <a:tailEnd/>
            </a:ln>
          </p:spPr>
          <p:txBody>
            <a:bodyPr/>
            <a:lstStyle/>
            <a:p>
              <a:endParaRPr lang="en-US"/>
            </a:p>
          </p:txBody>
        </p:sp>
        <p:sp>
          <p:nvSpPr>
            <p:cNvPr id="78" name="Freeform 5"/>
            <p:cNvSpPr>
              <a:spLocks/>
            </p:cNvSpPr>
            <p:nvPr/>
          </p:nvSpPr>
          <p:spPr bwMode="auto">
            <a:xfrm>
              <a:off x="3113" y="1228"/>
              <a:ext cx="91" cy="120"/>
            </a:xfrm>
            <a:custGeom>
              <a:avLst/>
              <a:gdLst>
                <a:gd name="T0" fmla="*/ 0 w 91"/>
                <a:gd name="T1" fmla="*/ 120 h 120"/>
                <a:gd name="T2" fmla="*/ 0 w 91"/>
                <a:gd name="T3" fmla="*/ 120 h 120"/>
                <a:gd name="T4" fmla="*/ 2 w 91"/>
                <a:gd name="T5" fmla="*/ 120 h 120"/>
                <a:gd name="T6" fmla="*/ 4 w 91"/>
                <a:gd name="T7" fmla="*/ 120 h 120"/>
                <a:gd name="T8" fmla="*/ 6 w 91"/>
                <a:gd name="T9" fmla="*/ 119 h 120"/>
                <a:gd name="T10" fmla="*/ 13 w 91"/>
                <a:gd name="T11" fmla="*/ 113 h 120"/>
                <a:gd name="T12" fmla="*/ 19 w 91"/>
                <a:gd name="T13" fmla="*/ 108 h 120"/>
                <a:gd name="T14" fmla="*/ 25 w 91"/>
                <a:gd name="T15" fmla="*/ 102 h 120"/>
                <a:gd name="T16" fmla="*/ 31 w 91"/>
                <a:gd name="T17" fmla="*/ 95 h 120"/>
                <a:gd name="T18" fmla="*/ 41 w 91"/>
                <a:gd name="T19" fmla="*/ 95 h 120"/>
                <a:gd name="T20" fmla="*/ 53 w 91"/>
                <a:gd name="T21" fmla="*/ 93 h 120"/>
                <a:gd name="T22" fmla="*/ 61 w 91"/>
                <a:gd name="T23" fmla="*/ 87 h 120"/>
                <a:gd name="T24" fmla="*/ 69 w 91"/>
                <a:gd name="T25" fmla="*/ 80 h 120"/>
                <a:gd name="T26" fmla="*/ 71 w 91"/>
                <a:gd name="T27" fmla="*/ 76 h 120"/>
                <a:gd name="T28" fmla="*/ 73 w 91"/>
                <a:gd name="T29" fmla="*/ 72 h 120"/>
                <a:gd name="T30" fmla="*/ 73 w 91"/>
                <a:gd name="T31" fmla="*/ 69 h 120"/>
                <a:gd name="T32" fmla="*/ 77 w 91"/>
                <a:gd name="T33" fmla="*/ 67 h 120"/>
                <a:gd name="T34" fmla="*/ 81 w 91"/>
                <a:gd name="T35" fmla="*/ 63 h 120"/>
                <a:gd name="T36" fmla="*/ 85 w 91"/>
                <a:gd name="T37" fmla="*/ 59 h 120"/>
                <a:gd name="T38" fmla="*/ 89 w 91"/>
                <a:gd name="T39" fmla="*/ 54 h 120"/>
                <a:gd name="T40" fmla="*/ 91 w 91"/>
                <a:gd name="T41" fmla="*/ 50 h 120"/>
                <a:gd name="T42" fmla="*/ 91 w 91"/>
                <a:gd name="T43" fmla="*/ 43 h 120"/>
                <a:gd name="T44" fmla="*/ 91 w 91"/>
                <a:gd name="T45" fmla="*/ 35 h 120"/>
                <a:gd name="T46" fmla="*/ 89 w 91"/>
                <a:gd name="T47" fmla="*/ 30 h 120"/>
                <a:gd name="T48" fmla="*/ 85 w 91"/>
                <a:gd name="T49" fmla="*/ 24 h 120"/>
                <a:gd name="T50" fmla="*/ 83 w 91"/>
                <a:gd name="T51" fmla="*/ 24 h 120"/>
                <a:gd name="T52" fmla="*/ 83 w 91"/>
                <a:gd name="T53" fmla="*/ 24 h 120"/>
                <a:gd name="T54" fmla="*/ 81 w 91"/>
                <a:gd name="T55" fmla="*/ 24 h 120"/>
                <a:gd name="T56" fmla="*/ 75 w 91"/>
                <a:gd name="T57" fmla="*/ 17 h 120"/>
                <a:gd name="T58" fmla="*/ 67 w 91"/>
                <a:gd name="T59" fmla="*/ 11 h 120"/>
                <a:gd name="T60" fmla="*/ 61 w 91"/>
                <a:gd name="T61" fmla="*/ 6 h 120"/>
                <a:gd name="T62" fmla="*/ 51 w 91"/>
                <a:gd name="T63" fmla="*/ 2 h 120"/>
                <a:gd name="T64" fmla="*/ 45 w 91"/>
                <a:gd name="T65" fmla="*/ 2 h 120"/>
                <a:gd name="T66" fmla="*/ 41 w 91"/>
                <a:gd name="T67" fmla="*/ 2 h 120"/>
                <a:gd name="T68" fmla="*/ 35 w 91"/>
                <a:gd name="T69" fmla="*/ 4 h 120"/>
                <a:gd name="T70" fmla="*/ 31 w 91"/>
                <a:gd name="T71" fmla="*/ 6 h 120"/>
                <a:gd name="T72" fmla="*/ 23 w 91"/>
                <a:gd name="T73" fmla="*/ 2 h 120"/>
                <a:gd name="T74" fmla="*/ 15 w 91"/>
                <a:gd name="T75" fmla="*/ 0 h 120"/>
                <a:gd name="T76" fmla="*/ 8 w 91"/>
                <a:gd name="T77" fmla="*/ 0 h 120"/>
                <a:gd name="T78" fmla="*/ 0 w 91"/>
                <a:gd name="T79" fmla="*/ 2 h 120"/>
                <a:gd name="T80" fmla="*/ 25 w 91"/>
                <a:gd name="T81" fmla="*/ 35 h 120"/>
                <a:gd name="T82" fmla="*/ 33 w 91"/>
                <a:gd name="T83" fmla="*/ 54 h 120"/>
                <a:gd name="T84" fmla="*/ 23 w 91"/>
                <a:gd name="T85" fmla="*/ 58 h 120"/>
                <a:gd name="T86" fmla="*/ 13 w 91"/>
                <a:gd name="T87" fmla="*/ 63 h 120"/>
                <a:gd name="T88" fmla="*/ 6 w 91"/>
                <a:gd name="T89" fmla="*/ 69 h 120"/>
                <a:gd name="T90" fmla="*/ 0 w 91"/>
                <a:gd name="T91" fmla="*/ 74 h 1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1"/>
                <a:gd name="T139" fmla="*/ 0 h 120"/>
                <a:gd name="T140" fmla="*/ 91 w 91"/>
                <a:gd name="T141" fmla="*/ 120 h 12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1" h="120">
                  <a:moveTo>
                    <a:pt x="0" y="74"/>
                  </a:moveTo>
                  <a:lnTo>
                    <a:pt x="0" y="120"/>
                  </a:lnTo>
                  <a:lnTo>
                    <a:pt x="2" y="120"/>
                  </a:lnTo>
                  <a:lnTo>
                    <a:pt x="4" y="120"/>
                  </a:lnTo>
                  <a:lnTo>
                    <a:pt x="4" y="119"/>
                  </a:lnTo>
                  <a:lnTo>
                    <a:pt x="6" y="119"/>
                  </a:lnTo>
                  <a:lnTo>
                    <a:pt x="10" y="117"/>
                  </a:lnTo>
                  <a:lnTo>
                    <a:pt x="13" y="113"/>
                  </a:lnTo>
                  <a:lnTo>
                    <a:pt x="15" y="111"/>
                  </a:lnTo>
                  <a:lnTo>
                    <a:pt x="19" y="108"/>
                  </a:lnTo>
                  <a:lnTo>
                    <a:pt x="21" y="104"/>
                  </a:lnTo>
                  <a:lnTo>
                    <a:pt x="25" y="102"/>
                  </a:lnTo>
                  <a:lnTo>
                    <a:pt x="27" y="98"/>
                  </a:lnTo>
                  <a:lnTo>
                    <a:pt x="31" y="95"/>
                  </a:lnTo>
                  <a:lnTo>
                    <a:pt x="35" y="95"/>
                  </a:lnTo>
                  <a:lnTo>
                    <a:pt x="41" y="95"/>
                  </a:lnTo>
                  <a:lnTo>
                    <a:pt x="47" y="95"/>
                  </a:lnTo>
                  <a:lnTo>
                    <a:pt x="53" y="93"/>
                  </a:lnTo>
                  <a:lnTo>
                    <a:pt x="57" y="91"/>
                  </a:lnTo>
                  <a:lnTo>
                    <a:pt x="61" y="87"/>
                  </a:lnTo>
                  <a:lnTo>
                    <a:pt x="65" y="83"/>
                  </a:lnTo>
                  <a:lnTo>
                    <a:pt x="69" y="80"/>
                  </a:lnTo>
                  <a:lnTo>
                    <a:pt x="69" y="78"/>
                  </a:lnTo>
                  <a:lnTo>
                    <a:pt x="71" y="76"/>
                  </a:lnTo>
                  <a:lnTo>
                    <a:pt x="71" y="74"/>
                  </a:lnTo>
                  <a:lnTo>
                    <a:pt x="73" y="72"/>
                  </a:lnTo>
                  <a:lnTo>
                    <a:pt x="73" y="70"/>
                  </a:lnTo>
                  <a:lnTo>
                    <a:pt x="73" y="69"/>
                  </a:lnTo>
                  <a:lnTo>
                    <a:pt x="75" y="69"/>
                  </a:lnTo>
                  <a:lnTo>
                    <a:pt x="77" y="67"/>
                  </a:lnTo>
                  <a:lnTo>
                    <a:pt x="79" y="65"/>
                  </a:lnTo>
                  <a:lnTo>
                    <a:pt x="81" y="63"/>
                  </a:lnTo>
                  <a:lnTo>
                    <a:pt x="83" y="61"/>
                  </a:lnTo>
                  <a:lnTo>
                    <a:pt x="85" y="59"/>
                  </a:lnTo>
                  <a:lnTo>
                    <a:pt x="87" y="58"/>
                  </a:lnTo>
                  <a:lnTo>
                    <a:pt x="89" y="54"/>
                  </a:lnTo>
                  <a:lnTo>
                    <a:pt x="91" y="52"/>
                  </a:lnTo>
                  <a:lnTo>
                    <a:pt x="91" y="50"/>
                  </a:lnTo>
                  <a:lnTo>
                    <a:pt x="91" y="46"/>
                  </a:lnTo>
                  <a:lnTo>
                    <a:pt x="91" y="43"/>
                  </a:lnTo>
                  <a:lnTo>
                    <a:pt x="91" y="39"/>
                  </a:lnTo>
                  <a:lnTo>
                    <a:pt x="91" y="35"/>
                  </a:lnTo>
                  <a:lnTo>
                    <a:pt x="91" y="32"/>
                  </a:lnTo>
                  <a:lnTo>
                    <a:pt x="89" y="30"/>
                  </a:lnTo>
                  <a:lnTo>
                    <a:pt x="87" y="26"/>
                  </a:lnTo>
                  <a:lnTo>
                    <a:pt x="85" y="24"/>
                  </a:lnTo>
                  <a:lnTo>
                    <a:pt x="83" y="24"/>
                  </a:lnTo>
                  <a:lnTo>
                    <a:pt x="81" y="24"/>
                  </a:lnTo>
                  <a:lnTo>
                    <a:pt x="79" y="20"/>
                  </a:lnTo>
                  <a:lnTo>
                    <a:pt x="75" y="17"/>
                  </a:lnTo>
                  <a:lnTo>
                    <a:pt x="71" y="13"/>
                  </a:lnTo>
                  <a:lnTo>
                    <a:pt x="67" y="11"/>
                  </a:lnTo>
                  <a:lnTo>
                    <a:pt x="65" y="8"/>
                  </a:lnTo>
                  <a:lnTo>
                    <a:pt x="61" y="6"/>
                  </a:lnTo>
                  <a:lnTo>
                    <a:pt x="55" y="4"/>
                  </a:lnTo>
                  <a:lnTo>
                    <a:pt x="51" y="2"/>
                  </a:lnTo>
                  <a:lnTo>
                    <a:pt x="47" y="2"/>
                  </a:lnTo>
                  <a:lnTo>
                    <a:pt x="45" y="2"/>
                  </a:lnTo>
                  <a:lnTo>
                    <a:pt x="43" y="2"/>
                  </a:lnTo>
                  <a:lnTo>
                    <a:pt x="41" y="2"/>
                  </a:lnTo>
                  <a:lnTo>
                    <a:pt x="39" y="4"/>
                  </a:lnTo>
                  <a:lnTo>
                    <a:pt x="35" y="4"/>
                  </a:lnTo>
                  <a:lnTo>
                    <a:pt x="33" y="4"/>
                  </a:lnTo>
                  <a:lnTo>
                    <a:pt x="31" y="6"/>
                  </a:lnTo>
                  <a:lnTo>
                    <a:pt x="27" y="4"/>
                  </a:lnTo>
                  <a:lnTo>
                    <a:pt x="23" y="2"/>
                  </a:lnTo>
                  <a:lnTo>
                    <a:pt x="19" y="0"/>
                  </a:lnTo>
                  <a:lnTo>
                    <a:pt x="15" y="0"/>
                  </a:lnTo>
                  <a:lnTo>
                    <a:pt x="12" y="0"/>
                  </a:lnTo>
                  <a:lnTo>
                    <a:pt x="8" y="0"/>
                  </a:lnTo>
                  <a:lnTo>
                    <a:pt x="4" y="2"/>
                  </a:lnTo>
                  <a:lnTo>
                    <a:pt x="0" y="2"/>
                  </a:lnTo>
                  <a:lnTo>
                    <a:pt x="0" y="37"/>
                  </a:lnTo>
                  <a:lnTo>
                    <a:pt x="25" y="35"/>
                  </a:lnTo>
                  <a:lnTo>
                    <a:pt x="35" y="43"/>
                  </a:lnTo>
                  <a:lnTo>
                    <a:pt x="33" y="54"/>
                  </a:lnTo>
                  <a:lnTo>
                    <a:pt x="29" y="56"/>
                  </a:lnTo>
                  <a:lnTo>
                    <a:pt x="23" y="58"/>
                  </a:lnTo>
                  <a:lnTo>
                    <a:pt x="19" y="59"/>
                  </a:lnTo>
                  <a:lnTo>
                    <a:pt x="13" y="63"/>
                  </a:lnTo>
                  <a:lnTo>
                    <a:pt x="10" y="65"/>
                  </a:lnTo>
                  <a:lnTo>
                    <a:pt x="6" y="69"/>
                  </a:lnTo>
                  <a:lnTo>
                    <a:pt x="2" y="72"/>
                  </a:lnTo>
                  <a:lnTo>
                    <a:pt x="0" y="74"/>
                  </a:lnTo>
                  <a:close/>
                </a:path>
              </a:pathLst>
            </a:custGeom>
            <a:solidFill>
              <a:srgbClr val="000000"/>
            </a:solidFill>
            <a:ln w="9525">
              <a:noFill/>
              <a:round/>
              <a:headEnd/>
              <a:tailEnd/>
            </a:ln>
          </p:spPr>
          <p:txBody>
            <a:bodyPr/>
            <a:lstStyle/>
            <a:p>
              <a:endParaRPr lang="en-US"/>
            </a:p>
          </p:txBody>
        </p:sp>
        <p:sp>
          <p:nvSpPr>
            <p:cNvPr id="79" name="Freeform 6"/>
            <p:cNvSpPr>
              <a:spLocks/>
            </p:cNvSpPr>
            <p:nvPr/>
          </p:nvSpPr>
          <p:spPr bwMode="auto">
            <a:xfrm>
              <a:off x="1909" y="1230"/>
              <a:ext cx="1204" cy="1013"/>
            </a:xfrm>
            <a:custGeom>
              <a:avLst/>
              <a:gdLst>
                <a:gd name="T0" fmla="*/ 1176 w 1204"/>
                <a:gd name="T1" fmla="*/ 18 h 1013"/>
                <a:gd name="T2" fmla="*/ 1142 w 1204"/>
                <a:gd name="T3" fmla="*/ 57 h 1013"/>
                <a:gd name="T4" fmla="*/ 1093 w 1204"/>
                <a:gd name="T5" fmla="*/ 98 h 1013"/>
                <a:gd name="T6" fmla="*/ 1051 w 1204"/>
                <a:gd name="T7" fmla="*/ 133 h 1013"/>
                <a:gd name="T8" fmla="*/ 1012 w 1204"/>
                <a:gd name="T9" fmla="*/ 165 h 1013"/>
                <a:gd name="T10" fmla="*/ 946 w 1204"/>
                <a:gd name="T11" fmla="*/ 146 h 1013"/>
                <a:gd name="T12" fmla="*/ 907 w 1204"/>
                <a:gd name="T13" fmla="*/ 148 h 1013"/>
                <a:gd name="T14" fmla="*/ 869 w 1204"/>
                <a:gd name="T15" fmla="*/ 152 h 1013"/>
                <a:gd name="T16" fmla="*/ 810 w 1204"/>
                <a:gd name="T17" fmla="*/ 154 h 1013"/>
                <a:gd name="T18" fmla="*/ 707 w 1204"/>
                <a:gd name="T19" fmla="*/ 170 h 1013"/>
                <a:gd name="T20" fmla="*/ 681 w 1204"/>
                <a:gd name="T21" fmla="*/ 185 h 1013"/>
                <a:gd name="T22" fmla="*/ 645 w 1204"/>
                <a:gd name="T23" fmla="*/ 224 h 1013"/>
                <a:gd name="T24" fmla="*/ 626 w 1204"/>
                <a:gd name="T25" fmla="*/ 283 h 1013"/>
                <a:gd name="T26" fmla="*/ 594 w 1204"/>
                <a:gd name="T27" fmla="*/ 326 h 1013"/>
                <a:gd name="T28" fmla="*/ 451 w 1204"/>
                <a:gd name="T29" fmla="*/ 518 h 1013"/>
                <a:gd name="T30" fmla="*/ 382 w 1204"/>
                <a:gd name="T31" fmla="*/ 524 h 1013"/>
                <a:gd name="T32" fmla="*/ 317 w 1204"/>
                <a:gd name="T33" fmla="*/ 567 h 1013"/>
                <a:gd name="T34" fmla="*/ 281 w 1204"/>
                <a:gd name="T35" fmla="*/ 600 h 1013"/>
                <a:gd name="T36" fmla="*/ 250 w 1204"/>
                <a:gd name="T37" fmla="*/ 642 h 1013"/>
                <a:gd name="T38" fmla="*/ 244 w 1204"/>
                <a:gd name="T39" fmla="*/ 715 h 1013"/>
                <a:gd name="T40" fmla="*/ 77 w 1204"/>
                <a:gd name="T41" fmla="*/ 731 h 1013"/>
                <a:gd name="T42" fmla="*/ 103 w 1204"/>
                <a:gd name="T43" fmla="*/ 559 h 1013"/>
                <a:gd name="T44" fmla="*/ 158 w 1204"/>
                <a:gd name="T45" fmla="*/ 483 h 1013"/>
                <a:gd name="T46" fmla="*/ 95 w 1204"/>
                <a:gd name="T47" fmla="*/ 461 h 1013"/>
                <a:gd name="T48" fmla="*/ 2 w 1204"/>
                <a:gd name="T49" fmla="*/ 522 h 1013"/>
                <a:gd name="T50" fmla="*/ 0 w 1204"/>
                <a:gd name="T51" fmla="*/ 696 h 1013"/>
                <a:gd name="T52" fmla="*/ 56 w 1204"/>
                <a:gd name="T53" fmla="*/ 874 h 1013"/>
                <a:gd name="T54" fmla="*/ 58 w 1204"/>
                <a:gd name="T55" fmla="*/ 950 h 1013"/>
                <a:gd name="T56" fmla="*/ 327 w 1204"/>
                <a:gd name="T57" fmla="*/ 1011 h 1013"/>
                <a:gd name="T58" fmla="*/ 509 w 1204"/>
                <a:gd name="T59" fmla="*/ 1013 h 1013"/>
                <a:gd name="T60" fmla="*/ 655 w 1204"/>
                <a:gd name="T61" fmla="*/ 876 h 1013"/>
                <a:gd name="T62" fmla="*/ 483 w 1204"/>
                <a:gd name="T63" fmla="*/ 926 h 1013"/>
                <a:gd name="T64" fmla="*/ 352 w 1204"/>
                <a:gd name="T65" fmla="*/ 952 h 1013"/>
                <a:gd name="T66" fmla="*/ 283 w 1204"/>
                <a:gd name="T67" fmla="*/ 929 h 1013"/>
                <a:gd name="T68" fmla="*/ 293 w 1204"/>
                <a:gd name="T69" fmla="*/ 861 h 1013"/>
                <a:gd name="T70" fmla="*/ 303 w 1204"/>
                <a:gd name="T71" fmla="*/ 772 h 1013"/>
                <a:gd name="T72" fmla="*/ 453 w 1204"/>
                <a:gd name="T73" fmla="*/ 615 h 1013"/>
                <a:gd name="T74" fmla="*/ 568 w 1204"/>
                <a:gd name="T75" fmla="*/ 574 h 1013"/>
                <a:gd name="T76" fmla="*/ 661 w 1204"/>
                <a:gd name="T77" fmla="*/ 539 h 1013"/>
                <a:gd name="T78" fmla="*/ 713 w 1204"/>
                <a:gd name="T79" fmla="*/ 454 h 1013"/>
                <a:gd name="T80" fmla="*/ 719 w 1204"/>
                <a:gd name="T81" fmla="*/ 394 h 1013"/>
                <a:gd name="T82" fmla="*/ 715 w 1204"/>
                <a:gd name="T83" fmla="*/ 300 h 1013"/>
                <a:gd name="T84" fmla="*/ 709 w 1204"/>
                <a:gd name="T85" fmla="*/ 235 h 1013"/>
                <a:gd name="T86" fmla="*/ 770 w 1204"/>
                <a:gd name="T87" fmla="*/ 215 h 1013"/>
                <a:gd name="T88" fmla="*/ 782 w 1204"/>
                <a:gd name="T89" fmla="*/ 200 h 1013"/>
                <a:gd name="T90" fmla="*/ 831 w 1204"/>
                <a:gd name="T91" fmla="*/ 193 h 1013"/>
                <a:gd name="T92" fmla="*/ 887 w 1204"/>
                <a:gd name="T93" fmla="*/ 187 h 1013"/>
                <a:gd name="T94" fmla="*/ 936 w 1204"/>
                <a:gd name="T95" fmla="*/ 187 h 1013"/>
                <a:gd name="T96" fmla="*/ 1002 w 1204"/>
                <a:gd name="T97" fmla="*/ 207 h 1013"/>
                <a:gd name="T98" fmla="*/ 1065 w 1204"/>
                <a:gd name="T99" fmla="*/ 181 h 1013"/>
                <a:gd name="T100" fmla="*/ 1122 w 1204"/>
                <a:gd name="T101" fmla="*/ 128 h 1013"/>
                <a:gd name="T102" fmla="*/ 1126 w 1204"/>
                <a:gd name="T103" fmla="*/ 174 h 1013"/>
                <a:gd name="T104" fmla="*/ 1150 w 1204"/>
                <a:gd name="T105" fmla="*/ 222 h 1013"/>
                <a:gd name="T106" fmla="*/ 1196 w 1204"/>
                <a:gd name="T107" fmla="*/ 189 h 1013"/>
                <a:gd name="T108" fmla="*/ 1172 w 1204"/>
                <a:gd name="T109" fmla="*/ 159 h 1013"/>
                <a:gd name="T110" fmla="*/ 1158 w 1204"/>
                <a:gd name="T111" fmla="*/ 117 h 1013"/>
                <a:gd name="T112" fmla="*/ 1170 w 1204"/>
                <a:gd name="T113" fmla="*/ 118 h 1013"/>
                <a:gd name="T114" fmla="*/ 1202 w 1204"/>
                <a:gd name="T115" fmla="*/ 74 h 1013"/>
                <a:gd name="T116" fmla="*/ 1166 w 1204"/>
                <a:gd name="T117" fmla="*/ 72 h 1013"/>
                <a:gd name="T118" fmla="*/ 1198 w 1204"/>
                <a:gd name="T119" fmla="*/ 44 h 10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04"/>
                <a:gd name="T181" fmla="*/ 0 h 1013"/>
                <a:gd name="T182" fmla="*/ 1204 w 1204"/>
                <a:gd name="T183" fmla="*/ 1013 h 10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04" h="1013">
                  <a:moveTo>
                    <a:pt x="1204" y="35"/>
                  </a:moveTo>
                  <a:lnTo>
                    <a:pt x="1204" y="0"/>
                  </a:lnTo>
                  <a:lnTo>
                    <a:pt x="1202" y="2"/>
                  </a:lnTo>
                  <a:lnTo>
                    <a:pt x="1200" y="2"/>
                  </a:lnTo>
                  <a:lnTo>
                    <a:pt x="1198" y="2"/>
                  </a:lnTo>
                  <a:lnTo>
                    <a:pt x="1196" y="4"/>
                  </a:lnTo>
                  <a:lnTo>
                    <a:pt x="1194" y="4"/>
                  </a:lnTo>
                  <a:lnTo>
                    <a:pt x="1192" y="4"/>
                  </a:lnTo>
                  <a:lnTo>
                    <a:pt x="1190" y="6"/>
                  </a:lnTo>
                  <a:lnTo>
                    <a:pt x="1188" y="6"/>
                  </a:lnTo>
                  <a:lnTo>
                    <a:pt x="1186" y="7"/>
                  </a:lnTo>
                  <a:lnTo>
                    <a:pt x="1182" y="11"/>
                  </a:lnTo>
                  <a:lnTo>
                    <a:pt x="1180" y="13"/>
                  </a:lnTo>
                  <a:lnTo>
                    <a:pt x="1178" y="15"/>
                  </a:lnTo>
                  <a:lnTo>
                    <a:pt x="1176" y="18"/>
                  </a:lnTo>
                  <a:lnTo>
                    <a:pt x="1174" y="20"/>
                  </a:lnTo>
                  <a:lnTo>
                    <a:pt x="1174" y="24"/>
                  </a:lnTo>
                  <a:lnTo>
                    <a:pt x="1172" y="26"/>
                  </a:lnTo>
                  <a:lnTo>
                    <a:pt x="1168" y="28"/>
                  </a:lnTo>
                  <a:lnTo>
                    <a:pt x="1164" y="28"/>
                  </a:lnTo>
                  <a:lnTo>
                    <a:pt x="1160" y="30"/>
                  </a:lnTo>
                  <a:lnTo>
                    <a:pt x="1156" y="31"/>
                  </a:lnTo>
                  <a:lnTo>
                    <a:pt x="1152" y="35"/>
                  </a:lnTo>
                  <a:lnTo>
                    <a:pt x="1150" y="37"/>
                  </a:lnTo>
                  <a:lnTo>
                    <a:pt x="1146" y="41"/>
                  </a:lnTo>
                  <a:lnTo>
                    <a:pt x="1144" y="43"/>
                  </a:lnTo>
                  <a:lnTo>
                    <a:pt x="1142" y="46"/>
                  </a:lnTo>
                  <a:lnTo>
                    <a:pt x="1142" y="50"/>
                  </a:lnTo>
                  <a:lnTo>
                    <a:pt x="1142" y="54"/>
                  </a:lnTo>
                  <a:lnTo>
                    <a:pt x="1142" y="57"/>
                  </a:lnTo>
                  <a:lnTo>
                    <a:pt x="1140" y="61"/>
                  </a:lnTo>
                  <a:lnTo>
                    <a:pt x="1140" y="65"/>
                  </a:lnTo>
                  <a:lnTo>
                    <a:pt x="1140" y="68"/>
                  </a:lnTo>
                  <a:lnTo>
                    <a:pt x="1138" y="72"/>
                  </a:lnTo>
                  <a:lnTo>
                    <a:pt x="1124" y="83"/>
                  </a:lnTo>
                  <a:lnTo>
                    <a:pt x="1120" y="83"/>
                  </a:lnTo>
                  <a:lnTo>
                    <a:pt x="1117" y="83"/>
                  </a:lnTo>
                  <a:lnTo>
                    <a:pt x="1113" y="85"/>
                  </a:lnTo>
                  <a:lnTo>
                    <a:pt x="1109" y="85"/>
                  </a:lnTo>
                  <a:lnTo>
                    <a:pt x="1105" y="87"/>
                  </a:lnTo>
                  <a:lnTo>
                    <a:pt x="1103" y="91"/>
                  </a:lnTo>
                  <a:lnTo>
                    <a:pt x="1099" y="93"/>
                  </a:lnTo>
                  <a:lnTo>
                    <a:pt x="1097" y="94"/>
                  </a:lnTo>
                  <a:lnTo>
                    <a:pt x="1095" y="96"/>
                  </a:lnTo>
                  <a:lnTo>
                    <a:pt x="1093" y="98"/>
                  </a:lnTo>
                  <a:lnTo>
                    <a:pt x="1093" y="100"/>
                  </a:lnTo>
                  <a:lnTo>
                    <a:pt x="1091" y="102"/>
                  </a:lnTo>
                  <a:lnTo>
                    <a:pt x="1091" y="104"/>
                  </a:lnTo>
                  <a:lnTo>
                    <a:pt x="1089" y="106"/>
                  </a:lnTo>
                  <a:lnTo>
                    <a:pt x="1089" y="107"/>
                  </a:lnTo>
                  <a:lnTo>
                    <a:pt x="1087" y="107"/>
                  </a:lnTo>
                  <a:lnTo>
                    <a:pt x="1081" y="109"/>
                  </a:lnTo>
                  <a:lnTo>
                    <a:pt x="1075" y="111"/>
                  </a:lnTo>
                  <a:lnTo>
                    <a:pt x="1071" y="115"/>
                  </a:lnTo>
                  <a:lnTo>
                    <a:pt x="1065" y="117"/>
                  </a:lnTo>
                  <a:lnTo>
                    <a:pt x="1061" y="120"/>
                  </a:lnTo>
                  <a:lnTo>
                    <a:pt x="1057" y="124"/>
                  </a:lnTo>
                  <a:lnTo>
                    <a:pt x="1055" y="128"/>
                  </a:lnTo>
                  <a:lnTo>
                    <a:pt x="1051" y="131"/>
                  </a:lnTo>
                  <a:lnTo>
                    <a:pt x="1051" y="133"/>
                  </a:lnTo>
                  <a:lnTo>
                    <a:pt x="1051" y="135"/>
                  </a:lnTo>
                  <a:lnTo>
                    <a:pt x="1051" y="137"/>
                  </a:lnTo>
                  <a:lnTo>
                    <a:pt x="1049" y="137"/>
                  </a:lnTo>
                  <a:lnTo>
                    <a:pt x="1049" y="139"/>
                  </a:lnTo>
                  <a:lnTo>
                    <a:pt x="1049" y="141"/>
                  </a:lnTo>
                  <a:lnTo>
                    <a:pt x="1049" y="143"/>
                  </a:lnTo>
                  <a:lnTo>
                    <a:pt x="1043" y="143"/>
                  </a:lnTo>
                  <a:lnTo>
                    <a:pt x="1037" y="144"/>
                  </a:lnTo>
                  <a:lnTo>
                    <a:pt x="1031" y="146"/>
                  </a:lnTo>
                  <a:lnTo>
                    <a:pt x="1025" y="150"/>
                  </a:lnTo>
                  <a:lnTo>
                    <a:pt x="1022" y="154"/>
                  </a:lnTo>
                  <a:lnTo>
                    <a:pt x="1018" y="157"/>
                  </a:lnTo>
                  <a:lnTo>
                    <a:pt x="1014" y="161"/>
                  </a:lnTo>
                  <a:lnTo>
                    <a:pt x="1012" y="165"/>
                  </a:lnTo>
                  <a:lnTo>
                    <a:pt x="1006" y="165"/>
                  </a:lnTo>
                  <a:lnTo>
                    <a:pt x="1002" y="163"/>
                  </a:lnTo>
                  <a:lnTo>
                    <a:pt x="996" y="161"/>
                  </a:lnTo>
                  <a:lnTo>
                    <a:pt x="992" y="161"/>
                  </a:lnTo>
                  <a:lnTo>
                    <a:pt x="986" y="159"/>
                  </a:lnTo>
                  <a:lnTo>
                    <a:pt x="980" y="159"/>
                  </a:lnTo>
                  <a:lnTo>
                    <a:pt x="974" y="161"/>
                  </a:lnTo>
                  <a:lnTo>
                    <a:pt x="968" y="161"/>
                  </a:lnTo>
                  <a:lnTo>
                    <a:pt x="966" y="159"/>
                  </a:lnTo>
                  <a:lnTo>
                    <a:pt x="962" y="157"/>
                  </a:lnTo>
                  <a:lnTo>
                    <a:pt x="960" y="154"/>
                  </a:lnTo>
                  <a:lnTo>
                    <a:pt x="956" y="152"/>
                  </a:lnTo>
                  <a:lnTo>
                    <a:pt x="954" y="150"/>
                  </a:lnTo>
                  <a:lnTo>
                    <a:pt x="950" y="148"/>
                  </a:lnTo>
                  <a:lnTo>
                    <a:pt x="946" y="146"/>
                  </a:lnTo>
                  <a:lnTo>
                    <a:pt x="942" y="144"/>
                  </a:lnTo>
                  <a:lnTo>
                    <a:pt x="938" y="146"/>
                  </a:lnTo>
                  <a:lnTo>
                    <a:pt x="932" y="144"/>
                  </a:lnTo>
                  <a:lnTo>
                    <a:pt x="928" y="144"/>
                  </a:lnTo>
                  <a:lnTo>
                    <a:pt x="925" y="144"/>
                  </a:lnTo>
                  <a:lnTo>
                    <a:pt x="921" y="146"/>
                  </a:lnTo>
                  <a:lnTo>
                    <a:pt x="917" y="146"/>
                  </a:lnTo>
                  <a:lnTo>
                    <a:pt x="915" y="146"/>
                  </a:lnTo>
                  <a:lnTo>
                    <a:pt x="911" y="148"/>
                  </a:lnTo>
                  <a:lnTo>
                    <a:pt x="909" y="150"/>
                  </a:lnTo>
                  <a:lnTo>
                    <a:pt x="909" y="148"/>
                  </a:lnTo>
                  <a:lnTo>
                    <a:pt x="907" y="148"/>
                  </a:lnTo>
                  <a:lnTo>
                    <a:pt x="905" y="148"/>
                  </a:lnTo>
                  <a:lnTo>
                    <a:pt x="905" y="150"/>
                  </a:lnTo>
                  <a:lnTo>
                    <a:pt x="903" y="150"/>
                  </a:lnTo>
                  <a:lnTo>
                    <a:pt x="903" y="152"/>
                  </a:lnTo>
                  <a:lnTo>
                    <a:pt x="901" y="152"/>
                  </a:lnTo>
                  <a:lnTo>
                    <a:pt x="901" y="154"/>
                  </a:lnTo>
                  <a:lnTo>
                    <a:pt x="899" y="154"/>
                  </a:lnTo>
                  <a:lnTo>
                    <a:pt x="899" y="155"/>
                  </a:lnTo>
                  <a:lnTo>
                    <a:pt x="893" y="154"/>
                  </a:lnTo>
                  <a:lnTo>
                    <a:pt x="887" y="152"/>
                  </a:lnTo>
                  <a:lnTo>
                    <a:pt x="881" y="152"/>
                  </a:lnTo>
                  <a:lnTo>
                    <a:pt x="875" y="150"/>
                  </a:lnTo>
                  <a:lnTo>
                    <a:pt x="869" y="152"/>
                  </a:lnTo>
                  <a:lnTo>
                    <a:pt x="863" y="152"/>
                  </a:lnTo>
                  <a:lnTo>
                    <a:pt x="855" y="154"/>
                  </a:lnTo>
                  <a:lnTo>
                    <a:pt x="851" y="157"/>
                  </a:lnTo>
                  <a:lnTo>
                    <a:pt x="847" y="155"/>
                  </a:lnTo>
                  <a:lnTo>
                    <a:pt x="845" y="154"/>
                  </a:lnTo>
                  <a:lnTo>
                    <a:pt x="843" y="152"/>
                  </a:lnTo>
                  <a:lnTo>
                    <a:pt x="839" y="150"/>
                  </a:lnTo>
                  <a:lnTo>
                    <a:pt x="835" y="150"/>
                  </a:lnTo>
                  <a:lnTo>
                    <a:pt x="831" y="148"/>
                  </a:lnTo>
                  <a:lnTo>
                    <a:pt x="830" y="148"/>
                  </a:lnTo>
                  <a:lnTo>
                    <a:pt x="826" y="148"/>
                  </a:lnTo>
                  <a:lnTo>
                    <a:pt x="822" y="150"/>
                  </a:lnTo>
                  <a:lnTo>
                    <a:pt x="818" y="150"/>
                  </a:lnTo>
                  <a:lnTo>
                    <a:pt x="814" y="152"/>
                  </a:lnTo>
                  <a:lnTo>
                    <a:pt x="810" y="154"/>
                  </a:lnTo>
                  <a:lnTo>
                    <a:pt x="806" y="155"/>
                  </a:lnTo>
                  <a:lnTo>
                    <a:pt x="802" y="157"/>
                  </a:lnTo>
                  <a:lnTo>
                    <a:pt x="800" y="159"/>
                  </a:lnTo>
                  <a:lnTo>
                    <a:pt x="796" y="161"/>
                  </a:lnTo>
                  <a:lnTo>
                    <a:pt x="786" y="159"/>
                  </a:lnTo>
                  <a:lnTo>
                    <a:pt x="776" y="157"/>
                  </a:lnTo>
                  <a:lnTo>
                    <a:pt x="766" y="159"/>
                  </a:lnTo>
                  <a:lnTo>
                    <a:pt x="756" y="161"/>
                  </a:lnTo>
                  <a:lnTo>
                    <a:pt x="746" y="163"/>
                  </a:lnTo>
                  <a:lnTo>
                    <a:pt x="735" y="165"/>
                  </a:lnTo>
                  <a:lnTo>
                    <a:pt x="723" y="167"/>
                  </a:lnTo>
                  <a:lnTo>
                    <a:pt x="713" y="167"/>
                  </a:lnTo>
                  <a:lnTo>
                    <a:pt x="709" y="168"/>
                  </a:lnTo>
                  <a:lnTo>
                    <a:pt x="707" y="170"/>
                  </a:lnTo>
                  <a:lnTo>
                    <a:pt x="705" y="170"/>
                  </a:lnTo>
                  <a:lnTo>
                    <a:pt x="703" y="172"/>
                  </a:lnTo>
                  <a:lnTo>
                    <a:pt x="701" y="174"/>
                  </a:lnTo>
                  <a:lnTo>
                    <a:pt x="699" y="174"/>
                  </a:lnTo>
                  <a:lnTo>
                    <a:pt x="697" y="176"/>
                  </a:lnTo>
                  <a:lnTo>
                    <a:pt x="697" y="178"/>
                  </a:lnTo>
                  <a:lnTo>
                    <a:pt x="695" y="178"/>
                  </a:lnTo>
                  <a:lnTo>
                    <a:pt x="695" y="180"/>
                  </a:lnTo>
                  <a:lnTo>
                    <a:pt x="693" y="181"/>
                  </a:lnTo>
                  <a:lnTo>
                    <a:pt x="693" y="183"/>
                  </a:lnTo>
                  <a:lnTo>
                    <a:pt x="691" y="183"/>
                  </a:lnTo>
                  <a:lnTo>
                    <a:pt x="687" y="185"/>
                  </a:lnTo>
                  <a:lnTo>
                    <a:pt x="681" y="185"/>
                  </a:lnTo>
                  <a:lnTo>
                    <a:pt x="677" y="187"/>
                  </a:lnTo>
                  <a:lnTo>
                    <a:pt x="671" y="189"/>
                  </a:lnTo>
                  <a:lnTo>
                    <a:pt x="667" y="191"/>
                  </a:lnTo>
                  <a:lnTo>
                    <a:pt x="663" y="194"/>
                  </a:lnTo>
                  <a:lnTo>
                    <a:pt x="659" y="196"/>
                  </a:lnTo>
                  <a:lnTo>
                    <a:pt x="657" y="202"/>
                  </a:lnTo>
                  <a:lnTo>
                    <a:pt x="657" y="204"/>
                  </a:lnTo>
                  <a:lnTo>
                    <a:pt x="655" y="207"/>
                  </a:lnTo>
                  <a:lnTo>
                    <a:pt x="655" y="209"/>
                  </a:lnTo>
                  <a:lnTo>
                    <a:pt x="655" y="211"/>
                  </a:lnTo>
                  <a:lnTo>
                    <a:pt x="653" y="215"/>
                  </a:lnTo>
                  <a:lnTo>
                    <a:pt x="653" y="217"/>
                  </a:lnTo>
                  <a:lnTo>
                    <a:pt x="653" y="218"/>
                  </a:lnTo>
                  <a:lnTo>
                    <a:pt x="651" y="220"/>
                  </a:lnTo>
                  <a:lnTo>
                    <a:pt x="645" y="224"/>
                  </a:lnTo>
                  <a:lnTo>
                    <a:pt x="639" y="226"/>
                  </a:lnTo>
                  <a:lnTo>
                    <a:pt x="636" y="230"/>
                  </a:lnTo>
                  <a:lnTo>
                    <a:pt x="632" y="231"/>
                  </a:lnTo>
                  <a:lnTo>
                    <a:pt x="630" y="235"/>
                  </a:lnTo>
                  <a:lnTo>
                    <a:pt x="628" y="239"/>
                  </a:lnTo>
                  <a:lnTo>
                    <a:pt x="624" y="243"/>
                  </a:lnTo>
                  <a:lnTo>
                    <a:pt x="624" y="246"/>
                  </a:lnTo>
                  <a:lnTo>
                    <a:pt x="622" y="250"/>
                  </a:lnTo>
                  <a:lnTo>
                    <a:pt x="622" y="255"/>
                  </a:lnTo>
                  <a:lnTo>
                    <a:pt x="620" y="259"/>
                  </a:lnTo>
                  <a:lnTo>
                    <a:pt x="620" y="265"/>
                  </a:lnTo>
                  <a:lnTo>
                    <a:pt x="622" y="270"/>
                  </a:lnTo>
                  <a:lnTo>
                    <a:pt x="622" y="274"/>
                  </a:lnTo>
                  <a:lnTo>
                    <a:pt x="624" y="280"/>
                  </a:lnTo>
                  <a:lnTo>
                    <a:pt x="626" y="283"/>
                  </a:lnTo>
                  <a:lnTo>
                    <a:pt x="630" y="287"/>
                  </a:lnTo>
                  <a:lnTo>
                    <a:pt x="630" y="289"/>
                  </a:lnTo>
                  <a:lnTo>
                    <a:pt x="630" y="291"/>
                  </a:lnTo>
                  <a:lnTo>
                    <a:pt x="622" y="294"/>
                  </a:lnTo>
                  <a:lnTo>
                    <a:pt x="614" y="300"/>
                  </a:lnTo>
                  <a:lnTo>
                    <a:pt x="608" y="305"/>
                  </a:lnTo>
                  <a:lnTo>
                    <a:pt x="602" y="311"/>
                  </a:lnTo>
                  <a:lnTo>
                    <a:pt x="598" y="318"/>
                  </a:lnTo>
                  <a:lnTo>
                    <a:pt x="594" y="326"/>
                  </a:lnTo>
                  <a:lnTo>
                    <a:pt x="592" y="333"/>
                  </a:lnTo>
                  <a:lnTo>
                    <a:pt x="590" y="341"/>
                  </a:lnTo>
                  <a:lnTo>
                    <a:pt x="590" y="344"/>
                  </a:lnTo>
                  <a:lnTo>
                    <a:pt x="590" y="350"/>
                  </a:lnTo>
                  <a:lnTo>
                    <a:pt x="590" y="354"/>
                  </a:lnTo>
                  <a:lnTo>
                    <a:pt x="590" y="359"/>
                  </a:lnTo>
                  <a:lnTo>
                    <a:pt x="592" y="363"/>
                  </a:lnTo>
                  <a:lnTo>
                    <a:pt x="592" y="368"/>
                  </a:lnTo>
                  <a:lnTo>
                    <a:pt x="594" y="372"/>
                  </a:lnTo>
                  <a:lnTo>
                    <a:pt x="594" y="376"/>
                  </a:lnTo>
                  <a:lnTo>
                    <a:pt x="539" y="431"/>
                  </a:lnTo>
                  <a:lnTo>
                    <a:pt x="402" y="305"/>
                  </a:lnTo>
                  <a:lnTo>
                    <a:pt x="350" y="352"/>
                  </a:lnTo>
                  <a:lnTo>
                    <a:pt x="489" y="483"/>
                  </a:lnTo>
                  <a:lnTo>
                    <a:pt x="451" y="518"/>
                  </a:lnTo>
                  <a:lnTo>
                    <a:pt x="449" y="518"/>
                  </a:lnTo>
                  <a:lnTo>
                    <a:pt x="447" y="518"/>
                  </a:lnTo>
                  <a:lnTo>
                    <a:pt x="447" y="517"/>
                  </a:lnTo>
                  <a:lnTo>
                    <a:pt x="446" y="517"/>
                  </a:lnTo>
                  <a:lnTo>
                    <a:pt x="444" y="515"/>
                  </a:lnTo>
                  <a:lnTo>
                    <a:pt x="442" y="513"/>
                  </a:lnTo>
                  <a:lnTo>
                    <a:pt x="434" y="511"/>
                  </a:lnTo>
                  <a:lnTo>
                    <a:pt x="424" y="511"/>
                  </a:lnTo>
                  <a:lnTo>
                    <a:pt x="416" y="511"/>
                  </a:lnTo>
                  <a:lnTo>
                    <a:pt x="406" y="513"/>
                  </a:lnTo>
                  <a:lnTo>
                    <a:pt x="398" y="515"/>
                  </a:lnTo>
                  <a:lnTo>
                    <a:pt x="390" y="518"/>
                  </a:lnTo>
                  <a:lnTo>
                    <a:pt x="382" y="524"/>
                  </a:lnTo>
                  <a:lnTo>
                    <a:pt x="374" y="529"/>
                  </a:lnTo>
                  <a:lnTo>
                    <a:pt x="372" y="531"/>
                  </a:lnTo>
                  <a:lnTo>
                    <a:pt x="370" y="533"/>
                  </a:lnTo>
                  <a:lnTo>
                    <a:pt x="368" y="535"/>
                  </a:lnTo>
                  <a:lnTo>
                    <a:pt x="366" y="537"/>
                  </a:lnTo>
                  <a:lnTo>
                    <a:pt x="364" y="539"/>
                  </a:lnTo>
                  <a:lnTo>
                    <a:pt x="362" y="541"/>
                  </a:lnTo>
                  <a:lnTo>
                    <a:pt x="362" y="542"/>
                  </a:lnTo>
                  <a:lnTo>
                    <a:pt x="360" y="546"/>
                  </a:lnTo>
                  <a:lnTo>
                    <a:pt x="354" y="548"/>
                  </a:lnTo>
                  <a:lnTo>
                    <a:pt x="347" y="550"/>
                  </a:lnTo>
                  <a:lnTo>
                    <a:pt x="339" y="554"/>
                  </a:lnTo>
                  <a:lnTo>
                    <a:pt x="331" y="557"/>
                  </a:lnTo>
                  <a:lnTo>
                    <a:pt x="323" y="561"/>
                  </a:lnTo>
                  <a:lnTo>
                    <a:pt x="317" y="567"/>
                  </a:lnTo>
                  <a:lnTo>
                    <a:pt x="313" y="572"/>
                  </a:lnTo>
                  <a:lnTo>
                    <a:pt x="309" y="579"/>
                  </a:lnTo>
                  <a:lnTo>
                    <a:pt x="309" y="581"/>
                  </a:lnTo>
                  <a:lnTo>
                    <a:pt x="307" y="583"/>
                  </a:lnTo>
                  <a:lnTo>
                    <a:pt x="307" y="585"/>
                  </a:lnTo>
                  <a:lnTo>
                    <a:pt x="307" y="587"/>
                  </a:lnTo>
                  <a:lnTo>
                    <a:pt x="305" y="589"/>
                  </a:lnTo>
                  <a:lnTo>
                    <a:pt x="305" y="591"/>
                  </a:lnTo>
                  <a:lnTo>
                    <a:pt x="303" y="592"/>
                  </a:lnTo>
                  <a:lnTo>
                    <a:pt x="303" y="594"/>
                  </a:lnTo>
                  <a:lnTo>
                    <a:pt x="299" y="596"/>
                  </a:lnTo>
                  <a:lnTo>
                    <a:pt x="295" y="598"/>
                  </a:lnTo>
                  <a:lnTo>
                    <a:pt x="289" y="598"/>
                  </a:lnTo>
                  <a:lnTo>
                    <a:pt x="285" y="600"/>
                  </a:lnTo>
                  <a:lnTo>
                    <a:pt x="281" y="600"/>
                  </a:lnTo>
                  <a:lnTo>
                    <a:pt x="277" y="602"/>
                  </a:lnTo>
                  <a:lnTo>
                    <a:pt x="273" y="604"/>
                  </a:lnTo>
                  <a:lnTo>
                    <a:pt x="269" y="605"/>
                  </a:lnTo>
                  <a:lnTo>
                    <a:pt x="267" y="609"/>
                  </a:lnTo>
                  <a:lnTo>
                    <a:pt x="263" y="611"/>
                  </a:lnTo>
                  <a:lnTo>
                    <a:pt x="261" y="613"/>
                  </a:lnTo>
                  <a:lnTo>
                    <a:pt x="259" y="615"/>
                  </a:lnTo>
                  <a:lnTo>
                    <a:pt x="257" y="618"/>
                  </a:lnTo>
                  <a:lnTo>
                    <a:pt x="255" y="620"/>
                  </a:lnTo>
                  <a:lnTo>
                    <a:pt x="253" y="624"/>
                  </a:lnTo>
                  <a:lnTo>
                    <a:pt x="252" y="628"/>
                  </a:lnTo>
                  <a:lnTo>
                    <a:pt x="252" y="631"/>
                  </a:lnTo>
                  <a:lnTo>
                    <a:pt x="252" y="635"/>
                  </a:lnTo>
                  <a:lnTo>
                    <a:pt x="250" y="639"/>
                  </a:lnTo>
                  <a:lnTo>
                    <a:pt x="250" y="642"/>
                  </a:lnTo>
                  <a:lnTo>
                    <a:pt x="250" y="646"/>
                  </a:lnTo>
                  <a:lnTo>
                    <a:pt x="250" y="650"/>
                  </a:lnTo>
                  <a:lnTo>
                    <a:pt x="250" y="654"/>
                  </a:lnTo>
                  <a:lnTo>
                    <a:pt x="252" y="657"/>
                  </a:lnTo>
                  <a:lnTo>
                    <a:pt x="248" y="663"/>
                  </a:lnTo>
                  <a:lnTo>
                    <a:pt x="246" y="668"/>
                  </a:lnTo>
                  <a:lnTo>
                    <a:pt x="242" y="674"/>
                  </a:lnTo>
                  <a:lnTo>
                    <a:pt x="240" y="679"/>
                  </a:lnTo>
                  <a:lnTo>
                    <a:pt x="240" y="687"/>
                  </a:lnTo>
                  <a:lnTo>
                    <a:pt x="238" y="694"/>
                  </a:lnTo>
                  <a:lnTo>
                    <a:pt x="240" y="700"/>
                  </a:lnTo>
                  <a:lnTo>
                    <a:pt x="240" y="707"/>
                  </a:lnTo>
                  <a:lnTo>
                    <a:pt x="242" y="709"/>
                  </a:lnTo>
                  <a:lnTo>
                    <a:pt x="242" y="713"/>
                  </a:lnTo>
                  <a:lnTo>
                    <a:pt x="244" y="715"/>
                  </a:lnTo>
                  <a:lnTo>
                    <a:pt x="246" y="716"/>
                  </a:lnTo>
                  <a:lnTo>
                    <a:pt x="246" y="718"/>
                  </a:lnTo>
                  <a:lnTo>
                    <a:pt x="248" y="722"/>
                  </a:lnTo>
                  <a:lnTo>
                    <a:pt x="248" y="724"/>
                  </a:lnTo>
                  <a:lnTo>
                    <a:pt x="129" y="839"/>
                  </a:lnTo>
                  <a:lnTo>
                    <a:pt x="121" y="829"/>
                  </a:lnTo>
                  <a:lnTo>
                    <a:pt x="113" y="818"/>
                  </a:lnTo>
                  <a:lnTo>
                    <a:pt x="107" y="809"/>
                  </a:lnTo>
                  <a:lnTo>
                    <a:pt x="101" y="798"/>
                  </a:lnTo>
                  <a:lnTo>
                    <a:pt x="95" y="787"/>
                  </a:lnTo>
                  <a:lnTo>
                    <a:pt x="91" y="776"/>
                  </a:lnTo>
                  <a:lnTo>
                    <a:pt x="87" y="765"/>
                  </a:lnTo>
                  <a:lnTo>
                    <a:pt x="81" y="752"/>
                  </a:lnTo>
                  <a:lnTo>
                    <a:pt x="77" y="731"/>
                  </a:lnTo>
                  <a:lnTo>
                    <a:pt x="75" y="711"/>
                  </a:lnTo>
                  <a:lnTo>
                    <a:pt x="73" y="691"/>
                  </a:lnTo>
                  <a:lnTo>
                    <a:pt x="73" y="668"/>
                  </a:lnTo>
                  <a:lnTo>
                    <a:pt x="73" y="648"/>
                  </a:lnTo>
                  <a:lnTo>
                    <a:pt x="77" y="628"/>
                  </a:lnTo>
                  <a:lnTo>
                    <a:pt x="81" y="609"/>
                  </a:lnTo>
                  <a:lnTo>
                    <a:pt x="87" y="591"/>
                  </a:lnTo>
                  <a:lnTo>
                    <a:pt x="89" y="587"/>
                  </a:lnTo>
                  <a:lnTo>
                    <a:pt x="91" y="583"/>
                  </a:lnTo>
                  <a:lnTo>
                    <a:pt x="93" y="579"/>
                  </a:lnTo>
                  <a:lnTo>
                    <a:pt x="93" y="574"/>
                  </a:lnTo>
                  <a:lnTo>
                    <a:pt x="95" y="570"/>
                  </a:lnTo>
                  <a:lnTo>
                    <a:pt x="97" y="567"/>
                  </a:lnTo>
                  <a:lnTo>
                    <a:pt x="99" y="563"/>
                  </a:lnTo>
                  <a:lnTo>
                    <a:pt x="103" y="559"/>
                  </a:lnTo>
                  <a:lnTo>
                    <a:pt x="105" y="559"/>
                  </a:lnTo>
                  <a:lnTo>
                    <a:pt x="107" y="561"/>
                  </a:lnTo>
                  <a:lnTo>
                    <a:pt x="137" y="596"/>
                  </a:lnTo>
                  <a:lnTo>
                    <a:pt x="139" y="576"/>
                  </a:lnTo>
                  <a:lnTo>
                    <a:pt x="141" y="557"/>
                  </a:lnTo>
                  <a:lnTo>
                    <a:pt x="145" y="539"/>
                  </a:lnTo>
                  <a:lnTo>
                    <a:pt x="149" y="520"/>
                  </a:lnTo>
                  <a:lnTo>
                    <a:pt x="153" y="502"/>
                  </a:lnTo>
                  <a:lnTo>
                    <a:pt x="158" y="483"/>
                  </a:lnTo>
                  <a:lnTo>
                    <a:pt x="162" y="467"/>
                  </a:lnTo>
                  <a:lnTo>
                    <a:pt x="168" y="448"/>
                  </a:lnTo>
                  <a:lnTo>
                    <a:pt x="170" y="442"/>
                  </a:lnTo>
                  <a:lnTo>
                    <a:pt x="172" y="437"/>
                  </a:lnTo>
                  <a:lnTo>
                    <a:pt x="174" y="431"/>
                  </a:lnTo>
                  <a:lnTo>
                    <a:pt x="178" y="426"/>
                  </a:lnTo>
                  <a:lnTo>
                    <a:pt x="180" y="420"/>
                  </a:lnTo>
                  <a:lnTo>
                    <a:pt x="182" y="415"/>
                  </a:lnTo>
                  <a:lnTo>
                    <a:pt x="182" y="411"/>
                  </a:lnTo>
                  <a:lnTo>
                    <a:pt x="182" y="404"/>
                  </a:lnTo>
                  <a:lnTo>
                    <a:pt x="164" y="415"/>
                  </a:lnTo>
                  <a:lnTo>
                    <a:pt x="147" y="426"/>
                  </a:lnTo>
                  <a:lnTo>
                    <a:pt x="131" y="439"/>
                  </a:lnTo>
                  <a:lnTo>
                    <a:pt x="113" y="450"/>
                  </a:lnTo>
                  <a:lnTo>
                    <a:pt x="95" y="461"/>
                  </a:lnTo>
                  <a:lnTo>
                    <a:pt x="77" y="472"/>
                  </a:lnTo>
                  <a:lnTo>
                    <a:pt x="60" y="483"/>
                  </a:lnTo>
                  <a:lnTo>
                    <a:pt x="42" y="494"/>
                  </a:lnTo>
                  <a:lnTo>
                    <a:pt x="36" y="496"/>
                  </a:lnTo>
                  <a:lnTo>
                    <a:pt x="32" y="500"/>
                  </a:lnTo>
                  <a:lnTo>
                    <a:pt x="26" y="504"/>
                  </a:lnTo>
                  <a:lnTo>
                    <a:pt x="22" y="505"/>
                  </a:lnTo>
                  <a:lnTo>
                    <a:pt x="16" y="507"/>
                  </a:lnTo>
                  <a:lnTo>
                    <a:pt x="12" y="511"/>
                  </a:lnTo>
                  <a:lnTo>
                    <a:pt x="8" y="513"/>
                  </a:lnTo>
                  <a:lnTo>
                    <a:pt x="4" y="517"/>
                  </a:lnTo>
                  <a:lnTo>
                    <a:pt x="0" y="520"/>
                  </a:lnTo>
                  <a:lnTo>
                    <a:pt x="2" y="522"/>
                  </a:lnTo>
                  <a:lnTo>
                    <a:pt x="4" y="524"/>
                  </a:lnTo>
                  <a:lnTo>
                    <a:pt x="46" y="531"/>
                  </a:lnTo>
                  <a:lnTo>
                    <a:pt x="38" y="548"/>
                  </a:lnTo>
                  <a:lnTo>
                    <a:pt x="30" y="567"/>
                  </a:lnTo>
                  <a:lnTo>
                    <a:pt x="24" y="583"/>
                  </a:lnTo>
                  <a:lnTo>
                    <a:pt x="18" y="600"/>
                  </a:lnTo>
                  <a:lnTo>
                    <a:pt x="12" y="617"/>
                  </a:lnTo>
                  <a:lnTo>
                    <a:pt x="8" y="633"/>
                  </a:lnTo>
                  <a:lnTo>
                    <a:pt x="4" y="652"/>
                  </a:lnTo>
                  <a:lnTo>
                    <a:pt x="0" y="670"/>
                  </a:lnTo>
                  <a:lnTo>
                    <a:pt x="0" y="696"/>
                  </a:lnTo>
                  <a:lnTo>
                    <a:pt x="2" y="722"/>
                  </a:lnTo>
                  <a:lnTo>
                    <a:pt x="6" y="746"/>
                  </a:lnTo>
                  <a:lnTo>
                    <a:pt x="10" y="770"/>
                  </a:lnTo>
                  <a:lnTo>
                    <a:pt x="16" y="792"/>
                  </a:lnTo>
                  <a:lnTo>
                    <a:pt x="24" y="816"/>
                  </a:lnTo>
                  <a:lnTo>
                    <a:pt x="34" y="839"/>
                  </a:lnTo>
                  <a:lnTo>
                    <a:pt x="46" y="859"/>
                  </a:lnTo>
                  <a:lnTo>
                    <a:pt x="48" y="863"/>
                  </a:lnTo>
                  <a:lnTo>
                    <a:pt x="48" y="865"/>
                  </a:lnTo>
                  <a:lnTo>
                    <a:pt x="50" y="866"/>
                  </a:lnTo>
                  <a:lnTo>
                    <a:pt x="50" y="868"/>
                  </a:lnTo>
                  <a:lnTo>
                    <a:pt x="52" y="870"/>
                  </a:lnTo>
                  <a:lnTo>
                    <a:pt x="54" y="870"/>
                  </a:lnTo>
                  <a:lnTo>
                    <a:pt x="54" y="872"/>
                  </a:lnTo>
                  <a:lnTo>
                    <a:pt x="56" y="874"/>
                  </a:lnTo>
                  <a:lnTo>
                    <a:pt x="61" y="881"/>
                  </a:lnTo>
                  <a:lnTo>
                    <a:pt x="63" y="891"/>
                  </a:lnTo>
                  <a:lnTo>
                    <a:pt x="65" y="900"/>
                  </a:lnTo>
                  <a:lnTo>
                    <a:pt x="65" y="909"/>
                  </a:lnTo>
                  <a:lnTo>
                    <a:pt x="63" y="918"/>
                  </a:lnTo>
                  <a:lnTo>
                    <a:pt x="61" y="928"/>
                  </a:lnTo>
                  <a:lnTo>
                    <a:pt x="60" y="937"/>
                  </a:lnTo>
                  <a:lnTo>
                    <a:pt x="60" y="946"/>
                  </a:lnTo>
                  <a:lnTo>
                    <a:pt x="60" y="948"/>
                  </a:lnTo>
                  <a:lnTo>
                    <a:pt x="58" y="948"/>
                  </a:lnTo>
                  <a:lnTo>
                    <a:pt x="58" y="950"/>
                  </a:lnTo>
                  <a:lnTo>
                    <a:pt x="60" y="950"/>
                  </a:lnTo>
                  <a:lnTo>
                    <a:pt x="137" y="952"/>
                  </a:lnTo>
                  <a:lnTo>
                    <a:pt x="155" y="963"/>
                  </a:lnTo>
                  <a:lnTo>
                    <a:pt x="170" y="972"/>
                  </a:lnTo>
                  <a:lnTo>
                    <a:pt x="188" y="981"/>
                  </a:lnTo>
                  <a:lnTo>
                    <a:pt x="206" y="989"/>
                  </a:lnTo>
                  <a:lnTo>
                    <a:pt x="224" y="996"/>
                  </a:lnTo>
                  <a:lnTo>
                    <a:pt x="242" y="1002"/>
                  </a:lnTo>
                  <a:lnTo>
                    <a:pt x="259" y="1005"/>
                  </a:lnTo>
                  <a:lnTo>
                    <a:pt x="279" y="1007"/>
                  </a:lnTo>
                  <a:lnTo>
                    <a:pt x="303" y="1011"/>
                  </a:lnTo>
                  <a:lnTo>
                    <a:pt x="327" y="1011"/>
                  </a:lnTo>
                  <a:lnTo>
                    <a:pt x="350" y="1013"/>
                  </a:lnTo>
                  <a:lnTo>
                    <a:pt x="372" y="1011"/>
                  </a:lnTo>
                  <a:lnTo>
                    <a:pt x="396" y="1009"/>
                  </a:lnTo>
                  <a:lnTo>
                    <a:pt x="420" y="1005"/>
                  </a:lnTo>
                  <a:lnTo>
                    <a:pt x="442" y="1002"/>
                  </a:lnTo>
                  <a:lnTo>
                    <a:pt x="463" y="994"/>
                  </a:lnTo>
                  <a:lnTo>
                    <a:pt x="469" y="991"/>
                  </a:lnTo>
                  <a:lnTo>
                    <a:pt x="475" y="989"/>
                  </a:lnTo>
                  <a:lnTo>
                    <a:pt x="483" y="987"/>
                  </a:lnTo>
                  <a:lnTo>
                    <a:pt x="489" y="983"/>
                  </a:lnTo>
                  <a:lnTo>
                    <a:pt x="495" y="981"/>
                  </a:lnTo>
                  <a:lnTo>
                    <a:pt x="501" y="978"/>
                  </a:lnTo>
                  <a:lnTo>
                    <a:pt x="507" y="976"/>
                  </a:lnTo>
                  <a:lnTo>
                    <a:pt x="515" y="974"/>
                  </a:lnTo>
                  <a:lnTo>
                    <a:pt x="509" y="1013"/>
                  </a:lnTo>
                  <a:lnTo>
                    <a:pt x="523" y="1000"/>
                  </a:lnTo>
                  <a:lnTo>
                    <a:pt x="539" y="989"/>
                  </a:lnTo>
                  <a:lnTo>
                    <a:pt x="552" y="976"/>
                  </a:lnTo>
                  <a:lnTo>
                    <a:pt x="566" y="961"/>
                  </a:lnTo>
                  <a:lnTo>
                    <a:pt x="580" y="948"/>
                  </a:lnTo>
                  <a:lnTo>
                    <a:pt x="594" y="933"/>
                  </a:lnTo>
                  <a:lnTo>
                    <a:pt x="608" y="920"/>
                  </a:lnTo>
                  <a:lnTo>
                    <a:pt x="622" y="907"/>
                  </a:lnTo>
                  <a:lnTo>
                    <a:pt x="628" y="903"/>
                  </a:lnTo>
                  <a:lnTo>
                    <a:pt x="632" y="898"/>
                  </a:lnTo>
                  <a:lnTo>
                    <a:pt x="636" y="894"/>
                  </a:lnTo>
                  <a:lnTo>
                    <a:pt x="641" y="889"/>
                  </a:lnTo>
                  <a:lnTo>
                    <a:pt x="645" y="885"/>
                  </a:lnTo>
                  <a:lnTo>
                    <a:pt x="651" y="879"/>
                  </a:lnTo>
                  <a:lnTo>
                    <a:pt x="655" y="876"/>
                  </a:lnTo>
                  <a:lnTo>
                    <a:pt x="661" y="870"/>
                  </a:lnTo>
                  <a:lnTo>
                    <a:pt x="663" y="870"/>
                  </a:lnTo>
                  <a:lnTo>
                    <a:pt x="661" y="870"/>
                  </a:lnTo>
                  <a:lnTo>
                    <a:pt x="661" y="868"/>
                  </a:lnTo>
                  <a:lnTo>
                    <a:pt x="455" y="898"/>
                  </a:lnTo>
                  <a:lnTo>
                    <a:pt x="493" y="920"/>
                  </a:lnTo>
                  <a:lnTo>
                    <a:pt x="491" y="922"/>
                  </a:lnTo>
                  <a:lnTo>
                    <a:pt x="489" y="922"/>
                  </a:lnTo>
                  <a:lnTo>
                    <a:pt x="485" y="924"/>
                  </a:lnTo>
                  <a:lnTo>
                    <a:pt x="483" y="926"/>
                  </a:lnTo>
                  <a:lnTo>
                    <a:pt x="481" y="926"/>
                  </a:lnTo>
                  <a:lnTo>
                    <a:pt x="477" y="928"/>
                  </a:lnTo>
                  <a:lnTo>
                    <a:pt x="475" y="929"/>
                  </a:lnTo>
                  <a:lnTo>
                    <a:pt x="471" y="929"/>
                  </a:lnTo>
                  <a:lnTo>
                    <a:pt x="459" y="935"/>
                  </a:lnTo>
                  <a:lnTo>
                    <a:pt x="447" y="937"/>
                  </a:lnTo>
                  <a:lnTo>
                    <a:pt x="436" y="941"/>
                  </a:lnTo>
                  <a:lnTo>
                    <a:pt x="424" y="944"/>
                  </a:lnTo>
                  <a:lnTo>
                    <a:pt x="412" y="946"/>
                  </a:lnTo>
                  <a:lnTo>
                    <a:pt x="400" y="948"/>
                  </a:lnTo>
                  <a:lnTo>
                    <a:pt x="386" y="950"/>
                  </a:lnTo>
                  <a:lnTo>
                    <a:pt x="374" y="950"/>
                  </a:lnTo>
                  <a:lnTo>
                    <a:pt x="366" y="952"/>
                  </a:lnTo>
                  <a:lnTo>
                    <a:pt x="358" y="952"/>
                  </a:lnTo>
                  <a:lnTo>
                    <a:pt x="352" y="952"/>
                  </a:lnTo>
                  <a:lnTo>
                    <a:pt x="345" y="950"/>
                  </a:lnTo>
                  <a:lnTo>
                    <a:pt x="337" y="950"/>
                  </a:lnTo>
                  <a:lnTo>
                    <a:pt x="331" y="950"/>
                  </a:lnTo>
                  <a:lnTo>
                    <a:pt x="325" y="948"/>
                  </a:lnTo>
                  <a:lnTo>
                    <a:pt x="317" y="948"/>
                  </a:lnTo>
                  <a:lnTo>
                    <a:pt x="313" y="946"/>
                  </a:lnTo>
                  <a:lnTo>
                    <a:pt x="307" y="944"/>
                  </a:lnTo>
                  <a:lnTo>
                    <a:pt x="301" y="944"/>
                  </a:lnTo>
                  <a:lnTo>
                    <a:pt x="297" y="942"/>
                  </a:lnTo>
                  <a:lnTo>
                    <a:pt x="291" y="941"/>
                  </a:lnTo>
                  <a:lnTo>
                    <a:pt x="287" y="941"/>
                  </a:lnTo>
                  <a:lnTo>
                    <a:pt x="281" y="939"/>
                  </a:lnTo>
                  <a:lnTo>
                    <a:pt x="277" y="937"/>
                  </a:lnTo>
                  <a:lnTo>
                    <a:pt x="281" y="933"/>
                  </a:lnTo>
                  <a:lnTo>
                    <a:pt x="283" y="929"/>
                  </a:lnTo>
                  <a:lnTo>
                    <a:pt x="287" y="928"/>
                  </a:lnTo>
                  <a:lnTo>
                    <a:pt x="289" y="924"/>
                  </a:lnTo>
                  <a:lnTo>
                    <a:pt x="293" y="920"/>
                  </a:lnTo>
                  <a:lnTo>
                    <a:pt x="295" y="916"/>
                  </a:lnTo>
                  <a:lnTo>
                    <a:pt x="297" y="911"/>
                  </a:lnTo>
                  <a:lnTo>
                    <a:pt x="297" y="907"/>
                  </a:lnTo>
                  <a:lnTo>
                    <a:pt x="299" y="902"/>
                  </a:lnTo>
                  <a:lnTo>
                    <a:pt x="299" y="896"/>
                  </a:lnTo>
                  <a:lnTo>
                    <a:pt x="299" y="891"/>
                  </a:lnTo>
                  <a:lnTo>
                    <a:pt x="299" y="885"/>
                  </a:lnTo>
                  <a:lnTo>
                    <a:pt x="297" y="879"/>
                  </a:lnTo>
                  <a:lnTo>
                    <a:pt x="295" y="876"/>
                  </a:lnTo>
                  <a:lnTo>
                    <a:pt x="293" y="870"/>
                  </a:lnTo>
                  <a:lnTo>
                    <a:pt x="289" y="866"/>
                  </a:lnTo>
                  <a:lnTo>
                    <a:pt x="293" y="861"/>
                  </a:lnTo>
                  <a:lnTo>
                    <a:pt x="297" y="857"/>
                  </a:lnTo>
                  <a:lnTo>
                    <a:pt x="299" y="852"/>
                  </a:lnTo>
                  <a:lnTo>
                    <a:pt x="303" y="844"/>
                  </a:lnTo>
                  <a:lnTo>
                    <a:pt x="305" y="839"/>
                  </a:lnTo>
                  <a:lnTo>
                    <a:pt x="305" y="833"/>
                  </a:lnTo>
                  <a:lnTo>
                    <a:pt x="305" y="826"/>
                  </a:lnTo>
                  <a:lnTo>
                    <a:pt x="305" y="818"/>
                  </a:lnTo>
                  <a:lnTo>
                    <a:pt x="303" y="813"/>
                  </a:lnTo>
                  <a:lnTo>
                    <a:pt x="303" y="807"/>
                  </a:lnTo>
                  <a:lnTo>
                    <a:pt x="303" y="800"/>
                  </a:lnTo>
                  <a:lnTo>
                    <a:pt x="303" y="794"/>
                  </a:lnTo>
                  <a:lnTo>
                    <a:pt x="305" y="789"/>
                  </a:lnTo>
                  <a:lnTo>
                    <a:pt x="305" y="783"/>
                  </a:lnTo>
                  <a:lnTo>
                    <a:pt x="305" y="778"/>
                  </a:lnTo>
                  <a:lnTo>
                    <a:pt x="303" y="772"/>
                  </a:lnTo>
                  <a:lnTo>
                    <a:pt x="315" y="757"/>
                  </a:lnTo>
                  <a:lnTo>
                    <a:pt x="329" y="744"/>
                  </a:lnTo>
                  <a:lnTo>
                    <a:pt x="341" y="729"/>
                  </a:lnTo>
                  <a:lnTo>
                    <a:pt x="354" y="716"/>
                  </a:lnTo>
                  <a:lnTo>
                    <a:pt x="368" y="704"/>
                  </a:lnTo>
                  <a:lnTo>
                    <a:pt x="380" y="691"/>
                  </a:lnTo>
                  <a:lnTo>
                    <a:pt x="394" y="676"/>
                  </a:lnTo>
                  <a:lnTo>
                    <a:pt x="406" y="663"/>
                  </a:lnTo>
                  <a:lnTo>
                    <a:pt x="414" y="655"/>
                  </a:lnTo>
                  <a:lnTo>
                    <a:pt x="420" y="648"/>
                  </a:lnTo>
                  <a:lnTo>
                    <a:pt x="428" y="642"/>
                  </a:lnTo>
                  <a:lnTo>
                    <a:pt x="434" y="635"/>
                  </a:lnTo>
                  <a:lnTo>
                    <a:pt x="442" y="628"/>
                  </a:lnTo>
                  <a:lnTo>
                    <a:pt x="447" y="622"/>
                  </a:lnTo>
                  <a:lnTo>
                    <a:pt x="453" y="615"/>
                  </a:lnTo>
                  <a:lnTo>
                    <a:pt x="461" y="607"/>
                  </a:lnTo>
                  <a:lnTo>
                    <a:pt x="493" y="574"/>
                  </a:lnTo>
                  <a:lnTo>
                    <a:pt x="499" y="578"/>
                  </a:lnTo>
                  <a:lnTo>
                    <a:pt x="507" y="581"/>
                  </a:lnTo>
                  <a:lnTo>
                    <a:pt x="515" y="583"/>
                  </a:lnTo>
                  <a:lnTo>
                    <a:pt x="523" y="585"/>
                  </a:lnTo>
                  <a:lnTo>
                    <a:pt x="533" y="585"/>
                  </a:lnTo>
                  <a:lnTo>
                    <a:pt x="541" y="585"/>
                  </a:lnTo>
                  <a:lnTo>
                    <a:pt x="550" y="583"/>
                  </a:lnTo>
                  <a:lnTo>
                    <a:pt x="558" y="581"/>
                  </a:lnTo>
                  <a:lnTo>
                    <a:pt x="560" y="579"/>
                  </a:lnTo>
                  <a:lnTo>
                    <a:pt x="564" y="578"/>
                  </a:lnTo>
                  <a:lnTo>
                    <a:pt x="564" y="576"/>
                  </a:lnTo>
                  <a:lnTo>
                    <a:pt x="566" y="576"/>
                  </a:lnTo>
                  <a:lnTo>
                    <a:pt x="568" y="574"/>
                  </a:lnTo>
                  <a:lnTo>
                    <a:pt x="570" y="572"/>
                  </a:lnTo>
                  <a:lnTo>
                    <a:pt x="572" y="570"/>
                  </a:lnTo>
                  <a:lnTo>
                    <a:pt x="574" y="568"/>
                  </a:lnTo>
                  <a:lnTo>
                    <a:pt x="586" y="576"/>
                  </a:lnTo>
                  <a:lnTo>
                    <a:pt x="600" y="587"/>
                  </a:lnTo>
                  <a:lnTo>
                    <a:pt x="612" y="596"/>
                  </a:lnTo>
                  <a:lnTo>
                    <a:pt x="624" y="607"/>
                  </a:lnTo>
                  <a:lnTo>
                    <a:pt x="634" y="620"/>
                  </a:lnTo>
                  <a:lnTo>
                    <a:pt x="645" y="631"/>
                  </a:lnTo>
                  <a:lnTo>
                    <a:pt x="657" y="642"/>
                  </a:lnTo>
                  <a:lnTo>
                    <a:pt x="671" y="652"/>
                  </a:lnTo>
                  <a:lnTo>
                    <a:pt x="717" y="609"/>
                  </a:lnTo>
                  <a:lnTo>
                    <a:pt x="655" y="546"/>
                  </a:lnTo>
                  <a:lnTo>
                    <a:pt x="657" y="542"/>
                  </a:lnTo>
                  <a:lnTo>
                    <a:pt x="661" y="539"/>
                  </a:lnTo>
                  <a:lnTo>
                    <a:pt x="665" y="537"/>
                  </a:lnTo>
                  <a:lnTo>
                    <a:pt x="669" y="531"/>
                  </a:lnTo>
                  <a:lnTo>
                    <a:pt x="671" y="528"/>
                  </a:lnTo>
                  <a:lnTo>
                    <a:pt x="675" y="524"/>
                  </a:lnTo>
                  <a:lnTo>
                    <a:pt x="675" y="518"/>
                  </a:lnTo>
                  <a:lnTo>
                    <a:pt x="677" y="513"/>
                  </a:lnTo>
                  <a:lnTo>
                    <a:pt x="689" y="505"/>
                  </a:lnTo>
                  <a:lnTo>
                    <a:pt x="695" y="502"/>
                  </a:lnTo>
                  <a:lnTo>
                    <a:pt x="699" y="494"/>
                  </a:lnTo>
                  <a:lnTo>
                    <a:pt x="701" y="487"/>
                  </a:lnTo>
                  <a:lnTo>
                    <a:pt x="703" y="480"/>
                  </a:lnTo>
                  <a:lnTo>
                    <a:pt x="705" y="474"/>
                  </a:lnTo>
                  <a:lnTo>
                    <a:pt x="707" y="467"/>
                  </a:lnTo>
                  <a:lnTo>
                    <a:pt x="709" y="459"/>
                  </a:lnTo>
                  <a:lnTo>
                    <a:pt x="713" y="454"/>
                  </a:lnTo>
                  <a:lnTo>
                    <a:pt x="717" y="448"/>
                  </a:lnTo>
                  <a:lnTo>
                    <a:pt x="719" y="442"/>
                  </a:lnTo>
                  <a:lnTo>
                    <a:pt x="719" y="437"/>
                  </a:lnTo>
                  <a:lnTo>
                    <a:pt x="721" y="431"/>
                  </a:lnTo>
                  <a:lnTo>
                    <a:pt x="721" y="426"/>
                  </a:lnTo>
                  <a:lnTo>
                    <a:pt x="721" y="418"/>
                  </a:lnTo>
                  <a:lnTo>
                    <a:pt x="721" y="413"/>
                  </a:lnTo>
                  <a:lnTo>
                    <a:pt x="721" y="407"/>
                  </a:lnTo>
                  <a:lnTo>
                    <a:pt x="721" y="405"/>
                  </a:lnTo>
                  <a:lnTo>
                    <a:pt x="719" y="404"/>
                  </a:lnTo>
                  <a:lnTo>
                    <a:pt x="719" y="402"/>
                  </a:lnTo>
                  <a:lnTo>
                    <a:pt x="719" y="400"/>
                  </a:lnTo>
                  <a:lnTo>
                    <a:pt x="719" y="398"/>
                  </a:lnTo>
                  <a:lnTo>
                    <a:pt x="719" y="396"/>
                  </a:lnTo>
                  <a:lnTo>
                    <a:pt x="719" y="394"/>
                  </a:lnTo>
                  <a:lnTo>
                    <a:pt x="719" y="392"/>
                  </a:lnTo>
                  <a:lnTo>
                    <a:pt x="723" y="389"/>
                  </a:lnTo>
                  <a:lnTo>
                    <a:pt x="727" y="383"/>
                  </a:lnTo>
                  <a:lnTo>
                    <a:pt x="731" y="378"/>
                  </a:lnTo>
                  <a:lnTo>
                    <a:pt x="733" y="372"/>
                  </a:lnTo>
                  <a:lnTo>
                    <a:pt x="735" y="367"/>
                  </a:lnTo>
                  <a:lnTo>
                    <a:pt x="736" y="361"/>
                  </a:lnTo>
                  <a:lnTo>
                    <a:pt x="736" y="354"/>
                  </a:lnTo>
                  <a:lnTo>
                    <a:pt x="736" y="348"/>
                  </a:lnTo>
                  <a:lnTo>
                    <a:pt x="736" y="339"/>
                  </a:lnTo>
                  <a:lnTo>
                    <a:pt x="735" y="330"/>
                  </a:lnTo>
                  <a:lnTo>
                    <a:pt x="731" y="322"/>
                  </a:lnTo>
                  <a:lnTo>
                    <a:pt x="727" y="313"/>
                  </a:lnTo>
                  <a:lnTo>
                    <a:pt x="721" y="307"/>
                  </a:lnTo>
                  <a:lnTo>
                    <a:pt x="715" y="300"/>
                  </a:lnTo>
                  <a:lnTo>
                    <a:pt x="709" y="294"/>
                  </a:lnTo>
                  <a:lnTo>
                    <a:pt x="701" y="291"/>
                  </a:lnTo>
                  <a:lnTo>
                    <a:pt x="699" y="289"/>
                  </a:lnTo>
                  <a:lnTo>
                    <a:pt x="695" y="287"/>
                  </a:lnTo>
                  <a:lnTo>
                    <a:pt x="693" y="287"/>
                  </a:lnTo>
                  <a:lnTo>
                    <a:pt x="691" y="285"/>
                  </a:lnTo>
                  <a:lnTo>
                    <a:pt x="687" y="285"/>
                  </a:lnTo>
                  <a:lnTo>
                    <a:pt x="685" y="285"/>
                  </a:lnTo>
                  <a:lnTo>
                    <a:pt x="683" y="283"/>
                  </a:lnTo>
                  <a:lnTo>
                    <a:pt x="679" y="283"/>
                  </a:lnTo>
                  <a:lnTo>
                    <a:pt x="677" y="265"/>
                  </a:lnTo>
                  <a:lnTo>
                    <a:pt x="693" y="252"/>
                  </a:lnTo>
                  <a:lnTo>
                    <a:pt x="699" y="239"/>
                  </a:lnTo>
                  <a:lnTo>
                    <a:pt x="703" y="237"/>
                  </a:lnTo>
                  <a:lnTo>
                    <a:pt x="709" y="235"/>
                  </a:lnTo>
                  <a:lnTo>
                    <a:pt x="713" y="233"/>
                  </a:lnTo>
                  <a:lnTo>
                    <a:pt x="719" y="231"/>
                  </a:lnTo>
                  <a:lnTo>
                    <a:pt x="723" y="230"/>
                  </a:lnTo>
                  <a:lnTo>
                    <a:pt x="727" y="226"/>
                  </a:lnTo>
                  <a:lnTo>
                    <a:pt x="729" y="222"/>
                  </a:lnTo>
                  <a:lnTo>
                    <a:pt x="731" y="217"/>
                  </a:lnTo>
                  <a:lnTo>
                    <a:pt x="736" y="218"/>
                  </a:lnTo>
                  <a:lnTo>
                    <a:pt x="740" y="220"/>
                  </a:lnTo>
                  <a:lnTo>
                    <a:pt x="744" y="220"/>
                  </a:lnTo>
                  <a:lnTo>
                    <a:pt x="750" y="220"/>
                  </a:lnTo>
                  <a:lnTo>
                    <a:pt x="754" y="220"/>
                  </a:lnTo>
                  <a:lnTo>
                    <a:pt x="760" y="220"/>
                  </a:lnTo>
                  <a:lnTo>
                    <a:pt x="764" y="218"/>
                  </a:lnTo>
                  <a:lnTo>
                    <a:pt x="768" y="215"/>
                  </a:lnTo>
                  <a:lnTo>
                    <a:pt x="770" y="215"/>
                  </a:lnTo>
                  <a:lnTo>
                    <a:pt x="770" y="213"/>
                  </a:lnTo>
                  <a:lnTo>
                    <a:pt x="772" y="213"/>
                  </a:lnTo>
                  <a:lnTo>
                    <a:pt x="772" y="211"/>
                  </a:lnTo>
                  <a:lnTo>
                    <a:pt x="774" y="209"/>
                  </a:lnTo>
                  <a:lnTo>
                    <a:pt x="776" y="209"/>
                  </a:lnTo>
                  <a:lnTo>
                    <a:pt x="776" y="207"/>
                  </a:lnTo>
                  <a:lnTo>
                    <a:pt x="778" y="205"/>
                  </a:lnTo>
                  <a:lnTo>
                    <a:pt x="778" y="204"/>
                  </a:lnTo>
                  <a:lnTo>
                    <a:pt x="778" y="202"/>
                  </a:lnTo>
                  <a:lnTo>
                    <a:pt x="780" y="202"/>
                  </a:lnTo>
                  <a:lnTo>
                    <a:pt x="782" y="200"/>
                  </a:lnTo>
                  <a:lnTo>
                    <a:pt x="786" y="202"/>
                  </a:lnTo>
                  <a:lnTo>
                    <a:pt x="790" y="204"/>
                  </a:lnTo>
                  <a:lnTo>
                    <a:pt x="796" y="205"/>
                  </a:lnTo>
                  <a:lnTo>
                    <a:pt x="800" y="205"/>
                  </a:lnTo>
                  <a:lnTo>
                    <a:pt x="806" y="205"/>
                  </a:lnTo>
                  <a:lnTo>
                    <a:pt x="810" y="204"/>
                  </a:lnTo>
                  <a:lnTo>
                    <a:pt x="816" y="204"/>
                  </a:lnTo>
                  <a:lnTo>
                    <a:pt x="820" y="202"/>
                  </a:lnTo>
                  <a:lnTo>
                    <a:pt x="822" y="200"/>
                  </a:lnTo>
                  <a:lnTo>
                    <a:pt x="824" y="198"/>
                  </a:lnTo>
                  <a:lnTo>
                    <a:pt x="826" y="196"/>
                  </a:lnTo>
                  <a:lnTo>
                    <a:pt x="826" y="194"/>
                  </a:lnTo>
                  <a:lnTo>
                    <a:pt x="828" y="194"/>
                  </a:lnTo>
                  <a:lnTo>
                    <a:pt x="830" y="193"/>
                  </a:lnTo>
                  <a:lnTo>
                    <a:pt x="831" y="193"/>
                  </a:lnTo>
                  <a:lnTo>
                    <a:pt x="833" y="193"/>
                  </a:lnTo>
                  <a:lnTo>
                    <a:pt x="841" y="198"/>
                  </a:lnTo>
                  <a:lnTo>
                    <a:pt x="845" y="200"/>
                  </a:lnTo>
                  <a:lnTo>
                    <a:pt x="851" y="200"/>
                  </a:lnTo>
                  <a:lnTo>
                    <a:pt x="857" y="202"/>
                  </a:lnTo>
                  <a:lnTo>
                    <a:pt x="863" y="200"/>
                  </a:lnTo>
                  <a:lnTo>
                    <a:pt x="869" y="200"/>
                  </a:lnTo>
                  <a:lnTo>
                    <a:pt x="873" y="198"/>
                  </a:lnTo>
                  <a:lnTo>
                    <a:pt x="879" y="194"/>
                  </a:lnTo>
                  <a:lnTo>
                    <a:pt x="883" y="191"/>
                  </a:lnTo>
                  <a:lnTo>
                    <a:pt x="885" y="189"/>
                  </a:lnTo>
                  <a:lnTo>
                    <a:pt x="885" y="187"/>
                  </a:lnTo>
                  <a:lnTo>
                    <a:pt x="887" y="187"/>
                  </a:lnTo>
                  <a:lnTo>
                    <a:pt x="887" y="185"/>
                  </a:lnTo>
                  <a:lnTo>
                    <a:pt x="889" y="185"/>
                  </a:lnTo>
                  <a:lnTo>
                    <a:pt x="893" y="187"/>
                  </a:lnTo>
                  <a:lnTo>
                    <a:pt x="897" y="191"/>
                  </a:lnTo>
                  <a:lnTo>
                    <a:pt x="903" y="193"/>
                  </a:lnTo>
                  <a:lnTo>
                    <a:pt x="909" y="193"/>
                  </a:lnTo>
                  <a:lnTo>
                    <a:pt x="915" y="194"/>
                  </a:lnTo>
                  <a:lnTo>
                    <a:pt x="921" y="194"/>
                  </a:lnTo>
                  <a:lnTo>
                    <a:pt x="927" y="193"/>
                  </a:lnTo>
                  <a:lnTo>
                    <a:pt x="932" y="191"/>
                  </a:lnTo>
                  <a:lnTo>
                    <a:pt x="934" y="189"/>
                  </a:lnTo>
                  <a:lnTo>
                    <a:pt x="936" y="187"/>
                  </a:lnTo>
                  <a:lnTo>
                    <a:pt x="938" y="187"/>
                  </a:lnTo>
                  <a:lnTo>
                    <a:pt x="940" y="187"/>
                  </a:lnTo>
                  <a:lnTo>
                    <a:pt x="946" y="191"/>
                  </a:lnTo>
                  <a:lnTo>
                    <a:pt x="952" y="194"/>
                  </a:lnTo>
                  <a:lnTo>
                    <a:pt x="958" y="198"/>
                  </a:lnTo>
                  <a:lnTo>
                    <a:pt x="964" y="200"/>
                  </a:lnTo>
                  <a:lnTo>
                    <a:pt x="970" y="202"/>
                  </a:lnTo>
                  <a:lnTo>
                    <a:pt x="978" y="204"/>
                  </a:lnTo>
                  <a:lnTo>
                    <a:pt x="986" y="204"/>
                  </a:lnTo>
                  <a:lnTo>
                    <a:pt x="994" y="202"/>
                  </a:lnTo>
                  <a:lnTo>
                    <a:pt x="996" y="204"/>
                  </a:lnTo>
                  <a:lnTo>
                    <a:pt x="998" y="205"/>
                  </a:lnTo>
                  <a:lnTo>
                    <a:pt x="1002" y="207"/>
                  </a:lnTo>
                  <a:lnTo>
                    <a:pt x="1006" y="207"/>
                  </a:lnTo>
                  <a:lnTo>
                    <a:pt x="1010" y="209"/>
                  </a:lnTo>
                  <a:lnTo>
                    <a:pt x="1014" y="209"/>
                  </a:lnTo>
                  <a:lnTo>
                    <a:pt x="1018" y="209"/>
                  </a:lnTo>
                  <a:lnTo>
                    <a:pt x="1022" y="207"/>
                  </a:lnTo>
                  <a:lnTo>
                    <a:pt x="1027" y="205"/>
                  </a:lnTo>
                  <a:lnTo>
                    <a:pt x="1033" y="204"/>
                  </a:lnTo>
                  <a:lnTo>
                    <a:pt x="1039" y="202"/>
                  </a:lnTo>
                  <a:lnTo>
                    <a:pt x="1043" y="198"/>
                  </a:lnTo>
                  <a:lnTo>
                    <a:pt x="1047" y="194"/>
                  </a:lnTo>
                  <a:lnTo>
                    <a:pt x="1051" y="191"/>
                  </a:lnTo>
                  <a:lnTo>
                    <a:pt x="1055" y="187"/>
                  </a:lnTo>
                  <a:lnTo>
                    <a:pt x="1057" y="183"/>
                  </a:lnTo>
                  <a:lnTo>
                    <a:pt x="1061" y="183"/>
                  </a:lnTo>
                  <a:lnTo>
                    <a:pt x="1065" y="181"/>
                  </a:lnTo>
                  <a:lnTo>
                    <a:pt x="1069" y="181"/>
                  </a:lnTo>
                  <a:lnTo>
                    <a:pt x="1073" y="180"/>
                  </a:lnTo>
                  <a:lnTo>
                    <a:pt x="1077" y="178"/>
                  </a:lnTo>
                  <a:lnTo>
                    <a:pt x="1079" y="174"/>
                  </a:lnTo>
                  <a:lnTo>
                    <a:pt x="1083" y="172"/>
                  </a:lnTo>
                  <a:lnTo>
                    <a:pt x="1085" y="168"/>
                  </a:lnTo>
                  <a:lnTo>
                    <a:pt x="1087" y="165"/>
                  </a:lnTo>
                  <a:lnTo>
                    <a:pt x="1089" y="161"/>
                  </a:lnTo>
                  <a:lnTo>
                    <a:pt x="1091" y="157"/>
                  </a:lnTo>
                  <a:lnTo>
                    <a:pt x="1093" y="155"/>
                  </a:lnTo>
                  <a:lnTo>
                    <a:pt x="1097" y="152"/>
                  </a:lnTo>
                  <a:lnTo>
                    <a:pt x="1101" y="150"/>
                  </a:lnTo>
                  <a:lnTo>
                    <a:pt x="1105" y="148"/>
                  </a:lnTo>
                  <a:lnTo>
                    <a:pt x="1109" y="148"/>
                  </a:lnTo>
                  <a:lnTo>
                    <a:pt x="1122" y="128"/>
                  </a:lnTo>
                  <a:lnTo>
                    <a:pt x="1124" y="128"/>
                  </a:lnTo>
                  <a:lnTo>
                    <a:pt x="1124" y="130"/>
                  </a:lnTo>
                  <a:lnTo>
                    <a:pt x="1126" y="131"/>
                  </a:lnTo>
                  <a:lnTo>
                    <a:pt x="1126" y="133"/>
                  </a:lnTo>
                  <a:lnTo>
                    <a:pt x="1126" y="135"/>
                  </a:lnTo>
                  <a:lnTo>
                    <a:pt x="1126" y="137"/>
                  </a:lnTo>
                  <a:lnTo>
                    <a:pt x="1124" y="143"/>
                  </a:lnTo>
                  <a:lnTo>
                    <a:pt x="1122" y="148"/>
                  </a:lnTo>
                  <a:lnTo>
                    <a:pt x="1120" y="152"/>
                  </a:lnTo>
                  <a:lnTo>
                    <a:pt x="1122" y="157"/>
                  </a:lnTo>
                  <a:lnTo>
                    <a:pt x="1122" y="163"/>
                  </a:lnTo>
                  <a:lnTo>
                    <a:pt x="1124" y="168"/>
                  </a:lnTo>
                  <a:lnTo>
                    <a:pt x="1126" y="174"/>
                  </a:lnTo>
                  <a:lnTo>
                    <a:pt x="1128" y="178"/>
                  </a:lnTo>
                  <a:lnTo>
                    <a:pt x="1130" y="181"/>
                  </a:lnTo>
                  <a:lnTo>
                    <a:pt x="1132" y="183"/>
                  </a:lnTo>
                  <a:lnTo>
                    <a:pt x="1134" y="185"/>
                  </a:lnTo>
                  <a:lnTo>
                    <a:pt x="1136" y="187"/>
                  </a:lnTo>
                  <a:lnTo>
                    <a:pt x="1138" y="189"/>
                  </a:lnTo>
                  <a:lnTo>
                    <a:pt x="1140" y="191"/>
                  </a:lnTo>
                  <a:lnTo>
                    <a:pt x="1142" y="193"/>
                  </a:lnTo>
                  <a:lnTo>
                    <a:pt x="1144" y="194"/>
                  </a:lnTo>
                  <a:lnTo>
                    <a:pt x="1144" y="200"/>
                  </a:lnTo>
                  <a:lnTo>
                    <a:pt x="1144" y="204"/>
                  </a:lnTo>
                  <a:lnTo>
                    <a:pt x="1146" y="209"/>
                  </a:lnTo>
                  <a:lnTo>
                    <a:pt x="1146" y="213"/>
                  </a:lnTo>
                  <a:lnTo>
                    <a:pt x="1148" y="218"/>
                  </a:lnTo>
                  <a:lnTo>
                    <a:pt x="1150" y="222"/>
                  </a:lnTo>
                  <a:lnTo>
                    <a:pt x="1154" y="226"/>
                  </a:lnTo>
                  <a:lnTo>
                    <a:pt x="1158" y="228"/>
                  </a:lnTo>
                  <a:lnTo>
                    <a:pt x="1162" y="233"/>
                  </a:lnTo>
                  <a:lnTo>
                    <a:pt x="1168" y="235"/>
                  </a:lnTo>
                  <a:lnTo>
                    <a:pt x="1174" y="237"/>
                  </a:lnTo>
                  <a:lnTo>
                    <a:pt x="1180" y="239"/>
                  </a:lnTo>
                  <a:lnTo>
                    <a:pt x="1188" y="241"/>
                  </a:lnTo>
                  <a:lnTo>
                    <a:pt x="1194" y="243"/>
                  </a:lnTo>
                  <a:lnTo>
                    <a:pt x="1198" y="244"/>
                  </a:lnTo>
                  <a:lnTo>
                    <a:pt x="1204" y="250"/>
                  </a:lnTo>
                  <a:lnTo>
                    <a:pt x="1204" y="189"/>
                  </a:lnTo>
                  <a:lnTo>
                    <a:pt x="1202" y="189"/>
                  </a:lnTo>
                  <a:lnTo>
                    <a:pt x="1200" y="189"/>
                  </a:lnTo>
                  <a:lnTo>
                    <a:pt x="1198" y="189"/>
                  </a:lnTo>
                  <a:lnTo>
                    <a:pt x="1196" y="189"/>
                  </a:lnTo>
                  <a:lnTo>
                    <a:pt x="1194" y="189"/>
                  </a:lnTo>
                  <a:lnTo>
                    <a:pt x="1192" y="189"/>
                  </a:lnTo>
                  <a:lnTo>
                    <a:pt x="1190" y="189"/>
                  </a:lnTo>
                  <a:lnTo>
                    <a:pt x="1188" y="189"/>
                  </a:lnTo>
                  <a:lnTo>
                    <a:pt x="1188" y="185"/>
                  </a:lnTo>
                  <a:lnTo>
                    <a:pt x="1188" y="181"/>
                  </a:lnTo>
                  <a:lnTo>
                    <a:pt x="1186" y="178"/>
                  </a:lnTo>
                  <a:lnTo>
                    <a:pt x="1184" y="174"/>
                  </a:lnTo>
                  <a:lnTo>
                    <a:pt x="1184" y="170"/>
                  </a:lnTo>
                  <a:lnTo>
                    <a:pt x="1182" y="168"/>
                  </a:lnTo>
                  <a:lnTo>
                    <a:pt x="1178" y="165"/>
                  </a:lnTo>
                  <a:lnTo>
                    <a:pt x="1176" y="163"/>
                  </a:lnTo>
                  <a:lnTo>
                    <a:pt x="1174" y="161"/>
                  </a:lnTo>
                  <a:lnTo>
                    <a:pt x="1172" y="161"/>
                  </a:lnTo>
                  <a:lnTo>
                    <a:pt x="1172" y="159"/>
                  </a:lnTo>
                  <a:lnTo>
                    <a:pt x="1170" y="159"/>
                  </a:lnTo>
                  <a:lnTo>
                    <a:pt x="1168" y="159"/>
                  </a:lnTo>
                  <a:lnTo>
                    <a:pt x="1168" y="157"/>
                  </a:lnTo>
                  <a:lnTo>
                    <a:pt x="1168" y="155"/>
                  </a:lnTo>
                  <a:lnTo>
                    <a:pt x="1168" y="154"/>
                  </a:lnTo>
                  <a:lnTo>
                    <a:pt x="1168" y="150"/>
                  </a:lnTo>
                  <a:lnTo>
                    <a:pt x="1168" y="146"/>
                  </a:lnTo>
                  <a:lnTo>
                    <a:pt x="1168" y="141"/>
                  </a:lnTo>
                  <a:lnTo>
                    <a:pt x="1168" y="135"/>
                  </a:lnTo>
                  <a:lnTo>
                    <a:pt x="1166" y="131"/>
                  </a:lnTo>
                  <a:lnTo>
                    <a:pt x="1164" y="128"/>
                  </a:lnTo>
                  <a:lnTo>
                    <a:pt x="1162" y="122"/>
                  </a:lnTo>
                  <a:lnTo>
                    <a:pt x="1158" y="118"/>
                  </a:lnTo>
                  <a:lnTo>
                    <a:pt x="1158" y="117"/>
                  </a:lnTo>
                  <a:lnTo>
                    <a:pt x="1160" y="115"/>
                  </a:lnTo>
                  <a:lnTo>
                    <a:pt x="1162" y="113"/>
                  </a:lnTo>
                  <a:lnTo>
                    <a:pt x="1164" y="113"/>
                  </a:lnTo>
                  <a:lnTo>
                    <a:pt x="1166" y="115"/>
                  </a:lnTo>
                  <a:lnTo>
                    <a:pt x="1168" y="117"/>
                  </a:lnTo>
                  <a:lnTo>
                    <a:pt x="1170" y="118"/>
                  </a:lnTo>
                  <a:lnTo>
                    <a:pt x="1174" y="120"/>
                  </a:lnTo>
                  <a:lnTo>
                    <a:pt x="1176" y="122"/>
                  </a:lnTo>
                  <a:lnTo>
                    <a:pt x="1180" y="122"/>
                  </a:lnTo>
                  <a:lnTo>
                    <a:pt x="1184" y="124"/>
                  </a:lnTo>
                  <a:lnTo>
                    <a:pt x="1186" y="124"/>
                  </a:lnTo>
                  <a:lnTo>
                    <a:pt x="1190" y="122"/>
                  </a:lnTo>
                  <a:lnTo>
                    <a:pt x="1192" y="122"/>
                  </a:lnTo>
                  <a:lnTo>
                    <a:pt x="1194" y="122"/>
                  </a:lnTo>
                  <a:lnTo>
                    <a:pt x="1196" y="122"/>
                  </a:lnTo>
                  <a:lnTo>
                    <a:pt x="1198" y="120"/>
                  </a:lnTo>
                  <a:lnTo>
                    <a:pt x="1200" y="120"/>
                  </a:lnTo>
                  <a:lnTo>
                    <a:pt x="1204" y="118"/>
                  </a:lnTo>
                  <a:lnTo>
                    <a:pt x="1204" y="72"/>
                  </a:lnTo>
                  <a:lnTo>
                    <a:pt x="1202" y="74"/>
                  </a:lnTo>
                  <a:lnTo>
                    <a:pt x="1198" y="74"/>
                  </a:lnTo>
                  <a:lnTo>
                    <a:pt x="1194" y="74"/>
                  </a:lnTo>
                  <a:lnTo>
                    <a:pt x="1188" y="74"/>
                  </a:lnTo>
                  <a:lnTo>
                    <a:pt x="1184" y="76"/>
                  </a:lnTo>
                  <a:lnTo>
                    <a:pt x="1180" y="76"/>
                  </a:lnTo>
                  <a:lnTo>
                    <a:pt x="1178" y="78"/>
                  </a:lnTo>
                  <a:lnTo>
                    <a:pt x="1174" y="80"/>
                  </a:lnTo>
                  <a:lnTo>
                    <a:pt x="1170" y="81"/>
                  </a:lnTo>
                  <a:lnTo>
                    <a:pt x="1166" y="72"/>
                  </a:lnTo>
                  <a:lnTo>
                    <a:pt x="1166" y="70"/>
                  </a:lnTo>
                  <a:lnTo>
                    <a:pt x="1168" y="70"/>
                  </a:lnTo>
                  <a:lnTo>
                    <a:pt x="1168" y="68"/>
                  </a:lnTo>
                  <a:lnTo>
                    <a:pt x="1170" y="68"/>
                  </a:lnTo>
                  <a:lnTo>
                    <a:pt x="1172" y="68"/>
                  </a:lnTo>
                  <a:lnTo>
                    <a:pt x="1174" y="67"/>
                  </a:lnTo>
                  <a:lnTo>
                    <a:pt x="1176" y="67"/>
                  </a:lnTo>
                  <a:lnTo>
                    <a:pt x="1180" y="65"/>
                  </a:lnTo>
                  <a:lnTo>
                    <a:pt x="1186" y="61"/>
                  </a:lnTo>
                  <a:lnTo>
                    <a:pt x="1190" y="57"/>
                  </a:lnTo>
                  <a:lnTo>
                    <a:pt x="1194" y="54"/>
                  </a:lnTo>
                  <a:lnTo>
                    <a:pt x="1196" y="50"/>
                  </a:lnTo>
                  <a:lnTo>
                    <a:pt x="1198" y="44"/>
                  </a:lnTo>
                  <a:lnTo>
                    <a:pt x="1200" y="39"/>
                  </a:lnTo>
                  <a:lnTo>
                    <a:pt x="1202" y="35"/>
                  </a:lnTo>
                  <a:lnTo>
                    <a:pt x="1204" y="35"/>
                  </a:lnTo>
                  <a:close/>
                </a:path>
              </a:pathLst>
            </a:custGeom>
            <a:solidFill>
              <a:srgbClr val="000000"/>
            </a:solidFill>
            <a:ln w="9525">
              <a:noFill/>
              <a:round/>
              <a:headEnd/>
              <a:tailEnd/>
            </a:ln>
          </p:spPr>
          <p:txBody>
            <a:bodyPr/>
            <a:lstStyle/>
            <a:p>
              <a:endParaRPr lang="en-US"/>
            </a:p>
          </p:txBody>
        </p:sp>
        <p:sp>
          <p:nvSpPr>
            <p:cNvPr id="80" name="Freeform 7"/>
            <p:cNvSpPr>
              <a:spLocks/>
            </p:cNvSpPr>
            <p:nvPr/>
          </p:nvSpPr>
          <p:spPr bwMode="auto">
            <a:xfrm>
              <a:off x="1921" y="1654"/>
              <a:ext cx="627" cy="581"/>
            </a:xfrm>
            <a:custGeom>
              <a:avLst/>
              <a:gdLst>
                <a:gd name="T0" fmla="*/ 61 w 627"/>
                <a:gd name="T1" fmla="*/ 518 h 581"/>
                <a:gd name="T2" fmla="*/ 61 w 627"/>
                <a:gd name="T3" fmla="*/ 518 h 581"/>
                <a:gd name="T4" fmla="*/ 154 w 627"/>
                <a:gd name="T5" fmla="*/ 537 h 581"/>
                <a:gd name="T6" fmla="*/ 226 w 627"/>
                <a:gd name="T7" fmla="*/ 567 h 581"/>
                <a:gd name="T8" fmla="*/ 307 w 627"/>
                <a:gd name="T9" fmla="*/ 579 h 581"/>
                <a:gd name="T10" fmla="*/ 402 w 627"/>
                <a:gd name="T11" fmla="*/ 576 h 581"/>
                <a:gd name="T12" fmla="*/ 463 w 627"/>
                <a:gd name="T13" fmla="*/ 557 h 581"/>
                <a:gd name="T14" fmla="*/ 499 w 627"/>
                <a:gd name="T15" fmla="*/ 541 h 581"/>
                <a:gd name="T16" fmla="*/ 525 w 627"/>
                <a:gd name="T17" fmla="*/ 552 h 581"/>
                <a:gd name="T18" fmla="*/ 578 w 627"/>
                <a:gd name="T19" fmla="*/ 500 h 581"/>
                <a:gd name="T20" fmla="*/ 624 w 627"/>
                <a:gd name="T21" fmla="*/ 459 h 581"/>
                <a:gd name="T22" fmla="*/ 626 w 627"/>
                <a:gd name="T23" fmla="*/ 457 h 581"/>
                <a:gd name="T24" fmla="*/ 475 w 627"/>
                <a:gd name="T25" fmla="*/ 481 h 581"/>
                <a:gd name="T26" fmla="*/ 501 w 627"/>
                <a:gd name="T27" fmla="*/ 496 h 581"/>
                <a:gd name="T28" fmla="*/ 477 w 627"/>
                <a:gd name="T29" fmla="*/ 509 h 581"/>
                <a:gd name="T30" fmla="*/ 380 w 627"/>
                <a:gd name="T31" fmla="*/ 535 h 581"/>
                <a:gd name="T32" fmla="*/ 285 w 627"/>
                <a:gd name="T33" fmla="*/ 531 h 581"/>
                <a:gd name="T34" fmla="*/ 212 w 627"/>
                <a:gd name="T35" fmla="*/ 507 h 581"/>
                <a:gd name="T36" fmla="*/ 160 w 627"/>
                <a:gd name="T37" fmla="*/ 476 h 581"/>
                <a:gd name="T38" fmla="*/ 154 w 627"/>
                <a:gd name="T39" fmla="*/ 472 h 581"/>
                <a:gd name="T40" fmla="*/ 162 w 627"/>
                <a:gd name="T41" fmla="*/ 457 h 581"/>
                <a:gd name="T42" fmla="*/ 204 w 627"/>
                <a:gd name="T43" fmla="*/ 417 h 581"/>
                <a:gd name="T44" fmla="*/ 236 w 627"/>
                <a:gd name="T45" fmla="*/ 381 h 581"/>
                <a:gd name="T46" fmla="*/ 236 w 627"/>
                <a:gd name="T47" fmla="*/ 372 h 581"/>
                <a:gd name="T48" fmla="*/ 240 w 627"/>
                <a:gd name="T49" fmla="*/ 363 h 581"/>
                <a:gd name="T50" fmla="*/ 236 w 627"/>
                <a:gd name="T51" fmla="*/ 357 h 581"/>
                <a:gd name="T52" fmla="*/ 222 w 627"/>
                <a:gd name="T53" fmla="*/ 333 h 581"/>
                <a:gd name="T54" fmla="*/ 101 w 627"/>
                <a:gd name="T55" fmla="*/ 417 h 581"/>
                <a:gd name="T56" fmla="*/ 83 w 627"/>
                <a:gd name="T57" fmla="*/ 389 h 581"/>
                <a:gd name="T58" fmla="*/ 63 w 627"/>
                <a:gd name="T59" fmla="*/ 342 h 581"/>
                <a:gd name="T60" fmla="*/ 51 w 627"/>
                <a:gd name="T61" fmla="*/ 291 h 581"/>
                <a:gd name="T62" fmla="*/ 51 w 627"/>
                <a:gd name="T63" fmla="*/ 217 h 581"/>
                <a:gd name="T64" fmla="*/ 73 w 627"/>
                <a:gd name="T65" fmla="*/ 146 h 581"/>
                <a:gd name="T66" fmla="*/ 85 w 627"/>
                <a:gd name="T67" fmla="*/ 124 h 581"/>
                <a:gd name="T68" fmla="*/ 91 w 627"/>
                <a:gd name="T69" fmla="*/ 118 h 581"/>
                <a:gd name="T70" fmla="*/ 121 w 627"/>
                <a:gd name="T71" fmla="*/ 109 h 581"/>
                <a:gd name="T72" fmla="*/ 141 w 627"/>
                <a:gd name="T73" fmla="*/ 37 h 581"/>
                <a:gd name="T74" fmla="*/ 154 w 627"/>
                <a:gd name="T75" fmla="*/ 2 h 581"/>
                <a:gd name="T76" fmla="*/ 154 w 627"/>
                <a:gd name="T77" fmla="*/ 0 h 581"/>
                <a:gd name="T78" fmla="*/ 53 w 627"/>
                <a:gd name="T79" fmla="*/ 100 h 581"/>
                <a:gd name="T80" fmla="*/ 53 w 627"/>
                <a:gd name="T81" fmla="*/ 100 h 581"/>
                <a:gd name="T82" fmla="*/ 55 w 627"/>
                <a:gd name="T83" fmla="*/ 102 h 581"/>
                <a:gd name="T84" fmla="*/ 53 w 627"/>
                <a:gd name="T85" fmla="*/ 105 h 581"/>
                <a:gd name="T86" fmla="*/ 49 w 627"/>
                <a:gd name="T87" fmla="*/ 107 h 581"/>
                <a:gd name="T88" fmla="*/ 26 w 627"/>
                <a:gd name="T89" fmla="*/ 155 h 581"/>
                <a:gd name="T90" fmla="*/ 8 w 627"/>
                <a:gd name="T91" fmla="*/ 205 h 581"/>
                <a:gd name="T92" fmla="*/ 0 w 627"/>
                <a:gd name="T93" fmla="*/ 292 h 581"/>
                <a:gd name="T94" fmla="*/ 18 w 627"/>
                <a:gd name="T95" fmla="*/ 378 h 581"/>
                <a:gd name="T96" fmla="*/ 40 w 627"/>
                <a:gd name="T97" fmla="*/ 420 h 581"/>
                <a:gd name="T98" fmla="*/ 61 w 627"/>
                <a:gd name="T99" fmla="*/ 461 h 581"/>
                <a:gd name="T100" fmla="*/ 63 w 627"/>
                <a:gd name="T101" fmla="*/ 491 h 581"/>
                <a:gd name="T102" fmla="*/ 59 w 627"/>
                <a:gd name="T103" fmla="*/ 517 h 5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7"/>
                <a:gd name="T157" fmla="*/ 0 h 581"/>
                <a:gd name="T158" fmla="*/ 627 w 627"/>
                <a:gd name="T159" fmla="*/ 581 h 5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7" h="581">
                  <a:moveTo>
                    <a:pt x="59" y="517"/>
                  </a:moveTo>
                  <a:lnTo>
                    <a:pt x="61" y="518"/>
                  </a:lnTo>
                  <a:lnTo>
                    <a:pt x="121" y="518"/>
                  </a:lnTo>
                  <a:lnTo>
                    <a:pt x="139" y="528"/>
                  </a:lnTo>
                  <a:lnTo>
                    <a:pt x="154" y="537"/>
                  </a:lnTo>
                  <a:lnTo>
                    <a:pt x="172" y="544"/>
                  </a:lnTo>
                  <a:lnTo>
                    <a:pt x="190" y="554"/>
                  </a:lnTo>
                  <a:lnTo>
                    <a:pt x="208" y="559"/>
                  </a:lnTo>
                  <a:lnTo>
                    <a:pt x="226" y="567"/>
                  </a:lnTo>
                  <a:lnTo>
                    <a:pt x="245" y="570"/>
                  </a:lnTo>
                  <a:lnTo>
                    <a:pt x="263" y="574"/>
                  </a:lnTo>
                  <a:lnTo>
                    <a:pt x="285" y="578"/>
                  </a:lnTo>
                  <a:lnTo>
                    <a:pt x="307" y="579"/>
                  </a:lnTo>
                  <a:lnTo>
                    <a:pt x="331" y="581"/>
                  </a:lnTo>
                  <a:lnTo>
                    <a:pt x="354" y="581"/>
                  </a:lnTo>
                  <a:lnTo>
                    <a:pt x="378" y="579"/>
                  </a:lnTo>
                  <a:lnTo>
                    <a:pt x="402" y="576"/>
                  </a:lnTo>
                  <a:lnTo>
                    <a:pt x="424" y="570"/>
                  </a:lnTo>
                  <a:lnTo>
                    <a:pt x="445" y="563"/>
                  </a:lnTo>
                  <a:lnTo>
                    <a:pt x="455" y="561"/>
                  </a:lnTo>
                  <a:lnTo>
                    <a:pt x="463" y="557"/>
                  </a:lnTo>
                  <a:lnTo>
                    <a:pt x="473" y="554"/>
                  </a:lnTo>
                  <a:lnTo>
                    <a:pt x="481" y="548"/>
                  </a:lnTo>
                  <a:lnTo>
                    <a:pt x="489" y="544"/>
                  </a:lnTo>
                  <a:lnTo>
                    <a:pt x="499" y="541"/>
                  </a:lnTo>
                  <a:lnTo>
                    <a:pt x="507" y="535"/>
                  </a:lnTo>
                  <a:lnTo>
                    <a:pt x="517" y="531"/>
                  </a:lnTo>
                  <a:lnTo>
                    <a:pt x="511" y="565"/>
                  </a:lnTo>
                  <a:lnTo>
                    <a:pt x="525" y="552"/>
                  </a:lnTo>
                  <a:lnTo>
                    <a:pt x="536" y="539"/>
                  </a:lnTo>
                  <a:lnTo>
                    <a:pt x="550" y="526"/>
                  </a:lnTo>
                  <a:lnTo>
                    <a:pt x="564" y="513"/>
                  </a:lnTo>
                  <a:lnTo>
                    <a:pt x="578" y="500"/>
                  </a:lnTo>
                  <a:lnTo>
                    <a:pt x="594" y="485"/>
                  </a:lnTo>
                  <a:lnTo>
                    <a:pt x="608" y="472"/>
                  </a:lnTo>
                  <a:lnTo>
                    <a:pt x="624" y="459"/>
                  </a:lnTo>
                  <a:lnTo>
                    <a:pt x="626" y="459"/>
                  </a:lnTo>
                  <a:lnTo>
                    <a:pt x="626" y="457"/>
                  </a:lnTo>
                  <a:lnTo>
                    <a:pt x="627" y="457"/>
                  </a:lnTo>
                  <a:lnTo>
                    <a:pt x="475" y="481"/>
                  </a:lnTo>
                  <a:lnTo>
                    <a:pt x="501" y="496"/>
                  </a:lnTo>
                  <a:lnTo>
                    <a:pt x="501" y="498"/>
                  </a:lnTo>
                  <a:lnTo>
                    <a:pt x="499" y="498"/>
                  </a:lnTo>
                  <a:lnTo>
                    <a:pt x="477" y="509"/>
                  </a:lnTo>
                  <a:lnTo>
                    <a:pt x="453" y="518"/>
                  </a:lnTo>
                  <a:lnTo>
                    <a:pt x="430" y="526"/>
                  </a:lnTo>
                  <a:lnTo>
                    <a:pt x="406" y="531"/>
                  </a:lnTo>
                  <a:lnTo>
                    <a:pt x="380" y="535"/>
                  </a:lnTo>
                  <a:lnTo>
                    <a:pt x="354" y="537"/>
                  </a:lnTo>
                  <a:lnTo>
                    <a:pt x="329" y="537"/>
                  </a:lnTo>
                  <a:lnTo>
                    <a:pt x="303" y="535"/>
                  </a:lnTo>
                  <a:lnTo>
                    <a:pt x="285" y="531"/>
                  </a:lnTo>
                  <a:lnTo>
                    <a:pt x="265" y="526"/>
                  </a:lnTo>
                  <a:lnTo>
                    <a:pt x="247" y="520"/>
                  </a:lnTo>
                  <a:lnTo>
                    <a:pt x="230" y="515"/>
                  </a:lnTo>
                  <a:lnTo>
                    <a:pt x="212" y="507"/>
                  </a:lnTo>
                  <a:lnTo>
                    <a:pt x="194" y="498"/>
                  </a:lnTo>
                  <a:lnTo>
                    <a:pt x="178" y="487"/>
                  </a:lnTo>
                  <a:lnTo>
                    <a:pt x="162" y="478"/>
                  </a:lnTo>
                  <a:lnTo>
                    <a:pt x="160" y="476"/>
                  </a:lnTo>
                  <a:lnTo>
                    <a:pt x="158" y="474"/>
                  </a:lnTo>
                  <a:lnTo>
                    <a:pt x="156" y="474"/>
                  </a:lnTo>
                  <a:lnTo>
                    <a:pt x="156" y="472"/>
                  </a:lnTo>
                  <a:lnTo>
                    <a:pt x="154" y="472"/>
                  </a:lnTo>
                  <a:lnTo>
                    <a:pt x="152" y="470"/>
                  </a:lnTo>
                  <a:lnTo>
                    <a:pt x="152" y="468"/>
                  </a:lnTo>
                  <a:lnTo>
                    <a:pt x="152" y="467"/>
                  </a:lnTo>
                  <a:lnTo>
                    <a:pt x="162" y="457"/>
                  </a:lnTo>
                  <a:lnTo>
                    <a:pt x="172" y="446"/>
                  </a:lnTo>
                  <a:lnTo>
                    <a:pt x="184" y="437"/>
                  </a:lnTo>
                  <a:lnTo>
                    <a:pt x="194" y="426"/>
                  </a:lnTo>
                  <a:lnTo>
                    <a:pt x="204" y="417"/>
                  </a:lnTo>
                  <a:lnTo>
                    <a:pt x="214" y="405"/>
                  </a:lnTo>
                  <a:lnTo>
                    <a:pt x="224" y="394"/>
                  </a:lnTo>
                  <a:lnTo>
                    <a:pt x="234" y="385"/>
                  </a:lnTo>
                  <a:lnTo>
                    <a:pt x="236" y="381"/>
                  </a:lnTo>
                  <a:lnTo>
                    <a:pt x="236" y="380"/>
                  </a:lnTo>
                  <a:lnTo>
                    <a:pt x="236" y="378"/>
                  </a:lnTo>
                  <a:lnTo>
                    <a:pt x="236" y="374"/>
                  </a:lnTo>
                  <a:lnTo>
                    <a:pt x="236" y="372"/>
                  </a:lnTo>
                  <a:lnTo>
                    <a:pt x="238" y="370"/>
                  </a:lnTo>
                  <a:lnTo>
                    <a:pt x="238" y="368"/>
                  </a:lnTo>
                  <a:lnTo>
                    <a:pt x="240" y="365"/>
                  </a:lnTo>
                  <a:lnTo>
                    <a:pt x="240" y="363"/>
                  </a:lnTo>
                  <a:lnTo>
                    <a:pt x="240" y="361"/>
                  </a:lnTo>
                  <a:lnTo>
                    <a:pt x="238" y="361"/>
                  </a:lnTo>
                  <a:lnTo>
                    <a:pt x="238" y="359"/>
                  </a:lnTo>
                  <a:lnTo>
                    <a:pt x="236" y="357"/>
                  </a:lnTo>
                  <a:lnTo>
                    <a:pt x="234" y="357"/>
                  </a:lnTo>
                  <a:lnTo>
                    <a:pt x="232" y="355"/>
                  </a:lnTo>
                  <a:lnTo>
                    <a:pt x="222" y="333"/>
                  </a:lnTo>
                  <a:lnTo>
                    <a:pt x="117" y="433"/>
                  </a:lnTo>
                  <a:lnTo>
                    <a:pt x="111" y="428"/>
                  </a:lnTo>
                  <a:lnTo>
                    <a:pt x="107" y="422"/>
                  </a:lnTo>
                  <a:lnTo>
                    <a:pt x="101" y="417"/>
                  </a:lnTo>
                  <a:lnTo>
                    <a:pt x="97" y="409"/>
                  </a:lnTo>
                  <a:lnTo>
                    <a:pt x="91" y="404"/>
                  </a:lnTo>
                  <a:lnTo>
                    <a:pt x="87" y="396"/>
                  </a:lnTo>
                  <a:lnTo>
                    <a:pt x="83" y="389"/>
                  </a:lnTo>
                  <a:lnTo>
                    <a:pt x="79" y="381"/>
                  </a:lnTo>
                  <a:lnTo>
                    <a:pt x="73" y="368"/>
                  </a:lnTo>
                  <a:lnTo>
                    <a:pt x="69" y="355"/>
                  </a:lnTo>
                  <a:lnTo>
                    <a:pt x="63" y="342"/>
                  </a:lnTo>
                  <a:lnTo>
                    <a:pt x="59" y="330"/>
                  </a:lnTo>
                  <a:lnTo>
                    <a:pt x="55" y="317"/>
                  </a:lnTo>
                  <a:lnTo>
                    <a:pt x="53" y="304"/>
                  </a:lnTo>
                  <a:lnTo>
                    <a:pt x="51" y="291"/>
                  </a:lnTo>
                  <a:lnTo>
                    <a:pt x="49" y="276"/>
                  </a:lnTo>
                  <a:lnTo>
                    <a:pt x="49" y="255"/>
                  </a:lnTo>
                  <a:lnTo>
                    <a:pt x="49" y="235"/>
                  </a:lnTo>
                  <a:lnTo>
                    <a:pt x="51" y="217"/>
                  </a:lnTo>
                  <a:lnTo>
                    <a:pt x="55" y="198"/>
                  </a:lnTo>
                  <a:lnTo>
                    <a:pt x="61" y="181"/>
                  </a:lnTo>
                  <a:lnTo>
                    <a:pt x="67" y="163"/>
                  </a:lnTo>
                  <a:lnTo>
                    <a:pt x="73" y="146"/>
                  </a:lnTo>
                  <a:lnTo>
                    <a:pt x="81" y="130"/>
                  </a:lnTo>
                  <a:lnTo>
                    <a:pt x="83" y="128"/>
                  </a:lnTo>
                  <a:lnTo>
                    <a:pt x="83" y="126"/>
                  </a:lnTo>
                  <a:lnTo>
                    <a:pt x="85" y="124"/>
                  </a:lnTo>
                  <a:lnTo>
                    <a:pt x="87" y="122"/>
                  </a:lnTo>
                  <a:lnTo>
                    <a:pt x="87" y="120"/>
                  </a:lnTo>
                  <a:lnTo>
                    <a:pt x="89" y="120"/>
                  </a:lnTo>
                  <a:lnTo>
                    <a:pt x="91" y="118"/>
                  </a:lnTo>
                  <a:lnTo>
                    <a:pt x="93" y="118"/>
                  </a:lnTo>
                  <a:lnTo>
                    <a:pt x="115" y="146"/>
                  </a:lnTo>
                  <a:lnTo>
                    <a:pt x="117" y="128"/>
                  </a:lnTo>
                  <a:lnTo>
                    <a:pt x="121" y="109"/>
                  </a:lnTo>
                  <a:lnTo>
                    <a:pt x="125" y="91"/>
                  </a:lnTo>
                  <a:lnTo>
                    <a:pt x="129" y="72"/>
                  </a:lnTo>
                  <a:lnTo>
                    <a:pt x="135" y="56"/>
                  </a:lnTo>
                  <a:lnTo>
                    <a:pt x="141" y="37"/>
                  </a:lnTo>
                  <a:lnTo>
                    <a:pt x="146" y="20"/>
                  </a:lnTo>
                  <a:lnTo>
                    <a:pt x="154" y="4"/>
                  </a:lnTo>
                  <a:lnTo>
                    <a:pt x="154" y="2"/>
                  </a:lnTo>
                  <a:lnTo>
                    <a:pt x="154" y="0"/>
                  </a:lnTo>
                  <a:lnTo>
                    <a:pt x="16" y="93"/>
                  </a:lnTo>
                  <a:lnTo>
                    <a:pt x="53" y="100"/>
                  </a:lnTo>
                  <a:lnTo>
                    <a:pt x="53" y="102"/>
                  </a:lnTo>
                  <a:lnTo>
                    <a:pt x="55" y="102"/>
                  </a:lnTo>
                  <a:lnTo>
                    <a:pt x="55" y="104"/>
                  </a:lnTo>
                  <a:lnTo>
                    <a:pt x="53" y="104"/>
                  </a:lnTo>
                  <a:lnTo>
                    <a:pt x="53" y="105"/>
                  </a:lnTo>
                  <a:lnTo>
                    <a:pt x="51" y="105"/>
                  </a:lnTo>
                  <a:lnTo>
                    <a:pt x="49" y="105"/>
                  </a:lnTo>
                  <a:lnTo>
                    <a:pt x="49" y="107"/>
                  </a:lnTo>
                  <a:lnTo>
                    <a:pt x="44" y="118"/>
                  </a:lnTo>
                  <a:lnTo>
                    <a:pt x="36" y="131"/>
                  </a:lnTo>
                  <a:lnTo>
                    <a:pt x="30" y="143"/>
                  </a:lnTo>
                  <a:lnTo>
                    <a:pt x="26" y="155"/>
                  </a:lnTo>
                  <a:lnTo>
                    <a:pt x="20" y="168"/>
                  </a:lnTo>
                  <a:lnTo>
                    <a:pt x="14" y="180"/>
                  </a:lnTo>
                  <a:lnTo>
                    <a:pt x="10" y="193"/>
                  </a:lnTo>
                  <a:lnTo>
                    <a:pt x="8" y="205"/>
                  </a:lnTo>
                  <a:lnTo>
                    <a:pt x="4" y="228"/>
                  </a:lnTo>
                  <a:lnTo>
                    <a:pt x="0" y="248"/>
                  </a:lnTo>
                  <a:lnTo>
                    <a:pt x="0" y="270"/>
                  </a:lnTo>
                  <a:lnTo>
                    <a:pt x="0" y="292"/>
                  </a:lnTo>
                  <a:lnTo>
                    <a:pt x="2" y="315"/>
                  </a:lnTo>
                  <a:lnTo>
                    <a:pt x="6" y="335"/>
                  </a:lnTo>
                  <a:lnTo>
                    <a:pt x="12" y="357"/>
                  </a:lnTo>
                  <a:lnTo>
                    <a:pt x="18" y="378"/>
                  </a:lnTo>
                  <a:lnTo>
                    <a:pt x="22" y="389"/>
                  </a:lnTo>
                  <a:lnTo>
                    <a:pt x="28" y="400"/>
                  </a:lnTo>
                  <a:lnTo>
                    <a:pt x="34" y="409"/>
                  </a:lnTo>
                  <a:lnTo>
                    <a:pt x="40" y="420"/>
                  </a:lnTo>
                  <a:lnTo>
                    <a:pt x="46" y="429"/>
                  </a:lnTo>
                  <a:lnTo>
                    <a:pt x="51" y="441"/>
                  </a:lnTo>
                  <a:lnTo>
                    <a:pt x="57" y="452"/>
                  </a:lnTo>
                  <a:lnTo>
                    <a:pt x="61" y="461"/>
                  </a:lnTo>
                  <a:lnTo>
                    <a:pt x="63" y="468"/>
                  </a:lnTo>
                  <a:lnTo>
                    <a:pt x="63" y="476"/>
                  </a:lnTo>
                  <a:lnTo>
                    <a:pt x="63" y="483"/>
                  </a:lnTo>
                  <a:lnTo>
                    <a:pt x="63" y="491"/>
                  </a:lnTo>
                  <a:lnTo>
                    <a:pt x="63" y="496"/>
                  </a:lnTo>
                  <a:lnTo>
                    <a:pt x="61" y="504"/>
                  </a:lnTo>
                  <a:lnTo>
                    <a:pt x="61" y="511"/>
                  </a:lnTo>
                  <a:lnTo>
                    <a:pt x="59" y="517"/>
                  </a:lnTo>
                  <a:close/>
                </a:path>
              </a:pathLst>
            </a:custGeom>
            <a:solidFill>
              <a:srgbClr val="FFFFFF"/>
            </a:solidFill>
            <a:ln w="9525">
              <a:noFill/>
              <a:round/>
              <a:headEnd/>
              <a:tailEnd/>
            </a:ln>
          </p:spPr>
          <p:txBody>
            <a:bodyPr/>
            <a:lstStyle/>
            <a:p>
              <a:endParaRPr lang="en-US"/>
            </a:p>
          </p:txBody>
        </p:sp>
        <p:sp>
          <p:nvSpPr>
            <p:cNvPr id="81" name="Freeform 8"/>
            <p:cNvSpPr>
              <a:spLocks/>
            </p:cNvSpPr>
            <p:nvPr/>
          </p:nvSpPr>
          <p:spPr bwMode="auto">
            <a:xfrm>
              <a:off x="2089" y="2052"/>
              <a:ext cx="75" cy="102"/>
            </a:xfrm>
            <a:custGeom>
              <a:avLst/>
              <a:gdLst>
                <a:gd name="T0" fmla="*/ 2 w 75"/>
                <a:gd name="T1" fmla="*/ 70 h 102"/>
                <a:gd name="T2" fmla="*/ 8 w 75"/>
                <a:gd name="T3" fmla="*/ 74 h 102"/>
                <a:gd name="T4" fmla="*/ 14 w 75"/>
                <a:gd name="T5" fmla="*/ 80 h 102"/>
                <a:gd name="T6" fmla="*/ 20 w 75"/>
                <a:gd name="T7" fmla="*/ 83 h 102"/>
                <a:gd name="T8" fmla="*/ 28 w 75"/>
                <a:gd name="T9" fmla="*/ 87 h 102"/>
                <a:gd name="T10" fmla="*/ 34 w 75"/>
                <a:gd name="T11" fmla="*/ 91 h 102"/>
                <a:gd name="T12" fmla="*/ 42 w 75"/>
                <a:gd name="T13" fmla="*/ 94 h 102"/>
                <a:gd name="T14" fmla="*/ 48 w 75"/>
                <a:gd name="T15" fmla="*/ 98 h 102"/>
                <a:gd name="T16" fmla="*/ 56 w 75"/>
                <a:gd name="T17" fmla="*/ 102 h 102"/>
                <a:gd name="T18" fmla="*/ 66 w 75"/>
                <a:gd name="T19" fmla="*/ 67 h 102"/>
                <a:gd name="T20" fmla="*/ 62 w 75"/>
                <a:gd name="T21" fmla="*/ 30 h 102"/>
                <a:gd name="T22" fmla="*/ 75 w 75"/>
                <a:gd name="T23" fmla="*/ 9 h 102"/>
                <a:gd name="T24" fmla="*/ 70 w 75"/>
                <a:gd name="T25" fmla="*/ 0 h 102"/>
                <a:gd name="T26" fmla="*/ 0 w 75"/>
                <a:gd name="T27" fmla="*/ 70 h 102"/>
                <a:gd name="T28" fmla="*/ 2 w 75"/>
                <a:gd name="T29" fmla="*/ 70 h 102"/>
                <a:gd name="T30" fmla="*/ 2 w 75"/>
                <a:gd name="T31" fmla="*/ 70 h 102"/>
                <a:gd name="T32" fmla="*/ 2 w 75"/>
                <a:gd name="T33" fmla="*/ 70 h 102"/>
                <a:gd name="T34" fmla="*/ 2 w 75"/>
                <a:gd name="T35" fmla="*/ 70 h 1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5"/>
                <a:gd name="T55" fmla="*/ 0 h 102"/>
                <a:gd name="T56" fmla="*/ 75 w 75"/>
                <a:gd name="T57" fmla="*/ 102 h 1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5" h="102">
                  <a:moveTo>
                    <a:pt x="2" y="70"/>
                  </a:moveTo>
                  <a:lnTo>
                    <a:pt x="8" y="74"/>
                  </a:lnTo>
                  <a:lnTo>
                    <a:pt x="14" y="80"/>
                  </a:lnTo>
                  <a:lnTo>
                    <a:pt x="20" y="83"/>
                  </a:lnTo>
                  <a:lnTo>
                    <a:pt x="28" y="87"/>
                  </a:lnTo>
                  <a:lnTo>
                    <a:pt x="34" y="91"/>
                  </a:lnTo>
                  <a:lnTo>
                    <a:pt x="42" y="94"/>
                  </a:lnTo>
                  <a:lnTo>
                    <a:pt x="48" y="98"/>
                  </a:lnTo>
                  <a:lnTo>
                    <a:pt x="56" y="102"/>
                  </a:lnTo>
                  <a:lnTo>
                    <a:pt x="66" y="67"/>
                  </a:lnTo>
                  <a:lnTo>
                    <a:pt x="62" y="30"/>
                  </a:lnTo>
                  <a:lnTo>
                    <a:pt x="75" y="9"/>
                  </a:lnTo>
                  <a:lnTo>
                    <a:pt x="70" y="0"/>
                  </a:lnTo>
                  <a:lnTo>
                    <a:pt x="0" y="70"/>
                  </a:lnTo>
                  <a:lnTo>
                    <a:pt x="2" y="70"/>
                  </a:lnTo>
                  <a:close/>
                </a:path>
              </a:pathLst>
            </a:custGeom>
            <a:solidFill>
              <a:srgbClr val="FFFFFF"/>
            </a:solidFill>
            <a:ln w="9525">
              <a:noFill/>
              <a:round/>
              <a:headEnd/>
              <a:tailEnd/>
            </a:ln>
          </p:spPr>
          <p:txBody>
            <a:bodyPr/>
            <a:lstStyle/>
            <a:p>
              <a:endParaRPr lang="en-US"/>
            </a:p>
          </p:txBody>
        </p:sp>
        <p:sp>
          <p:nvSpPr>
            <p:cNvPr id="82" name="Freeform 9"/>
            <p:cNvSpPr>
              <a:spLocks/>
            </p:cNvSpPr>
            <p:nvPr/>
          </p:nvSpPr>
          <p:spPr bwMode="auto">
            <a:xfrm>
              <a:off x="2161" y="2106"/>
              <a:ext cx="33" cy="53"/>
            </a:xfrm>
            <a:custGeom>
              <a:avLst/>
              <a:gdLst>
                <a:gd name="T0" fmla="*/ 0 w 33"/>
                <a:gd name="T1" fmla="*/ 46 h 53"/>
                <a:gd name="T2" fmla="*/ 1 w 33"/>
                <a:gd name="T3" fmla="*/ 52 h 53"/>
                <a:gd name="T4" fmla="*/ 1 w 33"/>
                <a:gd name="T5" fmla="*/ 52 h 53"/>
                <a:gd name="T6" fmla="*/ 3 w 33"/>
                <a:gd name="T7" fmla="*/ 53 h 53"/>
                <a:gd name="T8" fmla="*/ 3 w 33"/>
                <a:gd name="T9" fmla="*/ 53 h 53"/>
                <a:gd name="T10" fmla="*/ 5 w 33"/>
                <a:gd name="T11" fmla="*/ 53 h 53"/>
                <a:gd name="T12" fmla="*/ 7 w 33"/>
                <a:gd name="T13" fmla="*/ 53 h 53"/>
                <a:gd name="T14" fmla="*/ 9 w 33"/>
                <a:gd name="T15" fmla="*/ 53 h 53"/>
                <a:gd name="T16" fmla="*/ 9 w 33"/>
                <a:gd name="T17" fmla="*/ 53 h 53"/>
                <a:gd name="T18" fmla="*/ 11 w 33"/>
                <a:gd name="T19" fmla="*/ 52 h 53"/>
                <a:gd name="T20" fmla="*/ 17 w 33"/>
                <a:gd name="T21" fmla="*/ 48 h 53"/>
                <a:gd name="T22" fmla="*/ 21 w 33"/>
                <a:gd name="T23" fmla="*/ 42 h 53"/>
                <a:gd name="T24" fmla="*/ 25 w 33"/>
                <a:gd name="T25" fmla="*/ 39 h 53"/>
                <a:gd name="T26" fmla="*/ 29 w 33"/>
                <a:gd name="T27" fmla="*/ 33 h 53"/>
                <a:gd name="T28" fmla="*/ 31 w 33"/>
                <a:gd name="T29" fmla="*/ 27 h 53"/>
                <a:gd name="T30" fmla="*/ 33 w 33"/>
                <a:gd name="T31" fmla="*/ 20 h 53"/>
                <a:gd name="T32" fmla="*/ 33 w 33"/>
                <a:gd name="T33" fmla="*/ 15 h 53"/>
                <a:gd name="T34" fmla="*/ 33 w 33"/>
                <a:gd name="T35" fmla="*/ 7 h 53"/>
                <a:gd name="T36" fmla="*/ 33 w 33"/>
                <a:gd name="T37" fmla="*/ 7 h 53"/>
                <a:gd name="T38" fmla="*/ 33 w 33"/>
                <a:gd name="T39" fmla="*/ 5 h 53"/>
                <a:gd name="T40" fmla="*/ 33 w 33"/>
                <a:gd name="T41" fmla="*/ 5 h 53"/>
                <a:gd name="T42" fmla="*/ 33 w 33"/>
                <a:gd name="T43" fmla="*/ 3 h 53"/>
                <a:gd name="T44" fmla="*/ 33 w 33"/>
                <a:gd name="T45" fmla="*/ 3 h 53"/>
                <a:gd name="T46" fmla="*/ 33 w 33"/>
                <a:gd name="T47" fmla="*/ 2 h 53"/>
                <a:gd name="T48" fmla="*/ 31 w 33"/>
                <a:gd name="T49" fmla="*/ 2 h 53"/>
                <a:gd name="T50" fmla="*/ 31 w 33"/>
                <a:gd name="T51" fmla="*/ 2 h 53"/>
                <a:gd name="T52" fmla="*/ 29 w 33"/>
                <a:gd name="T53" fmla="*/ 0 h 53"/>
                <a:gd name="T54" fmla="*/ 25 w 33"/>
                <a:gd name="T55" fmla="*/ 2 h 53"/>
                <a:gd name="T56" fmla="*/ 23 w 33"/>
                <a:gd name="T57" fmla="*/ 3 h 53"/>
                <a:gd name="T58" fmla="*/ 21 w 33"/>
                <a:gd name="T59" fmla="*/ 5 h 53"/>
                <a:gd name="T60" fmla="*/ 17 w 33"/>
                <a:gd name="T61" fmla="*/ 7 h 53"/>
                <a:gd name="T62" fmla="*/ 15 w 33"/>
                <a:gd name="T63" fmla="*/ 9 h 53"/>
                <a:gd name="T64" fmla="*/ 13 w 33"/>
                <a:gd name="T65" fmla="*/ 13 h 53"/>
                <a:gd name="T66" fmla="*/ 11 w 33"/>
                <a:gd name="T67" fmla="*/ 15 h 53"/>
                <a:gd name="T68" fmla="*/ 9 w 33"/>
                <a:gd name="T69" fmla="*/ 18 h 53"/>
                <a:gd name="T70" fmla="*/ 5 w 33"/>
                <a:gd name="T71" fmla="*/ 22 h 53"/>
                <a:gd name="T72" fmla="*/ 3 w 33"/>
                <a:gd name="T73" fmla="*/ 26 h 53"/>
                <a:gd name="T74" fmla="*/ 3 w 33"/>
                <a:gd name="T75" fmla="*/ 29 h 53"/>
                <a:gd name="T76" fmla="*/ 1 w 33"/>
                <a:gd name="T77" fmla="*/ 33 h 53"/>
                <a:gd name="T78" fmla="*/ 1 w 33"/>
                <a:gd name="T79" fmla="*/ 39 h 53"/>
                <a:gd name="T80" fmla="*/ 0 w 33"/>
                <a:gd name="T81" fmla="*/ 42 h 53"/>
                <a:gd name="T82" fmla="*/ 0 w 33"/>
                <a:gd name="T83" fmla="*/ 46 h 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53"/>
                <a:gd name="T128" fmla="*/ 33 w 33"/>
                <a:gd name="T129" fmla="*/ 53 h 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53">
                  <a:moveTo>
                    <a:pt x="0" y="46"/>
                  </a:moveTo>
                  <a:lnTo>
                    <a:pt x="1" y="52"/>
                  </a:lnTo>
                  <a:lnTo>
                    <a:pt x="3" y="53"/>
                  </a:lnTo>
                  <a:lnTo>
                    <a:pt x="5" y="53"/>
                  </a:lnTo>
                  <a:lnTo>
                    <a:pt x="7" y="53"/>
                  </a:lnTo>
                  <a:lnTo>
                    <a:pt x="9" y="53"/>
                  </a:lnTo>
                  <a:lnTo>
                    <a:pt x="11" y="52"/>
                  </a:lnTo>
                  <a:lnTo>
                    <a:pt x="17" y="48"/>
                  </a:lnTo>
                  <a:lnTo>
                    <a:pt x="21" y="42"/>
                  </a:lnTo>
                  <a:lnTo>
                    <a:pt x="25" y="39"/>
                  </a:lnTo>
                  <a:lnTo>
                    <a:pt x="29" y="33"/>
                  </a:lnTo>
                  <a:lnTo>
                    <a:pt x="31" y="27"/>
                  </a:lnTo>
                  <a:lnTo>
                    <a:pt x="33" y="20"/>
                  </a:lnTo>
                  <a:lnTo>
                    <a:pt x="33" y="15"/>
                  </a:lnTo>
                  <a:lnTo>
                    <a:pt x="33" y="7"/>
                  </a:lnTo>
                  <a:lnTo>
                    <a:pt x="33" y="5"/>
                  </a:lnTo>
                  <a:lnTo>
                    <a:pt x="33" y="3"/>
                  </a:lnTo>
                  <a:lnTo>
                    <a:pt x="33" y="2"/>
                  </a:lnTo>
                  <a:lnTo>
                    <a:pt x="31" y="2"/>
                  </a:lnTo>
                  <a:lnTo>
                    <a:pt x="29" y="0"/>
                  </a:lnTo>
                  <a:lnTo>
                    <a:pt x="25" y="2"/>
                  </a:lnTo>
                  <a:lnTo>
                    <a:pt x="23" y="3"/>
                  </a:lnTo>
                  <a:lnTo>
                    <a:pt x="21" y="5"/>
                  </a:lnTo>
                  <a:lnTo>
                    <a:pt x="17" y="7"/>
                  </a:lnTo>
                  <a:lnTo>
                    <a:pt x="15" y="9"/>
                  </a:lnTo>
                  <a:lnTo>
                    <a:pt x="13" y="13"/>
                  </a:lnTo>
                  <a:lnTo>
                    <a:pt x="11" y="15"/>
                  </a:lnTo>
                  <a:lnTo>
                    <a:pt x="9" y="18"/>
                  </a:lnTo>
                  <a:lnTo>
                    <a:pt x="5" y="22"/>
                  </a:lnTo>
                  <a:lnTo>
                    <a:pt x="3" y="26"/>
                  </a:lnTo>
                  <a:lnTo>
                    <a:pt x="3" y="29"/>
                  </a:lnTo>
                  <a:lnTo>
                    <a:pt x="1" y="33"/>
                  </a:lnTo>
                  <a:lnTo>
                    <a:pt x="1" y="39"/>
                  </a:lnTo>
                  <a:lnTo>
                    <a:pt x="0" y="42"/>
                  </a:lnTo>
                  <a:lnTo>
                    <a:pt x="0" y="46"/>
                  </a:lnTo>
                  <a:close/>
                </a:path>
              </a:pathLst>
            </a:custGeom>
            <a:solidFill>
              <a:srgbClr val="FCEF00"/>
            </a:solidFill>
            <a:ln w="9525">
              <a:noFill/>
              <a:round/>
              <a:headEnd/>
              <a:tailEnd/>
            </a:ln>
          </p:spPr>
          <p:txBody>
            <a:bodyPr/>
            <a:lstStyle/>
            <a:p>
              <a:endParaRPr lang="en-US"/>
            </a:p>
          </p:txBody>
        </p:sp>
        <p:sp>
          <p:nvSpPr>
            <p:cNvPr id="83" name="Freeform 10"/>
            <p:cNvSpPr>
              <a:spLocks/>
            </p:cNvSpPr>
            <p:nvPr/>
          </p:nvSpPr>
          <p:spPr bwMode="auto">
            <a:xfrm>
              <a:off x="2164" y="2052"/>
              <a:ext cx="40" cy="48"/>
            </a:xfrm>
            <a:custGeom>
              <a:avLst/>
              <a:gdLst>
                <a:gd name="T0" fmla="*/ 0 w 40"/>
                <a:gd name="T1" fmla="*/ 48 h 48"/>
                <a:gd name="T2" fmla="*/ 34 w 40"/>
                <a:gd name="T3" fmla="*/ 28 h 48"/>
                <a:gd name="T4" fmla="*/ 34 w 40"/>
                <a:gd name="T5" fmla="*/ 24 h 48"/>
                <a:gd name="T6" fmla="*/ 36 w 40"/>
                <a:gd name="T7" fmla="*/ 22 h 48"/>
                <a:gd name="T8" fmla="*/ 38 w 40"/>
                <a:gd name="T9" fmla="*/ 19 h 48"/>
                <a:gd name="T10" fmla="*/ 40 w 40"/>
                <a:gd name="T11" fmla="*/ 15 h 48"/>
                <a:gd name="T12" fmla="*/ 40 w 40"/>
                <a:gd name="T13" fmla="*/ 11 h 48"/>
                <a:gd name="T14" fmla="*/ 40 w 40"/>
                <a:gd name="T15" fmla="*/ 7 h 48"/>
                <a:gd name="T16" fmla="*/ 40 w 40"/>
                <a:gd name="T17" fmla="*/ 4 h 48"/>
                <a:gd name="T18" fmla="*/ 40 w 40"/>
                <a:gd name="T19" fmla="*/ 0 h 48"/>
                <a:gd name="T20" fmla="*/ 34 w 40"/>
                <a:gd name="T21" fmla="*/ 4 h 48"/>
                <a:gd name="T22" fmla="*/ 26 w 40"/>
                <a:gd name="T23" fmla="*/ 6 h 48"/>
                <a:gd name="T24" fmla="*/ 20 w 40"/>
                <a:gd name="T25" fmla="*/ 9 h 48"/>
                <a:gd name="T26" fmla="*/ 16 w 40"/>
                <a:gd name="T27" fmla="*/ 13 h 48"/>
                <a:gd name="T28" fmla="*/ 10 w 40"/>
                <a:gd name="T29" fmla="*/ 17 h 48"/>
                <a:gd name="T30" fmla="*/ 6 w 40"/>
                <a:gd name="T31" fmla="*/ 20 h 48"/>
                <a:gd name="T32" fmla="*/ 2 w 40"/>
                <a:gd name="T33" fmla="*/ 26 h 48"/>
                <a:gd name="T34" fmla="*/ 0 w 40"/>
                <a:gd name="T35" fmla="*/ 31 h 48"/>
                <a:gd name="T36" fmla="*/ 0 w 40"/>
                <a:gd name="T37" fmla="*/ 35 h 48"/>
                <a:gd name="T38" fmla="*/ 0 w 40"/>
                <a:gd name="T39" fmla="*/ 37 h 48"/>
                <a:gd name="T40" fmla="*/ 0 w 40"/>
                <a:gd name="T41" fmla="*/ 39 h 48"/>
                <a:gd name="T42" fmla="*/ 0 w 40"/>
                <a:gd name="T43" fmla="*/ 41 h 48"/>
                <a:gd name="T44" fmla="*/ 0 w 40"/>
                <a:gd name="T45" fmla="*/ 43 h 48"/>
                <a:gd name="T46" fmla="*/ 0 w 40"/>
                <a:gd name="T47" fmla="*/ 44 h 48"/>
                <a:gd name="T48" fmla="*/ 0 w 40"/>
                <a:gd name="T49" fmla="*/ 46 h 48"/>
                <a:gd name="T50" fmla="*/ 0 w 40"/>
                <a:gd name="T51" fmla="*/ 48 h 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
                <a:gd name="T79" fmla="*/ 0 h 48"/>
                <a:gd name="T80" fmla="*/ 40 w 40"/>
                <a:gd name="T81" fmla="*/ 48 h 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 h="48">
                  <a:moveTo>
                    <a:pt x="0" y="48"/>
                  </a:moveTo>
                  <a:lnTo>
                    <a:pt x="34" y="28"/>
                  </a:lnTo>
                  <a:lnTo>
                    <a:pt x="34" y="24"/>
                  </a:lnTo>
                  <a:lnTo>
                    <a:pt x="36" y="22"/>
                  </a:lnTo>
                  <a:lnTo>
                    <a:pt x="38" y="19"/>
                  </a:lnTo>
                  <a:lnTo>
                    <a:pt x="40" y="15"/>
                  </a:lnTo>
                  <a:lnTo>
                    <a:pt x="40" y="11"/>
                  </a:lnTo>
                  <a:lnTo>
                    <a:pt x="40" y="7"/>
                  </a:lnTo>
                  <a:lnTo>
                    <a:pt x="40" y="4"/>
                  </a:lnTo>
                  <a:lnTo>
                    <a:pt x="40" y="0"/>
                  </a:lnTo>
                  <a:lnTo>
                    <a:pt x="34" y="4"/>
                  </a:lnTo>
                  <a:lnTo>
                    <a:pt x="26" y="6"/>
                  </a:lnTo>
                  <a:lnTo>
                    <a:pt x="20" y="9"/>
                  </a:lnTo>
                  <a:lnTo>
                    <a:pt x="16" y="13"/>
                  </a:lnTo>
                  <a:lnTo>
                    <a:pt x="10" y="17"/>
                  </a:lnTo>
                  <a:lnTo>
                    <a:pt x="6" y="20"/>
                  </a:lnTo>
                  <a:lnTo>
                    <a:pt x="2" y="26"/>
                  </a:lnTo>
                  <a:lnTo>
                    <a:pt x="0" y="31"/>
                  </a:lnTo>
                  <a:lnTo>
                    <a:pt x="0" y="35"/>
                  </a:lnTo>
                  <a:lnTo>
                    <a:pt x="0" y="37"/>
                  </a:lnTo>
                  <a:lnTo>
                    <a:pt x="0" y="39"/>
                  </a:lnTo>
                  <a:lnTo>
                    <a:pt x="0" y="41"/>
                  </a:lnTo>
                  <a:lnTo>
                    <a:pt x="0" y="43"/>
                  </a:lnTo>
                  <a:lnTo>
                    <a:pt x="0" y="44"/>
                  </a:lnTo>
                  <a:lnTo>
                    <a:pt x="0" y="46"/>
                  </a:lnTo>
                  <a:lnTo>
                    <a:pt x="0" y="48"/>
                  </a:lnTo>
                  <a:close/>
                </a:path>
              </a:pathLst>
            </a:custGeom>
            <a:solidFill>
              <a:srgbClr val="FCEF00"/>
            </a:solidFill>
            <a:ln w="9525">
              <a:noFill/>
              <a:round/>
              <a:headEnd/>
              <a:tailEnd/>
            </a:ln>
          </p:spPr>
          <p:txBody>
            <a:bodyPr/>
            <a:lstStyle/>
            <a:p>
              <a:endParaRPr lang="en-US"/>
            </a:p>
          </p:txBody>
        </p:sp>
        <p:sp>
          <p:nvSpPr>
            <p:cNvPr id="84" name="Freeform 11"/>
            <p:cNvSpPr>
              <a:spLocks/>
            </p:cNvSpPr>
            <p:nvPr/>
          </p:nvSpPr>
          <p:spPr bwMode="auto">
            <a:xfrm>
              <a:off x="2168" y="1996"/>
              <a:ext cx="36" cy="52"/>
            </a:xfrm>
            <a:custGeom>
              <a:avLst/>
              <a:gdLst>
                <a:gd name="T0" fmla="*/ 0 w 36"/>
                <a:gd name="T1" fmla="*/ 45 h 52"/>
                <a:gd name="T2" fmla="*/ 4 w 36"/>
                <a:gd name="T3" fmla="*/ 52 h 52"/>
                <a:gd name="T4" fmla="*/ 8 w 36"/>
                <a:gd name="T5" fmla="*/ 52 h 52"/>
                <a:gd name="T6" fmla="*/ 12 w 36"/>
                <a:gd name="T7" fmla="*/ 50 h 52"/>
                <a:gd name="T8" fmla="*/ 14 w 36"/>
                <a:gd name="T9" fmla="*/ 50 h 52"/>
                <a:gd name="T10" fmla="*/ 18 w 36"/>
                <a:gd name="T11" fmla="*/ 47 h 52"/>
                <a:gd name="T12" fmla="*/ 22 w 36"/>
                <a:gd name="T13" fmla="*/ 45 h 52"/>
                <a:gd name="T14" fmla="*/ 26 w 36"/>
                <a:gd name="T15" fmla="*/ 41 h 52"/>
                <a:gd name="T16" fmla="*/ 28 w 36"/>
                <a:gd name="T17" fmla="*/ 39 h 52"/>
                <a:gd name="T18" fmla="*/ 30 w 36"/>
                <a:gd name="T19" fmla="*/ 38 h 52"/>
                <a:gd name="T20" fmla="*/ 32 w 36"/>
                <a:gd name="T21" fmla="*/ 34 h 52"/>
                <a:gd name="T22" fmla="*/ 34 w 36"/>
                <a:gd name="T23" fmla="*/ 28 h 52"/>
                <a:gd name="T24" fmla="*/ 36 w 36"/>
                <a:gd name="T25" fmla="*/ 25 h 52"/>
                <a:gd name="T26" fmla="*/ 36 w 36"/>
                <a:gd name="T27" fmla="*/ 19 h 52"/>
                <a:gd name="T28" fmla="*/ 36 w 36"/>
                <a:gd name="T29" fmla="*/ 15 h 52"/>
                <a:gd name="T30" fmla="*/ 34 w 36"/>
                <a:gd name="T31" fmla="*/ 10 h 52"/>
                <a:gd name="T32" fmla="*/ 34 w 36"/>
                <a:gd name="T33" fmla="*/ 6 h 52"/>
                <a:gd name="T34" fmla="*/ 32 w 36"/>
                <a:gd name="T35" fmla="*/ 0 h 52"/>
                <a:gd name="T36" fmla="*/ 28 w 36"/>
                <a:gd name="T37" fmla="*/ 4 h 52"/>
                <a:gd name="T38" fmla="*/ 22 w 36"/>
                <a:gd name="T39" fmla="*/ 6 h 52"/>
                <a:gd name="T40" fmla="*/ 18 w 36"/>
                <a:gd name="T41" fmla="*/ 10 h 52"/>
                <a:gd name="T42" fmla="*/ 14 w 36"/>
                <a:gd name="T43" fmla="*/ 13 h 52"/>
                <a:gd name="T44" fmla="*/ 10 w 36"/>
                <a:gd name="T45" fmla="*/ 19 h 52"/>
                <a:gd name="T46" fmla="*/ 8 w 36"/>
                <a:gd name="T47" fmla="*/ 23 h 52"/>
                <a:gd name="T48" fmla="*/ 4 w 36"/>
                <a:gd name="T49" fmla="*/ 28 h 52"/>
                <a:gd name="T50" fmla="*/ 2 w 36"/>
                <a:gd name="T51" fmla="*/ 32 h 52"/>
                <a:gd name="T52" fmla="*/ 2 w 36"/>
                <a:gd name="T53" fmla="*/ 34 h 52"/>
                <a:gd name="T54" fmla="*/ 2 w 36"/>
                <a:gd name="T55" fmla="*/ 36 h 52"/>
                <a:gd name="T56" fmla="*/ 2 w 36"/>
                <a:gd name="T57" fmla="*/ 38 h 52"/>
                <a:gd name="T58" fmla="*/ 2 w 36"/>
                <a:gd name="T59" fmla="*/ 39 h 52"/>
                <a:gd name="T60" fmla="*/ 2 w 36"/>
                <a:gd name="T61" fmla="*/ 41 h 52"/>
                <a:gd name="T62" fmla="*/ 0 w 36"/>
                <a:gd name="T63" fmla="*/ 41 h 52"/>
                <a:gd name="T64" fmla="*/ 0 w 36"/>
                <a:gd name="T65" fmla="*/ 43 h 52"/>
                <a:gd name="T66" fmla="*/ 0 w 36"/>
                <a:gd name="T67" fmla="*/ 45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
                <a:gd name="T103" fmla="*/ 0 h 52"/>
                <a:gd name="T104" fmla="*/ 36 w 36"/>
                <a:gd name="T105" fmla="*/ 52 h 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 h="52">
                  <a:moveTo>
                    <a:pt x="0" y="45"/>
                  </a:moveTo>
                  <a:lnTo>
                    <a:pt x="4" y="52"/>
                  </a:lnTo>
                  <a:lnTo>
                    <a:pt x="8" y="52"/>
                  </a:lnTo>
                  <a:lnTo>
                    <a:pt x="12" y="50"/>
                  </a:lnTo>
                  <a:lnTo>
                    <a:pt x="14" y="50"/>
                  </a:lnTo>
                  <a:lnTo>
                    <a:pt x="18" y="47"/>
                  </a:lnTo>
                  <a:lnTo>
                    <a:pt x="22" y="45"/>
                  </a:lnTo>
                  <a:lnTo>
                    <a:pt x="26" y="41"/>
                  </a:lnTo>
                  <a:lnTo>
                    <a:pt x="28" y="39"/>
                  </a:lnTo>
                  <a:lnTo>
                    <a:pt x="30" y="38"/>
                  </a:lnTo>
                  <a:lnTo>
                    <a:pt x="32" y="34"/>
                  </a:lnTo>
                  <a:lnTo>
                    <a:pt x="34" y="28"/>
                  </a:lnTo>
                  <a:lnTo>
                    <a:pt x="36" y="25"/>
                  </a:lnTo>
                  <a:lnTo>
                    <a:pt x="36" y="19"/>
                  </a:lnTo>
                  <a:lnTo>
                    <a:pt x="36" y="15"/>
                  </a:lnTo>
                  <a:lnTo>
                    <a:pt x="34" y="10"/>
                  </a:lnTo>
                  <a:lnTo>
                    <a:pt x="34" y="6"/>
                  </a:lnTo>
                  <a:lnTo>
                    <a:pt x="32" y="0"/>
                  </a:lnTo>
                  <a:lnTo>
                    <a:pt x="28" y="4"/>
                  </a:lnTo>
                  <a:lnTo>
                    <a:pt x="22" y="6"/>
                  </a:lnTo>
                  <a:lnTo>
                    <a:pt x="18" y="10"/>
                  </a:lnTo>
                  <a:lnTo>
                    <a:pt x="14" y="13"/>
                  </a:lnTo>
                  <a:lnTo>
                    <a:pt x="10" y="19"/>
                  </a:lnTo>
                  <a:lnTo>
                    <a:pt x="8" y="23"/>
                  </a:lnTo>
                  <a:lnTo>
                    <a:pt x="4" y="28"/>
                  </a:lnTo>
                  <a:lnTo>
                    <a:pt x="2" y="32"/>
                  </a:lnTo>
                  <a:lnTo>
                    <a:pt x="2" y="34"/>
                  </a:lnTo>
                  <a:lnTo>
                    <a:pt x="2" y="36"/>
                  </a:lnTo>
                  <a:lnTo>
                    <a:pt x="2" y="38"/>
                  </a:lnTo>
                  <a:lnTo>
                    <a:pt x="2" y="39"/>
                  </a:lnTo>
                  <a:lnTo>
                    <a:pt x="2" y="41"/>
                  </a:lnTo>
                  <a:lnTo>
                    <a:pt x="0" y="41"/>
                  </a:lnTo>
                  <a:lnTo>
                    <a:pt x="0" y="43"/>
                  </a:lnTo>
                  <a:lnTo>
                    <a:pt x="0" y="45"/>
                  </a:lnTo>
                  <a:close/>
                </a:path>
              </a:pathLst>
            </a:custGeom>
            <a:solidFill>
              <a:srgbClr val="FCEF00"/>
            </a:solidFill>
            <a:ln w="9525">
              <a:noFill/>
              <a:round/>
              <a:headEnd/>
              <a:tailEnd/>
            </a:ln>
          </p:spPr>
          <p:txBody>
            <a:bodyPr/>
            <a:lstStyle/>
            <a:p>
              <a:endParaRPr lang="en-US"/>
            </a:p>
          </p:txBody>
        </p:sp>
        <p:sp>
          <p:nvSpPr>
            <p:cNvPr id="85" name="Freeform 12"/>
            <p:cNvSpPr>
              <a:spLocks/>
            </p:cNvSpPr>
            <p:nvPr/>
          </p:nvSpPr>
          <p:spPr bwMode="auto">
            <a:xfrm>
              <a:off x="2155" y="1941"/>
              <a:ext cx="45" cy="65"/>
            </a:xfrm>
            <a:custGeom>
              <a:avLst/>
              <a:gdLst>
                <a:gd name="T0" fmla="*/ 0 w 45"/>
                <a:gd name="T1" fmla="*/ 48 h 65"/>
                <a:gd name="T2" fmla="*/ 15 w 45"/>
                <a:gd name="T3" fmla="*/ 65 h 65"/>
                <a:gd name="T4" fmla="*/ 21 w 45"/>
                <a:gd name="T5" fmla="*/ 61 h 65"/>
                <a:gd name="T6" fmla="*/ 27 w 45"/>
                <a:gd name="T7" fmla="*/ 57 h 65"/>
                <a:gd name="T8" fmla="*/ 31 w 45"/>
                <a:gd name="T9" fmla="*/ 52 h 65"/>
                <a:gd name="T10" fmla="*/ 35 w 45"/>
                <a:gd name="T11" fmla="*/ 46 h 65"/>
                <a:gd name="T12" fmla="*/ 39 w 45"/>
                <a:gd name="T13" fmla="*/ 41 h 65"/>
                <a:gd name="T14" fmla="*/ 41 w 45"/>
                <a:gd name="T15" fmla="*/ 33 h 65"/>
                <a:gd name="T16" fmla="*/ 43 w 45"/>
                <a:gd name="T17" fmla="*/ 28 h 65"/>
                <a:gd name="T18" fmla="*/ 45 w 45"/>
                <a:gd name="T19" fmla="*/ 20 h 65"/>
                <a:gd name="T20" fmla="*/ 43 w 45"/>
                <a:gd name="T21" fmla="*/ 18 h 65"/>
                <a:gd name="T22" fmla="*/ 43 w 45"/>
                <a:gd name="T23" fmla="*/ 15 h 65"/>
                <a:gd name="T24" fmla="*/ 43 w 45"/>
                <a:gd name="T25" fmla="*/ 13 h 65"/>
                <a:gd name="T26" fmla="*/ 43 w 45"/>
                <a:gd name="T27" fmla="*/ 9 h 65"/>
                <a:gd name="T28" fmla="*/ 43 w 45"/>
                <a:gd name="T29" fmla="*/ 7 h 65"/>
                <a:gd name="T30" fmla="*/ 43 w 45"/>
                <a:gd name="T31" fmla="*/ 5 h 65"/>
                <a:gd name="T32" fmla="*/ 41 w 45"/>
                <a:gd name="T33" fmla="*/ 2 h 65"/>
                <a:gd name="T34" fmla="*/ 39 w 45"/>
                <a:gd name="T35" fmla="*/ 0 h 65"/>
                <a:gd name="T36" fmla="*/ 33 w 45"/>
                <a:gd name="T37" fmla="*/ 2 h 65"/>
                <a:gd name="T38" fmla="*/ 27 w 45"/>
                <a:gd name="T39" fmla="*/ 5 h 65"/>
                <a:gd name="T40" fmla="*/ 21 w 45"/>
                <a:gd name="T41" fmla="*/ 7 h 65"/>
                <a:gd name="T42" fmla="*/ 17 w 45"/>
                <a:gd name="T43" fmla="*/ 11 h 65"/>
                <a:gd name="T44" fmla="*/ 13 w 45"/>
                <a:gd name="T45" fmla="*/ 17 h 65"/>
                <a:gd name="T46" fmla="*/ 9 w 45"/>
                <a:gd name="T47" fmla="*/ 20 h 65"/>
                <a:gd name="T48" fmla="*/ 6 w 45"/>
                <a:gd name="T49" fmla="*/ 26 h 65"/>
                <a:gd name="T50" fmla="*/ 2 w 45"/>
                <a:gd name="T51" fmla="*/ 31 h 65"/>
                <a:gd name="T52" fmla="*/ 2 w 45"/>
                <a:gd name="T53" fmla="*/ 31 h 65"/>
                <a:gd name="T54" fmla="*/ 2 w 45"/>
                <a:gd name="T55" fmla="*/ 33 h 65"/>
                <a:gd name="T56" fmla="*/ 2 w 45"/>
                <a:gd name="T57" fmla="*/ 35 h 65"/>
                <a:gd name="T58" fmla="*/ 2 w 45"/>
                <a:gd name="T59" fmla="*/ 35 h 65"/>
                <a:gd name="T60" fmla="*/ 2 w 45"/>
                <a:gd name="T61" fmla="*/ 37 h 65"/>
                <a:gd name="T62" fmla="*/ 2 w 45"/>
                <a:gd name="T63" fmla="*/ 39 h 65"/>
                <a:gd name="T64" fmla="*/ 2 w 45"/>
                <a:gd name="T65" fmla="*/ 39 h 65"/>
                <a:gd name="T66" fmla="*/ 2 w 45"/>
                <a:gd name="T67" fmla="*/ 41 h 65"/>
                <a:gd name="T68" fmla="*/ 0 w 45"/>
                <a:gd name="T69" fmla="*/ 48 h 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65"/>
                <a:gd name="T107" fmla="*/ 45 w 45"/>
                <a:gd name="T108" fmla="*/ 65 h 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65">
                  <a:moveTo>
                    <a:pt x="0" y="48"/>
                  </a:moveTo>
                  <a:lnTo>
                    <a:pt x="15" y="65"/>
                  </a:lnTo>
                  <a:lnTo>
                    <a:pt x="21" y="61"/>
                  </a:lnTo>
                  <a:lnTo>
                    <a:pt x="27" y="57"/>
                  </a:lnTo>
                  <a:lnTo>
                    <a:pt x="31" y="52"/>
                  </a:lnTo>
                  <a:lnTo>
                    <a:pt x="35" y="46"/>
                  </a:lnTo>
                  <a:lnTo>
                    <a:pt x="39" y="41"/>
                  </a:lnTo>
                  <a:lnTo>
                    <a:pt x="41" y="33"/>
                  </a:lnTo>
                  <a:lnTo>
                    <a:pt x="43" y="28"/>
                  </a:lnTo>
                  <a:lnTo>
                    <a:pt x="45" y="20"/>
                  </a:lnTo>
                  <a:lnTo>
                    <a:pt x="43" y="18"/>
                  </a:lnTo>
                  <a:lnTo>
                    <a:pt x="43" y="15"/>
                  </a:lnTo>
                  <a:lnTo>
                    <a:pt x="43" y="13"/>
                  </a:lnTo>
                  <a:lnTo>
                    <a:pt x="43" y="9"/>
                  </a:lnTo>
                  <a:lnTo>
                    <a:pt x="43" y="7"/>
                  </a:lnTo>
                  <a:lnTo>
                    <a:pt x="43" y="5"/>
                  </a:lnTo>
                  <a:lnTo>
                    <a:pt x="41" y="2"/>
                  </a:lnTo>
                  <a:lnTo>
                    <a:pt x="39" y="0"/>
                  </a:lnTo>
                  <a:lnTo>
                    <a:pt x="33" y="2"/>
                  </a:lnTo>
                  <a:lnTo>
                    <a:pt x="27" y="5"/>
                  </a:lnTo>
                  <a:lnTo>
                    <a:pt x="21" y="7"/>
                  </a:lnTo>
                  <a:lnTo>
                    <a:pt x="17" y="11"/>
                  </a:lnTo>
                  <a:lnTo>
                    <a:pt x="13" y="17"/>
                  </a:lnTo>
                  <a:lnTo>
                    <a:pt x="9" y="20"/>
                  </a:lnTo>
                  <a:lnTo>
                    <a:pt x="6" y="26"/>
                  </a:lnTo>
                  <a:lnTo>
                    <a:pt x="2" y="31"/>
                  </a:lnTo>
                  <a:lnTo>
                    <a:pt x="2" y="33"/>
                  </a:lnTo>
                  <a:lnTo>
                    <a:pt x="2" y="35"/>
                  </a:lnTo>
                  <a:lnTo>
                    <a:pt x="2" y="37"/>
                  </a:lnTo>
                  <a:lnTo>
                    <a:pt x="2" y="39"/>
                  </a:lnTo>
                  <a:lnTo>
                    <a:pt x="2" y="41"/>
                  </a:lnTo>
                  <a:lnTo>
                    <a:pt x="0" y="48"/>
                  </a:lnTo>
                  <a:close/>
                </a:path>
              </a:pathLst>
            </a:custGeom>
            <a:solidFill>
              <a:srgbClr val="FCEF00"/>
            </a:solidFill>
            <a:ln w="9525">
              <a:noFill/>
              <a:round/>
              <a:headEnd/>
              <a:tailEnd/>
            </a:ln>
          </p:spPr>
          <p:txBody>
            <a:bodyPr/>
            <a:lstStyle/>
            <a:p>
              <a:endParaRPr lang="en-US"/>
            </a:p>
          </p:txBody>
        </p:sp>
        <p:sp>
          <p:nvSpPr>
            <p:cNvPr id="86" name="Freeform 13"/>
            <p:cNvSpPr>
              <a:spLocks/>
            </p:cNvSpPr>
            <p:nvPr/>
          </p:nvSpPr>
          <p:spPr bwMode="auto">
            <a:xfrm>
              <a:off x="2157" y="1880"/>
              <a:ext cx="51" cy="63"/>
            </a:xfrm>
            <a:custGeom>
              <a:avLst/>
              <a:gdLst>
                <a:gd name="T0" fmla="*/ 2 w 51"/>
                <a:gd name="T1" fmla="*/ 55 h 63"/>
                <a:gd name="T2" fmla="*/ 5 w 51"/>
                <a:gd name="T3" fmla="*/ 61 h 63"/>
                <a:gd name="T4" fmla="*/ 7 w 51"/>
                <a:gd name="T5" fmla="*/ 63 h 63"/>
                <a:gd name="T6" fmla="*/ 9 w 51"/>
                <a:gd name="T7" fmla="*/ 61 h 63"/>
                <a:gd name="T8" fmla="*/ 11 w 51"/>
                <a:gd name="T9" fmla="*/ 61 h 63"/>
                <a:gd name="T10" fmla="*/ 15 w 51"/>
                <a:gd name="T11" fmla="*/ 59 h 63"/>
                <a:gd name="T12" fmla="*/ 17 w 51"/>
                <a:gd name="T13" fmla="*/ 57 h 63"/>
                <a:gd name="T14" fmla="*/ 19 w 51"/>
                <a:gd name="T15" fmla="*/ 55 h 63"/>
                <a:gd name="T16" fmla="*/ 23 w 51"/>
                <a:gd name="T17" fmla="*/ 54 h 63"/>
                <a:gd name="T18" fmla="*/ 25 w 51"/>
                <a:gd name="T19" fmla="*/ 52 h 63"/>
                <a:gd name="T20" fmla="*/ 29 w 51"/>
                <a:gd name="T21" fmla="*/ 48 h 63"/>
                <a:gd name="T22" fmla="*/ 35 w 51"/>
                <a:gd name="T23" fmla="*/ 42 h 63"/>
                <a:gd name="T24" fmla="*/ 39 w 51"/>
                <a:gd name="T25" fmla="*/ 37 h 63"/>
                <a:gd name="T26" fmla="*/ 43 w 51"/>
                <a:gd name="T27" fmla="*/ 29 h 63"/>
                <a:gd name="T28" fmla="*/ 47 w 51"/>
                <a:gd name="T29" fmla="*/ 24 h 63"/>
                <a:gd name="T30" fmla="*/ 49 w 51"/>
                <a:gd name="T31" fmla="*/ 16 h 63"/>
                <a:gd name="T32" fmla="*/ 51 w 51"/>
                <a:gd name="T33" fmla="*/ 11 h 63"/>
                <a:gd name="T34" fmla="*/ 51 w 51"/>
                <a:gd name="T35" fmla="*/ 4 h 63"/>
                <a:gd name="T36" fmla="*/ 51 w 51"/>
                <a:gd name="T37" fmla="*/ 2 h 63"/>
                <a:gd name="T38" fmla="*/ 51 w 51"/>
                <a:gd name="T39" fmla="*/ 2 h 63"/>
                <a:gd name="T40" fmla="*/ 51 w 51"/>
                <a:gd name="T41" fmla="*/ 2 h 63"/>
                <a:gd name="T42" fmla="*/ 51 w 51"/>
                <a:gd name="T43" fmla="*/ 2 h 63"/>
                <a:gd name="T44" fmla="*/ 51 w 51"/>
                <a:gd name="T45" fmla="*/ 2 h 63"/>
                <a:gd name="T46" fmla="*/ 51 w 51"/>
                <a:gd name="T47" fmla="*/ 2 h 63"/>
                <a:gd name="T48" fmla="*/ 43 w 51"/>
                <a:gd name="T49" fmla="*/ 0 h 63"/>
                <a:gd name="T50" fmla="*/ 37 w 51"/>
                <a:gd name="T51" fmla="*/ 2 h 63"/>
                <a:gd name="T52" fmla="*/ 29 w 51"/>
                <a:gd name="T53" fmla="*/ 2 h 63"/>
                <a:gd name="T54" fmla="*/ 23 w 51"/>
                <a:gd name="T55" fmla="*/ 5 h 63"/>
                <a:gd name="T56" fmla="*/ 17 w 51"/>
                <a:gd name="T57" fmla="*/ 9 h 63"/>
                <a:gd name="T58" fmla="*/ 13 w 51"/>
                <a:gd name="T59" fmla="*/ 13 h 63"/>
                <a:gd name="T60" fmla="*/ 7 w 51"/>
                <a:gd name="T61" fmla="*/ 16 h 63"/>
                <a:gd name="T62" fmla="*/ 4 w 51"/>
                <a:gd name="T63" fmla="*/ 22 h 63"/>
                <a:gd name="T64" fmla="*/ 4 w 51"/>
                <a:gd name="T65" fmla="*/ 26 h 63"/>
                <a:gd name="T66" fmla="*/ 2 w 51"/>
                <a:gd name="T67" fmla="*/ 29 h 63"/>
                <a:gd name="T68" fmla="*/ 2 w 51"/>
                <a:gd name="T69" fmla="*/ 33 h 63"/>
                <a:gd name="T70" fmla="*/ 0 w 51"/>
                <a:gd name="T71" fmla="*/ 37 h 63"/>
                <a:gd name="T72" fmla="*/ 0 w 51"/>
                <a:gd name="T73" fmla="*/ 42 h 63"/>
                <a:gd name="T74" fmla="*/ 0 w 51"/>
                <a:gd name="T75" fmla="*/ 46 h 63"/>
                <a:gd name="T76" fmla="*/ 2 w 51"/>
                <a:gd name="T77" fmla="*/ 50 h 63"/>
                <a:gd name="T78" fmla="*/ 2 w 51"/>
                <a:gd name="T79" fmla="*/ 55 h 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
                <a:gd name="T121" fmla="*/ 0 h 63"/>
                <a:gd name="T122" fmla="*/ 51 w 51"/>
                <a:gd name="T123" fmla="*/ 63 h 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 h="63">
                  <a:moveTo>
                    <a:pt x="2" y="55"/>
                  </a:moveTo>
                  <a:lnTo>
                    <a:pt x="5" y="61"/>
                  </a:lnTo>
                  <a:lnTo>
                    <a:pt x="7" y="63"/>
                  </a:lnTo>
                  <a:lnTo>
                    <a:pt x="9" y="61"/>
                  </a:lnTo>
                  <a:lnTo>
                    <a:pt x="11" y="61"/>
                  </a:lnTo>
                  <a:lnTo>
                    <a:pt x="15" y="59"/>
                  </a:lnTo>
                  <a:lnTo>
                    <a:pt x="17" y="57"/>
                  </a:lnTo>
                  <a:lnTo>
                    <a:pt x="19" y="55"/>
                  </a:lnTo>
                  <a:lnTo>
                    <a:pt x="23" y="54"/>
                  </a:lnTo>
                  <a:lnTo>
                    <a:pt x="25" y="52"/>
                  </a:lnTo>
                  <a:lnTo>
                    <a:pt x="29" y="48"/>
                  </a:lnTo>
                  <a:lnTo>
                    <a:pt x="35" y="42"/>
                  </a:lnTo>
                  <a:lnTo>
                    <a:pt x="39" y="37"/>
                  </a:lnTo>
                  <a:lnTo>
                    <a:pt x="43" y="29"/>
                  </a:lnTo>
                  <a:lnTo>
                    <a:pt x="47" y="24"/>
                  </a:lnTo>
                  <a:lnTo>
                    <a:pt x="49" y="16"/>
                  </a:lnTo>
                  <a:lnTo>
                    <a:pt x="51" y="11"/>
                  </a:lnTo>
                  <a:lnTo>
                    <a:pt x="51" y="4"/>
                  </a:lnTo>
                  <a:lnTo>
                    <a:pt x="51" y="2"/>
                  </a:lnTo>
                  <a:lnTo>
                    <a:pt x="43" y="0"/>
                  </a:lnTo>
                  <a:lnTo>
                    <a:pt x="37" y="2"/>
                  </a:lnTo>
                  <a:lnTo>
                    <a:pt x="29" y="2"/>
                  </a:lnTo>
                  <a:lnTo>
                    <a:pt x="23" y="5"/>
                  </a:lnTo>
                  <a:lnTo>
                    <a:pt x="17" y="9"/>
                  </a:lnTo>
                  <a:lnTo>
                    <a:pt x="13" y="13"/>
                  </a:lnTo>
                  <a:lnTo>
                    <a:pt x="7" y="16"/>
                  </a:lnTo>
                  <a:lnTo>
                    <a:pt x="4" y="22"/>
                  </a:lnTo>
                  <a:lnTo>
                    <a:pt x="4" y="26"/>
                  </a:lnTo>
                  <a:lnTo>
                    <a:pt x="2" y="29"/>
                  </a:lnTo>
                  <a:lnTo>
                    <a:pt x="2" y="33"/>
                  </a:lnTo>
                  <a:lnTo>
                    <a:pt x="0" y="37"/>
                  </a:lnTo>
                  <a:lnTo>
                    <a:pt x="0" y="42"/>
                  </a:lnTo>
                  <a:lnTo>
                    <a:pt x="0" y="46"/>
                  </a:lnTo>
                  <a:lnTo>
                    <a:pt x="2" y="50"/>
                  </a:lnTo>
                  <a:lnTo>
                    <a:pt x="2" y="55"/>
                  </a:lnTo>
                  <a:close/>
                </a:path>
              </a:pathLst>
            </a:custGeom>
            <a:solidFill>
              <a:srgbClr val="FCEF00"/>
            </a:solidFill>
            <a:ln w="9525">
              <a:noFill/>
              <a:round/>
              <a:headEnd/>
              <a:tailEnd/>
            </a:ln>
          </p:spPr>
          <p:txBody>
            <a:bodyPr/>
            <a:lstStyle/>
            <a:p>
              <a:endParaRPr lang="en-US"/>
            </a:p>
          </p:txBody>
        </p:sp>
        <p:sp>
          <p:nvSpPr>
            <p:cNvPr id="87" name="Freeform 14"/>
            <p:cNvSpPr>
              <a:spLocks/>
            </p:cNvSpPr>
            <p:nvPr/>
          </p:nvSpPr>
          <p:spPr bwMode="auto">
            <a:xfrm>
              <a:off x="2170" y="1837"/>
              <a:ext cx="72" cy="41"/>
            </a:xfrm>
            <a:custGeom>
              <a:avLst/>
              <a:gdLst>
                <a:gd name="T0" fmla="*/ 2 w 72"/>
                <a:gd name="T1" fmla="*/ 41 h 41"/>
                <a:gd name="T2" fmla="*/ 10 w 72"/>
                <a:gd name="T3" fmla="*/ 39 h 41"/>
                <a:gd name="T4" fmla="*/ 18 w 72"/>
                <a:gd name="T5" fmla="*/ 37 h 41"/>
                <a:gd name="T6" fmla="*/ 28 w 72"/>
                <a:gd name="T7" fmla="*/ 35 h 41"/>
                <a:gd name="T8" fmla="*/ 38 w 72"/>
                <a:gd name="T9" fmla="*/ 32 h 41"/>
                <a:gd name="T10" fmla="*/ 46 w 72"/>
                <a:gd name="T11" fmla="*/ 30 h 41"/>
                <a:gd name="T12" fmla="*/ 54 w 72"/>
                <a:gd name="T13" fmla="*/ 26 h 41"/>
                <a:gd name="T14" fmla="*/ 62 w 72"/>
                <a:gd name="T15" fmla="*/ 21 h 41"/>
                <a:gd name="T16" fmla="*/ 68 w 72"/>
                <a:gd name="T17" fmla="*/ 13 h 41"/>
                <a:gd name="T18" fmla="*/ 68 w 72"/>
                <a:gd name="T19" fmla="*/ 13 h 41"/>
                <a:gd name="T20" fmla="*/ 70 w 72"/>
                <a:gd name="T21" fmla="*/ 11 h 41"/>
                <a:gd name="T22" fmla="*/ 70 w 72"/>
                <a:gd name="T23" fmla="*/ 10 h 41"/>
                <a:gd name="T24" fmla="*/ 72 w 72"/>
                <a:gd name="T25" fmla="*/ 10 h 41"/>
                <a:gd name="T26" fmla="*/ 72 w 72"/>
                <a:gd name="T27" fmla="*/ 8 h 41"/>
                <a:gd name="T28" fmla="*/ 72 w 72"/>
                <a:gd name="T29" fmla="*/ 8 h 41"/>
                <a:gd name="T30" fmla="*/ 72 w 72"/>
                <a:gd name="T31" fmla="*/ 6 h 41"/>
                <a:gd name="T32" fmla="*/ 72 w 72"/>
                <a:gd name="T33" fmla="*/ 6 h 41"/>
                <a:gd name="T34" fmla="*/ 72 w 72"/>
                <a:gd name="T35" fmla="*/ 4 h 41"/>
                <a:gd name="T36" fmla="*/ 68 w 72"/>
                <a:gd name="T37" fmla="*/ 4 h 41"/>
                <a:gd name="T38" fmla="*/ 66 w 72"/>
                <a:gd name="T39" fmla="*/ 2 h 41"/>
                <a:gd name="T40" fmla="*/ 64 w 72"/>
                <a:gd name="T41" fmla="*/ 2 h 41"/>
                <a:gd name="T42" fmla="*/ 60 w 72"/>
                <a:gd name="T43" fmla="*/ 2 h 41"/>
                <a:gd name="T44" fmla="*/ 58 w 72"/>
                <a:gd name="T45" fmla="*/ 2 h 41"/>
                <a:gd name="T46" fmla="*/ 54 w 72"/>
                <a:gd name="T47" fmla="*/ 0 h 41"/>
                <a:gd name="T48" fmla="*/ 52 w 72"/>
                <a:gd name="T49" fmla="*/ 0 h 41"/>
                <a:gd name="T50" fmla="*/ 46 w 72"/>
                <a:gd name="T51" fmla="*/ 0 h 41"/>
                <a:gd name="T52" fmla="*/ 40 w 72"/>
                <a:gd name="T53" fmla="*/ 0 h 41"/>
                <a:gd name="T54" fmla="*/ 34 w 72"/>
                <a:gd name="T55" fmla="*/ 2 h 41"/>
                <a:gd name="T56" fmla="*/ 28 w 72"/>
                <a:gd name="T57" fmla="*/ 4 h 41"/>
                <a:gd name="T58" fmla="*/ 24 w 72"/>
                <a:gd name="T59" fmla="*/ 6 h 41"/>
                <a:gd name="T60" fmla="*/ 18 w 72"/>
                <a:gd name="T61" fmla="*/ 8 h 41"/>
                <a:gd name="T62" fmla="*/ 14 w 72"/>
                <a:gd name="T63" fmla="*/ 10 h 41"/>
                <a:gd name="T64" fmla="*/ 8 w 72"/>
                <a:gd name="T65" fmla="*/ 13 h 41"/>
                <a:gd name="T66" fmla="*/ 6 w 72"/>
                <a:gd name="T67" fmla="*/ 17 h 41"/>
                <a:gd name="T68" fmla="*/ 4 w 72"/>
                <a:gd name="T69" fmla="*/ 19 h 41"/>
                <a:gd name="T70" fmla="*/ 2 w 72"/>
                <a:gd name="T71" fmla="*/ 22 h 41"/>
                <a:gd name="T72" fmla="*/ 2 w 72"/>
                <a:gd name="T73" fmla="*/ 26 h 41"/>
                <a:gd name="T74" fmla="*/ 0 w 72"/>
                <a:gd name="T75" fmla="*/ 30 h 41"/>
                <a:gd name="T76" fmla="*/ 0 w 72"/>
                <a:gd name="T77" fmla="*/ 34 h 41"/>
                <a:gd name="T78" fmla="*/ 0 w 72"/>
                <a:gd name="T79" fmla="*/ 37 h 41"/>
                <a:gd name="T80" fmla="*/ 0 w 72"/>
                <a:gd name="T81" fmla="*/ 41 h 41"/>
                <a:gd name="T82" fmla="*/ 0 w 72"/>
                <a:gd name="T83" fmla="*/ 41 h 41"/>
                <a:gd name="T84" fmla="*/ 0 w 72"/>
                <a:gd name="T85" fmla="*/ 41 h 41"/>
                <a:gd name="T86" fmla="*/ 0 w 72"/>
                <a:gd name="T87" fmla="*/ 41 h 41"/>
                <a:gd name="T88" fmla="*/ 2 w 72"/>
                <a:gd name="T89" fmla="*/ 41 h 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
                <a:gd name="T136" fmla="*/ 0 h 41"/>
                <a:gd name="T137" fmla="*/ 72 w 72"/>
                <a:gd name="T138" fmla="*/ 41 h 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 h="41">
                  <a:moveTo>
                    <a:pt x="2" y="41"/>
                  </a:moveTo>
                  <a:lnTo>
                    <a:pt x="10" y="39"/>
                  </a:lnTo>
                  <a:lnTo>
                    <a:pt x="18" y="37"/>
                  </a:lnTo>
                  <a:lnTo>
                    <a:pt x="28" y="35"/>
                  </a:lnTo>
                  <a:lnTo>
                    <a:pt x="38" y="32"/>
                  </a:lnTo>
                  <a:lnTo>
                    <a:pt x="46" y="30"/>
                  </a:lnTo>
                  <a:lnTo>
                    <a:pt x="54" y="26"/>
                  </a:lnTo>
                  <a:lnTo>
                    <a:pt x="62" y="21"/>
                  </a:lnTo>
                  <a:lnTo>
                    <a:pt x="68" y="13"/>
                  </a:lnTo>
                  <a:lnTo>
                    <a:pt x="70" y="11"/>
                  </a:lnTo>
                  <a:lnTo>
                    <a:pt x="70" y="10"/>
                  </a:lnTo>
                  <a:lnTo>
                    <a:pt x="72" y="10"/>
                  </a:lnTo>
                  <a:lnTo>
                    <a:pt x="72" y="8"/>
                  </a:lnTo>
                  <a:lnTo>
                    <a:pt x="72" y="6"/>
                  </a:lnTo>
                  <a:lnTo>
                    <a:pt x="72" y="4"/>
                  </a:lnTo>
                  <a:lnTo>
                    <a:pt x="68" y="4"/>
                  </a:lnTo>
                  <a:lnTo>
                    <a:pt x="66" y="2"/>
                  </a:lnTo>
                  <a:lnTo>
                    <a:pt x="64" y="2"/>
                  </a:lnTo>
                  <a:lnTo>
                    <a:pt x="60" y="2"/>
                  </a:lnTo>
                  <a:lnTo>
                    <a:pt x="58" y="2"/>
                  </a:lnTo>
                  <a:lnTo>
                    <a:pt x="54" y="0"/>
                  </a:lnTo>
                  <a:lnTo>
                    <a:pt x="52" y="0"/>
                  </a:lnTo>
                  <a:lnTo>
                    <a:pt x="46" y="0"/>
                  </a:lnTo>
                  <a:lnTo>
                    <a:pt x="40" y="0"/>
                  </a:lnTo>
                  <a:lnTo>
                    <a:pt x="34" y="2"/>
                  </a:lnTo>
                  <a:lnTo>
                    <a:pt x="28" y="4"/>
                  </a:lnTo>
                  <a:lnTo>
                    <a:pt x="24" y="6"/>
                  </a:lnTo>
                  <a:lnTo>
                    <a:pt x="18" y="8"/>
                  </a:lnTo>
                  <a:lnTo>
                    <a:pt x="14" y="10"/>
                  </a:lnTo>
                  <a:lnTo>
                    <a:pt x="8" y="13"/>
                  </a:lnTo>
                  <a:lnTo>
                    <a:pt x="6" y="17"/>
                  </a:lnTo>
                  <a:lnTo>
                    <a:pt x="4" y="19"/>
                  </a:lnTo>
                  <a:lnTo>
                    <a:pt x="2" y="22"/>
                  </a:lnTo>
                  <a:lnTo>
                    <a:pt x="2" y="26"/>
                  </a:lnTo>
                  <a:lnTo>
                    <a:pt x="0" y="30"/>
                  </a:lnTo>
                  <a:lnTo>
                    <a:pt x="0" y="34"/>
                  </a:lnTo>
                  <a:lnTo>
                    <a:pt x="0" y="37"/>
                  </a:lnTo>
                  <a:lnTo>
                    <a:pt x="0" y="41"/>
                  </a:lnTo>
                  <a:lnTo>
                    <a:pt x="2" y="41"/>
                  </a:lnTo>
                  <a:close/>
                </a:path>
              </a:pathLst>
            </a:custGeom>
            <a:solidFill>
              <a:srgbClr val="FCEF00"/>
            </a:solidFill>
            <a:ln w="9525">
              <a:noFill/>
              <a:round/>
              <a:headEnd/>
              <a:tailEnd/>
            </a:ln>
          </p:spPr>
          <p:txBody>
            <a:bodyPr/>
            <a:lstStyle/>
            <a:p>
              <a:endParaRPr lang="en-US"/>
            </a:p>
          </p:txBody>
        </p:sp>
        <p:sp>
          <p:nvSpPr>
            <p:cNvPr id="88" name="Freeform 15"/>
            <p:cNvSpPr>
              <a:spLocks/>
            </p:cNvSpPr>
            <p:nvPr/>
          </p:nvSpPr>
          <p:spPr bwMode="auto">
            <a:xfrm>
              <a:off x="2204" y="1524"/>
              <a:ext cx="430" cy="456"/>
            </a:xfrm>
            <a:custGeom>
              <a:avLst/>
              <a:gdLst>
                <a:gd name="T0" fmla="*/ 4 w 430"/>
                <a:gd name="T1" fmla="*/ 454 h 456"/>
                <a:gd name="T2" fmla="*/ 4 w 430"/>
                <a:gd name="T3" fmla="*/ 456 h 456"/>
                <a:gd name="T4" fmla="*/ 46 w 430"/>
                <a:gd name="T5" fmla="*/ 417 h 456"/>
                <a:gd name="T6" fmla="*/ 99 w 430"/>
                <a:gd name="T7" fmla="*/ 363 h 456"/>
                <a:gd name="T8" fmla="*/ 154 w 430"/>
                <a:gd name="T9" fmla="*/ 308 h 456"/>
                <a:gd name="T10" fmla="*/ 208 w 430"/>
                <a:gd name="T11" fmla="*/ 252 h 456"/>
                <a:gd name="T12" fmla="*/ 228 w 430"/>
                <a:gd name="T13" fmla="*/ 232 h 456"/>
                <a:gd name="T14" fmla="*/ 236 w 430"/>
                <a:gd name="T15" fmla="*/ 223 h 456"/>
                <a:gd name="T16" fmla="*/ 240 w 430"/>
                <a:gd name="T17" fmla="*/ 219 h 456"/>
                <a:gd name="T18" fmla="*/ 242 w 430"/>
                <a:gd name="T19" fmla="*/ 219 h 456"/>
                <a:gd name="T20" fmla="*/ 273 w 430"/>
                <a:gd name="T21" fmla="*/ 187 h 456"/>
                <a:gd name="T22" fmla="*/ 370 w 430"/>
                <a:gd name="T23" fmla="*/ 97 h 456"/>
                <a:gd name="T24" fmla="*/ 339 w 430"/>
                <a:gd name="T25" fmla="*/ 80 h 456"/>
                <a:gd name="T26" fmla="*/ 331 w 430"/>
                <a:gd name="T27" fmla="*/ 58 h 456"/>
                <a:gd name="T28" fmla="*/ 337 w 430"/>
                <a:gd name="T29" fmla="*/ 41 h 456"/>
                <a:gd name="T30" fmla="*/ 348 w 430"/>
                <a:gd name="T31" fmla="*/ 30 h 456"/>
                <a:gd name="T32" fmla="*/ 358 w 430"/>
                <a:gd name="T33" fmla="*/ 26 h 456"/>
                <a:gd name="T34" fmla="*/ 368 w 430"/>
                <a:gd name="T35" fmla="*/ 24 h 456"/>
                <a:gd name="T36" fmla="*/ 384 w 430"/>
                <a:gd name="T37" fmla="*/ 28 h 456"/>
                <a:gd name="T38" fmla="*/ 398 w 430"/>
                <a:gd name="T39" fmla="*/ 39 h 456"/>
                <a:gd name="T40" fmla="*/ 404 w 430"/>
                <a:gd name="T41" fmla="*/ 54 h 456"/>
                <a:gd name="T42" fmla="*/ 406 w 430"/>
                <a:gd name="T43" fmla="*/ 67 h 456"/>
                <a:gd name="T44" fmla="*/ 424 w 430"/>
                <a:gd name="T45" fmla="*/ 84 h 456"/>
                <a:gd name="T46" fmla="*/ 428 w 430"/>
                <a:gd name="T47" fmla="*/ 71 h 456"/>
                <a:gd name="T48" fmla="*/ 428 w 430"/>
                <a:gd name="T49" fmla="*/ 48 h 456"/>
                <a:gd name="T50" fmla="*/ 414 w 430"/>
                <a:gd name="T51" fmla="*/ 21 h 456"/>
                <a:gd name="T52" fmla="*/ 390 w 430"/>
                <a:gd name="T53" fmla="*/ 4 h 456"/>
                <a:gd name="T54" fmla="*/ 362 w 430"/>
                <a:gd name="T55" fmla="*/ 0 h 456"/>
                <a:gd name="T56" fmla="*/ 344 w 430"/>
                <a:gd name="T57" fmla="*/ 4 h 456"/>
                <a:gd name="T58" fmla="*/ 341 w 430"/>
                <a:gd name="T59" fmla="*/ 6 h 456"/>
                <a:gd name="T60" fmla="*/ 325 w 430"/>
                <a:gd name="T61" fmla="*/ 15 h 456"/>
                <a:gd name="T62" fmla="*/ 309 w 430"/>
                <a:gd name="T63" fmla="*/ 41 h 456"/>
                <a:gd name="T64" fmla="*/ 307 w 430"/>
                <a:gd name="T65" fmla="*/ 63 h 456"/>
                <a:gd name="T66" fmla="*/ 309 w 430"/>
                <a:gd name="T67" fmla="*/ 78 h 456"/>
                <a:gd name="T68" fmla="*/ 313 w 430"/>
                <a:gd name="T69" fmla="*/ 86 h 456"/>
                <a:gd name="T70" fmla="*/ 313 w 430"/>
                <a:gd name="T71" fmla="*/ 87 h 456"/>
                <a:gd name="T72" fmla="*/ 236 w 430"/>
                <a:gd name="T73" fmla="*/ 150 h 456"/>
                <a:gd name="T74" fmla="*/ 210 w 430"/>
                <a:gd name="T75" fmla="*/ 128 h 456"/>
                <a:gd name="T76" fmla="*/ 186 w 430"/>
                <a:gd name="T77" fmla="*/ 104 h 456"/>
                <a:gd name="T78" fmla="*/ 154 w 430"/>
                <a:gd name="T79" fmla="*/ 74 h 456"/>
                <a:gd name="T80" fmla="*/ 109 w 430"/>
                <a:gd name="T81" fmla="*/ 30 h 456"/>
                <a:gd name="T82" fmla="*/ 184 w 430"/>
                <a:gd name="T83" fmla="*/ 215 h 456"/>
                <a:gd name="T84" fmla="*/ 131 w 430"/>
                <a:gd name="T85" fmla="*/ 269 h 456"/>
                <a:gd name="T86" fmla="*/ 79 w 430"/>
                <a:gd name="T87" fmla="*/ 321 h 456"/>
                <a:gd name="T88" fmla="*/ 30 w 430"/>
                <a:gd name="T89" fmla="*/ 369 h 456"/>
                <a:gd name="T90" fmla="*/ 4 w 430"/>
                <a:gd name="T91" fmla="*/ 398 h 456"/>
                <a:gd name="T92" fmla="*/ 2 w 430"/>
                <a:gd name="T93" fmla="*/ 402 h 456"/>
                <a:gd name="T94" fmla="*/ 6 w 430"/>
                <a:gd name="T95" fmla="*/ 413 h 456"/>
                <a:gd name="T96" fmla="*/ 10 w 430"/>
                <a:gd name="T97" fmla="*/ 434 h 456"/>
                <a:gd name="T98" fmla="*/ 6 w 430"/>
                <a:gd name="T99" fmla="*/ 447 h 456"/>
                <a:gd name="T100" fmla="*/ 2 w 430"/>
                <a:gd name="T101" fmla="*/ 452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0"/>
                <a:gd name="T154" fmla="*/ 0 h 456"/>
                <a:gd name="T155" fmla="*/ 430 w 430"/>
                <a:gd name="T156" fmla="*/ 456 h 4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0" h="456">
                  <a:moveTo>
                    <a:pt x="4" y="454"/>
                  </a:moveTo>
                  <a:lnTo>
                    <a:pt x="4" y="454"/>
                  </a:lnTo>
                  <a:lnTo>
                    <a:pt x="4" y="456"/>
                  </a:lnTo>
                  <a:lnTo>
                    <a:pt x="18" y="443"/>
                  </a:lnTo>
                  <a:lnTo>
                    <a:pt x="32" y="430"/>
                  </a:lnTo>
                  <a:lnTo>
                    <a:pt x="46" y="417"/>
                  </a:lnTo>
                  <a:lnTo>
                    <a:pt x="59" y="404"/>
                  </a:lnTo>
                  <a:lnTo>
                    <a:pt x="73" y="391"/>
                  </a:lnTo>
                  <a:lnTo>
                    <a:pt x="87" y="376"/>
                  </a:lnTo>
                  <a:lnTo>
                    <a:pt x="99" y="363"/>
                  </a:lnTo>
                  <a:lnTo>
                    <a:pt x="113" y="348"/>
                  </a:lnTo>
                  <a:lnTo>
                    <a:pt x="127" y="335"/>
                  </a:lnTo>
                  <a:lnTo>
                    <a:pt x="141" y="321"/>
                  </a:lnTo>
                  <a:lnTo>
                    <a:pt x="154" y="308"/>
                  </a:lnTo>
                  <a:lnTo>
                    <a:pt x="168" y="295"/>
                  </a:lnTo>
                  <a:lnTo>
                    <a:pt x="180" y="280"/>
                  </a:lnTo>
                  <a:lnTo>
                    <a:pt x="194" y="267"/>
                  </a:lnTo>
                  <a:lnTo>
                    <a:pt x="208" y="252"/>
                  </a:lnTo>
                  <a:lnTo>
                    <a:pt x="220" y="239"/>
                  </a:lnTo>
                  <a:lnTo>
                    <a:pt x="224" y="237"/>
                  </a:lnTo>
                  <a:lnTo>
                    <a:pt x="226" y="234"/>
                  </a:lnTo>
                  <a:lnTo>
                    <a:pt x="228" y="232"/>
                  </a:lnTo>
                  <a:lnTo>
                    <a:pt x="230" y="230"/>
                  </a:lnTo>
                  <a:lnTo>
                    <a:pt x="232" y="226"/>
                  </a:lnTo>
                  <a:lnTo>
                    <a:pt x="234" y="224"/>
                  </a:lnTo>
                  <a:lnTo>
                    <a:pt x="236" y="223"/>
                  </a:lnTo>
                  <a:lnTo>
                    <a:pt x="238" y="219"/>
                  </a:lnTo>
                  <a:lnTo>
                    <a:pt x="240" y="219"/>
                  </a:lnTo>
                  <a:lnTo>
                    <a:pt x="242" y="219"/>
                  </a:lnTo>
                  <a:lnTo>
                    <a:pt x="376" y="341"/>
                  </a:lnTo>
                  <a:lnTo>
                    <a:pt x="404" y="315"/>
                  </a:lnTo>
                  <a:lnTo>
                    <a:pt x="273" y="187"/>
                  </a:lnTo>
                  <a:lnTo>
                    <a:pt x="285" y="176"/>
                  </a:lnTo>
                  <a:lnTo>
                    <a:pt x="346" y="111"/>
                  </a:lnTo>
                  <a:lnTo>
                    <a:pt x="366" y="117"/>
                  </a:lnTo>
                  <a:lnTo>
                    <a:pt x="370" y="97"/>
                  </a:lnTo>
                  <a:lnTo>
                    <a:pt x="352" y="93"/>
                  </a:lnTo>
                  <a:lnTo>
                    <a:pt x="348" y="89"/>
                  </a:lnTo>
                  <a:lnTo>
                    <a:pt x="343" y="86"/>
                  </a:lnTo>
                  <a:lnTo>
                    <a:pt x="339" y="80"/>
                  </a:lnTo>
                  <a:lnTo>
                    <a:pt x="337" y="74"/>
                  </a:lnTo>
                  <a:lnTo>
                    <a:pt x="333" y="69"/>
                  </a:lnTo>
                  <a:lnTo>
                    <a:pt x="331" y="63"/>
                  </a:lnTo>
                  <a:lnTo>
                    <a:pt x="331" y="58"/>
                  </a:lnTo>
                  <a:lnTo>
                    <a:pt x="333" y="50"/>
                  </a:lnTo>
                  <a:lnTo>
                    <a:pt x="333" y="47"/>
                  </a:lnTo>
                  <a:lnTo>
                    <a:pt x="335" y="43"/>
                  </a:lnTo>
                  <a:lnTo>
                    <a:pt x="337" y="41"/>
                  </a:lnTo>
                  <a:lnTo>
                    <a:pt x="339" y="37"/>
                  </a:lnTo>
                  <a:lnTo>
                    <a:pt x="343" y="36"/>
                  </a:lnTo>
                  <a:lnTo>
                    <a:pt x="344" y="32"/>
                  </a:lnTo>
                  <a:lnTo>
                    <a:pt x="348" y="30"/>
                  </a:lnTo>
                  <a:lnTo>
                    <a:pt x="352" y="28"/>
                  </a:lnTo>
                  <a:lnTo>
                    <a:pt x="354" y="28"/>
                  </a:lnTo>
                  <a:lnTo>
                    <a:pt x="356" y="28"/>
                  </a:lnTo>
                  <a:lnTo>
                    <a:pt x="358" y="26"/>
                  </a:lnTo>
                  <a:lnTo>
                    <a:pt x="362" y="26"/>
                  </a:lnTo>
                  <a:lnTo>
                    <a:pt x="364" y="26"/>
                  </a:lnTo>
                  <a:lnTo>
                    <a:pt x="366" y="24"/>
                  </a:lnTo>
                  <a:lnTo>
                    <a:pt x="368" y="24"/>
                  </a:lnTo>
                  <a:lnTo>
                    <a:pt x="370" y="24"/>
                  </a:lnTo>
                  <a:lnTo>
                    <a:pt x="376" y="26"/>
                  </a:lnTo>
                  <a:lnTo>
                    <a:pt x="380" y="26"/>
                  </a:lnTo>
                  <a:lnTo>
                    <a:pt x="384" y="28"/>
                  </a:lnTo>
                  <a:lnTo>
                    <a:pt x="388" y="30"/>
                  </a:lnTo>
                  <a:lnTo>
                    <a:pt x="392" y="34"/>
                  </a:lnTo>
                  <a:lnTo>
                    <a:pt x="396" y="36"/>
                  </a:lnTo>
                  <a:lnTo>
                    <a:pt x="398" y="39"/>
                  </a:lnTo>
                  <a:lnTo>
                    <a:pt x="402" y="43"/>
                  </a:lnTo>
                  <a:lnTo>
                    <a:pt x="402" y="47"/>
                  </a:lnTo>
                  <a:lnTo>
                    <a:pt x="404" y="50"/>
                  </a:lnTo>
                  <a:lnTo>
                    <a:pt x="404" y="54"/>
                  </a:lnTo>
                  <a:lnTo>
                    <a:pt x="406" y="58"/>
                  </a:lnTo>
                  <a:lnTo>
                    <a:pt x="406" y="60"/>
                  </a:lnTo>
                  <a:lnTo>
                    <a:pt x="406" y="63"/>
                  </a:lnTo>
                  <a:lnTo>
                    <a:pt x="406" y="67"/>
                  </a:lnTo>
                  <a:lnTo>
                    <a:pt x="406" y="71"/>
                  </a:lnTo>
                  <a:lnTo>
                    <a:pt x="420" y="87"/>
                  </a:lnTo>
                  <a:lnTo>
                    <a:pt x="422" y="86"/>
                  </a:lnTo>
                  <a:lnTo>
                    <a:pt x="424" y="84"/>
                  </a:lnTo>
                  <a:lnTo>
                    <a:pt x="426" y="80"/>
                  </a:lnTo>
                  <a:lnTo>
                    <a:pt x="428" y="78"/>
                  </a:lnTo>
                  <a:lnTo>
                    <a:pt x="428" y="74"/>
                  </a:lnTo>
                  <a:lnTo>
                    <a:pt x="428" y="71"/>
                  </a:lnTo>
                  <a:lnTo>
                    <a:pt x="428" y="67"/>
                  </a:lnTo>
                  <a:lnTo>
                    <a:pt x="430" y="65"/>
                  </a:lnTo>
                  <a:lnTo>
                    <a:pt x="430" y="56"/>
                  </a:lnTo>
                  <a:lnTo>
                    <a:pt x="428" y="48"/>
                  </a:lnTo>
                  <a:lnTo>
                    <a:pt x="426" y="41"/>
                  </a:lnTo>
                  <a:lnTo>
                    <a:pt x="424" y="34"/>
                  </a:lnTo>
                  <a:lnTo>
                    <a:pt x="420" y="26"/>
                  </a:lnTo>
                  <a:lnTo>
                    <a:pt x="414" y="21"/>
                  </a:lnTo>
                  <a:lnTo>
                    <a:pt x="410" y="15"/>
                  </a:lnTo>
                  <a:lnTo>
                    <a:pt x="404" y="10"/>
                  </a:lnTo>
                  <a:lnTo>
                    <a:pt x="398" y="6"/>
                  </a:lnTo>
                  <a:lnTo>
                    <a:pt x="390" y="4"/>
                  </a:lnTo>
                  <a:lnTo>
                    <a:pt x="384" y="2"/>
                  </a:lnTo>
                  <a:lnTo>
                    <a:pt x="376" y="0"/>
                  </a:lnTo>
                  <a:lnTo>
                    <a:pt x="370" y="0"/>
                  </a:lnTo>
                  <a:lnTo>
                    <a:pt x="362" y="0"/>
                  </a:lnTo>
                  <a:lnTo>
                    <a:pt x="354" y="2"/>
                  </a:lnTo>
                  <a:lnTo>
                    <a:pt x="346" y="4"/>
                  </a:lnTo>
                  <a:lnTo>
                    <a:pt x="344" y="4"/>
                  </a:lnTo>
                  <a:lnTo>
                    <a:pt x="343" y="6"/>
                  </a:lnTo>
                  <a:lnTo>
                    <a:pt x="341" y="6"/>
                  </a:lnTo>
                  <a:lnTo>
                    <a:pt x="339" y="6"/>
                  </a:lnTo>
                  <a:lnTo>
                    <a:pt x="337" y="6"/>
                  </a:lnTo>
                  <a:lnTo>
                    <a:pt x="331" y="10"/>
                  </a:lnTo>
                  <a:lnTo>
                    <a:pt x="325" y="15"/>
                  </a:lnTo>
                  <a:lnTo>
                    <a:pt x="321" y="21"/>
                  </a:lnTo>
                  <a:lnTo>
                    <a:pt x="315" y="26"/>
                  </a:lnTo>
                  <a:lnTo>
                    <a:pt x="313" y="34"/>
                  </a:lnTo>
                  <a:lnTo>
                    <a:pt x="309" y="41"/>
                  </a:lnTo>
                  <a:lnTo>
                    <a:pt x="307" y="48"/>
                  </a:lnTo>
                  <a:lnTo>
                    <a:pt x="307" y="54"/>
                  </a:lnTo>
                  <a:lnTo>
                    <a:pt x="307" y="60"/>
                  </a:lnTo>
                  <a:lnTo>
                    <a:pt x="307" y="63"/>
                  </a:lnTo>
                  <a:lnTo>
                    <a:pt x="307" y="67"/>
                  </a:lnTo>
                  <a:lnTo>
                    <a:pt x="307" y="71"/>
                  </a:lnTo>
                  <a:lnTo>
                    <a:pt x="309" y="74"/>
                  </a:lnTo>
                  <a:lnTo>
                    <a:pt x="309" y="78"/>
                  </a:lnTo>
                  <a:lnTo>
                    <a:pt x="311" y="80"/>
                  </a:lnTo>
                  <a:lnTo>
                    <a:pt x="313" y="84"/>
                  </a:lnTo>
                  <a:lnTo>
                    <a:pt x="313" y="86"/>
                  </a:lnTo>
                  <a:lnTo>
                    <a:pt x="313" y="87"/>
                  </a:lnTo>
                  <a:lnTo>
                    <a:pt x="242" y="156"/>
                  </a:lnTo>
                  <a:lnTo>
                    <a:pt x="236" y="150"/>
                  </a:lnTo>
                  <a:lnTo>
                    <a:pt x="228" y="147"/>
                  </a:lnTo>
                  <a:lnTo>
                    <a:pt x="222" y="141"/>
                  </a:lnTo>
                  <a:lnTo>
                    <a:pt x="216" y="134"/>
                  </a:lnTo>
                  <a:lnTo>
                    <a:pt x="210" y="128"/>
                  </a:lnTo>
                  <a:lnTo>
                    <a:pt x="206" y="123"/>
                  </a:lnTo>
                  <a:lnTo>
                    <a:pt x="198" y="117"/>
                  </a:lnTo>
                  <a:lnTo>
                    <a:pt x="192" y="111"/>
                  </a:lnTo>
                  <a:lnTo>
                    <a:pt x="186" y="104"/>
                  </a:lnTo>
                  <a:lnTo>
                    <a:pt x="178" y="97"/>
                  </a:lnTo>
                  <a:lnTo>
                    <a:pt x="170" y="89"/>
                  </a:lnTo>
                  <a:lnTo>
                    <a:pt x="162" y="82"/>
                  </a:lnTo>
                  <a:lnTo>
                    <a:pt x="154" y="74"/>
                  </a:lnTo>
                  <a:lnTo>
                    <a:pt x="147" y="67"/>
                  </a:lnTo>
                  <a:lnTo>
                    <a:pt x="139" y="60"/>
                  </a:lnTo>
                  <a:lnTo>
                    <a:pt x="133" y="52"/>
                  </a:lnTo>
                  <a:lnTo>
                    <a:pt x="109" y="30"/>
                  </a:lnTo>
                  <a:lnTo>
                    <a:pt x="75" y="58"/>
                  </a:lnTo>
                  <a:lnTo>
                    <a:pt x="210" y="187"/>
                  </a:lnTo>
                  <a:lnTo>
                    <a:pt x="196" y="200"/>
                  </a:lnTo>
                  <a:lnTo>
                    <a:pt x="184" y="215"/>
                  </a:lnTo>
                  <a:lnTo>
                    <a:pt x="170" y="228"/>
                  </a:lnTo>
                  <a:lnTo>
                    <a:pt x="158" y="241"/>
                  </a:lnTo>
                  <a:lnTo>
                    <a:pt x="145" y="256"/>
                  </a:lnTo>
                  <a:lnTo>
                    <a:pt x="131" y="269"/>
                  </a:lnTo>
                  <a:lnTo>
                    <a:pt x="117" y="282"/>
                  </a:lnTo>
                  <a:lnTo>
                    <a:pt x="103" y="295"/>
                  </a:lnTo>
                  <a:lnTo>
                    <a:pt x="91" y="308"/>
                  </a:lnTo>
                  <a:lnTo>
                    <a:pt x="79" y="321"/>
                  </a:lnTo>
                  <a:lnTo>
                    <a:pt x="65" y="334"/>
                  </a:lnTo>
                  <a:lnTo>
                    <a:pt x="54" y="345"/>
                  </a:lnTo>
                  <a:lnTo>
                    <a:pt x="42" y="358"/>
                  </a:lnTo>
                  <a:lnTo>
                    <a:pt x="30" y="369"/>
                  </a:lnTo>
                  <a:lnTo>
                    <a:pt x="18" y="382"/>
                  </a:lnTo>
                  <a:lnTo>
                    <a:pt x="8" y="397"/>
                  </a:lnTo>
                  <a:lnTo>
                    <a:pt x="6" y="397"/>
                  </a:lnTo>
                  <a:lnTo>
                    <a:pt x="4" y="398"/>
                  </a:lnTo>
                  <a:lnTo>
                    <a:pt x="4" y="400"/>
                  </a:lnTo>
                  <a:lnTo>
                    <a:pt x="2" y="400"/>
                  </a:lnTo>
                  <a:lnTo>
                    <a:pt x="2" y="402"/>
                  </a:lnTo>
                  <a:lnTo>
                    <a:pt x="0" y="404"/>
                  </a:lnTo>
                  <a:lnTo>
                    <a:pt x="0" y="406"/>
                  </a:lnTo>
                  <a:lnTo>
                    <a:pt x="2" y="410"/>
                  </a:lnTo>
                  <a:lnTo>
                    <a:pt x="6" y="413"/>
                  </a:lnTo>
                  <a:lnTo>
                    <a:pt x="8" y="419"/>
                  </a:lnTo>
                  <a:lnTo>
                    <a:pt x="10" y="422"/>
                  </a:lnTo>
                  <a:lnTo>
                    <a:pt x="10" y="428"/>
                  </a:lnTo>
                  <a:lnTo>
                    <a:pt x="10" y="434"/>
                  </a:lnTo>
                  <a:lnTo>
                    <a:pt x="8" y="439"/>
                  </a:lnTo>
                  <a:lnTo>
                    <a:pt x="8" y="443"/>
                  </a:lnTo>
                  <a:lnTo>
                    <a:pt x="6" y="445"/>
                  </a:lnTo>
                  <a:lnTo>
                    <a:pt x="6" y="447"/>
                  </a:lnTo>
                  <a:lnTo>
                    <a:pt x="4" y="448"/>
                  </a:lnTo>
                  <a:lnTo>
                    <a:pt x="4" y="450"/>
                  </a:lnTo>
                  <a:lnTo>
                    <a:pt x="2" y="452"/>
                  </a:lnTo>
                  <a:lnTo>
                    <a:pt x="4" y="454"/>
                  </a:lnTo>
                  <a:close/>
                </a:path>
              </a:pathLst>
            </a:custGeom>
            <a:solidFill>
              <a:srgbClr val="FFFFFF"/>
            </a:solidFill>
            <a:ln w="9525">
              <a:noFill/>
              <a:round/>
              <a:headEnd/>
              <a:tailEnd/>
            </a:ln>
          </p:spPr>
          <p:txBody>
            <a:bodyPr/>
            <a:lstStyle/>
            <a:p>
              <a:endParaRPr lang="en-US"/>
            </a:p>
          </p:txBody>
        </p:sp>
        <p:sp>
          <p:nvSpPr>
            <p:cNvPr id="89" name="Freeform 16"/>
            <p:cNvSpPr>
              <a:spLocks/>
            </p:cNvSpPr>
            <p:nvPr/>
          </p:nvSpPr>
          <p:spPr bwMode="auto">
            <a:xfrm>
              <a:off x="2222" y="1824"/>
              <a:ext cx="61" cy="60"/>
            </a:xfrm>
            <a:custGeom>
              <a:avLst/>
              <a:gdLst>
                <a:gd name="T0" fmla="*/ 0 w 61"/>
                <a:gd name="T1" fmla="*/ 60 h 60"/>
                <a:gd name="T2" fmla="*/ 61 w 61"/>
                <a:gd name="T3" fmla="*/ 0 h 60"/>
                <a:gd name="T4" fmla="*/ 37 w 61"/>
                <a:gd name="T5" fmla="*/ 8 h 60"/>
                <a:gd name="T6" fmla="*/ 36 w 61"/>
                <a:gd name="T7" fmla="*/ 15 h 60"/>
                <a:gd name="T8" fmla="*/ 34 w 61"/>
                <a:gd name="T9" fmla="*/ 21 h 60"/>
                <a:gd name="T10" fmla="*/ 30 w 61"/>
                <a:gd name="T11" fmla="*/ 28 h 60"/>
                <a:gd name="T12" fmla="*/ 26 w 61"/>
                <a:gd name="T13" fmla="*/ 34 h 60"/>
                <a:gd name="T14" fmla="*/ 20 w 61"/>
                <a:gd name="T15" fmla="*/ 39 h 60"/>
                <a:gd name="T16" fmla="*/ 14 w 61"/>
                <a:gd name="T17" fmla="*/ 45 h 60"/>
                <a:gd name="T18" fmla="*/ 8 w 61"/>
                <a:gd name="T19" fmla="*/ 48 h 60"/>
                <a:gd name="T20" fmla="*/ 0 w 61"/>
                <a:gd name="T21" fmla="*/ 52 h 60"/>
                <a:gd name="T22" fmla="*/ 0 w 61"/>
                <a:gd name="T23" fmla="*/ 60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
                <a:gd name="T37" fmla="*/ 0 h 60"/>
                <a:gd name="T38" fmla="*/ 61 w 61"/>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 h="60">
                  <a:moveTo>
                    <a:pt x="0" y="60"/>
                  </a:moveTo>
                  <a:lnTo>
                    <a:pt x="61" y="0"/>
                  </a:lnTo>
                  <a:lnTo>
                    <a:pt x="37" y="8"/>
                  </a:lnTo>
                  <a:lnTo>
                    <a:pt x="36" y="15"/>
                  </a:lnTo>
                  <a:lnTo>
                    <a:pt x="34" y="21"/>
                  </a:lnTo>
                  <a:lnTo>
                    <a:pt x="30" y="28"/>
                  </a:lnTo>
                  <a:lnTo>
                    <a:pt x="26" y="34"/>
                  </a:lnTo>
                  <a:lnTo>
                    <a:pt x="20" y="39"/>
                  </a:lnTo>
                  <a:lnTo>
                    <a:pt x="14" y="45"/>
                  </a:lnTo>
                  <a:lnTo>
                    <a:pt x="8" y="48"/>
                  </a:lnTo>
                  <a:lnTo>
                    <a:pt x="0" y="52"/>
                  </a:lnTo>
                  <a:lnTo>
                    <a:pt x="0" y="60"/>
                  </a:lnTo>
                  <a:close/>
                </a:path>
              </a:pathLst>
            </a:custGeom>
            <a:solidFill>
              <a:srgbClr val="FFFFFF"/>
            </a:solidFill>
            <a:ln w="9525">
              <a:noFill/>
              <a:round/>
              <a:headEnd/>
              <a:tailEnd/>
            </a:ln>
          </p:spPr>
          <p:txBody>
            <a:bodyPr/>
            <a:lstStyle/>
            <a:p>
              <a:endParaRPr lang="en-US"/>
            </a:p>
          </p:txBody>
        </p:sp>
        <p:sp>
          <p:nvSpPr>
            <p:cNvPr id="90" name="Freeform 17"/>
            <p:cNvSpPr>
              <a:spLocks/>
            </p:cNvSpPr>
            <p:nvPr/>
          </p:nvSpPr>
          <p:spPr bwMode="auto">
            <a:xfrm>
              <a:off x="2228" y="1787"/>
              <a:ext cx="75" cy="34"/>
            </a:xfrm>
            <a:custGeom>
              <a:avLst/>
              <a:gdLst>
                <a:gd name="T0" fmla="*/ 0 w 75"/>
                <a:gd name="T1" fmla="*/ 32 h 34"/>
                <a:gd name="T2" fmla="*/ 10 w 75"/>
                <a:gd name="T3" fmla="*/ 34 h 34"/>
                <a:gd name="T4" fmla="*/ 20 w 75"/>
                <a:gd name="T5" fmla="*/ 34 h 34"/>
                <a:gd name="T6" fmla="*/ 31 w 75"/>
                <a:gd name="T7" fmla="*/ 34 h 34"/>
                <a:gd name="T8" fmla="*/ 41 w 75"/>
                <a:gd name="T9" fmla="*/ 30 h 34"/>
                <a:gd name="T10" fmla="*/ 51 w 75"/>
                <a:gd name="T11" fmla="*/ 28 h 34"/>
                <a:gd name="T12" fmla="*/ 59 w 75"/>
                <a:gd name="T13" fmla="*/ 24 h 34"/>
                <a:gd name="T14" fmla="*/ 67 w 75"/>
                <a:gd name="T15" fmla="*/ 19 h 34"/>
                <a:gd name="T16" fmla="*/ 75 w 75"/>
                <a:gd name="T17" fmla="*/ 11 h 34"/>
                <a:gd name="T18" fmla="*/ 69 w 75"/>
                <a:gd name="T19" fmla="*/ 8 h 34"/>
                <a:gd name="T20" fmla="*/ 63 w 75"/>
                <a:gd name="T21" fmla="*/ 6 h 34"/>
                <a:gd name="T22" fmla="*/ 55 w 75"/>
                <a:gd name="T23" fmla="*/ 2 h 34"/>
                <a:gd name="T24" fmla="*/ 49 w 75"/>
                <a:gd name="T25" fmla="*/ 0 h 34"/>
                <a:gd name="T26" fmla="*/ 41 w 75"/>
                <a:gd name="T27" fmla="*/ 0 h 34"/>
                <a:gd name="T28" fmla="*/ 35 w 75"/>
                <a:gd name="T29" fmla="*/ 0 h 34"/>
                <a:gd name="T30" fmla="*/ 28 w 75"/>
                <a:gd name="T31" fmla="*/ 2 h 34"/>
                <a:gd name="T32" fmla="*/ 20 w 75"/>
                <a:gd name="T33" fmla="*/ 6 h 34"/>
                <a:gd name="T34" fmla="*/ 16 w 75"/>
                <a:gd name="T35" fmla="*/ 10 h 34"/>
                <a:gd name="T36" fmla="*/ 12 w 75"/>
                <a:gd name="T37" fmla="*/ 11 h 34"/>
                <a:gd name="T38" fmla="*/ 10 w 75"/>
                <a:gd name="T39" fmla="*/ 15 h 34"/>
                <a:gd name="T40" fmla="*/ 6 w 75"/>
                <a:gd name="T41" fmla="*/ 17 h 34"/>
                <a:gd name="T42" fmla="*/ 4 w 75"/>
                <a:gd name="T43" fmla="*/ 21 h 34"/>
                <a:gd name="T44" fmla="*/ 2 w 75"/>
                <a:gd name="T45" fmla="*/ 24 h 34"/>
                <a:gd name="T46" fmla="*/ 0 w 75"/>
                <a:gd name="T47" fmla="*/ 28 h 34"/>
                <a:gd name="T48" fmla="*/ 0 w 75"/>
                <a:gd name="T49" fmla="*/ 32 h 34"/>
                <a:gd name="T50" fmla="*/ 0 w 75"/>
                <a:gd name="T51" fmla="*/ 32 h 34"/>
                <a:gd name="T52" fmla="*/ 0 w 75"/>
                <a:gd name="T53" fmla="*/ 32 h 34"/>
                <a:gd name="T54" fmla="*/ 0 w 75"/>
                <a:gd name="T55" fmla="*/ 32 h 34"/>
                <a:gd name="T56" fmla="*/ 0 w 75"/>
                <a:gd name="T57" fmla="*/ 32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
                <a:gd name="T88" fmla="*/ 0 h 34"/>
                <a:gd name="T89" fmla="*/ 75 w 75"/>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 h="34">
                  <a:moveTo>
                    <a:pt x="0" y="32"/>
                  </a:moveTo>
                  <a:lnTo>
                    <a:pt x="10" y="34"/>
                  </a:lnTo>
                  <a:lnTo>
                    <a:pt x="20" y="34"/>
                  </a:lnTo>
                  <a:lnTo>
                    <a:pt x="31" y="34"/>
                  </a:lnTo>
                  <a:lnTo>
                    <a:pt x="41" y="30"/>
                  </a:lnTo>
                  <a:lnTo>
                    <a:pt x="51" y="28"/>
                  </a:lnTo>
                  <a:lnTo>
                    <a:pt x="59" y="24"/>
                  </a:lnTo>
                  <a:lnTo>
                    <a:pt x="67" y="19"/>
                  </a:lnTo>
                  <a:lnTo>
                    <a:pt x="75" y="11"/>
                  </a:lnTo>
                  <a:lnTo>
                    <a:pt x="69" y="8"/>
                  </a:lnTo>
                  <a:lnTo>
                    <a:pt x="63" y="6"/>
                  </a:lnTo>
                  <a:lnTo>
                    <a:pt x="55" y="2"/>
                  </a:lnTo>
                  <a:lnTo>
                    <a:pt x="49" y="0"/>
                  </a:lnTo>
                  <a:lnTo>
                    <a:pt x="41" y="0"/>
                  </a:lnTo>
                  <a:lnTo>
                    <a:pt x="35" y="0"/>
                  </a:lnTo>
                  <a:lnTo>
                    <a:pt x="28" y="2"/>
                  </a:lnTo>
                  <a:lnTo>
                    <a:pt x="20" y="6"/>
                  </a:lnTo>
                  <a:lnTo>
                    <a:pt x="16" y="10"/>
                  </a:lnTo>
                  <a:lnTo>
                    <a:pt x="12" y="11"/>
                  </a:lnTo>
                  <a:lnTo>
                    <a:pt x="10" y="15"/>
                  </a:lnTo>
                  <a:lnTo>
                    <a:pt x="6" y="17"/>
                  </a:lnTo>
                  <a:lnTo>
                    <a:pt x="4" y="21"/>
                  </a:lnTo>
                  <a:lnTo>
                    <a:pt x="2" y="24"/>
                  </a:lnTo>
                  <a:lnTo>
                    <a:pt x="0" y="28"/>
                  </a:lnTo>
                  <a:lnTo>
                    <a:pt x="0" y="32"/>
                  </a:lnTo>
                  <a:close/>
                </a:path>
              </a:pathLst>
            </a:custGeom>
            <a:solidFill>
              <a:srgbClr val="FCEF00"/>
            </a:solidFill>
            <a:ln w="9525">
              <a:noFill/>
              <a:round/>
              <a:headEnd/>
              <a:tailEnd/>
            </a:ln>
          </p:spPr>
          <p:txBody>
            <a:bodyPr/>
            <a:lstStyle/>
            <a:p>
              <a:endParaRPr lang="en-US"/>
            </a:p>
          </p:txBody>
        </p:sp>
        <p:sp>
          <p:nvSpPr>
            <p:cNvPr id="91" name="Freeform 18"/>
            <p:cNvSpPr>
              <a:spLocks/>
            </p:cNvSpPr>
            <p:nvPr/>
          </p:nvSpPr>
          <p:spPr bwMode="auto">
            <a:xfrm>
              <a:off x="2287" y="1750"/>
              <a:ext cx="64" cy="37"/>
            </a:xfrm>
            <a:custGeom>
              <a:avLst/>
              <a:gdLst>
                <a:gd name="T0" fmla="*/ 0 w 64"/>
                <a:gd name="T1" fmla="*/ 26 h 37"/>
                <a:gd name="T2" fmla="*/ 4 w 64"/>
                <a:gd name="T3" fmla="*/ 28 h 37"/>
                <a:gd name="T4" fmla="*/ 8 w 64"/>
                <a:gd name="T5" fmla="*/ 30 h 37"/>
                <a:gd name="T6" fmla="*/ 12 w 64"/>
                <a:gd name="T7" fmla="*/ 34 h 37"/>
                <a:gd name="T8" fmla="*/ 16 w 64"/>
                <a:gd name="T9" fmla="*/ 35 h 37"/>
                <a:gd name="T10" fmla="*/ 20 w 64"/>
                <a:gd name="T11" fmla="*/ 37 h 37"/>
                <a:gd name="T12" fmla="*/ 24 w 64"/>
                <a:gd name="T13" fmla="*/ 37 h 37"/>
                <a:gd name="T14" fmla="*/ 30 w 64"/>
                <a:gd name="T15" fmla="*/ 37 h 37"/>
                <a:gd name="T16" fmla="*/ 36 w 64"/>
                <a:gd name="T17" fmla="*/ 37 h 37"/>
                <a:gd name="T18" fmla="*/ 40 w 64"/>
                <a:gd name="T19" fmla="*/ 34 h 37"/>
                <a:gd name="T20" fmla="*/ 42 w 64"/>
                <a:gd name="T21" fmla="*/ 30 h 37"/>
                <a:gd name="T22" fmla="*/ 46 w 64"/>
                <a:gd name="T23" fmla="*/ 26 h 37"/>
                <a:gd name="T24" fmla="*/ 50 w 64"/>
                <a:gd name="T25" fmla="*/ 22 h 37"/>
                <a:gd name="T26" fmla="*/ 54 w 64"/>
                <a:gd name="T27" fmla="*/ 19 h 37"/>
                <a:gd name="T28" fmla="*/ 56 w 64"/>
                <a:gd name="T29" fmla="*/ 15 h 37"/>
                <a:gd name="T30" fmla="*/ 60 w 64"/>
                <a:gd name="T31" fmla="*/ 11 h 37"/>
                <a:gd name="T32" fmla="*/ 64 w 64"/>
                <a:gd name="T33" fmla="*/ 8 h 37"/>
                <a:gd name="T34" fmla="*/ 64 w 64"/>
                <a:gd name="T35" fmla="*/ 8 h 37"/>
                <a:gd name="T36" fmla="*/ 64 w 64"/>
                <a:gd name="T37" fmla="*/ 8 h 37"/>
                <a:gd name="T38" fmla="*/ 64 w 64"/>
                <a:gd name="T39" fmla="*/ 8 h 37"/>
                <a:gd name="T40" fmla="*/ 64 w 64"/>
                <a:gd name="T41" fmla="*/ 8 h 37"/>
                <a:gd name="T42" fmla="*/ 64 w 64"/>
                <a:gd name="T43" fmla="*/ 6 h 37"/>
                <a:gd name="T44" fmla="*/ 64 w 64"/>
                <a:gd name="T45" fmla="*/ 6 h 37"/>
                <a:gd name="T46" fmla="*/ 64 w 64"/>
                <a:gd name="T47" fmla="*/ 6 h 37"/>
                <a:gd name="T48" fmla="*/ 64 w 64"/>
                <a:gd name="T49" fmla="*/ 6 h 37"/>
                <a:gd name="T50" fmla="*/ 60 w 64"/>
                <a:gd name="T51" fmla="*/ 4 h 37"/>
                <a:gd name="T52" fmla="*/ 56 w 64"/>
                <a:gd name="T53" fmla="*/ 2 h 37"/>
                <a:gd name="T54" fmla="*/ 50 w 64"/>
                <a:gd name="T55" fmla="*/ 0 h 37"/>
                <a:gd name="T56" fmla="*/ 44 w 64"/>
                <a:gd name="T57" fmla="*/ 0 h 37"/>
                <a:gd name="T58" fmla="*/ 40 w 64"/>
                <a:gd name="T59" fmla="*/ 0 h 37"/>
                <a:gd name="T60" fmla="*/ 34 w 64"/>
                <a:gd name="T61" fmla="*/ 0 h 37"/>
                <a:gd name="T62" fmla="*/ 28 w 64"/>
                <a:gd name="T63" fmla="*/ 2 h 37"/>
                <a:gd name="T64" fmla="*/ 24 w 64"/>
                <a:gd name="T65" fmla="*/ 4 h 37"/>
                <a:gd name="T66" fmla="*/ 20 w 64"/>
                <a:gd name="T67" fmla="*/ 6 h 37"/>
                <a:gd name="T68" fmla="*/ 16 w 64"/>
                <a:gd name="T69" fmla="*/ 8 h 37"/>
                <a:gd name="T70" fmla="*/ 12 w 64"/>
                <a:gd name="T71" fmla="*/ 11 h 37"/>
                <a:gd name="T72" fmla="*/ 8 w 64"/>
                <a:gd name="T73" fmla="*/ 13 h 37"/>
                <a:gd name="T74" fmla="*/ 6 w 64"/>
                <a:gd name="T75" fmla="*/ 17 h 37"/>
                <a:gd name="T76" fmla="*/ 2 w 64"/>
                <a:gd name="T77" fmla="*/ 21 h 37"/>
                <a:gd name="T78" fmla="*/ 0 w 64"/>
                <a:gd name="T79" fmla="*/ 22 h 37"/>
                <a:gd name="T80" fmla="*/ 0 w 64"/>
                <a:gd name="T81" fmla="*/ 26 h 37"/>
                <a:gd name="T82" fmla="*/ 0 w 64"/>
                <a:gd name="T83" fmla="*/ 26 h 37"/>
                <a:gd name="T84" fmla="*/ 0 w 64"/>
                <a:gd name="T85" fmla="*/ 26 h 37"/>
                <a:gd name="T86" fmla="*/ 0 w 64"/>
                <a:gd name="T87" fmla="*/ 26 h 37"/>
                <a:gd name="T88" fmla="*/ 0 w 64"/>
                <a:gd name="T89" fmla="*/ 26 h 3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4"/>
                <a:gd name="T136" fmla="*/ 0 h 37"/>
                <a:gd name="T137" fmla="*/ 64 w 64"/>
                <a:gd name="T138" fmla="*/ 37 h 3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4" h="37">
                  <a:moveTo>
                    <a:pt x="0" y="26"/>
                  </a:moveTo>
                  <a:lnTo>
                    <a:pt x="4" y="28"/>
                  </a:lnTo>
                  <a:lnTo>
                    <a:pt x="8" y="30"/>
                  </a:lnTo>
                  <a:lnTo>
                    <a:pt x="12" y="34"/>
                  </a:lnTo>
                  <a:lnTo>
                    <a:pt x="16" y="35"/>
                  </a:lnTo>
                  <a:lnTo>
                    <a:pt x="20" y="37"/>
                  </a:lnTo>
                  <a:lnTo>
                    <a:pt x="24" y="37"/>
                  </a:lnTo>
                  <a:lnTo>
                    <a:pt x="30" y="37"/>
                  </a:lnTo>
                  <a:lnTo>
                    <a:pt x="36" y="37"/>
                  </a:lnTo>
                  <a:lnTo>
                    <a:pt x="40" y="34"/>
                  </a:lnTo>
                  <a:lnTo>
                    <a:pt x="42" y="30"/>
                  </a:lnTo>
                  <a:lnTo>
                    <a:pt x="46" y="26"/>
                  </a:lnTo>
                  <a:lnTo>
                    <a:pt x="50" y="22"/>
                  </a:lnTo>
                  <a:lnTo>
                    <a:pt x="54" y="19"/>
                  </a:lnTo>
                  <a:lnTo>
                    <a:pt x="56" y="15"/>
                  </a:lnTo>
                  <a:lnTo>
                    <a:pt x="60" y="11"/>
                  </a:lnTo>
                  <a:lnTo>
                    <a:pt x="64" y="8"/>
                  </a:lnTo>
                  <a:lnTo>
                    <a:pt x="64" y="6"/>
                  </a:lnTo>
                  <a:lnTo>
                    <a:pt x="60" y="4"/>
                  </a:lnTo>
                  <a:lnTo>
                    <a:pt x="56" y="2"/>
                  </a:lnTo>
                  <a:lnTo>
                    <a:pt x="50" y="0"/>
                  </a:lnTo>
                  <a:lnTo>
                    <a:pt x="44" y="0"/>
                  </a:lnTo>
                  <a:lnTo>
                    <a:pt x="40" y="0"/>
                  </a:lnTo>
                  <a:lnTo>
                    <a:pt x="34" y="0"/>
                  </a:lnTo>
                  <a:lnTo>
                    <a:pt x="28" y="2"/>
                  </a:lnTo>
                  <a:lnTo>
                    <a:pt x="24" y="4"/>
                  </a:lnTo>
                  <a:lnTo>
                    <a:pt x="20" y="6"/>
                  </a:lnTo>
                  <a:lnTo>
                    <a:pt x="16" y="8"/>
                  </a:lnTo>
                  <a:lnTo>
                    <a:pt x="12" y="11"/>
                  </a:lnTo>
                  <a:lnTo>
                    <a:pt x="8" y="13"/>
                  </a:lnTo>
                  <a:lnTo>
                    <a:pt x="6" y="17"/>
                  </a:lnTo>
                  <a:lnTo>
                    <a:pt x="2" y="21"/>
                  </a:lnTo>
                  <a:lnTo>
                    <a:pt x="0" y="22"/>
                  </a:lnTo>
                  <a:lnTo>
                    <a:pt x="0" y="26"/>
                  </a:lnTo>
                  <a:close/>
                </a:path>
              </a:pathLst>
            </a:custGeom>
            <a:solidFill>
              <a:srgbClr val="FCEF00"/>
            </a:solidFill>
            <a:ln w="9525">
              <a:noFill/>
              <a:round/>
              <a:headEnd/>
              <a:tailEnd/>
            </a:ln>
          </p:spPr>
          <p:txBody>
            <a:bodyPr/>
            <a:lstStyle/>
            <a:p>
              <a:endParaRPr lang="en-US"/>
            </a:p>
          </p:txBody>
        </p:sp>
        <p:sp>
          <p:nvSpPr>
            <p:cNvPr id="92" name="Freeform 19"/>
            <p:cNvSpPr>
              <a:spLocks/>
            </p:cNvSpPr>
            <p:nvPr/>
          </p:nvSpPr>
          <p:spPr bwMode="auto">
            <a:xfrm>
              <a:off x="2416" y="1778"/>
              <a:ext cx="53" cy="28"/>
            </a:xfrm>
            <a:custGeom>
              <a:avLst/>
              <a:gdLst>
                <a:gd name="T0" fmla="*/ 0 w 53"/>
                <a:gd name="T1" fmla="*/ 17 h 28"/>
                <a:gd name="T2" fmla="*/ 2 w 53"/>
                <a:gd name="T3" fmla="*/ 19 h 28"/>
                <a:gd name="T4" fmla="*/ 2 w 53"/>
                <a:gd name="T5" fmla="*/ 20 h 28"/>
                <a:gd name="T6" fmla="*/ 4 w 53"/>
                <a:gd name="T7" fmla="*/ 22 h 28"/>
                <a:gd name="T8" fmla="*/ 6 w 53"/>
                <a:gd name="T9" fmla="*/ 24 h 28"/>
                <a:gd name="T10" fmla="*/ 8 w 53"/>
                <a:gd name="T11" fmla="*/ 26 h 28"/>
                <a:gd name="T12" fmla="*/ 10 w 53"/>
                <a:gd name="T13" fmla="*/ 26 h 28"/>
                <a:gd name="T14" fmla="*/ 12 w 53"/>
                <a:gd name="T15" fmla="*/ 28 h 28"/>
                <a:gd name="T16" fmla="*/ 16 w 53"/>
                <a:gd name="T17" fmla="*/ 28 h 28"/>
                <a:gd name="T18" fmla="*/ 22 w 53"/>
                <a:gd name="T19" fmla="*/ 28 h 28"/>
                <a:gd name="T20" fmla="*/ 26 w 53"/>
                <a:gd name="T21" fmla="*/ 28 h 28"/>
                <a:gd name="T22" fmla="*/ 32 w 53"/>
                <a:gd name="T23" fmla="*/ 28 h 28"/>
                <a:gd name="T24" fmla="*/ 35 w 53"/>
                <a:gd name="T25" fmla="*/ 26 h 28"/>
                <a:gd name="T26" fmla="*/ 41 w 53"/>
                <a:gd name="T27" fmla="*/ 24 h 28"/>
                <a:gd name="T28" fmla="*/ 45 w 53"/>
                <a:gd name="T29" fmla="*/ 22 h 28"/>
                <a:gd name="T30" fmla="*/ 49 w 53"/>
                <a:gd name="T31" fmla="*/ 20 h 28"/>
                <a:gd name="T32" fmla="*/ 53 w 53"/>
                <a:gd name="T33" fmla="*/ 19 h 28"/>
                <a:gd name="T34" fmla="*/ 53 w 53"/>
                <a:gd name="T35" fmla="*/ 19 h 28"/>
                <a:gd name="T36" fmla="*/ 53 w 53"/>
                <a:gd name="T37" fmla="*/ 19 h 28"/>
                <a:gd name="T38" fmla="*/ 53 w 53"/>
                <a:gd name="T39" fmla="*/ 17 h 28"/>
                <a:gd name="T40" fmla="*/ 53 w 53"/>
                <a:gd name="T41" fmla="*/ 17 h 28"/>
                <a:gd name="T42" fmla="*/ 53 w 53"/>
                <a:gd name="T43" fmla="*/ 17 h 28"/>
                <a:gd name="T44" fmla="*/ 53 w 53"/>
                <a:gd name="T45" fmla="*/ 17 h 28"/>
                <a:gd name="T46" fmla="*/ 51 w 53"/>
                <a:gd name="T47" fmla="*/ 13 h 28"/>
                <a:gd name="T48" fmla="*/ 49 w 53"/>
                <a:gd name="T49" fmla="*/ 11 h 28"/>
                <a:gd name="T50" fmla="*/ 45 w 53"/>
                <a:gd name="T51" fmla="*/ 7 h 28"/>
                <a:gd name="T52" fmla="*/ 41 w 53"/>
                <a:gd name="T53" fmla="*/ 6 h 28"/>
                <a:gd name="T54" fmla="*/ 37 w 53"/>
                <a:gd name="T55" fmla="*/ 4 h 28"/>
                <a:gd name="T56" fmla="*/ 34 w 53"/>
                <a:gd name="T57" fmla="*/ 2 h 28"/>
                <a:gd name="T58" fmla="*/ 30 w 53"/>
                <a:gd name="T59" fmla="*/ 0 h 28"/>
                <a:gd name="T60" fmla="*/ 26 w 53"/>
                <a:gd name="T61" fmla="*/ 0 h 28"/>
                <a:gd name="T62" fmla="*/ 22 w 53"/>
                <a:gd name="T63" fmla="*/ 0 h 28"/>
                <a:gd name="T64" fmla="*/ 18 w 53"/>
                <a:gd name="T65" fmla="*/ 0 h 28"/>
                <a:gd name="T66" fmla="*/ 14 w 53"/>
                <a:gd name="T67" fmla="*/ 2 h 28"/>
                <a:gd name="T68" fmla="*/ 12 w 53"/>
                <a:gd name="T69" fmla="*/ 4 h 28"/>
                <a:gd name="T70" fmla="*/ 8 w 53"/>
                <a:gd name="T71" fmla="*/ 6 h 28"/>
                <a:gd name="T72" fmla="*/ 6 w 53"/>
                <a:gd name="T73" fmla="*/ 7 h 28"/>
                <a:gd name="T74" fmla="*/ 2 w 53"/>
                <a:gd name="T75" fmla="*/ 11 h 28"/>
                <a:gd name="T76" fmla="*/ 0 w 53"/>
                <a:gd name="T77" fmla="*/ 13 h 28"/>
                <a:gd name="T78" fmla="*/ 0 w 53"/>
                <a:gd name="T79" fmla="*/ 13 h 28"/>
                <a:gd name="T80" fmla="*/ 0 w 53"/>
                <a:gd name="T81" fmla="*/ 15 h 28"/>
                <a:gd name="T82" fmla="*/ 0 w 53"/>
                <a:gd name="T83" fmla="*/ 15 h 28"/>
                <a:gd name="T84" fmla="*/ 0 w 53"/>
                <a:gd name="T85" fmla="*/ 15 h 28"/>
                <a:gd name="T86" fmla="*/ 0 w 53"/>
                <a:gd name="T87" fmla="*/ 15 h 28"/>
                <a:gd name="T88" fmla="*/ 0 w 53"/>
                <a:gd name="T89" fmla="*/ 15 h 28"/>
                <a:gd name="T90" fmla="*/ 0 w 53"/>
                <a:gd name="T91" fmla="*/ 15 h 28"/>
                <a:gd name="T92" fmla="*/ 0 w 53"/>
                <a:gd name="T93" fmla="*/ 17 h 28"/>
                <a:gd name="T94" fmla="*/ 0 w 53"/>
                <a:gd name="T95" fmla="*/ 17 h 28"/>
                <a:gd name="T96" fmla="*/ 0 w 53"/>
                <a:gd name="T97" fmla="*/ 17 h 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28"/>
                <a:gd name="T149" fmla="*/ 53 w 53"/>
                <a:gd name="T150" fmla="*/ 28 h 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28">
                  <a:moveTo>
                    <a:pt x="0" y="17"/>
                  </a:moveTo>
                  <a:lnTo>
                    <a:pt x="2" y="19"/>
                  </a:lnTo>
                  <a:lnTo>
                    <a:pt x="2" y="20"/>
                  </a:lnTo>
                  <a:lnTo>
                    <a:pt x="4" y="22"/>
                  </a:lnTo>
                  <a:lnTo>
                    <a:pt x="6" y="24"/>
                  </a:lnTo>
                  <a:lnTo>
                    <a:pt x="8" y="26"/>
                  </a:lnTo>
                  <a:lnTo>
                    <a:pt x="10" y="26"/>
                  </a:lnTo>
                  <a:lnTo>
                    <a:pt x="12" y="28"/>
                  </a:lnTo>
                  <a:lnTo>
                    <a:pt x="16" y="28"/>
                  </a:lnTo>
                  <a:lnTo>
                    <a:pt x="22" y="28"/>
                  </a:lnTo>
                  <a:lnTo>
                    <a:pt x="26" y="28"/>
                  </a:lnTo>
                  <a:lnTo>
                    <a:pt x="32" y="28"/>
                  </a:lnTo>
                  <a:lnTo>
                    <a:pt x="35" y="26"/>
                  </a:lnTo>
                  <a:lnTo>
                    <a:pt x="41" y="24"/>
                  </a:lnTo>
                  <a:lnTo>
                    <a:pt x="45" y="22"/>
                  </a:lnTo>
                  <a:lnTo>
                    <a:pt x="49" y="20"/>
                  </a:lnTo>
                  <a:lnTo>
                    <a:pt x="53" y="19"/>
                  </a:lnTo>
                  <a:lnTo>
                    <a:pt x="53" y="17"/>
                  </a:lnTo>
                  <a:lnTo>
                    <a:pt x="51" y="13"/>
                  </a:lnTo>
                  <a:lnTo>
                    <a:pt x="49" y="11"/>
                  </a:lnTo>
                  <a:lnTo>
                    <a:pt x="45" y="7"/>
                  </a:lnTo>
                  <a:lnTo>
                    <a:pt x="41" y="6"/>
                  </a:lnTo>
                  <a:lnTo>
                    <a:pt x="37" y="4"/>
                  </a:lnTo>
                  <a:lnTo>
                    <a:pt x="34" y="2"/>
                  </a:lnTo>
                  <a:lnTo>
                    <a:pt x="30" y="0"/>
                  </a:lnTo>
                  <a:lnTo>
                    <a:pt x="26" y="0"/>
                  </a:lnTo>
                  <a:lnTo>
                    <a:pt x="22" y="0"/>
                  </a:lnTo>
                  <a:lnTo>
                    <a:pt x="18" y="0"/>
                  </a:lnTo>
                  <a:lnTo>
                    <a:pt x="14" y="2"/>
                  </a:lnTo>
                  <a:lnTo>
                    <a:pt x="12" y="4"/>
                  </a:lnTo>
                  <a:lnTo>
                    <a:pt x="8" y="6"/>
                  </a:lnTo>
                  <a:lnTo>
                    <a:pt x="6" y="7"/>
                  </a:lnTo>
                  <a:lnTo>
                    <a:pt x="2" y="11"/>
                  </a:lnTo>
                  <a:lnTo>
                    <a:pt x="0" y="13"/>
                  </a:lnTo>
                  <a:lnTo>
                    <a:pt x="0" y="15"/>
                  </a:lnTo>
                  <a:lnTo>
                    <a:pt x="0" y="17"/>
                  </a:lnTo>
                  <a:close/>
                </a:path>
              </a:pathLst>
            </a:custGeom>
            <a:solidFill>
              <a:srgbClr val="FCEF00"/>
            </a:solidFill>
            <a:ln w="9525">
              <a:noFill/>
              <a:round/>
              <a:headEnd/>
              <a:tailEnd/>
            </a:ln>
          </p:spPr>
          <p:txBody>
            <a:bodyPr/>
            <a:lstStyle/>
            <a:p>
              <a:endParaRPr lang="en-US"/>
            </a:p>
          </p:txBody>
        </p:sp>
        <p:sp>
          <p:nvSpPr>
            <p:cNvPr id="93" name="Freeform 20"/>
            <p:cNvSpPr>
              <a:spLocks/>
            </p:cNvSpPr>
            <p:nvPr/>
          </p:nvSpPr>
          <p:spPr bwMode="auto">
            <a:xfrm>
              <a:off x="2442" y="1763"/>
              <a:ext cx="15" cy="8"/>
            </a:xfrm>
            <a:custGeom>
              <a:avLst/>
              <a:gdLst>
                <a:gd name="T0" fmla="*/ 2 w 15"/>
                <a:gd name="T1" fmla="*/ 4 h 8"/>
                <a:gd name="T2" fmla="*/ 15 w 15"/>
                <a:gd name="T3" fmla="*/ 8 h 8"/>
                <a:gd name="T4" fmla="*/ 6 w 15"/>
                <a:gd name="T5" fmla="*/ 0 h 8"/>
                <a:gd name="T6" fmla="*/ 0 w 15"/>
                <a:gd name="T7" fmla="*/ 4 h 8"/>
                <a:gd name="T8" fmla="*/ 0 w 15"/>
                <a:gd name="T9" fmla="*/ 4 h 8"/>
                <a:gd name="T10" fmla="*/ 0 w 15"/>
                <a:gd name="T11" fmla="*/ 4 h 8"/>
                <a:gd name="T12" fmla="*/ 2 w 15"/>
                <a:gd name="T13" fmla="*/ 4 h 8"/>
                <a:gd name="T14" fmla="*/ 2 w 15"/>
                <a:gd name="T15" fmla="*/ 4 h 8"/>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8"/>
                <a:gd name="T26" fmla="*/ 15 w 1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8">
                  <a:moveTo>
                    <a:pt x="2" y="4"/>
                  </a:moveTo>
                  <a:lnTo>
                    <a:pt x="15" y="8"/>
                  </a:lnTo>
                  <a:lnTo>
                    <a:pt x="6" y="0"/>
                  </a:lnTo>
                  <a:lnTo>
                    <a:pt x="0" y="4"/>
                  </a:lnTo>
                  <a:lnTo>
                    <a:pt x="2" y="4"/>
                  </a:lnTo>
                  <a:close/>
                </a:path>
              </a:pathLst>
            </a:custGeom>
            <a:solidFill>
              <a:srgbClr val="FFFFFF"/>
            </a:solidFill>
            <a:ln w="9525">
              <a:noFill/>
              <a:round/>
              <a:headEnd/>
              <a:tailEnd/>
            </a:ln>
          </p:spPr>
          <p:txBody>
            <a:bodyPr/>
            <a:lstStyle/>
            <a:p>
              <a:endParaRPr lang="en-US"/>
            </a:p>
          </p:txBody>
        </p:sp>
        <p:sp>
          <p:nvSpPr>
            <p:cNvPr id="94" name="Freeform 21"/>
            <p:cNvSpPr>
              <a:spLocks/>
            </p:cNvSpPr>
            <p:nvPr/>
          </p:nvSpPr>
          <p:spPr bwMode="auto">
            <a:xfrm>
              <a:off x="2497" y="1650"/>
              <a:ext cx="81" cy="85"/>
            </a:xfrm>
            <a:custGeom>
              <a:avLst/>
              <a:gdLst>
                <a:gd name="T0" fmla="*/ 0 w 81"/>
                <a:gd name="T1" fmla="*/ 63 h 85"/>
                <a:gd name="T2" fmla="*/ 26 w 81"/>
                <a:gd name="T3" fmla="*/ 85 h 85"/>
                <a:gd name="T4" fmla="*/ 36 w 81"/>
                <a:gd name="T5" fmla="*/ 84 h 85"/>
                <a:gd name="T6" fmla="*/ 38 w 81"/>
                <a:gd name="T7" fmla="*/ 78 h 85"/>
                <a:gd name="T8" fmla="*/ 40 w 81"/>
                <a:gd name="T9" fmla="*/ 74 h 85"/>
                <a:gd name="T10" fmla="*/ 44 w 81"/>
                <a:gd name="T11" fmla="*/ 69 h 85"/>
                <a:gd name="T12" fmla="*/ 46 w 81"/>
                <a:gd name="T13" fmla="*/ 65 h 85"/>
                <a:gd name="T14" fmla="*/ 50 w 81"/>
                <a:gd name="T15" fmla="*/ 61 h 85"/>
                <a:gd name="T16" fmla="*/ 53 w 81"/>
                <a:gd name="T17" fmla="*/ 56 h 85"/>
                <a:gd name="T18" fmla="*/ 57 w 81"/>
                <a:gd name="T19" fmla="*/ 54 h 85"/>
                <a:gd name="T20" fmla="*/ 63 w 81"/>
                <a:gd name="T21" fmla="*/ 50 h 85"/>
                <a:gd name="T22" fmla="*/ 63 w 81"/>
                <a:gd name="T23" fmla="*/ 50 h 85"/>
                <a:gd name="T24" fmla="*/ 65 w 81"/>
                <a:gd name="T25" fmla="*/ 50 h 85"/>
                <a:gd name="T26" fmla="*/ 65 w 81"/>
                <a:gd name="T27" fmla="*/ 48 h 85"/>
                <a:gd name="T28" fmla="*/ 67 w 81"/>
                <a:gd name="T29" fmla="*/ 48 h 85"/>
                <a:gd name="T30" fmla="*/ 67 w 81"/>
                <a:gd name="T31" fmla="*/ 48 h 85"/>
                <a:gd name="T32" fmla="*/ 69 w 81"/>
                <a:gd name="T33" fmla="*/ 48 h 85"/>
                <a:gd name="T34" fmla="*/ 69 w 81"/>
                <a:gd name="T35" fmla="*/ 47 h 85"/>
                <a:gd name="T36" fmla="*/ 69 w 81"/>
                <a:gd name="T37" fmla="*/ 47 h 85"/>
                <a:gd name="T38" fmla="*/ 69 w 81"/>
                <a:gd name="T39" fmla="*/ 41 h 85"/>
                <a:gd name="T40" fmla="*/ 67 w 81"/>
                <a:gd name="T41" fmla="*/ 35 h 85"/>
                <a:gd name="T42" fmla="*/ 69 w 81"/>
                <a:gd name="T43" fmla="*/ 30 h 85"/>
                <a:gd name="T44" fmla="*/ 71 w 81"/>
                <a:gd name="T45" fmla="*/ 24 h 85"/>
                <a:gd name="T46" fmla="*/ 73 w 81"/>
                <a:gd name="T47" fmla="*/ 21 h 85"/>
                <a:gd name="T48" fmla="*/ 75 w 81"/>
                <a:gd name="T49" fmla="*/ 15 h 85"/>
                <a:gd name="T50" fmla="*/ 79 w 81"/>
                <a:gd name="T51" fmla="*/ 10 h 85"/>
                <a:gd name="T52" fmla="*/ 81 w 81"/>
                <a:gd name="T53" fmla="*/ 6 h 85"/>
                <a:gd name="T54" fmla="*/ 81 w 81"/>
                <a:gd name="T55" fmla="*/ 6 h 85"/>
                <a:gd name="T56" fmla="*/ 81 w 81"/>
                <a:gd name="T57" fmla="*/ 4 h 85"/>
                <a:gd name="T58" fmla="*/ 81 w 81"/>
                <a:gd name="T59" fmla="*/ 4 h 85"/>
                <a:gd name="T60" fmla="*/ 81 w 81"/>
                <a:gd name="T61" fmla="*/ 4 h 85"/>
                <a:gd name="T62" fmla="*/ 81 w 81"/>
                <a:gd name="T63" fmla="*/ 4 h 85"/>
                <a:gd name="T64" fmla="*/ 79 w 81"/>
                <a:gd name="T65" fmla="*/ 4 h 85"/>
                <a:gd name="T66" fmla="*/ 79 w 81"/>
                <a:gd name="T67" fmla="*/ 2 h 85"/>
                <a:gd name="T68" fmla="*/ 79 w 81"/>
                <a:gd name="T69" fmla="*/ 2 h 85"/>
                <a:gd name="T70" fmla="*/ 79 w 81"/>
                <a:gd name="T71" fmla="*/ 2 h 85"/>
                <a:gd name="T72" fmla="*/ 79 w 81"/>
                <a:gd name="T73" fmla="*/ 2 h 85"/>
                <a:gd name="T74" fmla="*/ 77 w 81"/>
                <a:gd name="T75" fmla="*/ 2 h 85"/>
                <a:gd name="T76" fmla="*/ 77 w 81"/>
                <a:gd name="T77" fmla="*/ 2 h 85"/>
                <a:gd name="T78" fmla="*/ 59 w 81"/>
                <a:gd name="T79" fmla="*/ 0 h 85"/>
                <a:gd name="T80" fmla="*/ 0 w 81"/>
                <a:gd name="T81" fmla="*/ 61 h 85"/>
                <a:gd name="T82" fmla="*/ 0 w 81"/>
                <a:gd name="T83" fmla="*/ 61 h 85"/>
                <a:gd name="T84" fmla="*/ 0 w 81"/>
                <a:gd name="T85" fmla="*/ 61 h 85"/>
                <a:gd name="T86" fmla="*/ 0 w 81"/>
                <a:gd name="T87" fmla="*/ 63 h 85"/>
                <a:gd name="T88" fmla="*/ 0 w 81"/>
                <a:gd name="T89" fmla="*/ 63 h 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1"/>
                <a:gd name="T136" fmla="*/ 0 h 85"/>
                <a:gd name="T137" fmla="*/ 81 w 81"/>
                <a:gd name="T138" fmla="*/ 85 h 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1" h="85">
                  <a:moveTo>
                    <a:pt x="0" y="63"/>
                  </a:moveTo>
                  <a:lnTo>
                    <a:pt x="26" y="85"/>
                  </a:lnTo>
                  <a:lnTo>
                    <a:pt x="36" y="84"/>
                  </a:lnTo>
                  <a:lnTo>
                    <a:pt x="38" y="78"/>
                  </a:lnTo>
                  <a:lnTo>
                    <a:pt x="40" y="74"/>
                  </a:lnTo>
                  <a:lnTo>
                    <a:pt x="44" y="69"/>
                  </a:lnTo>
                  <a:lnTo>
                    <a:pt x="46" y="65"/>
                  </a:lnTo>
                  <a:lnTo>
                    <a:pt x="50" y="61"/>
                  </a:lnTo>
                  <a:lnTo>
                    <a:pt x="53" y="56"/>
                  </a:lnTo>
                  <a:lnTo>
                    <a:pt x="57" y="54"/>
                  </a:lnTo>
                  <a:lnTo>
                    <a:pt x="63" y="50"/>
                  </a:lnTo>
                  <a:lnTo>
                    <a:pt x="65" y="50"/>
                  </a:lnTo>
                  <a:lnTo>
                    <a:pt x="65" y="48"/>
                  </a:lnTo>
                  <a:lnTo>
                    <a:pt x="67" y="48"/>
                  </a:lnTo>
                  <a:lnTo>
                    <a:pt x="69" y="48"/>
                  </a:lnTo>
                  <a:lnTo>
                    <a:pt x="69" y="47"/>
                  </a:lnTo>
                  <a:lnTo>
                    <a:pt x="69" y="41"/>
                  </a:lnTo>
                  <a:lnTo>
                    <a:pt x="67" y="35"/>
                  </a:lnTo>
                  <a:lnTo>
                    <a:pt x="69" y="30"/>
                  </a:lnTo>
                  <a:lnTo>
                    <a:pt x="71" y="24"/>
                  </a:lnTo>
                  <a:lnTo>
                    <a:pt x="73" y="21"/>
                  </a:lnTo>
                  <a:lnTo>
                    <a:pt x="75" y="15"/>
                  </a:lnTo>
                  <a:lnTo>
                    <a:pt x="79" y="10"/>
                  </a:lnTo>
                  <a:lnTo>
                    <a:pt x="81" y="6"/>
                  </a:lnTo>
                  <a:lnTo>
                    <a:pt x="81" y="4"/>
                  </a:lnTo>
                  <a:lnTo>
                    <a:pt x="79" y="4"/>
                  </a:lnTo>
                  <a:lnTo>
                    <a:pt x="79" y="2"/>
                  </a:lnTo>
                  <a:lnTo>
                    <a:pt x="77" y="2"/>
                  </a:lnTo>
                  <a:lnTo>
                    <a:pt x="59" y="0"/>
                  </a:lnTo>
                  <a:lnTo>
                    <a:pt x="0" y="61"/>
                  </a:lnTo>
                  <a:lnTo>
                    <a:pt x="0" y="63"/>
                  </a:lnTo>
                  <a:close/>
                </a:path>
              </a:pathLst>
            </a:custGeom>
            <a:solidFill>
              <a:srgbClr val="FFFFFF"/>
            </a:solidFill>
            <a:ln w="9525">
              <a:noFill/>
              <a:round/>
              <a:headEnd/>
              <a:tailEnd/>
            </a:ln>
          </p:spPr>
          <p:txBody>
            <a:bodyPr/>
            <a:lstStyle/>
            <a:p>
              <a:endParaRPr lang="en-US"/>
            </a:p>
          </p:txBody>
        </p:sp>
        <p:sp>
          <p:nvSpPr>
            <p:cNvPr id="95" name="Freeform 22"/>
            <p:cNvSpPr>
              <a:spLocks/>
            </p:cNvSpPr>
            <p:nvPr/>
          </p:nvSpPr>
          <p:spPr bwMode="auto">
            <a:xfrm>
              <a:off x="2533" y="1745"/>
              <a:ext cx="39" cy="22"/>
            </a:xfrm>
            <a:custGeom>
              <a:avLst/>
              <a:gdLst>
                <a:gd name="T0" fmla="*/ 2 w 39"/>
                <a:gd name="T1" fmla="*/ 3 h 22"/>
                <a:gd name="T2" fmla="*/ 21 w 39"/>
                <a:gd name="T3" fmla="*/ 22 h 22"/>
                <a:gd name="T4" fmla="*/ 23 w 39"/>
                <a:gd name="T5" fmla="*/ 22 h 22"/>
                <a:gd name="T6" fmla="*/ 27 w 39"/>
                <a:gd name="T7" fmla="*/ 22 h 22"/>
                <a:gd name="T8" fmla="*/ 29 w 39"/>
                <a:gd name="T9" fmla="*/ 22 h 22"/>
                <a:gd name="T10" fmla="*/ 31 w 39"/>
                <a:gd name="T11" fmla="*/ 20 h 22"/>
                <a:gd name="T12" fmla="*/ 33 w 39"/>
                <a:gd name="T13" fmla="*/ 18 h 22"/>
                <a:gd name="T14" fmla="*/ 35 w 39"/>
                <a:gd name="T15" fmla="*/ 16 h 22"/>
                <a:gd name="T16" fmla="*/ 37 w 39"/>
                <a:gd name="T17" fmla="*/ 14 h 22"/>
                <a:gd name="T18" fmla="*/ 37 w 39"/>
                <a:gd name="T19" fmla="*/ 13 h 22"/>
                <a:gd name="T20" fmla="*/ 37 w 39"/>
                <a:gd name="T21" fmla="*/ 11 h 22"/>
                <a:gd name="T22" fmla="*/ 37 w 39"/>
                <a:gd name="T23" fmla="*/ 11 h 22"/>
                <a:gd name="T24" fmla="*/ 37 w 39"/>
                <a:gd name="T25" fmla="*/ 11 h 22"/>
                <a:gd name="T26" fmla="*/ 37 w 39"/>
                <a:gd name="T27" fmla="*/ 9 h 22"/>
                <a:gd name="T28" fmla="*/ 37 w 39"/>
                <a:gd name="T29" fmla="*/ 9 h 22"/>
                <a:gd name="T30" fmla="*/ 37 w 39"/>
                <a:gd name="T31" fmla="*/ 9 h 22"/>
                <a:gd name="T32" fmla="*/ 39 w 39"/>
                <a:gd name="T33" fmla="*/ 9 h 22"/>
                <a:gd name="T34" fmla="*/ 39 w 39"/>
                <a:gd name="T35" fmla="*/ 9 h 22"/>
                <a:gd name="T36" fmla="*/ 37 w 39"/>
                <a:gd name="T37" fmla="*/ 7 h 22"/>
                <a:gd name="T38" fmla="*/ 35 w 39"/>
                <a:gd name="T39" fmla="*/ 5 h 22"/>
                <a:gd name="T40" fmla="*/ 31 w 39"/>
                <a:gd name="T41" fmla="*/ 3 h 22"/>
                <a:gd name="T42" fmla="*/ 29 w 39"/>
                <a:gd name="T43" fmla="*/ 3 h 22"/>
                <a:gd name="T44" fmla="*/ 25 w 39"/>
                <a:gd name="T45" fmla="*/ 3 h 22"/>
                <a:gd name="T46" fmla="*/ 23 w 39"/>
                <a:gd name="T47" fmla="*/ 2 h 22"/>
                <a:gd name="T48" fmla="*/ 19 w 39"/>
                <a:gd name="T49" fmla="*/ 2 h 22"/>
                <a:gd name="T50" fmla="*/ 17 w 39"/>
                <a:gd name="T51" fmla="*/ 0 h 22"/>
                <a:gd name="T52" fmla="*/ 15 w 39"/>
                <a:gd name="T53" fmla="*/ 0 h 22"/>
                <a:gd name="T54" fmla="*/ 14 w 39"/>
                <a:gd name="T55" fmla="*/ 2 h 22"/>
                <a:gd name="T56" fmla="*/ 12 w 39"/>
                <a:gd name="T57" fmla="*/ 2 h 22"/>
                <a:gd name="T58" fmla="*/ 10 w 39"/>
                <a:gd name="T59" fmla="*/ 2 h 22"/>
                <a:gd name="T60" fmla="*/ 6 w 39"/>
                <a:gd name="T61" fmla="*/ 2 h 22"/>
                <a:gd name="T62" fmla="*/ 4 w 39"/>
                <a:gd name="T63" fmla="*/ 2 h 22"/>
                <a:gd name="T64" fmla="*/ 2 w 39"/>
                <a:gd name="T65" fmla="*/ 2 h 22"/>
                <a:gd name="T66" fmla="*/ 0 w 39"/>
                <a:gd name="T67" fmla="*/ 2 h 22"/>
                <a:gd name="T68" fmla="*/ 0 w 39"/>
                <a:gd name="T69" fmla="*/ 2 h 22"/>
                <a:gd name="T70" fmla="*/ 2 w 39"/>
                <a:gd name="T71" fmla="*/ 3 h 22"/>
                <a:gd name="T72" fmla="*/ 2 w 39"/>
                <a:gd name="T73" fmla="*/ 3 h 22"/>
                <a:gd name="T74" fmla="*/ 2 w 39"/>
                <a:gd name="T75" fmla="*/ 3 h 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
                <a:gd name="T115" fmla="*/ 0 h 22"/>
                <a:gd name="T116" fmla="*/ 39 w 39"/>
                <a:gd name="T117" fmla="*/ 22 h 2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 h="22">
                  <a:moveTo>
                    <a:pt x="2" y="3"/>
                  </a:moveTo>
                  <a:lnTo>
                    <a:pt x="21" y="22"/>
                  </a:lnTo>
                  <a:lnTo>
                    <a:pt x="23" y="22"/>
                  </a:lnTo>
                  <a:lnTo>
                    <a:pt x="27" y="22"/>
                  </a:lnTo>
                  <a:lnTo>
                    <a:pt x="29" y="22"/>
                  </a:lnTo>
                  <a:lnTo>
                    <a:pt x="31" y="20"/>
                  </a:lnTo>
                  <a:lnTo>
                    <a:pt x="33" y="18"/>
                  </a:lnTo>
                  <a:lnTo>
                    <a:pt x="35" y="16"/>
                  </a:lnTo>
                  <a:lnTo>
                    <a:pt x="37" y="14"/>
                  </a:lnTo>
                  <a:lnTo>
                    <a:pt x="37" y="13"/>
                  </a:lnTo>
                  <a:lnTo>
                    <a:pt x="37" y="11"/>
                  </a:lnTo>
                  <a:lnTo>
                    <a:pt x="37" y="9"/>
                  </a:lnTo>
                  <a:lnTo>
                    <a:pt x="39" y="9"/>
                  </a:lnTo>
                  <a:lnTo>
                    <a:pt x="37" y="7"/>
                  </a:lnTo>
                  <a:lnTo>
                    <a:pt x="35" y="5"/>
                  </a:lnTo>
                  <a:lnTo>
                    <a:pt x="31" y="3"/>
                  </a:lnTo>
                  <a:lnTo>
                    <a:pt x="29" y="3"/>
                  </a:lnTo>
                  <a:lnTo>
                    <a:pt x="25" y="3"/>
                  </a:lnTo>
                  <a:lnTo>
                    <a:pt x="23" y="2"/>
                  </a:lnTo>
                  <a:lnTo>
                    <a:pt x="19" y="2"/>
                  </a:lnTo>
                  <a:lnTo>
                    <a:pt x="17" y="0"/>
                  </a:lnTo>
                  <a:lnTo>
                    <a:pt x="15" y="0"/>
                  </a:lnTo>
                  <a:lnTo>
                    <a:pt x="14" y="2"/>
                  </a:lnTo>
                  <a:lnTo>
                    <a:pt x="12" y="2"/>
                  </a:lnTo>
                  <a:lnTo>
                    <a:pt x="10" y="2"/>
                  </a:lnTo>
                  <a:lnTo>
                    <a:pt x="6" y="2"/>
                  </a:lnTo>
                  <a:lnTo>
                    <a:pt x="4" y="2"/>
                  </a:lnTo>
                  <a:lnTo>
                    <a:pt x="2" y="2"/>
                  </a:lnTo>
                  <a:lnTo>
                    <a:pt x="0" y="2"/>
                  </a:lnTo>
                  <a:lnTo>
                    <a:pt x="2" y="3"/>
                  </a:lnTo>
                  <a:close/>
                </a:path>
              </a:pathLst>
            </a:custGeom>
            <a:solidFill>
              <a:srgbClr val="FCEF00"/>
            </a:solidFill>
            <a:ln w="9525">
              <a:noFill/>
              <a:round/>
              <a:headEnd/>
              <a:tailEnd/>
            </a:ln>
          </p:spPr>
          <p:txBody>
            <a:bodyPr/>
            <a:lstStyle/>
            <a:p>
              <a:endParaRPr lang="en-US"/>
            </a:p>
          </p:txBody>
        </p:sp>
        <p:sp>
          <p:nvSpPr>
            <p:cNvPr id="96" name="Freeform 23"/>
            <p:cNvSpPr>
              <a:spLocks/>
            </p:cNvSpPr>
            <p:nvPr/>
          </p:nvSpPr>
          <p:spPr bwMode="auto">
            <a:xfrm>
              <a:off x="2552" y="1704"/>
              <a:ext cx="52" cy="35"/>
            </a:xfrm>
            <a:custGeom>
              <a:avLst/>
              <a:gdLst>
                <a:gd name="T0" fmla="*/ 0 w 52"/>
                <a:gd name="T1" fmla="*/ 31 h 35"/>
                <a:gd name="T2" fmla="*/ 4 w 52"/>
                <a:gd name="T3" fmla="*/ 33 h 35"/>
                <a:gd name="T4" fmla="*/ 8 w 52"/>
                <a:gd name="T5" fmla="*/ 33 h 35"/>
                <a:gd name="T6" fmla="*/ 12 w 52"/>
                <a:gd name="T7" fmla="*/ 35 h 35"/>
                <a:gd name="T8" fmla="*/ 18 w 52"/>
                <a:gd name="T9" fmla="*/ 35 h 35"/>
                <a:gd name="T10" fmla="*/ 22 w 52"/>
                <a:gd name="T11" fmla="*/ 35 h 35"/>
                <a:gd name="T12" fmla="*/ 26 w 52"/>
                <a:gd name="T13" fmla="*/ 35 h 35"/>
                <a:gd name="T14" fmla="*/ 32 w 52"/>
                <a:gd name="T15" fmla="*/ 33 h 35"/>
                <a:gd name="T16" fmla="*/ 36 w 52"/>
                <a:gd name="T17" fmla="*/ 30 h 35"/>
                <a:gd name="T18" fmla="*/ 40 w 52"/>
                <a:gd name="T19" fmla="*/ 28 h 35"/>
                <a:gd name="T20" fmla="*/ 42 w 52"/>
                <a:gd name="T21" fmla="*/ 24 h 35"/>
                <a:gd name="T22" fmla="*/ 46 w 52"/>
                <a:gd name="T23" fmla="*/ 20 h 35"/>
                <a:gd name="T24" fmla="*/ 48 w 52"/>
                <a:gd name="T25" fmla="*/ 17 h 35"/>
                <a:gd name="T26" fmla="*/ 50 w 52"/>
                <a:gd name="T27" fmla="*/ 13 h 35"/>
                <a:gd name="T28" fmla="*/ 52 w 52"/>
                <a:gd name="T29" fmla="*/ 9 h 35"/>
                <a:gd name="T30" fmla="*/ 52 w 52"/>
                <a:gd name="T31" fmla="*/ 6 h 35"/>
                <a:gd name="T32" fmla="*/ 52 w 52"/>
                <a:gd name="T33" fmla="*/ 0 h 35"/>
                <a:gd name="T34" fmla="*/ 46 w 52"/>
                <a:gd name="T35" fmla="*/ 0 h 35"/>
                <a:gd name="T36" fmla="*/ 40 w 52"/>
                <a:gd name="T37" fmla="*/ 0 h 35"/>
                <a:gd name="T38" fmla="*/ 32 w 52"/>
                <a:gd name="T39" fmla="*/ 2 h 35"/>
                <a:gd name="T40" fmla="*/ 26 w 52"/>
                <a:gd name="T41" fmla="*/ 2 h 35"/>
                <a:gd name="T42" fmla="*/ 20 w 52"/>
                <a:gd name="T43" fmla="*/ 6 h 35"/>
                <a:gd name="T44" fmla="*/ 16 w 52"/>
                <a:gd name="T45" fmla="*/ 7 h 35"/>
                <a:gd name="T46" fmla="*/ 10 w 52"/>
                <a:gd name="T47" fmla="*/ 11 h 35"/>
                <a:gd name="T48" fmla="*/ 6 w 52"/>
                <a:gd name="T49" fmla="*/ 15 h 35"/>
                <a:gd name="T50" fmla="*/ 4 w 52"/>
                <a:gd name="T51" fmla="*/ 17 h 35"/>
                <a:gd name="T52" fmla="*/ 2 w 52"/>
                <a:gd name="T53" fmla="*/ 20 h 35"/>
                <a:gd name="T54" fmla="*/ 2 w 52"/>
                <a:gd name="T55" fmla="*/ 22 h 35"/>
                <a:gd name="T56" fmla="*/ 0 w 52"/>
                <a:gd name="T57" fmla="*/ 24 h 35"/>
                <a:gd name="T58" fmla="*/ 0 w 52"/>
                <a:gd name="T59" fmla="*/ 26 h 35"/>
                <a:gd name="T60" fmla="*/ 0 w 52"/>
                <a:gd name="T61" fmla="*/ 28 h 35"/>
                <a:gd name="T62" fmla="*/ 0 w 52"/>
                <a:gd name="T63" fmla="*/ 30 h 35"/>
                <a:gd name="T64" fmla="*/ 0 w 52"/>
                <a:gd name="T65" fmla="*/ 31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
                <a:gd name="T100" fmla="*/ 0 h 35"/>
                <a:gd name="T101" fmla="*/ 52 w 52"/>
                <a:gd name="T102" fmla="*/ 35 h 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 h="35">
                  <a:moveTo>
                    <a:pt x="0" y="31"/>
                  </a:moveTo>
                  <a:lnTo>
                    <a:pt x="4" y="33"/>
                  </a:lnTo>
                  <a:lnTo>
                    <a:pt x="8" y="33"/>
                  </a:lnTo>
                  <a:lnTo>
                    <a:pt x="12" y="35"/>
                  </a:lnTo>
                  <a:lnTo>
                    <a:pt x="18" y="35"/>
                  </a:lnTo>
                  <a:lnTo>
                    <a:pt x="22" y="35"/>
                  </a:lnTo>
                  <a:lnTo>
                    <a:pt x="26" y="35"/>
                  </a:lnTo>
                  <a:lnTo>
                    <a:pt x="32" y="33"/>
                  </a:lnTo>
                  <a:lnTo>
                    <a:pt x="36" y="30"/>
                  </a:lnTo>
                  <a:lnTo>
                    <a:pt x="40" y="28"/>
                  </a:lnTo>
                  <a:lnTo>
                    <a:pt x="42" y="24"/>
                  </a:lnTo>
                  <a:lnTo>
                    <a:pt x="46" y="20"/>
                  </a:lnTo>
                  <a:lnTo>
                    <a:pt x="48" y="17"/>
                  </a:lnTo>
                  <a:lnTo>
                    <a:pt x="50" y="13"/>
                  </a:lnTo>
                  <a:lnTo>
                    <a:pt x="52" y="9"/>
                  </a:lnTo>
                  <a:lnTo>
                    <a:pt x="52" y="6"/>
                  </a:lnTo>
                  <a:lnTo>
                    <a:pt x="52" y="0"/>
                  </a:lnTo>
                  <a:lnTo>
                    <a:pt x="46" y="0"/>
                  </a:lnTo>
                  <a:lnTo>
                    <a:pt x="40" y="0"/>
                  </a:lnTo>
                  <a:lnTo>
                    <a:pt x="32" y="2"/>
                  </a:lnTo>
                  <a:lnTo>
                    <a:pt x="26" y="2"/>
                  </a:lnTo>
                  <a:lnTo>
                    <a:pt x="20" y="6"/>
                  </a:lnTo>
                  <a:lnTo>
                    <a:pt x="16" y="7"/>
                  </a:lnTo>
                  <a:lnTo>
                    <a:pt x="10" y="11"/>
                  </a:lnTo>
                  <a:lnTo>
                    <a:pt x="6" y="15"/>
                  </a:lnTo>
                  <a:lnTo>
                    <a:pt x="4" y="17"/>
                  </a:lnTo>
                  <a:lnTo>
                    <a:pt x="2" y="20"/>
                  </a:lnTo>
                  <a:lnTo>
                    <a:pt x="2" y="22"/>
                  </a:lnTo>
                  <a:lnTo>
                    <a:pt x="0" y="24"/>
                  </a:lnTo>
                  <a:lnTo>
                    <a:pt x="0" y="26"/>
                  </a:lnTo>
                  <a:lnTo>
                    <a:pt x="0" y="28"/>
                  </a:lnTo>
                  <a:lnTo>
                    <a:pt x="0" y="30"/>
                  </a:lnTo>
                  <a:lnTo>
                    <a:pt x="0" y="31"/>
                  </a:lnTo>
                  <a:close/>
                </a:path>
              </a:pathLst>
            </a:custGeom>
            <a:solidFill>
              <a:srgbClr val="FCEF00"/>
            </a:solidFill>
            <a:ln w="9525">
              <a:noFill/>
              <a:round/>
              <a:headEnd/>
              <a:tailEnd/>
            </a:ln>
          </p:spPr>
          <p:txBody>
            <a:bodyPr/>
            <a:lstStyle/>
            <a:p>
              <a:endParaRPr lang="en-US"/>
            </a:p>
          </p:txBody>
        </p:sp>
        <p:sp>
          <p:nvSpPr>
            <p:cNvPr id="97" name="Freeform 24"/>
            <p:cNvSpPr>
              <a:spLocks/>
            </p:cNvSpPr>
            <p:nvPr/>
          </p:nvSpPr>
          <p:spPr bwMode="auto">
            <a:xfrm>
              <a:off x="2547" y="1569"/>
              <a:ext cx="11" cy="37"/>
            </a:xfrm>
            <a:custGeom>
              <a:avLst/>
              <a:gdLst>
                <a:gd name="T0" fmla="*/ 0 w 11"/>
                <a:gd name="T1" fmla="*/ 24 h 37"/>
                <a:gd name="T2" fmla="*/ 5 w 11"/>
                <a:gd name="T3" fmla="*/ 33 h 37"/>
                <a:gd name="T4" fmla="*/ 11 w 11"/>
                <a:gd name="T5" fmla="*/ 37 h 37"/>
                <a:gd name="T6" fmla="*/ 9 w 11"/>
                <a:gd name="T7" fmla="*/ 33 h 37"/>
                <a:gd name="T8" fmla="*/ 7 w 11"/>
                <a:gd name="T9" fmla="*/ 29 h 37"/>
                <a:gd name="T10" fmla="*/ 5 w 11"/>
                <a:gd name="T11" fmla="*/ 26 h 37"/>
                <a:gd name="T12" fmla="*/ 5 w 11"/>
                <a:gd name="T13" fmla="*/ 22 h 37"/>
                <a:gd name="T14" fmla="*/ 5 w 11"/>
                <a:gd name="T15" fmla="*/ 18 h 37"/>
                <a:gd name="T16" fmla="*/ 3 w 11"/>
                <a:gd name="T17" fmla="*/ 15 h 37"/>
                <a:gd name="T18" fmla="*/ 3 w 11"/>
                <a:gd name="T19" fmla="*/ 11 h 37"/>
                <a:gd name="T20" fmla="*/ 3 w 11"/>
                <a:gd name="T21" fmla="*/ 5 h 37"/>
                <a:gd name="T22" fmla="*/ 5 w 11"/>
                <a:gd name="T23" fmla="*/ 0 h 37"/>
                <a:gd name="T24" fmla="*/ 3 w 11"/>
                <a:gd name="T25" fmla="*/ 3 h 37"/>
                <a:gd name="T26" fmla="*/ 1 w 11"/>
                <a:gd name="T27" fmla="*/ 5 h 37"/>
                <a:gd name="T28" fmla="*/ 1 w 11"/>
                <a:gd name="T29" fmla="*/ 9 h 37"/>
                <a:gd name="T30" fmla="*/ 0 w 11"/>
                <a:gd name="T31" fmla="*/ 11 h 37"/>
                <a:gd name="T32" fmla="*/ 0 w 11"/>
                <a:gd name="T33" fmla="*/ 15 h 37"/>
                <a:gd name="T34" fmla="*/ 0 w 11"/>
                <a:gd name="T35" fmla="*/ 18 h 37"/>
                <a:gd name="T36" fmla="*/ 0 w 11"/>
                <a:gd name="T37" fmla="*/ 20 h 37"/>
                <a:gd name="T38" fmla="*/ 0 w 11"/>
                <a:gd name="T39" fmla="*/ 24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
                <a:gd name="T61" fmla="*/ 0 h 37"/>
                <a:gd name="T62" fmla="*/ 11 w 11"/>
                <a:gd name="T63" fmla="*/ 37 h 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 h="37">
                  <a:moveTo>
                    <a:pt x="0" y="24"/>
                  </a:moveTo>
                  <a:lnTo>
                    <a:pt x="5" y="33"/>
                  </a:lnTo>
                  <a:lnTo>
                    <a:pt x="11" y="37"/>
                  </a:lnTo>
                  <a:lnTo>
                    <a:pt x="9" y="33"/>
                  </a:lnTo>
                  <a:lnTo>
                    <a:pt x="7" y="29"/>
                  </a:lnTo>
                  <a:lnTo>
                    <a:pt x="5" y="26"/>
                  </a:lnTo>
                  <a:lnTo>
                    <a:pt x="5" y="22"/>
                  </a:lnTo>
                  <a:lnTo>
                    <a:pt x="5" y="18"/>
                  </a:lnTo>
                  <a:lnTo>
                    <a:pt x="3" y="15"/>
                  </a:lnTo>
                  <a:lnTo>
                    <a:pt x="3" y="11"/>
                  </a:lnTo>
                  <a:lnTo>
                    <a:pt x="3" y="5"/>
                  </a:lnTo>
                  <a:lnTo>
                    <a:pt x="5" y="0"/>
                  </a:lnTo>
                  <a:lnTo>
                    <a:pt x="3" y="3"/>
                  </a:lnTo>
                  <a:lnTo>
                    <a:pt x="1" y="5"/>
                  </a:lnTo>
                  <a:lnTo>
                    <a:pt x="1" y="9"/>
                  </a:lnTo>
                  <a:lnTo>
                    <a:pt x="0" y="11"/>
                  </a:lnTo>
                  <a:lnTo>
                    <a:pt x="0" y="15"/>
                  </a:lnTo>
                  <a:lnTo>
                    <a:pt x="0" y="18"/>
                  </a:lnTo>
                  <a:lnTo>
                    <a:pt x="0" y="20"/>
                  </a:lnTo>
                  <a:lnTo>
                    <a:pt x="0" y="24"/>
                  </a:lnTo>
                  <a:close/>
                </a:path>
              </a:pathLst>
            </a:custGeom>
            <a:solidFill>
              <a:srgbClr val="FFFFFF"/>
            </a:solidFill>
            <a:ln w="9525">
              <a:noFill/>
              <a:round/>
              <a:headEnd/>
              <a:tailEnd/>
            </a:ln>
          </p:spPr>
          <p:txBody>
            <a:bodyPr/>
            <a:lstStyle/>
            <a:p>
              <a:endParaRPr lang="en-US"/>
            </a:p>
          </p:txBody>
        </p:sp>
        <p:sp>
          <p:nvSpPr>
            <p:cNvPr id="98" name="Freeform 25"/>
            <p:cNvSpPr>
              <a:spLocks/>
            </p:cNvSpPr>
            <p:nvPr/>
          </p:nvSpPr>
          <p:spPr bwMode="auto">
            <a:xfrm>
              <a:off x="2578" y="1650"/>
              <a:ext cx="40" cy="43"/>
            </a:xfrm>
            <a:custGeom>
              <a:avLst/>
              <a:gdLst>
                <a:gd name="T0" fmla="*/ 0 w 40"/>
                <a:gd name="T1" fmla="*/ 34 h 43"/>
                <a:gd name="T2" fmla="*/ 4 w 40"/>
                <a:gd name="T3" fmla="*/ 43 h 43"/>
                <a:gd name="T4" fmla="*/ 8 w 40"/>
                <a:gd name="T5" fmla="*/ 43 h 43"/>
                <a:gd name="T6" fmla="*/ 10 w 40"/>
                <a:gd name="T7" fmla="*/ 43 h 43"/>
                <a:gd name="T8" fmla="*/ 14 w 40"/>
                <a:gd name="T9" fmla="*/ 43 h 43"/>
                <a:gd name="T10" fmla="*/ 18 w 40"/>
                <a:gd name="T11" fmla="*/ 41 h 43"/>
                <a:gd name="T12" fmla="*/ 20 w 40"/>
                <a:gd name="T13" fmla="*/ 41 h 43"/>
                <a:gd name="T14" fmla="*/ 24 w 40"/>
                <a:gd name="T15" fmla="*/ 39 h 43"/>
                <a:gd name="T16" fmla="*/ 26 w 40"/>
                <a:gd name="T17" fmla="*/ 37 h 43"/>
                <a:gd name="T18" fmla="*/ 28 w 40"/>
                <a:gd name="T19" fmla="*/ 34 h 43"/>
                <a:gd name="T20" fmla="*/ 32 w 40"/>
                <a:gd name="T21" fmla="*/ 32 h 43"/>
                <a:gd name="T22" fmla="*/ 34 w 40"/>
                <a:gd name="T23" fmla="*/ 28 h 43"/>
                <a:gd name="T24" fmla="*/ 36 w 40"/>
                <a:gd name="T25" fmla="*/ 24 h 43"/>
                <a:gd name="T26" fmla="*/ 38 w 40"/>
                <a:gd name="T27" fmla="*/ 21 h 43"/>
                <a:gd name="T28" fmla="*/ 38 w 40"/>
                <a:gd name="T29" fmla="*/ 17 h 43"/>
                <a:gd name="T30" fmla="*/ 40 w 40"/>
                <a:gd name="T31" fmla="*/ 11 h 43"/>
                <a:gd name="T32" fmla="*/ 40 w 40"/>
                <a:gd name="T33" fmla="*/ 8 h 43"/>
                <a:gd name="T34" fmla="*/ 40 w 40"/>
                <a:gd name="T35" fmla="*/ 2 h 43"/>
                <a:gd name="T36" fmla="*/ 40 w 40"/>
                <a:gd name="T37" fmla="*/ 2 h 43"/>
                <a:gd name="T38" fmla="*/ 40 w 40"/>
                <a:gd name="T39" fmla="*/ 2 h 43"/>
                <a:gd name="T40" fmla="*/ 38 w 40"/>
                <a:gd name="T41" fmla="*/ 0 h 43"/>
                <a:gd name="T42" fmla="*/ 38 w 40"/>
                <a:gd name="T43" fmla="*/ 0 h 43"/>
                <a:gd name="T44" fmla="*/ 38 w 40"/>
                <a:gd name="T45" fmla="*/ 0 h 43"/>
                <a:gd name="T46" fmla="*/ 38 w 40"/>
                <a:gd name="T47" fmla="*/ 0 h 43"/>
                <a:gd name="T48" fmla="*/ 38 w 40"/>
                <a:gd name="T49" fmla="*/ 0 h 43"/>
                <a:gd name="T50" fmla="*/ 38 w 40"/>
                <a:gd name="T51" fmla="*/ 0 h 43"/>
                <a:gd name="T52" fmla="*/ 34 w 40"/>
                <a:gd name="T53" fmla="*/ 0 h 43"/>
                <a:gd name="T54" fmla="*/ 28 w 40"/>
                <a:gd name="T55" fmla="*/ 2 h 43"/>
                <a:gd name="T56" fmla="*/ 24 w 40"/>
                <a:gd name="T57" fmla="*/ 4 h 43"/>
                <a:gd name="T58" fmla="*/ 18 w 40"/>
                <a:gd name="T59" fmla="*/ 6 h 43"/>
                <a:gd name="T60" fmla="*/ 14 w 40"/>
                <a:gd name="T61" fmla="*/ 8 h 43"/>
                <a:gd name="T62" fmla="*/ 10 w 40"/>
                <a:gd name="T63" fmla="*/ 11 h 43"/>
                <a:gd name="T64" fmla="*/ 6 w 40"/>
                <a:gd name="T65" fmla="*/ 15 h 43"/>
                <a:gd name="T66" fmla="*/ 4 w 40"/>
                <a:gd name="T67" fmla="*/ 19 h 43"/>
                <a:gd name="T68" fmla="*/ 2 w 40"/>
                <a:gd name="T69" fmla="*/ 21 h 43"/>
                <a:gd name="T70" fmla="*/ 2 w 40"/>
                <a:gd name="T71" fmla="*/ 22 h 43"/>
                <a:gd name="T72" fmla="*/ 2 w 40"/>
                <a:gd name="T73" fmla="*/ 24 h 43"/>
                <a:gd name="T74" fmla="*/ 2 w 40"/>
                <a:gd name="T75" fmla="*/ 26 h 43"/>
                <a:gd name="T76" fmla="*/ 2 w 40"/>
                <a:gd name="T77" fmla="*/ 28 h 43"/>
                <a:gd name="T78" fmla="*/ 0 w 40"/>
                <a:gd name="T79" fmla="*/ 30 h 43"/>
                <a:gd name="T80" fmla="*/ 0 w 40"/>
                <a:gd name="T81" fmla="*/ 32 h 43"/>
                <a:gd name="T82" fmla="*/ 0 w 40"/>
                <a:gd name="T83" fmla="*/ 34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
                <a:gd name="T127" fmla="*/ 0 h 43"/>
                <a:gd name="T128" fmla="*/ 40 w 40"/>
                <a:gd name="T129" fmla="*/ 43 h 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 h="43">
                  <a:moveTo>
                    <a:pt x="0" y="34"/>
                  </a:moveTo>
                  <a:lnTo>
                    <a:pt x="4" y="43"/>
                  </a:lnTo>
                  <a:lnTo>
                    <a:pt x="8" y="43"/>
                  </a:lnTo>
                  <a:lnTo>
                    <a:pt x="10" y="43"/>
                  </a:lnTo>
                  <a:lnTo>
                    <a:pt x="14" y="43"/>
                  </a:lnTo>
                  <a:lnTo>
                    <a:pt x="18" y="41"/>
                  </a:lnTo>
                  <a:lnTo>
                    <a:pt x="20" y="41"/>
                  </a:lnTo>
                  <a:lnTo>
                    <a:pt x="24" y="39"/>
                  </a:lnTo>
                  <a:lnTo>
                    <a:pt x="26" y="37"/>
                  </a:lnTo>
                  <a:lnTo>
                    <a:pt x="28" y="34"/>
                  </a:lnTo>
                  <a:lnTo>
                    <a:pt x="32" y="32"/>
                  </a:lnTo>
                  <a:lnTo>
                    <a:pt x="34" y="28"/>
                  </a:lnTo>
                  <a:lnTo>
                    <a:pt x="36" y="24"/>
                  </a:lnTo>
                  <a:lnTo>
                    <a:pt x="38" y="21"/>
                  </a:lnTo>
                  <a:lnTo>
                    <a:pt x="38" y="17"/>
                  </a:lnTo>
                  <a:lnTo>
                    <a:pt x="40" y="11"/>
                  </a:lnTo>
                  <a:lnTo>
                    <a:pt x="40" y="8"/>
                  </a:lnTo>
                  <a:lnTo>
                    <a:pt x="40" y="2"/>
                  </a:lnTo>
                  <a:lnTo>
                    <a:pt x="38" y="0"/>
                  </a:lnTo>
                  <a:lnTo>
                    <a:pt x="34" y="0"/>
                  </a:lnTo>
                  <a:lnTo>
                    <a:pt x="28" y="2"/>
                  </a:lnTo>
                  <a:lnTo>
                    <a:pt x="24" y="4"/>
                  </a:lnTo>
                  <a:lnTo>
                    <a:pt x="18" y="6"/>
                  </a:lnTo>
                  <a:lnTo>
                    <a:pt x="14" y="8"/>
                  </a:lnTo>
                  <a:lnTo>
                    <a:pt x="10" y="11"/>
                  </a:lnTo>
                  <a:lnTo>
                    <a:pt x="6" y="15"/>
                  </a:lnTo>
                  <a:lnTo>
                    <a:pt x="4" y="19"/>
                  </a:lnTo>
                  <a:lnTo>
                    <a:pt x="2" y="21"/>
                  </a:lnTo>
                  <a:lnTo>
                    <a:pt x="2" y="22"/>
                  </a:lnTo>
                  <a:lnTo>
                    <a:pt x="2" y="24"/>
                  </a:lnTo>
                  <a:lnTo>
                    <a:pt x="2" y="26"/>
                  </a:lnTo>
                  <a:lnTo>
                    <a:pt x="2" y="28"/>
                  </a:lnTo>
                  <a:lnTo>
                    <a:pt x="0" y="30"/>
                  </a:lnTo>
                  <a:lnTo>
                    <a:pt x="0" y="32"/>
                  </a:lnTo>
                  <a:lnTo>
                    <a:pt x="0" y="34"/>
                  </a:lnTo>
                  <a:close/>
                </a:path>
              </a:pathLst>
            </a:custGeom>
            <a:solidFill>
              <a:srgbClr val="FCEF00"/>
            </a:solidFill>
            <a:ln w="9525">
              <a:noFill/>
              <a:round/>
              <a:headEnd/>
              <a:tailEnd/>
            </a:ln>
          </p:spPr>
          <p:txBody>
            <a:bodyPr/>
            <a:lstStyle/>
            <a:p>
              <a:endParaRPr lang="en-US"/>
            </a:p>
          </p:txBody>
        </p:sp>
        <p:sp>
          <p:nvSpPr>
            <p:cNvPr id="99" name="Freeform 26"/>
            <p:cNvSpPr>
              <a:spLocks/>
            </p:cNvSpPr>
            <p:nvPr/>
          </p:nvSpPr>
          <p:spPr bwMode="auto">
            <a:xfrm>
              <a:off x="2562" y="1560"/>
              <a:ext cx="36" cy="48"/>
            </a:xfrm>
            <a:custGeom>
              <a:avLst/>
              <a:gdLst>
                <a:gd name="T0" fmla="*/ 0 w 36"/>
                <a:gd name="T1" fmla="*/ 24 h 48"/>
                <a:gd name="T2" fmla="*/ 2 w 36"/>
                <a:gd name="T3" fmla="*/ 27 h 48"/>
                <a:gd name="T4" fmla="*/ 2 w 36"/>
                <a:gd name="T5" fmla="*/ 31 h 48"/>
                <a:gd name="T6" fmla="*/ 4 w 36"/>
                <a:gd name="T7" fmla="*/ 35 h 48"/>
                <a:gd name="T8" fmla="*/ 6 w 36"/>
                <a:gd name="T9" fmla="*/ 37 h 48"/>
                <a:gd name="T10" fmla="*/ 8 w 36"/>
                <a:gd name="T11" fmla="*/ 40 h 48"/>
                <a:gd name="T12" fmla="*/ 10 w 36"/>
                <a:gd name="T13" fmla="*/ 44 h 48"/>
                <a:gd name="T14" fmla="*/ 14 w 36"/>
                <a:gd name="T15" fmla="*/ 46 h 48"/>
                <a:gd name="T16" fmla="*/ 16 w 36"/>
                <a:gd name="T17" fmla="*/ 48 h 48"/>
                <a:gd name="T18" fmla="*/ 34 w 36"/>
                <a:gd name="T19" fmla="*/ 38 h 48"/>
                <a:gd name="T20" fmla="*/ 36 w 36"/>
                <a:gd name="T21" fmla="*/ 35 h 48"/>
                <a:gd name="T22" fmla="*/ 36 w 36"/>
                <a:gd name="T23" fmla="*/ 29 h 48"/>
                <a:gd name="T24" fmla="*/ 36 w 36"/>
                <a:gd name="T25" fmla="*/ 25 h 48"/>
                <a:gd name="T26" fmla="*/ 36 w 36"/>
                <a:gd name="T27" fmla="*/ 22 h 48"/>
                <a:gd name="T28" fmla="*/ 36 w 36"/>
                <a:gd name="T29" fmla="*/ 16 h 48"/>
                <a:gd name="T30" fmla="*/ 34 w 36"/>
                <a:gd name="T31" fmla="*/ 12 h 48"/>
                <a:gd name="T32" fmla="*/ 32 w 36"/>
                <a:gd name="T33" fmla="*/ 9 h 48"/>
                <a:gd name="T34" fmla="*/ 28 w 36"/>
                <a:gd name="T35" fmla="*/ 5 h 48"/>
                <a:gd name="T36" fmla="*/ 26 w 36"/>
                <a:gd name="T37" fmla="*/ 5 h 48"/>
                <a:gd name="T38" fmla="*/ 26 w 36"/>
                <a:gd name="T39" fmla="*/ 3 h 48"/>
                <a:gd name="T40" fmla="*/ 24 w 36"/>
                <a:gd name="T41" fmla="*/ 1 h 48"/>
                <a:gd name="T42" fmla="*/ 22 w 36"/>
                <a:gd name="T43" fmla="*/ 1 h 48"/>
                <a:gd name="T44" fmla="*/ 20 w 36"/>
                <a:gd name="T45" fmla="*/ 1 h 48"/>
                <a:gd name="T46" fmla="*/ 18 w 36"/>
                <a:gd name="T47" fmla="*/ 0 h 48"/>
                <a:gd name="T48" fmla="*/ 16 w 36"/>
                <a:gd name="T49" fmla="*/ 0 h 48"/>
                <a:gd name="T50" fmla="*/ 14 w 36"/>
                <a:gd name="T51" fmla="*/ 0 h 48"/>
                <a:gd name="T52" fmla="*/ 4 w 36"/>
                <a:gd name="T53" fmla="*/ 9 h 48"/>
                <a:gd name="T54" fmla="*/ 0 w 36"/>
                <a:gd name="T55" fmla="*/ 24 h 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
                <a:gd name="T85" fmla="*/ 0 h 48"/>
                <a:gd name="T86" fmla="*/ 36 w 36"/>
                <a:gd name="T87" fmla="*/ 48 h 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 h="48">
                  <a:moveTo>
                    <a:pt x="0" y="24"/>
                  </a:moveTo>
                  <a:lnTo>
                    <a:pt x="2" y="27"/>
                  </a:lnTo>
                  <a:lnTo>
                    <a:pt x="2" y="31"/>
                  </a:lnTo>
                  <a:lnTo>
                    <a:pt x="4" y="35"/>
                  </a:lnTo>
                  <a:lnTo>
                    <a:pt x="6" y="37"/>
                  </a:lnTo>
                  <a:lnTo>
                    <a:pt x="8" y="40"/>
                  </a:lnTo>
                  <a:lnTo>
                    <a:pt x="10" y="44"/>
                  </a:lnTo>
                  <a:lnTo>
                    <a:pt x="14" y="46"/>
                  </a:lnTo>
                  <a:lnTo>
                    <a:pt x="16" y="48"/>
                  </a:lnTo>
                  <a:lnTo>
                    <a:pt x="34" y="38"/>
                  </a:lnTo>
                  <a:lnTo>
                    <a:pt x="36" y="35"/>
                  </a:lnTo>
                  <a:lnTo>
                    <a:pt x="36" y="29"/>
                  </a:lnTo>
                  <a:lnTo>
                    <a:pt x="36" y="25"/>
                  </a:lnTo>
                  <a:lnTo>
                    <a:pt x="36" y="22"/>
                  </a:lnTo>
                  <a:lnTo>
                    <a:pt x="36" y="16"/>
                  </a:lnTo>
                  <a:lnTo>
                    <a:pt x="34" y="12"/>
                  </a:lnTo>
                  <a:lnTo>
                    <a:pt x="32" y="9"/>
                  </a:lnTo>
                  <a:lnTo>
                    <a:pt x="28" y="5"/>
                  </a:lnTo>
                  <a:lnTo>
                    <a:pt x="26" y="5"/>
                  </a:lnTo>
                  <a:lnTo>
                    <a:pt x="26" y="3"/>
                  </a:lnTo>
                  <a:lnTo>
                    <a:pt x="24" y="1"/>
                  </a:lnTo>
                  <a:lnTo>
                    <a:pt x="22" y="1"/>
                  </a:lnTo>
                  <a:lnTo>
                    <a:pt x="20" y="1"/>
                  </a:lnTo>
                  <a:lnTo>
                    <a:pt x="18" y="0"/>
                  </a:lnTo>
                  <a:lnTo>
                    <a:pt x="16" y="0"/>
                  </a:lnTo>
                  <a:lnTo>
                    <a:pt x="14" y="0"/>
                  </a:lnTo>
                  <a:lnTo>
                    <a:pt x="4" y="9"/>
                  </a:lnTo>
                  <a:lnTo>
                    <a:pt x="0" y="24"/>
                  </a:lnTo>
                  <a:close/>
                </a:path>
              </a:pathLst>
            </a:custGeom>
            <a:solidFill>
              <a:srgbClr val="FCEF00"/>
            </a:solidFill>
            <a:ln w="9525">
              <a:noFill/>
              <a:round/>
              <a:headEnd/>
              <a:tailEnd/>
            </a:ln>
          </p:spPr>
          <p:txBody>
            <a:bodyPr/>
            <a:lstStyle/>
            <a:p>
              <a:endParaRPr lang="en-US"/>
            </a:p>
          </p:txBody>
        </p:sp>
        <p:sp>
          <p:nvSpPr>
            <p:cNvPr id="100" name="Freeform 27"/>
            <p:cNvSpPr>
              <a:spLocks/>
            </p:cNvSpPr>
            <p:nvPr/>
          </p:nvSpPr>
          <p:spPr bwMode="auto">
            <a:xfrm>
              <a:off x="2543" y="1463"/>
              <a:ext cx="31" cy="50"/>
            </a:xfrm>
            <a:custGeom>
              <a:avLst/>
              <a:gdLst>
                <a:gd name="T0" fmla="*/ 0 w 31"/>
                <a:gd name="T1" fmla="*/ 37 h 50"/>
                <a:gd name="T2" fmla="*/ 5 w 31"/>
                <a:gd name="T3" fmla="*/ 50 h 50"/>
                <a:gd name="T4" fmla="*/ 31 w 31"/>
                <a:gd name="T5" fmla="*/ 48 h 50"/>
                <a:gd name="T6" fmla="*/ 31 w 31"/>
                <a:gd name="T7" fmla="*/ 48 h 50"/>
                <a:gd name="T8" fmla="*/ 31 w 31"/>
                <a:gd name="T9" fmla="*/ 47 h 50"/>
                <a:gd name="T10" fmla="*/ 31 w 31"/>
                <a:gd name="T11" fmla="*/ 47 h 50"/>
                <a:gd name="T12" fmla="*/ 31 w 31"/>
                <a:gd name="T13" fmla="*/ 47 h 50"/>
                <a:gd name="T14" fmla="*/ 31 w 31"/>
                <a:gd name="T15" fmla="*/ 47 h 50"/>
                <a:gd name="T16" fmla="*/ 31 w 31"/>
                <a:gd name="T17" fmla="*/ 47 h 50"/>
                <a:gd name="T18" fmla="*/ 31 w 31"/>
                <a:gd name="T19" fmla="*/ 47 h 50"/>
                <a:gd name="T20" fmla="*/ 31 w 31"/>
                <a:gd name="T21" fmla="*/ 47 h 50"/>
                <a:gd name="T22" fmla="*/ 13 w 31"/>
                <a:gd name="T23" fmla="*/ 0 h 50"/>
                <a:gd name="T24" fmla="*/ 11 w 31"/>
                <a:gd name="T25" fmla="*/ 0 h 50"/>
                <a:gd name="T26" fmla="*/ 9 w 31"/>
                <a:gd name="T27" fmla="*/ 2 h 50"/>
                <a:gd name="T28" fmla="*/ 7 w 31"/>
                <a:gd name="T29" fmla="*/ 4 h 50"/>
                <a:gd name="T30" fmla="*/ 7 w 31"/>
                <a:gd name="T31" fmla="*/ 6 h 50"/>
                <a:gd name="T32" fmla="*/ 5 w 31"/>
                <a:gd name="T33" fmla="*/ 8 h 50"/>
                <a:gd name="T34" fmla="*/ 4 w 31"/>
                <a:gd name="T35" fmla="*/ 10 h 50"/>
                <a:gd name="T36" fmla="*/ 2 w 31"/>
                <a:gd name="T37" fmla="*/ 11 h 50"/>
                <a:gd name="T38" fmla="*/ 2 w 31"/>
                <a:gd name="T39" fmla="*/ 15 h 50"/>
                <a:gd name="T40" fmla="*/ 0 w 31"/>
                <a:gd name="T41" fmla="*/ 17 h 50"/>
                <a:gd name="T42" fmla="*/ 0 w 31"/>
                <a:gd name="T43" fmla="*/ 21 h 50"/>
                <a:gd name="T44" fmla="*/ 0 w 31"/>
                <a:gd name="T45" fmla="*/ 22 h 50"/>
                <a:gd name="T46" fmla="*/ 0 w 31"/>
                <a:gd name="T47" fmla="*/ 26 h 50"/>
                <a:gd name="T48" fmla="*/ 0 w 31"/>
                <a:gd name="T49" fmla="*/ 28 h 50"/>
                <a:gd name="T50" fmla="*/ 0 w 31"/>
                <a:gd name="T51" fmla="*/ 32 h 50"/>
                <a:gd name="T52" fmla="*/ 0 w 31"/>
                <a:gd name="T53" fmla="*/ 34 h 50"/>
                <a:gd name="T54" fmla="*/ 0 w 31"/>
                <a:gd name="T55" fmla="*/ 37 h 5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
                <a:gd name="T85" fmla="*/ 0 h 50"/>
                <a:gd name="T86" fmla="*/ 31 w 31"/>
                <a:gd name="T87" fmla="*/ 50 h 5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 h="50">
                  <a:moveTo>
                    <a:pt x="0" y="37"/>
                  </a:moveTo>
                  <a:lnTo>
                    <a:pt x="5" y="50"/>
                  </a:lnTo>
                  <a:lnTo>
                    <a:pt x="31" y="48"/>
                  </a:lnTo>
                  <a:lnTo>
                    <a:pt x="31" y="47"/>
                  </a:lnTo>
                  <a:lnTo>
                    <a:pt x="13" y="0"/>
                  </a:lnTo>
                  <a:lnTo>
                    <a:pt x="11" y="0"/>
                  </a:lnTo>
                  <a:lnTo>
                    <a:pt x="9" y="2"/>
                  </a:lnTo>
                  <a:lnTo>
                    <a:pt x="7" y="4"/>
                  </a:lnTo>
                  <a:lnTo>
                    <a:pt x="7" y="6"/>
                  </a:lnTo>
                  <a:lnTo>
                    <a:pt x="5" y="8"/>
                  </a:lnTo>
                  <a:lnTo>
                    <a:pt x="4" y="10"/>
                  </a:lnTo>
                  <a:lnTo>
                    <a:pt x="2" y="11"/>
                  </a:lnTo>
                  <a:lnTo>
                    <a:pt x="2" y="15"/>
                  </a:lnTo>
                  <a:lnTo>
                    <a:pt x="0" y="17"/>
                  </a:lnTo>
                  <a:lnTo>
                    <a:pt x="0" y="21"/>
                  </a:lnTo>
                  <a:lnTo>
                    <a:pt x="0" y="22"/>
                  </a:lnTo>
                  <a:lnTo>
                    <a:pt x="0" y="26"/>
                  </a:lnTo>
                  <a:lnTo>
                    <a:pt x="0" y="28"/>
                  </a:lnTo>
                  <a:lnTo>
                    <a:pt x="0" y="32"/>
                  </a:lnTo>
                  <a:lnTo>
                    <a:pt x="0" y="34"/>
                  </a:lnTo>
                  <a:lnTo>
                    <a:pt x="0" y="37"/>
                  </a:lnTo>
                  <a:close/>
                </a:path>
              </a:pathLst>
            </a:custGeom>
            <a:solidFill>
              <a:srgbClr val="FCEF00"/>
            </a:solidFill>
            <a:ln w="9525">
              <a:noFill/>
              <a:round/>
              <a:headEnd/>
              <a:tailEnd/>
            </a:ln>
          </p:spPr>
          <p:txBody>
            <a:bodyPr/>
            <a:lstStyle/>
            <a:p>
              <a:endParaRPr lang="en-US"/>
            </a:p>
          </p:txBody>
        </p:sp>
        <p:sp>
          <p:nvSpPr>
            <p:cNvPr id="101" name="Freeform 28"/>
            <p:cNvSpPr>
              <a:spLocks/>
            </p:cNvSpPr>
            <p:nvPr/>
          </p:nvSpPr>
          <p:spPr bwMode="auto">
            <a:xfrm>
              <a:off x="2586" y="1604"/>
              <a:ext cx="32" cy="41"/>
            </a:xfrm>
            <a:custGeom>
              <a:avLst/>
              <a:gdLst>
                <a:gd name="T0" fmla="*/ 0 w 32"/>
                <a:gd name="T1" fmla="*/ 33 h 41"/>
                <a:gd name="T2" fmla="*/ 4 w 32"/>
                <a:gd name="T3" fmla="*/ 41 h 41"/>
                <a:gd name="T4" fmla="*/ 26 w 32"/>
                <a:gd name="T5" fmla="*/ 37 h 41"/>
                <a:gd name="T6" fmla="*/ 28 w 32"/>
                <a:gd name="T7" fmla="*/ 35 h 41"/>
                <a:gd name="T8" fmla="*/ 28 w 32"/>
                <a:gd name="T9" fmla="*/ 31 h 41"/>
                <a:gd name="T10" fmla="*/ 30 w 32"/>
                <a:gd name="T11" fmla="*/ 28 h 41"/>
                <a:gd name="T12" fmla="*/ 30 w 32"/>
                <a:gd name="T13" fmla="*/ 24 h 41"/>
                <a:gd name="T14" fmla="*/ 32 w 32"/>
                <a:gd name="T15" fmla="*/ 20 h 41"/>
                <a:gd name="T16" fmla="*/ 32 w 32"/>
                <a:gd name="T17" fmla="*/ 17 h 41"/>
                <a:gd name="T18" fmla="*/ 30 w 32"/>
                <a:gd name="T19" fmla="*/ 13 h 41"/>
                <a:gd name="T20" fmla="*/ 30 w 32"/>
                <a:gd name="T21" fmla="*/ 9 h 41"/>
                <a:gd name="T22" fmla="*/ 28 w 32"/>
                <a:gd name="T23" fmla="*/ 7 h 41"/>
                <a:gd name="T24" fmla="*/ 28 w 32"/>
                <a:gd name="T25" fmla="*/ 7 h 41"/>
                <a:gd name="T26" fmla="*/ 26 w 32"/>
                <a:gd name="T27" fmla="*/ 6 h 41"/>
                <a:gd name="T28" fmla="*/ 26 w 32"/>
                <a:gd name="T29" fmla="*/ 4 h 41"/>
                <a:gd name="T30" fmla="*/ 26 w 32"/>
                <a:gd name="T31" fmla="*/ 4 h 41"/>
                <a:gd name="T32" fmla="*/ 24 w 32"/>
                <a:gd name="T33" fmla="*/ 2 h 41"/>
                <a:gd name="T34" fmla="*/ 24 w 32"/>
                <a:gd name="T35" fmla="*/ 0 h 41"/>
                <a:gd name="T36" fmla="*/ 24 w 32"/>
                <a:gd name="T37" fmla="*/ 0 h 41"/>
                <a:gd name="T38" fmla="*/ 20 w 32"/>
                <a:gd name="T39" fmla="*/ 0 h 41"/>
                <a:gd name="T40" fmla="*/ 16 w 32"/>
                <a:gd name="T41" fmla="*/ 2 h 41"/>
                <a:gd name="T42" fmla="*/ 14 w 32"/>
                <a:gd name="T43" fmla="*/ 4 h 41"/>
                <a:gd name="T44" fmla="*/ 10 w 32"/>
                <a:gd name="T45" fmla="*/ 7 h 41"/>
                <a:gd name="T46" fmla="*/ 8 w 32"/>
                <a:gd name="T47" fmla="*/ 9 h 41"/>
                <a:gd name="T48" fmla="*/ 6 w 32"/>
                <a:gd name="T49" fmla="*/ 11 h 41"/>
                <a:gd name="T50" fmla="*/ 4 w 32"/>
                <a:gd name="T51" fmla="*/ 15 h 41"/>
                <a:gd name="T52" fmla="*/ 2 w 32"/>
                <a:gd name="T53" fmla="*/ 17 h 41"/>
                <a:gd name="T54" fmla="*/ 2 w 32"/>
                <a:gd name="T55" fmla="*/ 20 h 41"/>
                <a:gd name="T56" fmla="*/ 2 w 32"/>
                <a:gd name="T57" fmla="*/ 22 h 41"/>
                <a:gd name="T58" fmla="*/ 2 w 32"/>
                <a:gd name="T59" fmla="*/ 24 h 41"/>
                <a:gd name="T60" fmla="*/ 0 w 32"/>
                <a:gd name="T61" fmla="*/ 26 h 41"/>
                <a:gd name="T62" fmla="*/ 0 w 32"/>
                <a:gd name="T63" fmla="*/ 28 h 41"/>
                <a:gd name="T64" fmla="*/ 0 w 32"/>
                <a:gd name="T65" fmla="*/ 30 h 41"/>
                <a:gd name="T66" fmla="*/ 0 w 32"/>
                <a:gd name="T67" fmla="*/ 31 h 41"/>
                <a:gd name="T68" fmla="*/ 0 w 32"/>
                <a:gd name="T69" fmla="*/ 33 h 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41"/>
                <a:gd name="T107" fmla="*/ 32 w 32"/>
                <a:gd name="T108" fmla="*/ 41 h 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41">
                  <a:moveTo>
                    <a:pt x="0" y="33"/>
                  </a:moveTo>
                  <a:lnTo>
                    <a:pt x="4" y="41"/>
                  </a:lnTo>
                  <a:lnTo>
                    <a:pt x="26" y="37"/>
                  </a:lnTo>
                  <a:lnTo>
                    <a:pt x="28" y="35"/>
                  </a:lnTo>
                  <a:lnTo>
                    <a:pt x="28" y="31"/>
                  </a:lnTo>
                  <a:lnTo>
                    <a:pt x="30" y="28"/>
                  </a:lnTo>
                  <a:lnTo>
                    <a:pt x="30" y="24"/>
                  </a:lnTo>
                  <a:lnTo>
                    <a:pt x="32" y="20"/>
                  </a:lnTo>
                  <a:lnTo>
                    <a:pt x="32" y="17"/>
                  </a:lnTo>
                  <a:lnTo>
                    <a:pt x="30" y="13"/>
                  </a:lnTo>
                  <a:lnTo>
                    <a:pt x="30" y="9"/>
                  </a:lnTo>
                  <a:lnTo>
                    <a:pt x="28" y="7"/>
                  </a:lnTo>
                  <a:lnTo>
                    <a:pt x="26" y="6"/>
                  </a:lnTo>
                  <a:lnTo>
                    <a:pt x="26" y="4"/>
                  </a:lnTo>
                  <a:lnTo>
                    <a:pt x="24" y="2"/>
                  </a:lnTo>
                  <a:lnTo>
                    <a:pt x="24" y="0"/>
                  </a:lnTo>
                  <a:lnTo>
                    <a:pt x="20" y="0"/>
                  </a:lnTo>
                  <a:lnTo>
                    <a:pt x="16" y="2"/>
                  </a:lnTo>
                  <a:lnTo>
                    <a:pt x="14" y="4"/>
                  </a:lnTo>
                  <a:lnTo>
                    <a:pt x="10" y="7"/>
                  </a:lnTo>
                  <a:lnTo>
                    <a:pt x="8" y="9"/>
                  </a:lnTo>
                  <a:lnTo>
                    <a:pt x="6" y="11"/>
                  </a:lnTo>
                  <a:lnTo>
                    <a:pt x="4" y="15"/>
                  </a:lnTo>
                  <a:lnTo>
                    <a:pt x="2" y="17"/>
                  </a:lnTo>
                  <a:lnTo>
                    <a:pt x="2" y="20"/>
                  </a:lnTo>
                  <a:lnTo>
                    <a:pt x="2" y="22"/>
                  </a:lnTo>
                  <a:lnTo>
                    <a:pt x="2" y="24"/>
                  </a:lnTo>
                  <a:lnTo>
                    <a:pt x="0" y="26"/>
                  </a:lnTo>
                  <a:lnTo>
                    <a:pt x="0" y="28"/>
                  </a:lnTo>
                  <a:lnTo>
                    <a:pt x="0" y="30"/>
                  </a:lnTo>
                  <a:lnTo>
                    <a:pt x="0" y="31"/>
                  </a:lnTo>
                  <a:lnTo>
                    <a:pt x="0" y="33"/>
                  </a:lnTo>
                  <a:close/>
                </a:path>
              </a:pathLst>
            </a:custGeom>
            <a:solidFill>
              <a:srgbClr val="FCEF00"/>
            </a:solidFill>
            <a:ln w="9525">
              <a:noFill/>
              <a:round/>
              <a:headEnd/>
              <a:tailEnd/>
            </a:ln>
          </p:spPr>
          <p:txBody>
            <a:bodyPr/>
            <a:lstStyle/>
            <a:p>
              <a:endParaRPr lang="en-US"/>
            </a:p>
          </p:txBody>
        </p:sp>
        <p:sp>
          <p:nvSpPr>
            <p:cNvPr id="102" name="Freeform 29"/>
            <p:cNvSpPr>
              <a:spLocks/>
            </p:cNvSpPr>
            <p:nvPr/>
          </p:nvSpPr>
          <p:spPr bwMode="auto">
            <a:xfrm>
              <a:off x="2570" y="1421"/>
              <a:ext cx="28" cy="61"/>
            </a:xfrm>
            <a:custGeom>
              <a:avLst/>
              <a:gdLst>
                <a:gd name="T0" fmla="*/ 0 w 28"/>
                <a:gd name="T1" fmla="*/ 44 h 61"/>
                <a:gd name="T2" fmla="*/ 12 w 28"/>
                <a:gd name="T3" fmla="*/ 61 h 61"/>
                <a:gd name="T4" fmla="*/ 26 w 28"/>
                <a:gd name="T5" fmla="*/ 53 h 61"/>
                <a:gd name="T6" fmla="*/ 28 w 28"/>
                <a:gd name="T7" fmla="*/ 46 h 61"/>
                <a:gd name="T8" fmla="*/ 28 w 28"/>
                <a:gd name="T9" fmla="*/ 40 h 61"/>
                <a:gd name="T10" fmla="*/ 28 w 28"/>
                <a:gd name="T11" fmla="*/ 33 h 61"/>
                <a:gd name="T12" fmla="*/ 28 w 28"/>
                <a:gd name="T13" fmla="*/ 27 h 61"/>
                <a:gd name="T14" fmla="*/ 28 w 28"/>
                <a:gd name="T15" fmla="*/ 20 h 61"/>
                <a:gd name="T16" fmla="*/ 26 w 28"/>
                <a:gd name="T17" fmla="*/ 13 h 61"/>
                <a:gd name="T18" fmla="*/ 24 w 28"/>
                <a:gd name="T19" fmla="*/ 7 h 61"/>
                <a:gd name="T20" fmla="*/ 24 w 28"/>
                <a:gd name="T21" fmla="*/ 0 h 61"/>
                <a:gd name="T22" fmla="*/ 20 w 28"/>
                <a:gd name="T23" fmla="*/ 2 h 61"/>
                <a:gd name="T24" fmla="*/ 18 w 28"/>
                <a:gd name="T25" fmla="*/ 2 h 61"/>
                <a:gd name="T26" fmla="*/ 16 w 28"/>
                <a:gd name="T27" fmla="*/ 3 h 61"/>
                <a:gd name="T28" fmla="*/ 12 w 28"/>
                <a:gd name="T29" fmla="*/ 5 h 61"/>
                <a:gd name="T30" fmla="*/ 10 w 28"/>
                <a:gd name="T31" fmla="*/ 7 h 61"/>
                <a:gd name="T32" fmla="*/ 8 w 28"/>
                <a:gd name="T33" fmla="*/ 9 h 61"/>
                <a:gd name="T34" fmla="*/ 6 w 28"/>
                <a:gd name="T35" fmla="*/ 13 h 61"/>
                <a:gd name="T36" fmla="*/ 4 w 28"/>
                <a:gd name="T37" fmla="*/ 14 h 61"/>
                <a:gd name="T38" fmla="*/ 4 w 28"/>
                <a:gd name="T39" fmla="*/ 18 h 61"/>
                <a:gd name="T40" fmla="*/ 2 w 28"/>
                <a:gd name="T41" fmla="*/ 22 h 61"/>
                <a:gd name="T42" fmla="*/ 2 w 28"/>
                <a:gd name="T43" fmla="*/ 26 h 61"/>
                <a:gd name="T44" fmla="*/ 2 w 28"/>
                <a:gd name="T45" fmla="*/ 29 h 61"/>
                <a:gd name="T46" fmla="*/ 0 w 28"/>
                <a:gd name="T47" fmla="*/ 33 h 61"/>
                <a:gd name="T48" fmla="*/ 0 w 28"/>
                <a:gd name="T49" fmla="*/ 37 h 61"/>
                <a:gd name="T50" fmla="*/ 0 w 28"/>
                <a:gd name="T51" fmla="*/ 40 h 61"/>
                <a:gd name="T52" fmla="*/ 0 w 28"/>
                <a:gd name="T53" fmla="*/ 44 h 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
                <a:gd name="T82" fmla="*/ 0 h 61"/>
                <a:gd name="T83" fmla="*/ 28 w 28"/>
                <a:gd name="T84" fmla="*/ 61 h 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 h="61">
                  <a:moveTo>
                    <a:pt x="0" y="44"/>
                  </a:moveTo>
                  <a:lnTo>
                    <a:pt x="12" y="61"/>
                  </a:lnTo>
                  <a:lnTo>
                    <a:pt x="26" y="53"/>
                  </a:lnTo>
                  <a:lnTo>
                    <a:pt x="28" y="46"/>
                  </a:lnTo>
                  <a:lnTo>
                    <a:pt x="28" y="40"/>
                  </a:lnTo>
                  <a:lnTo>
                    <a:pt x="28" y="33"/>
                  </a:lnTo>
                  <a:lnTo>
                    <a:pt x="28" y="27"/>
                  </a:lnTo>
                  <a:lnTo>
                    <a:pt x="28" y="20"/>
                  </a:lnTo>
                  <a:lnTo>
                    <a:pt x="26" y="13"/>
                  </a:lnTo>
                  <a:lnTo>
                    <a:pt x="24" y="7"/>
                  </a:lnTo>
                  <a:lnTo>
                    <a:pt x="24" y="0"/>
                  </a:lnTo>
                  <a:lnTo>
                    <a:pt x="20" y="2"/>
                  </a:lnTo>
                  <a:lnTo>
                    <a:pt x="18" y="2"/>
                  </a:lnTo>
                  <a:lnTo>
                    <a:pt x="16" y="3"/>
                  </a:lnTo>
                  <a:lnTo>
                    <a:pt x="12" y="5"/>
                  </a:lnTo>
                  <a:lnTo>
                    <a:pt x="10" y="7"/>
                  </a:lnTo>
                  <a:lnTo>
                    <a:pt x="8" y="9"/>
                  </a:lnTo>
                  <a:lnTo>
                    <a:pt x="6" y="13"/>
                  </a:lnTo>
                  <a:lnTo>
                    <a:pt x="4" y="14"/>
                  </a:lnTo>
                  <a:lnTo>
                    <a:pt x="4" y="18"/>
                  </a:lnTo>
                  <a:lnTo>
                    <a:pt x="2" y="22"/>
                  </a:lnTo>
                  <a:lnTo>
                    <a:pt x="2" y="26"/>
                  </a:lnTo>
                  <a:lnTo>
                    <a:pt x="2" y="29"/>
                  </a:lnTo>
                  <a:lnTo>
                    <a:pt x="0" y="33"/>
                  </a:lnTo>
                  <a:lnTo>
                    <a:pt x="0" y="37"/>
                  </a:lnTo>
                  <a:lnTo>
                    <a:pt x="0" y="40"/>
                  </a:lnTo>
                  <a:lnTo>
                    <a:pt x="0" y="44"/>
                  </a:lnTo>
                  <a:close/>
                </a:path>
              </a:pathLst>
            </a:custGeom>
            <a:solidFill>
              <a:srgbClr val="FCEF00"/>
            </a:solidFill>
            <a:ln w="9525">
              <a:noFill/>
              <a:round/>
              <a:headEnd/>
              <a:tailEnd/>
            </a:ln>
          </p:spPr>
          <p:txBody>
            <a:bodyPr/>
            <a:lstStyle/>
            <a:p>
              <a:endParaRPr lang="en-US"/>
            </a:p>
          </p:txBody>
        </p:sp>
        <p:sp>
          <p:nvSpPr>
            <p:cNvPr id="103" name="Freeform 30"/>
            <p:cNvSpPr>
              <a:spLocks/>
            </p:cNvSpPr>
            <p:nvPr/>
          </p:nvSpPr>
          <p:spPr bwMode="auto">
            <a:xfrm>
              <a:off x="2608" y="1404"/>
              <a:ext cx="32" cy="52"/>
            </a:xfrm>
            <a:custGeom>
              <a:avLst/>
              <a:gdLst>
                <a:gd name="T0" fmla="*/ 2 w 32"/>
                <a:gd name="T1" fmla="*/ 48 h 52"/>
                <a:gd name="T2" fmla="*/ 2 w 32"/>
                <a:gd name="T3" fmla="*/ 48 h 52"/>
                <a:gd name="T4" fmla="*/ 2 w 32"/>
                <a:gd name="T5" fmla="*/ 48 h 52"/>
                <a:gd name="T6" fmla="*/ 2 w 32"/>
                <a:gd name="T7" fmla="*/ 48 h 52"/>
                <a:gd name="T8" fmla="*/ 2 w 32"/>
                <a:gd name="T9" fmla="*/ 50 h 52"/>
                <a:gd name="T10" fmla="*/ 2 w 32"/>
                <a:gd name="T11" fmla="*/ 50 h 52"/>
                <a:gd name="T12" fmla="*/ 4 w 32"/>
                <a:gd name="T13" fmla="*/ 50 h 52"/>
                <a:gd name="T14" fmla="*/ 4 w 32"/>
                <a:gd name="T15" fmla="*/ 50 h 52"/>
                <a:gd name="T16" fmla="*/ 4 w 32"/>
                <a:gd name="T17" fmla="*/ 52 h 52"/>
                <a:gd name="T18" fmla="*/ 20 w 32"/>
                <a:gd name="T19" fmla="*/ 44 h 52"/>
                <a:gd name="T20" fmla="*/ 22 w 32"/>
                <a:gd name="T21" fmla="*/ 39 h 52"/>
                <a:gd name="T22" fmla="*/ 24 w 32"/>
                <a:gd name="T23" fmla="*/ 35 h 52"/>
                <a:gd name="T24" fmla="*/ 26 w 32"/>
                <a:gd name="T25" fmla="*/ 30 h 52"/>
                <a:gd name="T26" fmla="*/ 28 w 32"/>
                <a:gd name="T27" fmla="*/ 22 h 52"/>
                <a:gd name="T28" fmla="*/ 28 w 32"/>
                <a:gd name="T29" fmla="*/ 17 h 52"/>
                <a:gd name="T30" fmla="*/ 28 w 32"/>
                <a:gd name="T31" fmla="*/ 11 h 52"/>
                <a:gd name="T32" fmla="*/ 30 w 32"/>
                <a:gd name="T33" fmla="*/ 6 h 52"/>
                <a:gd name="T34" fmla="*/ 32 w 32"/>
                <a:gd name="T35" fmla="*/ 0 h 52"/>
                <a:gd name="T36" fmla="*/ 28 w 32"/>
                <a:gd name="T37" fmla="*/ 0 h 52"/>
                <a:gd name="T38" fmla="*/ 26 w 32"/>
                <a:gd name="T39" fmla="*/ 0 h 52"/>
                <a:gd name="T40" fmla="*/ 22 w 32"/>
                <a:gd name="T41" fmla="*/ 2 h 52"/>
                <a:gd name="T42" fmla="*/ 18 w 32"/>
                <a:gd name="T43" fmla="*/ 4 h 52"/>
                <a:gd name="T44" fmla="*/ 16 w 32"/>
                <a:gd name="T45" fmla="*/ 6 h 52"/>
                <a:gd name="T46" fmla="*/ 12 w 32"/>
                <a:gd name="T47" fmla="*/ 7 h 52"/>
                <a:gd name="T48" fmla="*/ 10 w 32"/>
                <a:gd name="T49" fmla="*/ 9 h 52"/>
                <a:gd name="T50" fmla="*/ 8 w 32"/>
                <a:gd name="T51" fmla="*/ 11 h 52"/>
                <a:gd name="T52" fmla="*/ 6 w 32"/>
                <a:gd name="T53" fmla="*/ 13 h 52"/>
                <a:gd name="T54" fmla="*/ 6 w 32"/>
                <a:gd name="T55" fmla="*/ 15 h 52"/>
                <a:gd name="T56" fmla="*/ 4 w 32"/>
                <a:gd name="T57" fmla="*/ 15 h 52"/>
                <a:gd name="T58" fmla="*/ 4 w 32"/>
                <a:gd name="T59" fmla="*/ 17 h 52"/>
                <a:gd name="T60" fmla="*/ 2 w 32"/>
                <a:gd name="T61" fmla="*/ 19 h 52"/>
                <a:gd name="T62" fmla="*/ 2 w 32"/>
                <a:gd name="T63" fmla="*/ 19 h 52"/>
                <a:gd name="T64" fmla="*/ 0 w 32"/>
                <a:gd name="T65" fmla="*/ 20 h 52"/>
                <a:gd name="T66" fmla="*/ 0 w 32"/>
                <a:gd name="T67" fmla="*/ 20 h 52"/>
                <a:gd name="T68" fmla="*/ 2 w 32"/>
                <a:gd name="T69" fmla="*/ 48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52"/>
                <a:gd name="T107" fmla="*/ 32 w 32"/>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52">
                  <a:moveTo>
                    <a:pt x="2" y="48"/>
                  </a:moveTo>
                  <a:lnTo>
                    <a:pt x="2" y="48"/>
                  </a:lnTo>
                  <a:lnTo>
                    <a:pt x="2" y="50"/>
                  </a:lnTo>
                  <a:lnTo>
                    <a:pt x="4" y="50"/>
                  </a:lnTo>
                  <a:lnTo>
                    <a:pt x="4" y="52"/>
                  </a:lnTo>
                  <a:lnTo>
                    <a:pt x="20" y="44"/>
                  </a:lnTo>
                  <a:lnTo>
                    <a:pt x="22" y="39"/>
                  </a:lnTo>
                  <a:lnTo>
                    <a:pt x="24" y="35"/>
                  </a:lnTo>
                  <a:lnTo>
                    <a:pt x="26" y="30"/>
                  </a:lnTo>
                  <a:lnTo>
                    <a:pt x="28" y="22"/>
                  </a:lnTo>
                  <a:lnTo>
                    <a:pt x="28" y="17"/>
                  </a:lnTo>
                  <a:lnTo>
                    <a:pt x="28" y="11"/>
                  </a:lnTo>
                  <a:lnTo>
                    <a:pt x="30" y="6"/>
                  </a:lnTo>
                  <a:lnTo>
                    <a:pt x="32" y="0"/>
                  </a:lnTo>
                  <a:lnTo>
                    <a:pt x="28" y="0"/>
                  </a:lnTo>
                  <a:lnTo>
                    <a:pt x="26" y="0"/>
                  </a:lnTo>
                  <a:lnTo>
                    <a:pt x="22" y="2"/>
                  </a:lnTo>
                  <a:lnTo>
                    <a:pt x="18" y="4"/>
                  </a:lnTo>
                  <a:lnTo>
                    <a:pt x="16" y="6"/>
                  </a:lnTo>
                  <a:lnTo>
                    <a:pt x="12" y="7"/>
                  </a:lnTo>
                  <a:lnTo>
                    <a:pt x="10" y="9"/>
                  </a:lnTo>
                  <a:lnTo>
                    <a:pt x="8" y="11"/>
                  </a:lnTo>
                  <a:lnTo>
                    <a:pt x="6" y="13"/>
                  </a:lnTo>
                  <a:lnTo>
                    <a:pt x="6" y="15"/>
                  </a:lnTo>
                  <a:lnTo>
                    <a:pt x="4" y="15"/>
                  </a:lnTo>
                  <a:lnTo>
                    <a:pt x="4" y="17"/>
                  </a:lnTo>
                  <a:lnTo>
                    <a:pt x="2" y="19"/>
                  </a:lnTo>
                  <a:lnTo>
                    <a:pt x="0" y="20"/>
                  </a:lnTo>
                  <a:lnTo>
                    <a:pt x="2" y="48"/>
                  </a:lnTo>
                  <a:close/>
                </a:path>
              </a:pathLst>
            </a:custGeom>
            <a:solidFill>
              <a:srgbClr val="FCEF00"/>
            </a:solidFill>
            <a:ln w="9525">
              <a:noFill/>
              <a:round/>
              <a:headEnd/>
              <a:tailEnd/>
            </a:ln>
          </p:spPr>
          <p:txBody>
            <a:bodyPr/>
            <a:lstStyle/>
            <a:p>
              <a:endParaRPr lang="en-US"/>
            </a:p>
          </p:txBody>
        </p:sp>
        <p:sp>
          <p:nvSpPr>
            <p:cNvPr id="104" name="Freeform 31"/>
            <p:cNvSpPr>
              <a:spLocks/>
            </p:cNvSpPr>
            <p:nvPr/>
          </p:nvSpPr>
          <p:spPr bwMode="auto">
            <a:xfrm>
              <a:off x="2645" y="1395"/>
              <a:ext cx="48" cy="44"/>
            </a:xfrm>
            <a:custGeom>
              <a:avLst/>
              <a:gdLst>
                <a:gd name="T0" fmla="*/ 0 w 48"/>
                <a:gd name="T1" fmla="*/ 40 h 44"/>
                <a:gd name="T2" fmla="*/ 2 w 48"/>
                <a:gd name="T3" fmla="*/ 42 h 44"/>
                <a:gd name="T4" fmla="*/ 4 w 48"/>
                <a:gd name="T5" fmla="*/ 44 h 44"/>
                <a:gd name="T6" fmla="*/ 8 w 48"/>
                <a:gd name="T7" fmla="*/ 44 h 44"/>
                <a:gd name="T8" fmla="*/ 10 w 48"/>
                <a:gd name="T9" fmla="*/ 44 h 44"/>
                <a:gd name="T10" fmla="*/ 14 w 48"/>
                <a:gd name="T11" fmla="*/ 42 h 44"/>
                <a:gd name="T12" fmla="*/ 16 w 48"/>
                <a:gd name="T13" fmla="*/ 42 h 44"/>
                <a:gd name="T14" fmla="*/ 20 w 48"/>
                <a:gd name="T15" fmla="*/ 40 h 44"/>
                <a:gd name="T16" fmla="*/ 22 w 48"/>
                <a:gd name="T17" fmla="*/ 39 h 44"/>
                <a:gd name="T18" fmla="*/ 28 w 48"/>
                <a:gd name="T19" fmla="*/ 37 h 44"/>
                <a:gd name="T20" fmla="*/ 32 w 48"/>
                <a:gd name="T21" fmla="*/ 31 h 44"/>
                <a:gd name="T22" fmla="*/ 36 w 48"/>
                <a:gd name="T23" fmla="*/ 28 h 44"/>
                <a:gd name="T24" fmla="*/ 38 w 48"/>
                <a:gd name="T25" fmla="*/ 24 h 44"/>
                <a:gd name="T26" fmla="*/ 42 w 48"/>
                <a:gd name="T27" fmla="*/ 18 h 44"/>
                <a:gd name="T28" fmla="*/ 44 w 48"/>
                <a:gd name="T29" fmla="*/ 13 h 44"/>
                <a:gd name="T30" fmla="*/ 46 w 48"/>
                <a:gd name="T31" fmla="*/ 7 h 44"/>
                <a:gd name="T32" fmla="*/ 48 w 48"/>
                <a:gd name="T33" fmla="*/ 2 h 44"/>
                <a:gd name="T34" fmla="*/ 44 w 48"/>
                <a:gd name="T35" fmla="*/ 2 h 44"/>
                <a:gd name="T36" fmla="*/ 38 w 48"/>
                <a:gd name="T37" fmla="*/ 0 h 44"/>
                <a:gd name="T38" fmla="*/ 32 w 48"/>
                <a:gd name="T39" fmla="*/ 2 h 44"/>
                <a:gd name="T40" fmla="*/ 28 w 48"/>
                <a:gd name="T41" fmla="*/ 3 h 44"/>
                <a:gd name="T42" fmla="*/ 22 w 48"/>
                <a:gd name="T43" fmla="*/ 5 h 44"/>
                <a:gd name="T44" fmla="*/ 16 w 48"/>
                <a:gd name="T45" fmla="*/ 7 h 44"/>
                <a:gd name="T46" fmla="*/ 12 w 48"/>
                <a:gd name="T47" fmla="*/ 11 h 44"/>
                <a:gd name="T48" fmla="*/ 8 w 48"/>
                <a:gd name="T49" fmla="*/ 15 h 44"/>
                <a:gd name="T50" fmla="*/ 6 w 48"/>
                <a:gd name="T51" fmla="*/ 15 h 44"/>
                <a:gd name="T52" fmla="*/ 6 w 48"/>
                <a:gd name="T53" fmla="*/ 15 h 44"/>
                <a:gd name="T54" fmla="*/ 6 w 48"/>
                <a:gd name="T55" fmla="*/ 16 h 44"/>
                <a:gd name="T56" fmla="*/ 4 w 48"/>
                <a:gd name="T57" fmla="*/ 16 h 44"/>
                <a:gd name="T58" fmla="*/ 4 w 48"/>
                <a:gd name="T59" fmla="*/ 16 h 44"/>
                <a:gd name="T60" fmla="*/ 4 w 48"/>
                <a:gd name="T61" fmla="*/ 18 h 44"/>
                <a:gd name="T62" fmla="*/ 4 w 48"/>
                <a:gd name="T63" fmla="*/ 18 h 44"/>
                <a:gd name="T64" fmla="*/ 4 w 48"/>
                <a:gd name="T65" fmla="*/ 18 h 44"/>
                <a:gd name="T66" fmla="*/ 0 w 48"/>
                <a:gd name="T67" fmla="*/ 40 h 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44"/>
                <a:gd name="T104" fmla="*/ 48 w 48"/>
                <a:gd name="T105" fmla="*/ 44 h 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44">
                  <a:moveTo>
                    <a:pt x="0" y="40"/>
                  </a:moveTo>
                  <a:lnTo>
                    <a:pt x="2" y="42"/>
                  </a:lnTo>
                  <a:lnTo>
                    <a:pt x="4" y="44"/>
                  </a:lnTo>
                  <a:lnTo>
                    <a:pt x="8" y="44"/>
                  </a:lnTo>
                  <a:lnTo>
                    <a:pt x="10" y="44"/>
                  </a:lnTo>
                  <a:lnTo>
                    <a:pt x="14" y="42"/>
                  </a:lnTo>
                  <a:lnTo>
                    <a:pt x="16" y="42"/>
                  </a:lnTo>
                  <a:lnTo>
                    <a:pt x="20" y="40"/>
                  </a:lnTo>
                  <a:lnTo>
                    <a:pt x="22" y="39"/>
                  </a:lnTo>
                  <a:lnTo>
                    <a:pt x="28" y="37"/>
                  </a:lnTo>
                  <a:lnTo>
                    <a:pt x="32" y="31"/>
                  </a:lnTo>
                  <a:lnTo>
                    <a:pt x="36" y="28"/>
                  </a:lnTo>
                  <a:lnTo>
                    <a:pt x="38" y="24"/>
                  </a:lnTo>
                  <a:lnTo>
                    <a:pt x="42" y="18"/>
                  </a:lnTo>
                  <a:lnTo>
                    <a:pt x="44" y="13"/>
                  </a:lnTo>
                  <a:lnTo>
                    <a:pt x="46" y="7"/>
                  </a:lnTo>
                  <a:lnTo>
                    <a:pt x="48" y="2"/>
                  </a:lnTo>
                  <a:lnTo>
                    <a:pt x="44" y="2"/>
                  </a:lnTo>
                  <a:lnTo>
                    <a:pt x="38" y="0"/>
                  </a:lnTo>
                  <a:lnTo>
                    <a:pt x="32" y="2"/>
                  </a:lnTo>
                  <a:lnTo>
                    <a:pt x="28" y="3"/>
                  </a:lnTo>
                  <a:lnTo>
                    <a:pt x="22" y="5"/>
                  </a:lnTo>
                  <a:lnTo>
                    <a:pt x="16" y="7"/>
                  </a:lnTo>
                  <a:lnTo>
                    <a:pt x="12" y="11"/>
                  </a:lnTo>
                  <a:lnTo>
                    <a:pt x="8" y="15"/>
                  </a:lnTo>
                  <a:lnTo>
                    <a:pt x="6" y="15"/>
                  </a:lnTo>
                  <a:lnTo>
                    <a:pt x="6" y="16"/>
                  </a:lnTo>
                  <a:lnTo>
                    <a:pt x="4" y="16"/>
                  </a:lnTo>
                  <a:lnTo>
                    <a:pt x="4" y="18"/>
                  </a:lnTo>
                  <a:lnTo>
                    <a:pt x="0" y="40"/>
                  </a:lnTo>
                  <a:close/>
                </a:path>
              </a:pathLst>
            </a:custGeom>
            <a:solidFill>
              <a:srgbClr val="FCEF00"/>
            </a:solidFill>
            <a:ln w="9525">
              <a:noFill/>
              <a:round/>
              <a:headEnd/>
              <a:tailEnd/>
            </a:ln>
          </p:spPr>
          <p:txBody>
            <a:bodyPr/>
            <a:lstStyle/>
            <a:p>
              <a:endParaRPr lang="en-US"/>
            </a:p>
          </p:txBody>
        </p:sp>
        <p:sp>
          <p:nvSpPr>
            <p:cNvPr id="105" name="Freeform 32"/>
            <p:cNvSpPr>
              <a:spLocks/>
            </p:cNvSpPr>
            <p:nvPr/>
          </p:nvSpPr>
          <p:spPr bwMode="auto">
            <a:xfrm>
              <a:off x="2697" y="1389"/>
              <a:ext cx="51" cy="35"/>
            </a:xfrm>
            <a:custGeom>
              <a:avLst/>
              <a:gdLst>
                <a:gd name="T0" fmla="*/ 0 w 51"/>
                <a:gd name="T1" fmla="*/ 34 h 35"/>
                <a:gd name="T2" fmla="*/ 4 w 51"/>
                <a:gd name="T3" fmla="*/ 35 h 35"/>
                <a:gd name="T4" fmla="*/ 8 w 51"/>
                <a:gd name="T5" fmla="*/ 35 h 35"/>
                <a:gd name="T6" fmla="*/ 10 w 51"/>
                <a:gd name="T7" fmla="*/ 35 h 35"/>
                <a:gd name="T8" fmla="*/ 14 w 51"/>
                <a:gd name="T9" fmla="*/ 35 h 35"/>
                <a:gd name="T10" fmla="*/ 18 w 51"/>
                <a:gd name="T11" fmla="*/ 35 h 35"/>
                <a:gd name="T12" fmla="*/ 22 w 51"/>
                <a:gd name="T13" fmla="*/ 35 h 35"/>
                <a:gd name="T14" fmla="*/ 26 w 51"/>
                <a:gd name="T15" fmla="*/ 34 h 35"/>
                <a:gd name="T16" fmla="*/ 30 w 51"/>
                <a:gd name="T17" fmla="*/ 32 h 35"/>
                <a:gd name="T18" fmla="*/ 32 w 51"/>
                <a:gd name="T19" fmla="*/ 28 h 35"/>
                <a:gd name="T20" fmla="*/ 36 w 51"/>
                <a:gd name="T21" fmla="*/ 26 h 35"/>
                <a:gd name="T22" fmla="*/ 40 w 51"/>
                <a:gd name="T23" fmla="*/ 22 h 35"/>
                <a:gd name="T24" fmla="*/ 42 w 51"/>
                <a:gd name="T25" fmla="*/ 19 h 35"/>
                <a:gd name="T26" fmla="*/ 43 w 51"/>
                <a:gd name="T27" fmla="*/ 15 h 35"/>
                <a:gd name="T28" fmla="*/ 45 w 51"/>
                <a:gd name="T29" fmla="*/ 11 h 35"/>
                <a:gd name="T30" fmla="*/ 49 w 51"/>
                <a:gd name="T31" fmla="*/ 8 h 35"/>
                <a:gd name="T32" fmla="*/ 51 w 51"/>
                <a:gd name="T33" fmla="*/ 4 h 35"/>
                <a:gd name="T34" fmla="*/ 49 w 51"/>
                <a:gd name="T35" fmla="*/ 4 h 35"/>
                <a:gd name="T36" fmla="*/ 49 w 51"/>
                <a:gd name="T37" fmla="*/ 2 h 35"/>
                <a:gd name="T38" fmla="*/ 49 w 51"/>
                <a:gd name="T39" fmla="*/ 2 h 35"/>
                <a:gd name="T40" fmla="*/ 49 w 51"/>
                <a:gd name="T41" fmla="*/ 2 h 35"/>
                <a:gd name="T42" fmla="*/ 49 w 51"/>
                <a:gd name="T43" fmla="*/ 2 h 35"/>
                <a:gd name="T44" fmla="*/ 47 w 51"/>
                <a:gd name="T45" fmla="*/ 2 h 35"/>
                <a:gd name="T46" fmla="*/ 42 w 51"/>
                <a:gd name="T47" fmla="*/ 0 h 35"/>
                <a:gd name="T48" fmla="*/ 36 w 51"/>
                <a:gd name="T49" fmla="*/ 0 h 35"/>
                <a:gd name="T50" fmla="*/ 30 w 51"/>
                <a:gd name="T51" fmla="*/ 2 h 35"/>
                <a:gd name="T52" fmla="*/ 24 w 51"/>
                <a:gd name="T53" fmla="*/ 2 h 35"/>
                <a:gd name="T54" fmla="*/ 20 w 51"/>
                <a:gd name="T55" fmla="*/ 6 h 35"/>
                <a:gd name="T56" fmla="*/ 14 w 51"/>
                <a:gd name="T57" fmla="*/ 9 h 35"/>
                <a:gd name="T58" fmla="*/ 10 w 51"/>
                <a:gd name="T59" fmla="*/ 11 h 35"/>
                <a:gd name="T60" fmla="*/ 4 w 51"/>
                <a:gd name="T61" fmla="*/ 17 h 35"/>
                <a:gd name="T62" fmla="*/ 0 w 51"/>
                <a:gd name="T63" fmla="*/ 32 h 35"/>
                <a:gd name="T64" fmla="*/ 0 w 51"/>
                <a:gd name="T65" fmla="*/ 32 h 35"/>
                <a:gd name="T66" fmla="*/ 0 w 51"/>
                <a:gd name="T67" fmla="*/ 32 h 35"/>
                <a:gd name="T68" fmla="*/ 0 w 51"/>
                <a:gd name="T69" fmla="*/ 34 h 35"/>
                <a:gd name="T70" fmla="*/ 0 w 51"/>
                <a:gd name="T71" fmla="*/ 34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
                <a:gd name="T109" fmla="*/ 0 h 35"/>
                <a:gd name="T110" fmla="*/ 51 w 51"/>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 h="35">
                  <a:moveTo>
                    <a:pt x="0" y="34"/>
                  </a:moveTo>
                  <a:lnTo>
                    <a:pt x="4" y="35"/>
                  </a:lnTo>
                  <a:lnTo>
                    <a:pt x="8" y="35"/>
                  </a:lnTo>
                  <a:lnTo>
                    <a:pt x="10" y="35"/>
                  </a:lnTo>
                  <a:lnTo>
                    <a:pt x="14" y="35"/>
                  </a:lnTo>
                  <a:lnTo>
                    <a:pt x="18" y="35"/>
                  </a:lnTo>
                  <a:lnTo>
                    <a:pt x="22" y="35"/>
                  </a:lnTo>
                  <a:lnTo>
                    <a:pt x="26" y="34"/>
                  </a:lnTo>
                  <a:lnTo>
                    <a:pt x="30" y="32"/>
                  </a:lnTo>
                  <a:lnTo>
                    <a:pt x="32" y="28"/>
                  </a:lnTo>
                  <a:lnTo>
                    <a:pt x="36" y="26"/>
                  </a:lnTo>
                  <a:lnTo>
                    <a:pt x="40" y="22"/>
                  </a:lnTo>
                  <a:lnTo>
                    <a:pt x="42" y="19"/>
                  </a:lnTo>
                  <a:lnTo>
                    <a:pt x="43" y="15"/>
                  </a:lnTo>
                  <a:lnTo>
                    <a:pt x="45" y="11"/>
                  </a:lnTo>
                  <a:lnTo>
                    <a:pt x="49" y="8"/>
                  </a:lnTo>
                  <a:lnTo>
                    <a:pt x="51" y="4"/>
                  </a:lnTo>
                  <a:lnTo>
                    <a:pt x="49" y="4"/>
                  </a:lnTo>
                  <a:lnTo>
                    <a:pt x="49" y="2"/>
                  </a:lnTo>
                  <a:lnTo>
                    <a:pt x="47" y="2"/>
                  </a:lnTo>
                  <a:lnTo>
                    <a:pt x="42" y="0"/>
                  </a:lnTo>
                  <a:lnTo>
                    <a:pt x="36" y="0"/>
                  </a:lnTo>
                  <a:lnTo>
                    <a:pt x="30" y="2"/>
                  </a:lnTo>
                  <a:lnTo>
                    <a:pt x="24" y="2"/>
                  </a:lnTo>
                  <a:lnTo>
                    <a:pt x="20" y="6"/>
                  </a:lnTo>
                  <a:lnTo>
                    <a:pt x="14" y="9"/>
                  </a:lnTo>
                  <a:lnTo>
                    <a:pt x="10" y="11"/>
                  </a:lnTo>
                  <a:lnTo>
                    <a:pt x="4" y="17"/>
                  </a:lnTo>
                  <a:lnTo>
                    <a:pt x="0" y="32"/>
                  </a:lnTo>
                  <a:lnTo>
                    <a:pt x="0" y="34"/>
                  </a:lnTo>
                  <a:close/>
                </a:path>
              </a:pathLst>
            </a:custGeom>
            <a:solidFill>
              <a:srgbClr val="FCEF00"/>
            </a:solidFill>
            <a:ln w="9525">
              <a:noFill/>
              <a:round/>
              <a:headEnd/>
              <a:tailEnd/>
            </a:ln>
          </p:spPr>
          <p:txBody>
            <a:bodyPr/>
            <a:lstStyle/>
            <a:p>
              <a:endParaRPr lang="en-US"/>
            </a:p>
          </p:txBody>
        </p:sp>
        <p:sp>
          <p:nvSpPr>
            <p:cNvPr id="106" name="Freeform 33"/>
            <p:cNvSpPr>
              <a:spLocks/>
            </p:cNvSpPr>
            <p:nvPr/>
          </p:nvSpPr>
          <p:spPr bwMode="auto">
            <a:xfrm>
              <a:off x="2746" y="1389"/>
              <a:ext cx="52" cy="30"/>
            </a:xfrm>
            <a:custGeom>
              <a:avLst/>
              <a:gdLst>
                <a:gd name="T0" fmla="*/ 2 w 52"/>
                <a:gd name="T1" fmla="*/ 26 h 30"/>
                <a:gd name="T2" fmla="*/ 4 w 52"/>
                <a:gd name="T3" fmla="*/ 28 h 30"/>
                <a:gd name="T4" fmla="*/ 8 w 52"/>
                <a:gd name="T5" fmla="*/ 30 h 30"/>
                <a:gd name="T6" fmla="*/ 12 w 52"/>
                <a:gd name="T7" fmla="*/ 30 h 30"/>
                <a:gd name="T8" fmla="*/ 14 w 52"/>
                <a:gd name="T9" fmla="*/ 30 h 30"/>
                <a:gd name="T10" fmla="*/ 18 w 52"/>
                <a:gd name="T11" fmla="*/ 30 h 30"/>
                <a:gd name="T12" fmla="*/ 24 w 52"/>
                <a:gd name="T13" fmla="*/ 30 h 30"/>
                <a:gd name="T14" fmla="*/ 28 w 52"/>
                <a:gd name="T15" fmla="*/ 28 h 30"/>
                <a:gd name="T16" fmla="*/ 30 w 52"/>
                <a:gd name="T17" fmla="*/ 28 h 30"/>
                <a:gd name="T18" fmla="*/ 34 w 52"/>
                <a:gd name="T19" fmla="*/ 24 h 30"/>
                <a:gd name="T20" fmla="*/ 38 w 52"/>
                <a:gd name="T21" fmla="*/ 22 h 30"/>
                <a:gd name="T22" fmla="*/ 40 w 52"/>
                <a:gd name="T23" fmla="*/ 19 h 30"/>
                <a:gd name="T24" fmla="*/ 44 w 52"/>
                <a:gd name="T25" fmla="*/ 17 h 30"/>
                <a:gd name="T26" fmla="*/ 46 w 52"/>
                <a:gd name="T27" fmla="*/ 13 h 30"/>
                <a:gd name="T28" fmla="*/ 48 w 52"/>
                <a:gd name="T29" fmla="*/ 11 h 30"/>
                <a:gd name="T30" fmla="*/ 50 w 52"/>
                <a:gd name="T31" fmla="*/ 8 h 30"/>
                <a:gd name="T32" fmla="*/ 52 w 52"/>
                <a:gd name="T33" fmla="*/ 6 h 30"/>
                <a:gd name="T34" fmla="*/ 52 w 52"/>
                <a:gd name="T35" fmla="*/ 6 h 30"/>
                <a:gd name="T36" fmla="*/ 52 w 52"/>
                <a:gd name="T37" fmla="*/ 4 h 30"/>
                <a:gd name="T38" fmla="*/ 52 w 52"/>
                <a:gd name="T39" fmla="*/ 4 h 30"/>
                <a:gd name="T40" fmla="*/ 52 w 52"/>
                <a:gd name="T41" fmla="*/ 4 h 30"/>
                <a:gd name="T42" fmla="*/ 52 w 52"/>
                <a:gd name="T43" fmla="*/ 4 h 30"/>
                <a:gd name="T44" fmla="*/ 52 w 52"/>
                <a:gd name="T45" fmla="*/ 4 h 30"/>
                <a:gd name="T46" fmla="*/ 52 w 52"/>
                <a:gd name="T47" fmla="*/ 4 h 30"/>
                <a:gd name="T48" fmla="*/ 52 w 52"/>
                <a:gd name="T49" fmla="*/ 4 h 30"/>
                <a:gd name="T50" fmla="*/ 48 w 52"/>
                <a:gd name="T51" fmla="*/ 2 h 30"/>
                <a:gd name="T52" fmla="*/ 42 w 52"/>
                <a:gd name="T53" fmla="*/ 0 h 30"/>
                <a:gd name="T54" fmla="*/ 38 w 52"/>
                <a:gd name="T55" fmla="*/ 0 h 30"/>
                <a:gd name="T56" fmla="*/ 32 w 52"/>
                <a:gd name="T57" fmla="*/ 2 h 30"/>
                <a:gd name="T58" fmla="*/ 28 w 52"/>
                <a:gd name="T59" fmla="*/ 2 h 30"/>
                <a:gd name="T60" fmla="*/ 24 w 52"/>
                <a:gd name="T61" fmla="*/ 4 h 30"/>
                <a:gd name="T62" fmla="*/ 18 w 52"/>
                <a:gd name="T63" fmla="*/ 6 h 30"/>
                <a:gd name="T64" fmla="*/ 16 w 52"/>
                <a:gd name="T65" fmla="*/ 9 h 30"/>
                <a:gd name="T66" fmla="*/ 12 w 52"/>
                <a:gd name="T67" fmla="*/ 11 h 30"/>
                <a:gd name="T68" fmla="*/ 10 w 52"/>
                <a:gd name="T69" fmla="*/ 11 h 30"/>
                <a:gd name="T70" fmla="*/ 8 w 52"/>
                <a:gd name="T71" fmla="*/ 13 h 30"/>
                <a:gd name="T72" fmla="*/ 6 w 52"/>
                <a:gd name="T73" fmla="*/ 15 h 30"/>
                <a:gd name="T74" fmla="*/ 4 w 52"/>
                <a:gd name="T75" fmla="*/ 17 h 30"/>
                <a:gd name="T76" fmla="*/ 4 w 52"/>
                <a:gd name="T77" fmla="*/ 19 h 30"/>
                <a:gd name="T78" fmla="*/ 2 w 52"/>
                <a:gd name="T79" fmla="*/ 21 h 30"/>
                <a:gd name="T80" fmla="*/ 0 w 52"/>
                <a:gd name="T81" fmla="*/ 22 h 30"/>
                <a:gd name="T82" fmla="*/ 0 w 52"/>
                <a:gd name="T83" fmla="*/ 24 h 30"/>
                <a:gd name="T84" fmla="*/ 0 w 52"/>
                <a:gd name="T85" fmla="*/ 24 h 30"/>
                <a:gd name="T86" fmla="*/ 0 w 52"/>
                <a:gd name="T87" fmla="*/ 24 h 30"/>
                <a:gd name="T88" fmla="*/ 0 w 52"/>
                <a:gd name="T89" fmla="*/ 24 h 30"/>
                <a:gd name="T90" fmla="*/ 2 w 52"/>
                <a:gd name="T91" fmla="*/ 24 h 30"/>
                <a:gd name="T92" fmla="*/ 2 w 52"/>
                <a:gd name="T93" fmla="*/ 24 h 30"/>
                <a:gd name="T94" fmla="*/ 2 w 52"/>
                <a:gd name="T95" fmla="*/ 26 h 30"/>
                <a:gd name="T96" fmla="*/ 2 w 52"/>
                <a:gd name="T97" fmla="*/ 26 h 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30"/>
                <a:gd name="T149" fmla="*/ 52 w 52"/>
                <a:gd name="T150" fmla="*/ 30 h 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30">
                  <a:moveTo>
                    <a:pt x="2" y="26"/>
                  </a:moveTo>
                  <a:lnTo>
                    <a:pt x="4" y="28"/>
                  </a:lnTo>
                  <a:lnTo>
                    <a:pt x="8" y="30"/>
                  </a:lnTo>
                  <a:lnTo>
                    <a:pt x="12" y="30"/>
                  </a:lnTo>
                  <a:lnTo>
                    <a:pt x="14" y="30"/>
                  </a:lnTo>
                  <a:lnTo>
                    <a:pt x="18" y="30"/>
                  </a:lnTo>
                  <a:lnTo>
                    <a:pt x="24" y="30"/>
                  </a:lnTo>
                  <a:lnTo>
                    <a:pt x="28" y="28"/>
                  </a:lnTo>
                  <a:lnTo>
                    <a:pt x="30" y="28"/>
                  </a:lnTo>
                  <a:lnTo>
                    <a:pt x="34" y="24"/>
                  </a:lnTo>
                  <a:lnTo>
                    <a:pt x="38" y="22"/>
                  </a:lnTo>
                  <a:lnTo>
                    <a:pt x="40" y="19"/>
                  </a:lnTo>
                  <a:lnTo>
                    <a:pt x="44" y="17"/>
                  </a:lnTo>
                  <a:lnTo>
                    <a:pt x="46" y="13"/>
                  </a:lnTo>
                  <a:lnTo>
                    <a:pt x="48" y="11"/>
                  </a:lnTo>
                  <a:lnTo>
                    <a:pt x="50" y="8"/>
                  </a:lnTo>
                  <a:lnTo>
                    <a:pt x="52" y="6"/>
                  </a:lnTo>
                  <a:lnTo>
                    <a:pt x="52" y="4"/>
                  </a:lnTo>
                  <a:lnTo>
                    <a:pt x="48" y="2"/>
                  </a:lnTo>
                  <a:lnTo>
                    <a:pt x="42" y="0"/>
                  </a:lnTo>
                  <a:lnTo>
                    <a:pt x="38" y="0"/>
                  </a:lnTo>
                  <a:lnTo>
                    <a:pt x="32" y="2"/>
                  </a:lnTo>
                  <a:lnTo>
                    <a:pt x="28" y="2"/>
                  </a:lnTo>
                  <a:lnTo>
                    <a:pt x="24" y="4"/>
                  </a:lnTo>
                  <a:lnTo>
                    <a:pt x="18" y="6"/>
                  </a:lnTo>
                  <a:lnTo>
                    <a:pt x="16" y="9"/>
                  </a:lnTo>
                  <a:lnTo>
                    <a:pt x="12" y="11"/>
                  </a:lnTo>
                  <a:lnTo>
                    <a:pt x="10" y="11"/>
                  </a:lnTo>
                  <a:lnTo>
                    <a:pt x="8" y="13"/>
                  </a:lnTo>
                  <a:lnTo>
                    <a:pt x="6" y="15"/>
                  </a:lnTo>
                  <a:lnTo>
                    <a:pt x="4" y="17"/>
                  </a:lnTo>
                  <a:lnTo>
                    <a:pt x="4" y="19"/>
                  </a:lnTo>
                  <a:lnTo>
                    <a:pt x="2" y="21"/>
                  </a:lnTo>
                  <a:lnTo>
                    <a:pt x="0" y="22"/>
                  </a:lnTo>
                  <a:lnTo>
                    <a:pt x="0" y="24"/>
                  </a:lnTo>
                  <a:lnTo>
                    <a:pt x="2" y="24"/>
                  </a:lnTo>
                  <a:lnTo>
                    <a:pt x="2" y="26"/>
                  </a:lnTo>
                  <a:close/>
                </a:path>
              </a:pathLst>
            </a:custGeom>
            <a:solidFill>
              <a:srgbClr val="FCEF00"/>
            </a:solidFill>
            <a:ln w="9525">
              <a:noFill/>
              <a:round/>
              <a:headEnd/>
              <a:tailEnd/>
            </a:ln>
          </p:spPr>
          <p:txBody>
            <a:bodyPr/>
            <a:lstStyle/>
            <a:p>
              <a:endParaRPr lang="en-US"/>
            </a:p>
          </p:txBody>
        </p:sp>
        <p:sp>
          <p:nvSpPr>
            <p:cNvPr id="107" name="Freeform 34"/>
            <p:cNvSpPr>
              <a:spLocks/>
            </p:cNvSpPr>
            <p:nvPr/>
          </p:nvSpPr>
          <p:spPr bwMode="auto">
            <a:xfrm>
              <a:off x="2802" y="1384"/>
              <a:ext cx="61" cy="31"/>
            </a:xfrm>
            <a:custGeom>
              <a:avLst/>
              <a:gdLst>
                <a:gd name="T0" fmla="*/ 0 w 61"/>
                <a:gd name="T1" fmla="*/ 22 h 31"/>
                <a:gd name="T2" fmla="*/ 4 w 61"/>
                <a:gd name="T3" fmla="*/ 24 h 31"/>
                <a:gd name="T4" fmla="*/ 6 w 61"/>
                <a:gd name="T5" fmla="*/ 26 h 31"/>
                <a:gd name="T6" fmla="*/ 8 w 61"/>
                <a:gd name="T7" fmla="*/ 27 h 31"/>
                <a:gd name="T8" fmla="*/ 12 w 61"/>
                <a:gd name="T9" fmla="*/ 29 h 31"/>
                <a:gd name="T10" fmla="*/ 14 w 61"/>
                <a:gd name="T11" fmla="*/ 29 h 31"/>
                <a:gd name="T12" fmla="*/ 18 w 61"/>
                <a:gd name="T13" fmla="*/ 31 h 31"/>
                <a:gd name="T14" fmla="*/ 20 w 61"/>
                <a:gd name="T15" fmla="*/ 31 h 31"/>
                <a:gd name="T16" fmla="*/ 24 w 61"/>
                <a:gd name="T17" fmla="*/ 31 h 31"/>
                <a:gd name="T18" fmla="*/ 30 w 61"/>
                <a:gd name="T19" fmla="*/ 29 h 31"/>
                <a:gd name="T20" fmla="*/ 34 w 61"/>
                <a:gd name="T21" fmla="*/ 27 h 31"/>
                <a:gd name="T22" fmla="*/ 39 w 61"/>
                <a:gd name="T23" fmla="*/ 26 h 31"/>
                <a:gd name="T24" fmla="*/ 43 w 61"/>
                <a:gd name="T25" fmla="*/ 24 h 31"/>
                <a:gd name="T26" fmla="*/ 49 w 61"/>
                <a:gd name="T27" fmla="*/ 20 h 31"/>
                <a:gd name="T28" fmla="*/ 53 w 61"/>
                <a:gd name="T29" fmla="*/ 18 h 31"/>
                <a:gd name="T30" fmla="*/ 57 w 61"/>
                <a:gd name="T31" fmla="*/ 14 h 31"/>
                <a:gd name="T32" fmla="*/ 61 w 61"/>
                <a:gd name="T33" fmla="*/ 11 h 31"/>
                <a:gd name="T34" fmla="*/ 59 w 61"/>
                <a:gd name="T35" fmla="*/ 9 h 31"/>
                <a:gd name="T36" fmla="*/ 57 w 61"/>
                <a:gd name="T37" fmla="*/ 7 h 31"/>
                <a:gd name="T38" fmla="*/ 55 w 61"/>
                <a:gd name="T39" fmla="*/ 5 h 31"/>
                <a:gd name="T40" fmla="*/ 51 w 61"/>
                <a:gd name="T41" fmla="*/ 3 h 31"/>
                <a:gd name="T42" fmla="*/ 49 w 61"/>
                <a:gd name="T43" fmla="*/ 1 h 31"/>
                <a:gd name="T44" fmla="*/ 47 w 61"/>
                <a:gd name="T45" fmla="*/ 1 h 31"/>
                <a:gd name="T46" fmla="*/ 43 w 61"/>
                <a:gd name="T47" fmla="*/ 1 h 31"/>
                <a:gd name="T48" fmla="*/ 41 w 61"/>
                <a:gd name="T49" fmla="*/ 0 h 31"/>
                <a:gd name="T50" fmla="*/ 37 w 61"/>
                <a:gd name="T51" fmla="*/ 1 h 31"/>
                <a:gd name="T52" fmla="*/ 34 w 61"/>
                <a:gd name="T53" fmla="*/ 1 h 31"/>
                <a:gd name="T54" fmla="*/ 30 w 61"/>
                <a:gd name="T55" fmla="*/ 1 h 31"/>
                <a:gd name="T56" fmla="*/ 26 w 61"/>
                <a:gd name="T57" fmla="*/ 3 h 31"/>
                <a:gd name="T58" fmla="*/ 22 w 61"/>
                <a:gd name="T59" fmla="*/ 3 h 31"/>
                <a:gd name="T60" fmla="*/ 18 w 61"/>
                <a:gd name="T61" fmla="*/ 5 h 31"/>
                <a:gd name="T62" fmla="*/ 14 w 61"/>
                <a:gd name="T63" fmla="*/ 7 h 31"/>
                <a:gd name="T64" fmla="*/ 10 w 61"/>
                <a:gd name="T65" fmla="*/ 7 h 31"/>
                <a:gd name="T66" fmla="*/ 8 w 61"/>
                <a:gd name="T67" fmla="*/ 9 h 31"/>
                <a:gd name="T68" fmla="*/ 8 w 61"/>
                <a:gd name="T69" fmla="*/ 11 h 31"/>
                <a:gd name="T70" fmla="*/ 6 w 61"/>
                <a:gd name="T71" fmla="*/ 13 h 31"/>
                <a:gd name="T72" fmla="*/ 6 w 61"/>
                <a:gd name="T73" fmla="*/ 14 h 31"/>
                <a:gd name="T74" fmla="*/ 4 w 61"/>
                <a:gd name="T75" fmla="*/ 16 h 31"/>
                <a:gd name="T76" fmla="*/ 4 w 61"/>
                <a:gd name="T77" fmla="*/ 18 h 31"/>
                <a:gd name="T78" fmla="*/ 2 w 61"/>
                <a:gd name="T79" fmla="*/ 20 h 31"/>
                <a:gd name="T80" fmla="*/ 0 w 61"/>
                <a:gd name="T81" fmla="*/ 22 h 31"/>
                <a:gd name="T82" fmla="*/ 0 w 61"/>
                <a:gd name="T83" fmla="*/ 22 h 31"/>
                <a:gd name="T84" fmla="*/ 0 w 61"/>
                <a:gd name="T85" fmla="*/ 22 h 31"/>
                <a:gd name="T86" fmla="*/ 0 w 61"/>
                <a:gd name="T87" fmla="*/ 22 h 31"/>
                <a:gd name="T88" fmla="*/ 0 w 61"/>
                <a:gd name="T89" fmla="*/ 22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1"/>
                <a:gd name="T136" fmla="*/ 0 h 31"/>
                <a:gd name="T137" fmla="*/ 61 w 61"/>
                <a:gd name="T138" fmla="*/ 31 h 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1" h="31">
                  <a:moveTo>
                    <a:pt x="0" y="22"/>
                  </a:moveTo>
                  <a:lnTo>
                    <a:pt x="4" y="24"/>
                  </a:lnTo>
                  <a:lnTo>
                    <a:pt x="6" y="26"/>
                  </a:lnTo>
                  <a:lnTo>
                    <a:pt x="8" y="27"/>
                  </a:lnTo>
                  <a:lnTo>
                    <a:pt x="12" y="29"/>
                  </a:lnTo>
                  <a:lnTo>
                    <a:pt x="14" y="29"/>
                  </a:lnTo>
                  <a:lnTo>
                    <a:pt x="18" y="31"/>
                  </a:lnTo>
                  <a:lnTo>
                    <a:pt x="20" y="31"/>
                  </a:lnTo>
                  <a:lnTo>
                    <a:pt x="24" y="31"/>
                  </a:lnTo>
                  <a:lnTo>
                    <a:pt x="30" y="29"/>
                  </a:lnTo>
                  <a:lnTo>
                    <a:pt x="34" y="27"/>
                  </a:lnTo>
                  <a:lnTo>
                    <a:pt x="39" y="26"/>
                  </a:lnTo>
                  <a:lnTo>
                    <a:pt x="43" y="24"/>
                  </a:lnTo>
                  <a:lnTo>
                    <a:pt x="49" y="20"/>
                  </a:lnTo>
                  <a:lnTo>
                    <a:pt x="53" y="18"/>
                  </a:lnTo>
                  <a:lnTo>
                    <a:pt x="57" y="14"/>
                  </a:lnTo>
                  <a:lnTo>
                    <a:pt x="61" y="11"/>
                  </a:lnTo>
                  <a:lnTo>
                    <a:pt x="59" y="9"/>
                  </a:lnTo>
                  <a:lnTo>
                    <a:pt x="57" y="7"/>
                  </a:lnTo>
                  <a:lnTo>
                    <a:pt x="55" y="5"/>
                  </a:lnTo>
                  <a:lnTo>
                    <a:pt x="51" y="3"/>
                  </a:lnTo>
                  <a:lnTo>
                    <a:pt x="49" y="1"/>
                  </a:lnTo>
                  <a:lnTo>
                    <a:pt x="47" y="1"/>
                  </a:lnTo>
                  <a:lnTo>
                    <a:pt x="43" y="1"/>
                  </a:lnTo>
                  <a:lnTo>
                    <a:pt x="41" y="0"/>
                  </a:lnTo>
                  <a:lnTo>
                    <a:pt x="37" y="1"/>
                  </a:lnTo>
                  <a:lnTo>
                    <a:pt x="34" y="1"/>
                  </a:lnTo>
                  <a:lnTo>
                    <a:pt x="30" y="1"/>
                  </a:lnTo>
                  <a:lnTo>
                    <a:pt x="26" y="3"/>
                  </a:lnTo>
                  <a:lnTo>
                    <a:pt x="22" y="3"/>
                  </a:lnTo>
                  <a:lnTo>
                    <a:pt x="18" y="5"/>
                  </a:lnTo>
                  <a:lnTo>
                    <a:pt x="14" y="7"/>
                  </a:lnTo>
                  <a:lnTo>
                    <a:pt x="10" y="7"/>
                  </a:lnTo>
                  <a:lnTo>
                    <a:pt x="8" y="9"/>
                  </a:lnTo>
                  <a:lnTo>
                    <a:pt x="8" y="11"/>
                  </a:lnTo>
                  <a:lnTo>
                    <a:pt x="6" y="13"/>
                  </a:lnTo>
                  <a:lnTo>
                    <a:pt x="6" y="14"/>
                  </a:lnTo>
                  <a:lnTo>
                    <a:pt x="4" y="16"/>
                  </a:lnTo>
                  <a:lnTo>
                    <a:pt x="4" y="18"/>
                  </a:lnTo>
                  <a:lnTo>
                    <a:pt x="2" y="20"/>
                  </a:lnTo>
                  <a:lnTo>
                    <a:pt x="0" y="22"/>
                  </a:lnTo>
                  <a:close/>
                </a:path>
              </a:pathLst>
            </a:custGeom>
            <a:solidFill>
              <a:srgbClr val="FCEF00"/>
            </a:solidFill>
            <a:ln w="9525">
              <a:noFill/>
              <a:round/>
              <a:headEnd/>
              <a:tailEnd/>
            </a:ln>
          </p:spPr>
          <p:txBody>
            <a:bodyPr/>
            <a:lstStyle/>
            <a:p>
              <a:endParaRPr lang="en-US"/>
            </a:p>
          </p:txBody>
        </p:sp>
        <p:sp>
          <p:nvSpPr>
            <p:cNvPr id="108" name="Freeform 35"/>
            <p:cNvSpPr>
              <a:spLocks/>
            </p:cNvSpPr>
            <p:nvPr/>
          </p:nvSpPr>
          <p:spPr bwMode="auto">
            <a:xfrm>
              <a:off x="2861" y="1398"/>
              <a:ext cx="50" cy="26"/>
            </a:xfrm>
            <a:custGeom>
              <a:avLst/>
              <a:gdLst>
                <a:gd name="T0" fmla="*/ 0 w 50"/>
                <a:gd name="T1" fmla="*/ 13 h 26"/>
                <a:gd name="T2" fmla="*/ 0 w 50"/>
                <a:gd name="T3" fmla="*/ 15 h 26"/>
                <a:gd name="T4" fmla="*/ 2 w 50"/>
                <a:gd name="T5" fmla="*/ 19 h 26"/>
                <a:gd name="T6" fmla="*/ 4 w 50"/>
                <a:gd name="T7" fmla="*/ 21 h 26"/>
                <a:gd name="T8" fmla="*/ 8 w 50"/>
                <a:gd name="T9" fmla="*/ 23 h 26"/>
                <a:gd name="T10" fmla="*/ 10 w 50"/>
                <a:gd name="T11" fmla="*/ 23 h 26"/>
                <a:gd name="T12" fmla="*/ 12 w 50"/>
                <a:gd name="T13" fmla="*/ 25 h 26"/>
                <a:gd name="T14" fmla="*/ 16 w 50"/>
                <a:gd name="T15" fmla="*/ 26 h 26"/>
                <a:gd name="T16" fmla="*/ 18 w 50"/>
                <a:gd name="T17" fmla="*/ 26 h 26"/>
                <a:gd name="T18" fmla="*/ 22 w 50"/>
                <a:gd name="T19" fmla="*/ 26 h 26"/>
                <a:gd name="T20" fmla="*/ 26 w 50"/>
                <a:gd name="T21" fmla="*/ 26 h 26"/>
                <a:gd name="T22" fmla="*/ 30 w 50"/>
                <a:gd name="T23" fmla="*/ 26 h 26"/>
                <a:gd name="T24" fmla="*/ 34 w 50"/>
                <a:gd name="T25" fmla="*/ 25 h 26"/>
                <a:gd name="T26" fmla="*/ 38 w 50"/>
                <a:gd name="T27" fmla="*/ 23 h 26"/>
                <a:gd name="T28" fmla="*/ 42 w 50"/>
                <a:gd name="T29" fmla="*/ 23 h 26"/>
                <a:gd name="T30" fmla="*/ 44 w 50"/>
                <a:gd name="T31" fmla="*/ 19 h 26"/>
                <a:gd name="T32" fmla="*/ 48 w 50"/>
                <a:gd name="T33" fmla="*/ 17 h 26"/>
                <a:gd name="T34" fmla="*/ 48 w 50"/>
                <a:gd name="T35" fmla="*/ 17 h 26"/>
                <a:gd name="T36" fmla="*/ 50 w 50"/>
                <a:gd name="T37" fmla="*/ 15 h 26"/>
                <a:gd name="T38" fmla="*/ 50 w 50"/>
                <a:gd name="T39" fmla="*/ 15 h 26"/>
                <a:gd name="T40" fmla="*/ 50 w 50"/>
                <a:gd name="T41" fmla="*/ 13 h 26"/>
                <a:gd name="T42" fmla="*/ 50 w 50"/>
                <a:gd name="T43" fmla="*/ 13 h 26"/>
                <a:gd name="T44" fmla="*/ 50 w 50"/>
                <a:gd name="T45" fmla="*/ 13 h 26"/>
                <a:gd name="T46" fmla="*/ 50 w 50"/>
                <a:gd name="T47" fmla="*/ 12 h 26"/>
                <a:gd name="T48" fmla="*/ 50 w 50"/>
                <a:gd name="T49" fmla="*/ 12 h 26"/>
                <a:gd name="T50" fmla="*/ 50 w 50"/>
                <a:gd name="T51" fmla="*/ 10 h 26"/>
                <a:gd name="T52" fmla="*/ 48 w 50"/>
                <a:gd name="T53" fmla="*/ 8 h 26"/>
                <a:gd name="T54" fmla="*/ 46 w 50"/>
                <a:gd name="T55" fmla="*/ 6 h 26"/>
                <a:gd name="T56" fmla="*/ 44 w 50"/>
                <a:gd name="T57" fmla="*/ 4 h 26"/>
                <a:gd name="T58" fmla="*/ 42 w 50"/>
                <a:gd name="T59" fmla="*/ 2 h 26"/>
                <a:gd name="T60" fmla="*/ 40 w 50"/>
                <a:gd name="T61" fmla="*/ 2 h 26"/>
                <a:gd name="T62" fmla="*/ 38 w 50"/>
                <a:gd name="T63" fmla="*/ 0 h 26"/>
                <a:gd name="T64" fmla="*/ 36 w 50"/>
                <a:gd name="T65" fmla="*/ 0 h 26"/>
                <a:gd name="T66" fmla="*/ 32 w 50"/>
                <a:gd name="T67" fmla="*/ 0 h 26"/>
                <a:gd name="T68" fmla="*/ 26 w 50"/>
                <a:gd name="T69" fmla="*/ 0 h 26"/>
                <a:gd name="T70" fmla="*/ 22 w 50"/>
                <a:gd name="T71" fmla="*/ 0 h 26"/>
                <a:gd name="T72" fmla="*/ 16 w 50"/>
                <a:gd name="T73" fmla="*/ 2 h 26"/>
                <a:gd name="T74" fmla="*/ 12 w 50"/>
                <a:gd name="T75" fmla="*/ 4 h 26"/>
                <a:gd name="T76" fmla="*/ 8 w 50"/>
                <a:gd name="T77" fmla="*/ 6 h 26"/>
                <a:gd name="T78" fmla="*/ 4 w 50"/>
                <a:gd name="T79" fmla="*/ 10 h 26"/>
                <a:gd name="T80" fmla="*/ 0 w 50"/>
                <a:gd name="T81" fmla="*/ 12 h 26"/>
                <a:gd name="T82" fmla="*/ 0 w 50"/>
                <a:gd name="T83" fmla="*/ 12 h 26"/>
                <a:gd name="T84" fmla="*/ 0 w 50"/>
                <a:gd name="T85" fmla="*/ 12 h 26"/>
                <a:gd name="T86" fmla="*/ 0 w 50"/>
                <a:gd name="T87" fmla="*/ 13 h 26"/>
                <a:gd name="T88" fmla="*/ 0 w 50"/>
                <a:gd name="T89" fmla="*/ 13 h 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
                <a:gd name="T136" fmla="*/ 0 h 26"/>
                <a:gd name="T137" fmla="*/ 50 w 50"/>
                <a:gd name="T138" fmla="*/ 26 h 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 h="26">
                  <a:moveTo>
                    <a:pt x="0" y="13"/>
                  </a:moveTo>
                  <a:lnTo>
                    <a:pt x="0" y="15"/>
                  </a:lnTo>
                  <a:lnTo>
                    <a:pt x="2" y="19"/>
                  </a:lnTo>
                  <a:lnTo>
                    <a:pt x="4" y="21"/>
                  </a:lnTo>
                  <a:lnTo>
                    <a:pt x="8" y="23"/>
                  </a:lnTo>
                  <a:lnTo>
                    <a:pt x="10" y="23"/>
                  </a:lnTo>
                  <a:lnTo>
                    <a:pt x="12" y="25"/>
                  </a:lnTo>
                  <a:lnTo>
                    <a:pt x="16" y="26"/>
                  </a:lnTo>
                  <a:lnTo>
                    <a:pt x="18" y="26"/>
                  </a:lnTo>
                  <a:lnTo>
                    <a:pt x="22" y="26"/>
                  </a:lnTo>
                  <a:lnTo>
                    <a:pt x="26" y="26"/>
                  </a:lnTo>
                  <a:lnTo>
                    <a:pt x="30" y="26"/>
                  </a:lnTo>
                  <a:lnTo>
                    <a:pt x="34" y="25"/>
                  </a:lnTo>
                  <a:lnTo>
                    <a:pt x="38" y="23"/>
                  </a:lnTo>
                  <a:lnTo>
                    <a:pt x="42" y="23"/>
                  </a:lnTo>
                  <a:lnTo>
                    <a:pt x="44" y="19"/>
                  </a:lnTo>
                  <a:lnTo>
                    <a:pt x="48" y="17"/>
                  </a:lnTo>
                  <a:lnTo>
                    <a:pt x="50" y="15"/>
                  </a:lnTo>
                  <a:lnTo>
                    <a:pt x="50" y="13"/>
                  </a:lnTo>
                  <a:lnTo>
                    <a:pt x="50" y="12"/>
                  </a:lnTo>
                  <a:lnTo>
                    <a:pt x="50" y="10"/>
                  </a:lnTo>
                  <a:lnTo>
                    <a:pt x="48" y="8"/>
                  </a:lnTo>
                  <a:lnTo>
                    <a:pt x="46" y="6"/>
                  </a:lnTo>
                  <a:lnTo>
                    <a:pt x="44" y="4"/>
                  </a:lnTo>
                  <a:lnTo>
                    <a:pt x="42" y="2"/>
                  </a:lnTo>
                  <a:lnTo>
                    <a:pt x="40" y="2"/>
                  </a:lnTo>
                  <a:lnTo>
                    <a:pt x="38" y="0"/>
                  </a:lnTo>
                  <a:lnTo>
                    <a:pt x="36" y="0"/>
                  </a:lnTo>
                  <a:lnTo>
                    <a:pt x="32" y="0"/>
                  </a:lnTo>
                  <a:lnTo>
                    <a:pt x="26" y="0"/>
                  </a:lnTo>
                  <a:lnTo>
                    <a:pt x="22" y="0"/>
                  </a:lnTo>
                  <a:lnTo>
                    <a:pt x="16" y="2"/>
                  </a:lnTo>
                  <a:lnTo>
                    <a:pt x="12" y="4"/>
                  </a:lnTo>
                  <a:lnTo>
                    <a:pt x="8" y="6"/>
                  </a:lnTo>
                  <a:lnTo>
                    <a:pt x="4" y="10"/>
                  </a:lnTo>
                  <a:lnTo>
                    <a:pt x="0" y="12"/>
                  </a:lnTo>
                  <a:lnTo>
                    <a:pt x="0" y="13"/>
                  </a:lnTo>
                  <a:close/>
                </a:path>
              </a:pathLst>
            </a:custGeom>
            <a:solidFill>
              <a:srgbClr val="FCEF00"/>
            </a:solidFill>
            <a:ln w="9525">
              <a:noFill/>
              <a:round/>
              <a:headEnd/>
              <a:tailEnd/>
            </a:ln>
          </p:spPr>
          <p:txBody>
            <a:bodyPr/>
            <a:lstStyle/>
            <a:p>
              <a:endParaRPr lang="en-US"/>
            </a:p>
          </p:txBody>
        </p:sp>
        <p:sp>
          <p:nvSpPr>
            <p:cNvPr id="109" name="Freeform 36"/>
            <p:cNvSpPr>
              <a:spLocks/>
            </p:cNvSpPr>
            <p:nvPr/>
          </p:nvSpPr>
          <p:spPr bwMode="auto">
            <a:xfrm>
              <a:off x="2913" y="1385"/>
              <a:ext cx="41" cy="43"/>
            </a:xfrm>
            <a:custGeom>
              <a:avLst/>
              <a:gdLst>
                <a:gd name="T0" fmla="*/ 0 w 41"/>
                <a:gd name="T1" fmla="*/ 41 h 43"/>
                <a:gd name="T2" fmla="*/ 4 w 41"/>
                <a:gd name="T3" fmla="*/ 43 h 43"/>
                <a:gd name="T4" fmla="*/ 8 w 41"/>
                <a:gd name="T5" fmla="*/ 43 h 43"/>
                <a:gd name="T6" fmla="*/ 12 w 41"/>
                <a:gd name="T7" fmla="*/ 43 h 43"/>
                <a:gd name="T8" fmla="*/ 18 w 41"/>
                <a:gd name="T9" fmla="*/ 41 h 43"/>
                <a:gd name="T10" fmla="*/ 21 w 41"/>
                <a:gd name="T11" fmla="*/ 41 h 43"/>
                <a:gd name="T12" fmla="*/ 25 w 41"/>
                <a:gd name="T13" fmla="*/ 39 h 43"/>
                <a:gd name="T14" fmla="*/ 29 w 41"/>
                <a:gd name="T15" fmla="*/ 38 h 43"/>
                <a:gd name="T16" fmla="*/ 33 w 41"/>
                <a:gd name="T17" fmla="*/ 36 h 43"/>
                <a:gd name="T18" fmla="*/ 35 w 41"/>
                <a:gd name="T19" fmla="*/ 32 h 43"/>
                <a:gd name="T20" fmla="*/ 37 w 41"/>
                <a:gd name="T21" fmla="*/ 28 h 43"/>
                <a:gd name="T22" fmla="*/ 39 w 41"/>
                <a:gd name="T23" fmla="*/ 25 h 43"/>
                <a:gd name="T24" fmla="*/ 39 w 41"/>
                <a:gd name="T25" fmla="*/ 21 h 43"/>
                <a:gd name="T26" fmla="*/ 41 w 41"/>
                <a:gd name="T27" fmla="*/ 17 h 43"/>
                <a:gd name="T28" fmla="*/ 41 w 41"/>
                <a:gd name="T29" fmla="*/ 13 h 43"/>
                <a:gd name="T30" fmla="*/ 41 w 41"/>
                <a:gd name="T31" fmla="*/ 8 h 43"/>
                <a:gd name="T32" fmla="*/ 41 w 41"/>
                <a:gd name="T33" fmla="*/ 4 h 43"/>
                <a:gd name="T34" fmla="*/ 41 w 41"/>
                <a:gd name="T35" fmla="*/ 4 h 43"/>
                <a:gd name="T36" fmla="*/ 39 w 41"/>
                <a:gd name="T37" fmla="*/ 4 h 43"/>
                <a:gd name="T38" fmla="*/ 39 w 41"/>
                <a:gd name="T39" fmla="*/ 2 h 43"/>
                <a:gd name="T40" fmla="*/ 39 w 41"/>
                <a:gd name="T41" fmla="*/ 2 h 43"/>
                <a:gd name="T42" fmla="*/ 39 w 41"/>
                <a:gd name="T43" fmla="*/ 2 h 43"/>
                <a:gd name="T44" fmla="*/ 39 w 41"/>
                <a:gd name="T45" fmla="*/ 2 h 43"/>
                <a:gd name="T46" fmla="*/ 39 w 41"/>
                <a:gd name="T47" fmla="*/ 2 h 43"/>
                <a:gd name="T48" fmla="*/ 37 w 41"/>
                <a:gd name="T49" fmla="*/ 0 h 43"/>
                <a:gd name="T50" fmla="*/ 35 w 41"/>
                <a:gd name="T51" fmla="*/ 0 h 43"/>
                <a:gd name="T52" fmla="*/ 31 w 41"/>
                <a:gd name="T53" fmla="*/ 0 h 43"/>
                <a:gd name="T54" fmla="*/ 29 w 41"/>
                <a:gd name="T55" fmla="*/ 2 h 43"/>
                <a:gd name="T56" fmla="*/ 27 w 41"/>
                <a:gd name="T57" fmla="*/ 4 h 43"/>
                <a:gd name="T58" fmla="*/ 23 w 41"/>
                <a:gd name="T59" fmla="*/ 6 h 43"/>
                <a:gd name="T60" fmla="*/ 21 w 41"/>
                <a:gd name="T61" fmla="*/ 8 h 43"/>
                <a:gd name="T62" fmla="*/ 20 w 41"/>
                <a:gd name="T63" fmla="*/ 10 h 43"/>
                <a:gd name="T64" fmla="*/ 18 w 41"/>
                <a:gd name="T65" fmla="*/ 12 h 43"/>
                <a:gd name="T66" fmla="*/ 14 w 41"/>
                <a:gd name="T67" fmla="*/ 15 h 43"/>
                <a:gd name="T68" fmla="*/ 12 w 41"/>
                <a:gd name="T69" fmla="*/ 19 h 43"/>
                <a:gd name="T70" fmla="*/ 10 w 41"/>
                <a:gd name="T71" fmla="*/ 23 h 43"/>
                <a:gd name="T72" fmla="*/ 8 w 41"/>
                <a:gd name="T73" fmla="*/ 26 h 43"/>
                <a:gd name="T74" fmla="*/ 6 w 41"/>
                <a:gd name="T75" fmla="*/ 30 h 43"/>
                <a:gd name="T76" fmla="*/ 4 w 41"/>
                <a:gd name="T77" fmla="*/ 34 h 43"/>
                <a:gd name="T78" fmla="*/ 2 w 41"/>
                <a:gd name="T79" fmla="*/ 38 h 43"/>
                <a:gd name="T80" fmla="*/ 0 w 41"/>
                <a:gd name="T81" fmla="*/ 39 h 43"/>
                <a:gd name="T82" fmla="*/ 0 w 41"/>
                <a:gd name="T83" fmla="*/ 39 h 43"/>
                <a:gd name="T84" fmla="*/ 0 w 41"/>
                <a:gd name="T85" fmla="*/ 41 h 43"/>
                <a:gd name="T86" fmla="*/ 0 w 41"/>
                <a:gd name="T87" fmla="*/ 41 h 43"/>
                <a:gd name="T88" fmla="*/ 0 w 41"/>
                <a:gd name="T89" fmla="*/ 41 h 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
                <a:gd name="T136" fmla="*/ 0 h 43"/>
                <a:gd name="T137" fmla="*/ 41 w 41"/>
                <a:gd name="T138" fmla="*/ 43 h 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 h="43">
                  <a:moveTo>
                    <a:pt x="0" y="41"/>
                  </a:moveTo>
                  <a:lnTo>
                    <a:pt x="4" y="43"/>
                  </a:lnTo>
                  <a:lnTo>
                    <a:pt x="8" y="43"/>
                  </a:lnTo>
                  <a:lnTo>
                    <a:pt x="12" y="43"/>
                  </a:lnTo>
                  <a:lnTo>
                    <a:pt x="18" y="41"/>
                  </a:lnTo>
                  <a:lnTo>
                    <a:pt x="21" y="41"/>
                  </a:lnTo>
                  <a:lnTo>
                    <a:pt x="25" y="39"/>
                  </a:lnTo>
                  <a:lnTo>
                    <a:pt x="29" y="38"/>
                  </a:lnTo>
                  <a:lnTo>
                    <a:pt x="33" y="36"/>
                  </a:lnTo>
                  <a:lnTo>
                    <a:pt x="35" y="32"/>
                  </a:lnTo>
                  <a:lnTo>
                    <a:pt x="37" y="28"/>
                  </a:lnTo>
                  <a:lnTo>
                    <a:pt x="39" y="25"/>
                  </a:lnTo>
                  <a:lnTo>
                    <a:pt x="39" y="21"/>
                  </a:lnTo>
                  <a:lnTo>
                    <a:pt x="41" y="17"/>
                  </a:lnTo>
                  <a:lnTo>
                    <a:pt x="41" y="13"/>
                  </a:lnTo>
                  <a:lnTo>
                    <a:pt x="41" y="8"/>
                  </a:lnTo>
                  <a:lnTo>
                    <a:pt x="41" y="4"/>
                  </a:lnTo>
                  <a:lnTo>
                    <a:pt x="39" y="4"/>
                  </a:lnTo>
                  <a:lnTo>
                    <a:pt x="39" y="2"/>
                  </a:lnTo>
                  <a:lnTo>
                    <a:pt x="37" y="0"/>
                  </a:lnTo>
                  <a:lnTo>
                    <a:pt x="35" y="0"/>
                  </a:lnTo>
                  <a:lnTo>
                    <a:pt x="31" y="0"/>
                  </a:lnTo>
                  <a:lnTo>
                    <a:pt x="29" y="2"/>
                  </a:lnTo>
                  <a:lnTo>
                    <a:pt x="27" y="4"/>
                  </a:lnTo>
                  <a:lnTo>
                    <a:pt x="23" y="6"/>
                  </a:lnTo>
                  <a:lnTo>
                    <a:pt x="21" y="8"/>
                  </a:lnTo>
                  <a:lnTo>
                    <a:pt x="20" y="10"/>
                  </a:lnTo>
                  <a:lnTo>
                    <a:pt x="18" y="12"/>
                  </a:lnTo>
                  <a:lnTo>
                    <a:pt x="14" y="15"/>
                  </a:lnTo>
                  <a:lnTo>
                    <a:pt x="12" y="19"/>
                  </a:lnTo>
                  <a:lnTo>
                    <a:pt x="10" y="23"/>
                  </a:lnTo>
                  <a:lnTo>
                    <a:pt x="8" y="26"/>
                  </a:lnTo>
                  <a:lnTo>
                    <a:pt x="6" y="30"/>
                  </a:lnTo>
                  <a:lnTo>
                    <a:pt x="4" y="34"/>
                  </a:lnTo>
                  <a:lnTo>
                    <a:pt x="2" y="38"/>
                  </a:lnTo>
                  <a:lnTo>
                    <a:pt x="0" y="39"/>
                  </a:lnTo>
                  <a:lnTo>
                    <a:pt x="0" y="41"/>
                  </a:lnTo>
                  <a:close/>
                </a:path>
              </a:pathLst>
            </a:custGeom>
            <a:solidFill>
              <a:srgbClr val="FCEF00"/>
            </a:solidFill>
            <a:ln w="9525">
              <a:noFill/>
              <a:round/>
              <a:headEnd/>
              <a:tailEnd/>
            </a:ln>
          </p:spPr>
          <p:txBody>
            <a:bodyPr/>
            <a:lstStyle/>
            <a:p>
              <a:endParaRPr lang="en-US"/>
            </a:p>
          </p:txBody>
        </p:sp>
        <p:sp>
          <p:nvSpPr>
            <p:cNvPr id="110" name="Freeform 37"/>
            <p:cNvSpPr>
              <a:spLocks/>
            </p:cNvSpPr>
            <p:nvPr/>
          </p:nvSpPr>
          <p:spPr bwMode="auto">
            <a:xfrm>
              <a:off x="2964" y="1350"/>
              <a:ext cx="28" cy="54"/>
            </a:xfrm>
            <a:custGeom>
              <a:avLst/>
              <a:gdLst>
                <a:gd name="T0" fmla="*/ 0 w 28"/>
                <a:gd name="T1" fmla="*/ 52 h 54"/>
                <a:gd name="T2" fmla="*/ 0 w 28"/>
                <a:gd name="T3" fmla="*/ 52 h 54"/>
                <a:gd name="T4" fmla="*/ 0 w 28"/>
                <a:gd name="T5" fmla="*/ 54 h 54"/>
                <a:gd name="T6" fmla="*/ 2 w 28"/>
                <a:gd name="T7" fmla="*/ 54 h 54"/>
                <a:gd name="T8" fmla="*/ 2 w 28"/>
                <a:gd name="T9" fmla="*/ 54 h 54"/>
                <a:gd name="T10" fmla="*/ 4 w 28"/>
                <a:gd name="T11" fmla="*/ 54 h 54"/>
                <a:gd name="T12" fmla="*/ 6 w 28"/>
                <a:gd name="T13" fmla="*/ 54 h 54"/>
                <a:gd name="T14" fmla="*/ 8 w 28"/>
                <a:gd name="T15" fmla="*/ 52 h 54"/>
                <a:gd name="T16" fmla="*/ 12 w 28"/>
                <a:gd name="T17" fmla="*/ 50 h 54"/>
                <a:gd name="T18" fmla="*/ 14 w 28"/>
                <a:gd name="T19" fmla="*/ 50 h 54"/>
                <a:gd name="T20" fmla="*/ 16 w 28"/>
                <a:gd name="T21" fmla="*/ 48 h 54"/>
                <a:gd name="T22" fmla="*/ 18 w 28"/>
                <a:gd name="T23" fmla="*/ 47 h 54"/>
                <a:gd name="T24" fmla="*/ 20 w 28"/>
                <a:gd name="T25" fmla="*/ 45 h 54"/>
                <a:gd name="T26" fmla="*/ 24 w 28"/>
                <a:gd name="T27" fmla="*/ 39 h 54"/>
                <a:gd name="T28" fmla="*/ 26 w 28"/>
                <a:gd name="T29" fmla="*/ 34 h 54"/>
                <a:gd name="T30" fmla="*/ 28 w 28"/>
                <a:gd name="T31" fmla="*/ 28 h 54"/>
                <a:gd name="T32" fmla="*/ 28 w 28"/>
                <a:gd name="T33" fmla="*/ 23 h 54"/>
                <a:gd name="T34" fmla="*/ 28 w 28"/>
                <a:gd name="T35" fmla="*/ 17 h 54"/>
                <a:gd name="T36" fmla="*/ 28 w 28"/>
                <a:gd name="T37" fmla="*/ 11 h 54"/>
                <a:gd name="T38" fmla="*/ 28 w 28"/>
                <a:gd name="T39" fmla="*/ 6 h 54"/>
                <a:gd name="T40" fmla="*/ 28 w 28"/>
                <a:gd name="T41" fmla="*/ 0 h 54"/>
                <a:gd name="T42" fmla="*/ 24 w 28"/>
                <a:gd name="T43" fmla="*/ 2 h 54"/>
                <a:gd name="T44" fmla="*/ 20 w 28"/>
                <a:gd name="T45" fmla="*/ 4 h 54"/>
                <a:gd name="T46" fmla="*/ 16 w 28"/>
                <a:gd name="T47" fmla="*/ 6 h 54"/>
                <a:gd name="T48" fmla="*/ 12 w 28"/>
                <a:gd name="T49" fmla="*/ 8 h 54"/>
                <a:gd name="T50" fmla="*/ 10 w 28"/>
                <a:gd name="T51" fmla="*/ 11 h 54"/>
                <a:gd name="T52" fmla="*/ 6 w 28"/>
                <a:gd name="T53" fmla="*/ 13 h 54"/>
                <a:gd name="T54" fmla="*/ 4 w 28"/>
                <a:gd name="T55" fmla="*/ 17 h 54"/>
                <a:gd name="T56" fmla="*/ 2 w 28"/>
                <a:gd name="T57" fmla="*/ 21 h 54"/>
                <a:gd name="T58" fmla="*/ 0 w 28"/>
                <a:gd name="T59" fmla="*/ 24 h 54"/>
                <a:gd name="T60" fmla="*/ 0 w 28"/>
                <a:gd name="T61" fmla="*/ 28 h 54"/>
                <a:gd name="T62" fmla="*/ 0 w 28"/>
                <a:gd name="T63" fmla="*/ 32 h 54"/>
                <a:gd name="T64" fmla="*/ 0 w 28"/>
                <a:gd name="T65" fmla="*/ 35 h 54"/>
                <a:gd name="T66" fmla="*/ 0 w 28"/>
                <a:gd name="T67" fmla="*/ 39 h 54"/>
                <a:gd name="T68" fmla="*/ 0 w 28"/>
                <a:gd name="T69" fmla="*/ 45 h 54"/>
                <a:gd name="T70" fmla="*/ 0 w 28"/>
                <a:gd name="T71" fmla="*/ 48 h 54"/>
                <a:gd name="T72" fmla="*/ 0 w 28"/>
                <a:gd name="T73" fmla="*/ 52 h 54"/>
                <a:gd name="T74" fmla="*/ 0 w 28"/>
                <a:gd name="T75" fmla="*/ 52 h 54"/>
                <a:gd name="T76" fmla="*/ 0 w 28"/>
                <a:gd name="T77" fmla="*/ 52 h 54"/>
                <a:gd name="T78" fmla="*/ 0 w 28"/>
                <a:gd name="T79" fmla="*/ 52 h 54"/>
                <a:gd name="T80" fmla="*/ 0 w 28"/>
                <a:gd name="T81" fmla="*/ 52 h 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
                <a:gd name="T124" fmla="*/ 0 h 54"/>
                <a:gd name="T125" fmla="*/ 28 w 28"/>
                <a:gd name="T126" fmla="*/ 54 h 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 h="54">
                  <a:moveTo>
                    <a:pt x="0" y="52"/>
                  </a:moveTo>
                  <a:lnTo>
                    <a:pt x="0" y="52"/>
                  </a:lnTo>
                  <a:lnTo>
                    <a:pt x="0" y="54"/>
                  </a:lnTo>
                  <a:lnTo>
                    <a:pt x="2" y="54"/>
                  </a:lnTo>
                  <a:lnTo>
                    <a:pt x="4" y="54"/>
                  </a:lnTo>
                  <a:lnTo>
                    <a:pt x="6" y="54"/>
                  </a:lnTo>
                  <a:lnTo>
                    <a:pt x="8" y="52"/>
                  </a:lnTo>
                  <a:lnTo>
                    <a:pt x="12" y="50"/>
                  </a:lnTo>
                  <a:lnTo>
                    <a:pt x="14" y="50"/>
                  </a:lnTo>
                  <a:lnTo>
                    <a:pt x="16" y="48"/>
                  </a:lnTo>
                  <a:lnTo>
                    <a:pt x="18" y="47"/>
                  </a:lnTo>
                  <a:lnTo>
                    <a:pt x="20" y="45"/>
                  </a:lnTo>
                  <a:lnTo>
                    <a:pt x="24" y="39"/>
                  </a:lnTo>
                  <a:lnTo>
                    <a:pt x="26" y="34"/>
                  </a:lnTo>
                  <a:lnTo>
                    <a:pt x="28" y="28"/>
                  </a:lnTo>
                  <a:lnTo>
                    <a:pt x="28" y="23"/>
                  </a:lnTo>
                  <a:lnTo>
                    <a:pt x="28" y="17"/>
                  </a:lnTo>
                  <a:lnTo>
                    <a:pt x="28" y="11"/>
                  </a:lnTo>
                  <a:lnTo>
                    <a:pt x="28" y="6"/>
                  </a:lnTo>
                  <a:lnTo>
                    <a:pt x="28" y="0"/>
                  </a:lnTo>
                  <a:lnTo>
                    <a:pt x="24" y="2"/>
                  </a:lnTo>
                  <a:lnTo>
                    <a:pt x="20" y="4"/>
                  </a:lnTo>
                  <a:lnTo>
                    <a:pt x="16" y="6"/>
                  </a:lnTo>
                  <a:lnTo>
                    <a:pt x="12" y="8"/>
                  </a:lnTo>
                  <a:lnTo>
                    <a:pt x="10" y="11"/>
                  </a:lnTo>
                  <a:lnTo>
                    <a:pt x="6" y="13"/>
                  </a:lnTo>
                  <a:lnTo>
                    <a:pt x="4" y="17"/>
                  </a:lnTo>
                  <a:lnTo>
                    <a:pt x="2" y="21"/>
                  </a:lnTo>
                  <a:lnTo>
                    <a:pt x="0" y="24"/>
                  </a:lnTo>
                  <a:lnTo>
                    <a:pt x="0" y="28"/>
                  </a:lnTo>
                  <a:lnTo>
                    <a:pt x="0" y="32"/>
                  </a:lnTo>
                  <a:lnTo>
                    <a:pt x="0" y="35"/>
                  </a:lnTo>
                  <a:lnTo>
                    <a:pt x="0" y="39"/>
                  </a:lnTo>
                  <a:lnTo>
                    <a:pt x="0" y="45"/>
                  </a:lnTo>
                  <a:lnTo>
                    <a:pt x="0" y="48"/>
                  </a:lnTo>
                  <a:lnTo>
                    <a:pt x="0" y="52"/>
                  </a:lnTo>
                  <a:close/>
                </a:path>
              </a:pathLst>
            </a:custGeom>
            <a:solidFill>
              <a:srgbClr val="FCEF00"/>
            </a:solidFill>
            <a:ln w="9525">
              <a:noFill/>
              <a:round/>
              <a:headEnd/>
              <a:tailEnd/>
            </a:ln>
          </p:spPr>
          <p:txBody>
            <a:bodyPr/>
            <a:lstStyle/>
            <a:p>
              <a:endParaRPr lang="en-US"/>
            </a:p>
          </p:txBody>
        </p:sp>
        <p:sp>
          <p:nvSpPr>
            <p:cNvPr id="111" name="Freeform 38"/>
            <p:cNvSpPr>
              <a:spLocks/>
            </p:cNvSpPr>
            <p:nvPr/>
          </p:nvSpPr>
          <p:spPr bwMode="auto">
            <a:xfrm>
              <a:off x="3006" y="1326"/>
              <a:ext cx="20" cy="45"/>
            </a:xfrm>
            <a:custGeom>
              <a:avLst/>
              <a:gdLst>
                <a:gd name="T0" fmla="*/ 0 w 20"/>
                <a:gd name="T1" fmla="*/ 43 h 45"/>
                <a:gd name="T2" fmla="*/ 0 w 20"/>
                <a:gd name="T3" fmla="*/ 43 h 45"/>
                <a:gd name="T4" fmla="*/ 0 w 20"/>
                <a:gd name="T5" fmla="*/ 43 h 45"/>
                <a:gd name="T6" fmla="*/ 0 w 20"/>
                <a:gd name="T7" fmla="*/ 45 h 45"/>
                <a:gd name="T8" fmla="*/ 0 w 20"/>
                <a:gd name="T9" fmla="*/ 45 h 45"/>
                <a:gd name="T10" fmla="*/ 4 w 20"/>
                <a:gd name="T11" fmla="*/ 43 h 45"/>
                <a:gd name="T12" fmla="*/ 8 w 20"/>
                <a:gd name="T13" fmla="*/ 41 h 45"/>
                <a:gd name="T14" fmla="*/ 10 w 20"/>
                <a:gd name="T15" fmla="*/ 39 h 45"/>
                <a:gd name="T16" fmla="*/ 14 w 20"/>
                <a:gd name="T17" fmla="*/ 35 h 45"/>
                <a:gd name="T18" fmla="*/ 16 w 20"/>
                <a:gd name="T19" fmla="*/ 34 h 45"/>
                <a:gd name="T20" fmla="*/ 18 w 20"/>
                <a:gd name="T21" fmla="*/ 30 h 45"/>
                <a:gd name="T22" fmla="*/ 18 w 20"/>
                <a:gd name="T23" fmla="*/ 26 h 45"/>
                <a:gd name="T24" fmla="*/ 20 w 20"/>
                <a:gd name="T25" fmla="*/ 22 h 45"/>
                <a:gd name="T26" fmla="*/ 20 w 20"/>
                <a:gd name="T27" fmla="*/ 21 h 45"/>
                <a:gd name="T28" fmla="*/ 20 w 20"/>
                <a:gd name="T29" fmla="*/ 17 h 45"/>
                <a:gd name="T30" fmla="*/ 20 w 20"/>
                <a:gd name="T31" fmla="*/ 15 h 45"/>
                <a:gd name="T32" fmla="*/ 20 w 20"/>
                <a:gd name="T33" fmla="*/ 11 h 45"/>
                <a:gd name="T34" fmla="*/ 20 w 20"/>
                <a:gd name="T35" fmla="*/ 10 h 45"/>
                <a:gd name="T36" fmla="*/ 20 w 20"/>
                <a:gd name="T37" fmla="*/ 8 h 45"/>
                <a:gd name="T38" fmla="*/ 20 w 20"/>
                <a:gd name="T39" fmla="*/ 4 h 45"/>
                <a:gd name="T40" fmla="*/ 20 w 20"/>
                <a:gd name="T41" fmla="*/ 2 h 45"/>
                <a:gd name="T42" fmla="*/ 18 w 20"/>
                <a:gd name="T43" fmla="*/ 0 h 45"/>
                <a:gd name="T44" fmla="*/ 16 w 20"/>
                <a:gd name="T45" fmla="*/ 0 h 45"/>
                <a:gd name="T46" fmla="*/ 12 w 20"/>
                <a:gd name="T47" fmla="*/ 2 h 45"/>
                <a:gd name="T48" fmla="*/ 10 w 20"/>
                <a:gd name="T49" fmla="*/ 2 h 45"/>
                <a:gd name="T50" fmla="*/ 6 w 20"/>
                <a:gd name="T51" fmla="*/ 4 h 45"/>
                <a:gd name="T52" fmla="*/ 4 w 20"/>
                <a:gd name="T53" fmla="*/ 6 h 45"/>
                <a:gd name="T54" fmla="*/ 2 w 20"/>
                <a:gd name="T55" fmla="*/ 8 h 45"/>
                <a:gd name="T56" fmla="*/ 0 w 20"/>
                <a:gd name="T57" fmla="*/ 10 h 45"/>
                <a:gd name="T58" fmla="*/ 0 w 20"/>
                <a:gd name="T59" fmla="*/ 43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
                <a:gd name="T91" fmla="*/ 0 h 45"/>
                <a:gd name="T92" fmla="*/ 20 w 20"/>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 h="45">
                  <a:moveTo>
                    <a:pt x="0" y="43"/>
                  </a:moveTo>
                  <a:lnTo>
                    <a:pt x="0" y="43"/>
                  </a:lnTo>
                  <a:lnTo>
                    <a:pt x="0" y="45"/>
                  </a:lnTo>
                  <a:lnTo>
                    <a:pt x="4" y="43"/>
                  </a:lnTo>
                  <a:lnTo>
                    <a:pt x="8" y="41"/>
                  </a:lnTo>
                  <a:lnTo>
                    <a:pt x="10" y="39"/>
                  </a:lnTo>
                  <a:lnTo>
                    <a:pt x="14" y="35"/>
                  </a:lnTo>
                  <a:lnTo>
                    <a:pt x="16" y="34"/>
                  </a:lnTo>
                  <a:lnTo>
                    <a:pt x="18" y="30"/>
                  </a:lnTo>
                  <a:lnTo>
                    <a:pt x="18" y="26"/>
                  </a:lnTo>
                  <a:lnTo>
                    <a:pt x="20" y="22"/>
                  </a:lnTo>
                  <a:lnTo>
                    <a:pt x="20" y="21"/>
                  </a:lnTo>
                  <a:lnTo>
                    <a:pt x="20" y="17"/>
                  </a:lnTo>
                  <a:lnTo>
                    <a:pt x="20" y="15"/>
                  </a:lnTo>
                  <a:lnTo>
                    <a:pt x="20" y="11"/>
                  </a:lnTo>
                  <a:lnTo>
                    <a:pt x="20" y="10"/>
                  </a:lnTo>
                  <a:lnTo>
                    <a:pt x="20" y="8"/>
                  </a:lnTo>
                  <a:lnTo>
                    <a:pt x="20" y="4"/>
                  </a:lnTo>
                  <a:lnTo>
                    <a:pt x="20" y="2"/>
                  </a:lnTo>
                  <a:lnTo>
                    <a:pt x="18" y="0"/>
                  </a:lnTo>
                  <a:lnTo>
                    <a:pt x="16" y="0"/>
                  </a:lnTo>
                  <a:lnTo>
                    <a:pt x="12" y="2"/>
                  </a:lnTo>
                  <a:lnTo>
                    <a:pt x="10" y="2"/>
                  </a:lnTo>
                  <a:lnTo>
                    <a:pt x="6" y="4"/>
                  </a:lnTo>
                  <a:lnTo>
                    <a:pt x="4" y="6"/>
                  </a:lnTo>
                  <a:lnTo>
                    <a:pt x="2" y="8"/>
                  </a:lnTo>
                  <a:lnTo>
                    <a:pt x="0" y="10"/>
                  </a:lnTo>
                  <a:lnTo>
                    <a:pt x="0" y="43"/>
                  </a:lnTo>
                  <a:close/>
                </a:path>
              </a:pathLst>
            </a:custGeom>
            <a:solidFill>
              <a:srgbClr val="FCEF00"/>
            </a:solidFill>
            <a:ln w="9525">
              <a:noFill/>
              <a:round/>
              <a:headEnd/>
              <a:tailEnd/>
            </a:ln>
          </p:spPr>
          <p:txBody>
            <a:bodyPr/>
            <a:lstStyle/>
            <a:p>
              <a:endParaRPr lang="en-US"/>
            </a:p>
          </p:txBody>
        </p:sp>
        <p:sp>
          <p:nvSpPr>
            <p:cNvPr id="112" name="Freeform 39"/>
            <p:cNvSpPr>
              <a:spLocks/>
            </p:cNvSpPr>
            <p:nvPr/>
          </p:nvSpPr>
          <p:spPr bwMode="auto">
            <a:xfrm>
              <a:off x="3043" y="1354"/>
              <a:ext cx="22" cy="54"/>
            </a:xfrm>
            <a:custGeom>
              <a:avLst/>
              <a:gdLst>
                <a:gd name="T0" fmla="*/ 0 w 22"/>
                <a:gd name="T1" fmla="*/ 37 h 54"/>
                <a:gd name="T2" fmla="*/ 8 w 22"/>
                <a:gd name="T3" fmla="*/ 54 h 54"/>
                <a:gd name="T4" fmla="*/ 10 w 22"/>
                <a:gd name="T5" fmla="*/ 50 h 54"/>
                <a:gd name="T6" fmla="*/ 12 w 22"/>
                <a:gd name="T7" fmla="*/ 46 h 54"/>
                <a:gd name="T8" fmla="*/ 16 w 22"/>
                <a:gd name="T9" fmla="*/ 44 h 54"/>
                <a:gd name="T10" fmla="*/ 16 w 22"/>
                <a:gd name="T11" fmla="*/ 41 h 54"/>
                <a:gd name="T12" fmla="*/ 18 w 22"/>
                <a:gd name="T13" fmla="*/ 37 h 54"/>
                <a:gd name="T14" fmla="*/ 20 w 22"/>
                <a:gd name="T15" fmla="*/ 31 h 54"/>
                <a:gd name="T16" fmla="*/ 20 w 22"/>
                <a:gd name="T17" fmla="*/ 28 h 54"/>
                <a:gd name="T18" fmla="*/ 22 w 22"/>
                <a:gd name="T19" fmla="*/ 24 h 54"/>
                <a:gd name="T20" fmla="*/ 22 w 22"/>
                <a:gd name="T21" fmla="*/ 20 h 54"/>
                <a:gd name="T22" fmla="*/ 22 w 22"/>
                <a:gd name="T23" fmla="*/ 17 h 54"/>
                <a:gd name="T24" fmla="*/ 20 w 22"/>
                <a:gd name="T25" fmla="*/ 15 h 54"/>
                <a:gd name="T26" fmla="*/ 20 w 22"/>
                <a:gd name="T27" fmla="*/ 11 h 54"/>
                <a:gd name="T28" fmla="*/ 20 w 22"/>
                <a:gd name="T29" fmla="*/ 7 h 54"/>
                <a:gd name="T30" fmla="*/ 18 w 22"/>
                <a:gd name="T31" fmla="*/ 6 h 54"/>
                <a:gd name="T32" fmla="*/ 16 w 22"/>
                <a:gd name="T33" fmla="*/ 2 h 54"/>
                <a:gd name="T34" fmla="*/ 14 w 22"/>
                <a:gd name="T35" fmla="*/ 0 h 54"/>
                <a:gd name="T36" fmla="*/ 4 w 22"/>
                <a:gd name="T37" fmla="*/ 7 h 54"/>
                <a:gd name="T38" fmla="*/ 0 w 22"/>
                <a:gd name="T39" fmla="*/ 37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54"/>
                <a:gd name="T62" fmla="*/ 22 w 22"/>
                <a:gd name="T63" fmla="*/ 54 h 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54">
                  <a:moveTo>
                    <a:pt x="0" y="37"/>
                  </a:moveTo>
                  <a:lnTo>
                    <a:pt x="8" y="54"/>
                  </a:lnTo>
                  <a:lnTo>
                    <a:pt x="10" y="50"/>
                  </a:lnTo>
                  <a:lnTo>
                    <a:pt x="12" y="46"/>
                  </a:lnTo>
                  <a:lnTo>
                    <a:pt x="16" y="44"/>
                  </a:lnTo>
                  <a:lnTo>
                    <a:pt x="16" y="41"/>
                  </a:lnTo>
                  <a:lnTo>
                    <a:pt x="18" y="37"/>
                  </a:lnTo>
                  <a:lnTo>
                    <a:pt x="20" y="31"/>
                  </a:lnTo>
                  <a:lnTo>
                    <a:pt x="20" y="28"/>
                  </a:lnTo>
                  <a:lnTo>
                    <a:pt x="22" y="24"/>
                  </a:lnTo>
                  <a:lnTo>
                    <a:pt x="22" y="20"/>
                  </a:lnTo>
                  <a:lnTo>
                    <a:pt x="22" y="17"/>
                  </a:lnTo>
                  <a:lnTo>
                    <a:pt x="20" y="15"/>
                  </a:lnTo>
                  <a:lnTo>
                    <a:pt x="20" y="11"/>
                  </a:lnTo>
                  <a:lnTo>
                    <a:pt x="20" y="7"/>
                  </a:lnTo>
                  <a:lnTo>
                    <a:pt x="18" y="6"/>
                  </a:lnTo>
                  <a:lnTo>
                    <a:pt x="16" y="2"/>
                  </a:lnTo>
                  <a:lnTo>
                    <a:pt x="14" y="0"/>
                  </a:lnTo>
                  <a:lnTo>
                    <a:pt x="4" y="7"/>
                  </a:lnTo>
                  <a:lnTo>
                    <a:pt x="0" y="37"/>
                  </a:lnTo>
                  <a:close/>
                </a:path>
              </a:pathLst>
            </a:custGeom>
            <a:solidFill>
              <a:srgbClr val="FCEF00"/>
            </a:solidFill>
            <a:ln w="9525">
              <a:noFill/>
              <a:round/>
              <a:headEnd/>
              <a:tailEnd/>
            </a:ln>
          </p:spPr>
          <p:txBody>
            <a:bodyPr/>
            <a:lstStyle/>
            <a:p>
              <a:endParaRPr lang="en-US"/>
            </a:p>
          </p:txBody>
        </p:sp>
        <p:sp>
          <p:nvSpPr>
            <p:cNvPr id="113" name="Freeform 40"/>
            <p:cNvSpPr>
              <a:spLocks/>
            </p:cNvSpPr>
            <p:nvPr/>
          </p:nvSpPr>
          <p:spPr bwMode="auto">
            <a:xfrm>
              <a:off x="3037" y="1308"/>
              <a:ext cx="32" cy="40"/>
            </a:xfrm>
            <a:custGeom>
              <a:avLst/>
              <a:gdLst>
                <a:gd name="T0" fmla="*/ 2 w 32"/>
                <a:gd name="T1" fmla="*/ 40 h 40"/>
                <a:gd name="T2" fmla="*/ 2 w 32"/>
                <a:gd name="T3" fmla="*/ 40 h 40"/>
                <a:gd name="T4" fmla="*/ 2 w 32"/>
                <a:gd name="T5" fmla="*/ 40 h 40"/>
                <a:gd name="T6" fmla="*/ 2 w 32"/>
                <a:gd name="T7" fmla="*/ 40 h 40"/>
                <a:gd name="T8" fmla="*/ 2 w 32"/>
                <a:gd name="T9" fmla="*/ 40 h 40"/>
                <a:gd name="T10" fmla="*/ 6 w 32"/>
                <a:gd name="T11" fmla="*/ 40 h 40"/>
                <a:gd name="T12" fmla="*/ 10 w 32"/>
                <a:gd name="T13" fmla="*/ 39 h 40"/>
                <a:gd name="T14" fmla="*/ 14 w 32"/>
                <a:gd name="T15" fmla="*/ 37 h 40"/>
                <a:gd name="T16" fmla="*/ 18 w 32"/>
                <a:gd name="T17" fmla="*/ 35 h 40"/>
                <a:gd name="T18" fmla="*/ 22 w 32"/>
                <a:gd name="T19" fmla="*/ 31 h 40"/>
                <a:gd name="T20" fmla="*/ 24 w 32"/>
                <a:gd name="T21" fmla="*/ 29 h 40"/>
                <a:gd name="T22" fmla="*/ 26 w 32"/>
                <a:gd name="T23" fmla="*/ 26 h 40"/>
                <a:gd name="T24" fmla="*/ 28 w 32"/>
                <a:gd name="T25" fmla="*/ 22 h 40"/>
                <a:gd name="T26" fmla="*/ 30 w 32"/>
                <a:gd name="T27" fmla="*/ 20 h 40"/>
                <a:gd name="T28" fmla="*/ 30 w 32"/>
                <a:gd name="T29" fmla="*/ 16 h 40"/>
                <a:gd name="T30" fmla="*/ 32 w 32"/>
                <a:gd name="T31" fmla="*/ 15 h 40"/>
                <a:gd name="T32" fmla="*/ 32 w 32"/>
                <a:gd name="T33" fmla="*/ 11 h 40"/>
                <a:gd name="T34" fmla="*/ 32 w 32"/>
                <a:gd name="T35" fmla="*/ 7 h 40"/>
                <a:gd name="T36" fmla="*/ 32 w 32"/>
                <a:gd name="T37" fmla="*/ 5 h 40"/>
                <a:gd name="T38" fmla="*/ 30 w 32"/>
                <a:gd name="T39" fmla="*/ 2 h 40"/>
                <a:gd name="T40" fmla="*/ 30 w 32"/>
                <a:gd name="T41" fmla="*/ 0 h 40"/>
                <a:gd name="T42" fmla="*/ 26 w 32"/>
                <a:gd name="T43" fmla="*/ 0 h 40"/>
                <a:gd name="T44" fmla="*/ 22 w 32"/>
                <a:gd name="T45" fmla="*/ 0 h 40"/>
                <a:gd name="T46" fmla="*/ 18 w 32"/>
                <a:gd name="T47" fmla="*/ 2 h 40"/>
                <a:gd name="T48" fmla="*/ 14 w 32"/>
                <a:gd name="T49" fmla="*/ 3 h 40"/>
                <a:gd name="T50" fmla="*/ 12 w 32"/>
                <a:gd name="T51" fmla="*/ 7 h 40"/>
                <a:gd name="T52" fmla="*/ 10 w 32"/>
                <a:gd name="T53" fmla="*/ 9 h 40"/>
                <a:gd name="T54" fmla="*/ 6 w 32"/>
                <a:gd name="T55" fmla="*/ 13 h 40"/>
                <a:gd name="T56" fmla="*/ 4 w 32"/>
                <a:gd name="T57" fmla="*/ 15 h 40"/>
                <a:gd name="T58" fmla="*/ 4 w 32"/>
                <a:gd name="T59" fmla="*/ 18 h 40"/>
                <a:gd name="T60" fmla="*/ 2 w 32"/>
                <a:gd name="T61" fmla="*/ 20 h 40"/>
                <a:gd name="T62" fmla="*/ 2 w 32"/>
                <a:gd name="T63" fmla="*/ 24 h 40"/>
                <a:gd name="T64" fmla="*/ 0 w 32"/>
                <a:gd name="T65" fmla="*/ 26 h 40"/>
                <a:gd name="T66" fmla="*/ 0 w 32"/>
                <a:gd name="T67" fmla="*/ 29 h 40"/>
                <a:gd name="T68" fmla="*/ 0 w 32"/>
                <a:gd name="T69" fmla="*/ 33 h 40"/>
                <a:gd name="T70" fmla="*/ 0 w 32"/>
                <a:gd name="T71" fmla="*/ 37 h 40"/>
                <a:gd name="T72" fmla="*/ 0 w 32"/>
                <a:gd name="T73" fmla="*/ 39 h 40"/>
                <a:gd name="T74" fmla="*/ 0 w 32"/>
                <a:gd name="T75" fmla="*/ 40 h 40"/>
                <a:gd name="T76" fmla="*/ 0 w 32"/>
                <a:gd name="T77" fmla="*/ 40 h 40"/>
                <a:gd name="T78" fmla="*/ 0 w 32"/>
                <a:gd name="T79" fmla="*/ 40 h 40"/>
                <a:gd name="T80" fmla="*/ 2 w 32"/>
                <a:gd name="T81" fmla="*/ 40 h 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
                <a:gd name="T124" fmla="*/ 0 h 40"/>
                <a:gd name="T125" fmla="*/ 32 w 32"/>
                <a:gd name="T126" fmla="*/ 40 h 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 h="40">
                  <a:moveTo>
                    <a:pt x="2" y="40"/>
                  </a:moveTo>
                  <a:lnTo>
                    <a:pt x="2" y="40"/>
                  </a:lnTo>
                  <a:lnTo>
                    <a:pt x="6" y="40"/>
                  </a:lnTo>
                  <a:lnTo>
                    <a:pt x="10" y="39"/>
                  </a:lnTo>
                  <a:lnTo>
                    <a:pt x="14" y="37"/>
                  </a:lnTo>
                  <a:lnTo>
                    <a:pt x="18" y="35"/>
                  </a:lnTo>
                  <a:lnTo>
                    <a:pt x="22" y="31"/>
                  </a:lnTo>
                  <a:lnTo>
                    <a:pt x="24" y="29"/>
                  </a:lnTo>
                  <a:lnTo>
                    <a:pt x="26" y="26"/>
                  </a:lnTo>
                  <a:lnTo>
                    <a:pt x="28" y="22"/>
                  </a:lnTo>
                  <a:lnTo>
                    <a:pt x="30" y="20"/>
                  </a:lnTo>
                  <a:lnTo>
                    <a:pt x="30" y="16"/>
                  </a:lnTo>
                  <a:lnTo>
                    <a:pt x="32" y="15"/>
                  </a:lnTo>
                  <a:lnTo>
                    <a:pt x="32" y="11"/>
                  </a:lnTo>
                  <a:lnTo>
                    <a:pt x="32" y="7"/>
                  </a:lnTo>
                  <a:lnTo>
                    <a:pt x="32" y="5"/>
                  </a:lnTo>
                  <a:lnTo>
                    <a:pt x="30" y="2"/>
                  </a:lnTo>
                  <a:lnTo>
                    <a:pt x="30" y="0"/>
                  </a:lnTo>
                  <a:lnTo>
                    <a:pt x="26" y="0"/>
                  </a:lnTo>
                  <a:lnTo>
                    <a:pt x="22" y="0"/>
                  </a:lnTo>
                  <a:lnTo>
                    <a:pt x="18" y="2"/>
                  </a:lnTo>
                  <a:lnTo>
                    <a:pt x="14" y="3"/>
                  </a:lnTo>
                  <a:lnTo>
                    <a:pt x="12" y="7"/>
                  </a:lnTo>
                  <a:lnTo>
                    <a:pt x="10" y="9"/>
                  </a:lnTo>
                  <a:lnTo>
                    <a:pt x="6" y="13"/>
                  </a:lnTo>
                  <a:lnTo>
                    <a:pt x="4" y="15"/>
                  </a:lnTo>
                  <a:lnTo>
                    <a:pt x="4" y="18"/>
                  </a:lnTo>
                  <a:lnTo>
                    <a:pt x="2" y="20"/>
                  </a:lnTo>
                  <a:lnTo>
                    <a:pt x="2" y="24"/>
                  </a:lnTo>
                  <a:lnTo>
                    <a:pt x="0" y="26"/>
                  </a:lnTo>
                  <a:lnTo>
                    <a:pt x="0" y="29"/>
                  </a:lnTo>
                  <a:lnTo>
                    <a:pt x="0" y="33"/>
                  </a:lnTo>
                  <a:lnTo>
                    <a:pt x="0" y="37"/>
                  </a:lnTo>
                  <a:lnTo>
                    <a:pt x="0" y="39"/>
                  </a:lnTo>
                  <a:lnTo>
                    <a:pt x="0" y="40"/>
                  </a:lnTo>
                  <a:lnTo>
                    <a:pt x="2" y="40"/>
                  </a:lnTo>
                  <a:close/>
                </a:path>
              </a:pathLst>
            </a:custGeom>
            <a:solidFill>
              <a:srgbClr val="FCEF00"/>
            </a:solidFill>
            <a:ln w="9525">
              <a:noFill/>
              <a:round/>
              <a:headEnd/>
              <a:tailEnd/>
            </a:ln>
          </p:spPr>
          <p:txBody>
            <a:bodyPr/>
            <a:lstStyle/>
            <a:p>
              <a:endParaRPr lang="en-US"/>
            </a:p>
          </p:txBody>
        </p:sp>
        <p:sp>
          <p:nvSpPr>
            <p:cNvPr id="114" name="Freeform 41"/>
            <p:cNvSpPr>
              <a:spLocks/>
            </p:cNvSpPr>
            <p:nvPr/>
          </p:nvSpPr>
          <p:spPr bwMode="auto">
            <a:xfrm>
              <a:off x="3065" y="1397"/>
              <a:ext cx="24" cy="63"/>
            </a:xfrm>
            <a:custGeom>
              <a:avLst/>
              <a:gdLst>
                <a:gd name="T0" fmla="*/ 0 w 24"/>
                <a:gd name="T1" fmla="*/ 35 h 63"/>
                <a:gd name="T2" fmla="*/ 2 w 24"/>
                <a:gd name="T3" fmla="*/ 38 h 63"/>
                <a:gd name="T4" fmla="*/ 2 w 24"/>
                <a:gd name="T5" fmla="*/ 44 h 63"/>
                <a:gd name="T6" fmla="*/ 6 w 24"/>
                <a:gd name="T7" fmla="*/ 48 h 63"/>
                <a:gd name="T8" fmla="*/ 8 w 24"/>
                <a:gd name="T9" fmla="*/ 51 h 63"/>
                <a:gd name="T10" fmla="*/ 10 w 24"/>
                <a:gd name="T11" fmla="*/ 55 h 63"/>
                <a:gd name="T12" fmla="*/ 14 w 24"/>
                <a:gd name="T13" fmla="*/ 59 h 63"/>
                <a:gd name="T14" fmla="*/ 18 w 24"/>
                <a:gd name="T15" fmla="*/ 61 h 63"/>
                <a:gd name="T16" fmla="*/ 22 w 24"/>
                <a:gd name="T17" fmla="*/ 63 h 63"/>
                <a:gd name="T18" fmla="*/ 22 w 24"/>
                <a:gd name="T19" fmla="*/ 57 h 63"/>
                <a:gd name="T20" fmla="*/ 20 w 24"/>
                <a:gd name="T21" fmla="*/ 51 h 63"/>
                <a:gd name="T22" fmla="*/ 20 w 24"/>
                <a:gd name="T23" fmla="*/ 48 h 63"/>
                <a:gd name="T24" fmla="*/ 20 w 24"/>
                <a:gd name="T25" fmla="*/ 42 h 63"/>
                <a:gd name="T26" fmla="*/ 22 w 24"/>
                <a:gd name="T27" fmla="*/ 37 h 63"/>
                <a:gd name="T28" fmla="*/ 22 w 24"/>
                <a:gd name="T29" fmla="*/ 31 h 63"/>
                <a:gd name="T30" fmla="*/ 22 w 24"/>
                <a:gd name="T31" fmla="*/ 26 h 63"/>
                <a:gd name="T32" fmla="*/ 24 w 24"/>
                <a:gd name="T33" fmla="*/ 20 h 63"/>
                <a:gd name="T34" fmla="*/ 24 w 24"/>
                <a:gd name="T35" fmla="*/ 16 h 63"/>
                <a:gd name="T36" fmla="*/ 22 w 24"/>
                <a:gd name="T37" fmla="*/ 14 h 63"/>
                <a:gd name="T38" fmla="*/ 20 w 24"/>
                <a:gd name="T39" fmla="*/ 11 h 63"/>
                <a:gd name="T40" fmla="*/ 20 w 24"/>
                <a:gd name="T41" fmla="*/ 9 h 63"/>
                <a:gd name="T42" fmla="*/ 18 w 24"/>
                <a:gd name="T43" fmla="*/ 5 h 63"/>
                <a:gd name="T44" fmla="*/ 16 w 24"/>
                <a:gd name="T45" fmla="*/ 3 h 63"/>
                <a:gd name="T46" fmla="*/ 14 w 24"/>
                <a:gd name="T47" fmla="*/ 1 h 63"/>
                <a:gd name="T48" fmla="*/ 10 w 24"/>
                <a:gd name="T49" fmla="*/ 0 h 63"/>
                <a:gd name="T50" fmla="*/ 10 w 24"/>
                <a:gd name="T51" fmla="*/ 0 h 63"/>
                <a:gd name="T52" fmla="*/ 10 w 24"/>
                <a:gd name="T53" fmla="*/ 0 h 63"/>
                <a:gd name="T54" fmla="*/ 10 w 24"/>
                <a:gd name="T55" fmla="*/ 0 h 63"/>
                <a:gd name="T56" fmla="*/ 10 w 24"/>
                <a:gd name="T57" fmla="*/ 0 h 63"/>
                <a:gd name="T58" fmla="*/ 8 w 24"/>
                <a:gd name="T59" fmla="*/ 0 h 63"/>
                <a:gd name="T60" fmla="*/ 8 w 24"/>
                <a:gd name="T61" fmla="*/ 0 h 63"/>
                <a:gd name="T62" fmla="*/ 8 w 24"/>
                <a:gd name="T63" fmla="*/ 0 h 63"/>
                <a:gd name="T64" fmla="*/ 8 w 24"/>
                <a:gd name="T65" fmla="*/ 0 h 63"/>
                <a:gd name="T66" fmla="*/ 4 w 24"/>
                <a:gd name="T67" fmla="*/ 3 h 63"/>
                <a:gd name="T68" fmla="*/ 4 w 24"/>
                <a:gd name="T69" fmla="*/ 7 h 63"/>
                <a:gd name="T70" fmla="*/ 2 w 24"/>
                <a:gd name="T71" fmla="*/ 11 h 63"/>
                <a:gd name="T72" fmla="*/ 2 w 24"/>
                <a:gd name="T73" fmla="*/ 16 h 63"/>
                <a:gd name="T74" fmla="*/ 0 w 24"/>
                <a:gd name="T75" fmla="*/ 20 h 63"/>
                <a:gd name="T76" fmla="*/ 0 w 24"/>
                <a:gd name="T77" fmla="*/ 26 h 63"/>
                <a:gd name="T78" fmla="*/ 0 w 24"/>
                <a:gd name="T79" fmla="*/ 29 h 63"/>
                <a:gd name="T80" fmla="*/ 0 w 24"/>
                <a:gd name="T81" fmla="*/ 35 h 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
                <a:gd name="T124" fmla="*/ 0 h 63"/>
                <a:gd name="T125" fmla="*/ 24 w 24"/>
                <a:gd name="T126" fmla="*/ 63 h 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 h="63">
                  <a:moveTo>
                    <a:pt x="0" y="35"/>
                  </a:moveTo>
                  <a:lnTo>
                    <a:pt x="2" y="38"/>
                  </a:lnTo>
                  <a:lnTo>
                    <a:pt x="2" y="44"/>
                  </a:lnTo>
                  <a:lnTo>
                    <a:pt x="6" y="48"/>
                  </a:lnTo>
                  <a:lnTo>
                    <a:pt x="8" y="51"/>
                  </a:lnTo>
                  <a:lnTo>
                    <a:pt x="10" y="55"/>
                  </a:lnTo>
                  <a:lnTo>
                    <a:pt x="14" y="59"/>
                  </a:lnTo>
                  <a:lnTo>
                    <a:pt x="18" y="61"/>
                  </a:lnTo>
                  <a:lnTo>
                    <a:pt x="22" y="63"/>
                  </a:lnTo>
                  <a:lnTo>
                    <a:pt x="22" y="57"/>
                  </a:lnTo>
                  <a:lnTo>
                    <a:pt x="20" y="51"/>
                  </a:lnTo>
                  <a:lnTo>
                    <a:pt x="20" y="48"/>
                  </a:lnTo>
                  <a:lnTo>
                    <a:pt x="20" y="42"/>
                  </a:lnTo>
                  <a:lnTo>
                    <a:pt x="22" y="37"/>
                  </a:lnTo>
                  <a:lnTo>
                    <a:pt x="22" y="31"/>
                  </a:lnTo>
                  <a:lnTo>
                    <a:pt x="22" y="26"/>
                  </a:lnTo>
                  <a:lnTo>
                    <a:pt x="24" y="20"/>
                  </a:lnTo>
                  <a:lnTo>
                    <a:pt x="24" y="16"/>
                  </a:lnTo>
                  <a:lnTo>
                    <a:pt x="22" y="14"/>
                  </a:lnTo>
                  <a:lnTo>
                    <a:pt x="20" y="11"/>
                  </a:lnTo>
                  <a:lnTo>
                    <a:pt x="20" y="9"/>
                  </a:lnTo>
                  <a:lnTo>
                    <a:pt x="18" y="5"/>
                  </a:lnTo>
                  <a:lnTo>
                    <a:pt x="16" y="3"/>
                  </a:lnTo>
                  <a:lnTo>
                    <a:pt x="14" y="1"/>
                  </a:lnTo>
                  <a:lnTo>
                    <a:pt x="10" y="0"/>
                  </a:lnTo>
                  <a:lnTo>
                    <a:pt x="8" y="0"/>
                  </a:lnTo>
                  <a:lnTo>
                    <a:pt x="4" y="3"/>
                  </a:lnTo>
                  <a:lnTo>
                    <a:pt x="4" y="7"/>
                  </a:lnTo>
                  <a:lnTo>
                    <a:pt x="2" y="11"/>
                  </a:lnTo>
                  <a:lnTo>
                    <a:pt x="2" y="16"/>
                  </a:lnTo>
                  <a:lnTo>
                    <a:pt x="0" y="20"/>
                  </a:lnTo>
                  <a:lnTo>
                    <a:pt x="0" y="26"/>
                  </a:lnTo>
                  <a:lnTo>
                    <a:pt x="0" y="29"/>
                  </a:lnTo>
                  <a:lnTo>
                    <a:pt x="0" y="35"/>
                  </a:lnTo>
                  <a:close/>
                </a:path>
              </a:pathLst>
            </a:custGeom>
            <a:solidFill>
              <a:srgbClr val="FCEF00"/>
            </a:solidFill>
            <a:ln w="9525">
              <a:noFill/>
              <a:round/>
              <a:headEnd/>
              <a:tailEnd/>
            </a:ln>
          </p:spPr>
          <p:txBody>
            <a:bodyPr/>
            <a:lstStyle/>
            <a:p>
              <a:endParaRPr lang="en-US"/>
            </a:p>
          </p:txBody>
        </p:sp>
        <p:sp>
          <p:nvSpPr>
            <p:cNvPr id="115" name="Freeform 42"/>
            <p:cNvSpPr>
              <a:spLocks/>
            </p:cNvSpPr>
            <p:nvPr/>
          </p:nvSpPr>
          <p:spPr bwMode="auto">
            <a:xfrm>
              <a:off x="3097" y="1428"/>
              <a:ext cx="47" cy="50"/>
            </a:xfrm>
            <a:custGeom>
              <a:avLst/>
              <a:gdLst>
                <a:gd name="T0" fmla="*/ 0 w 47"/>
                <a:gd name="T1" fmla="*/ 17 h 50"/>
                <a:gd name="T2" fmla="*/ 2 w 47"/>
                <a:gd name="T3" fmla="*/ 22 h 50"/>
                <a:gd name="T4" fmla="*/ 4 w 47"/>
                <a:gd name="T5" fmla="*/ 28 h 50"/>
                <a:gd name="T6" fmla="*/ 8 w 47"/>
                <a:gd name="T7" fmla="*/ 32 h 50"/>
                <a:gd name="T8" fmla="*/ 12 w 47"/>
                <a:gd name="T9" fmla="*/ 35 h 50"/>
                <a:gd name="T10" fmla="*/ 16 w 47"/>
                <a:gd name="T11" fmla="*/ 39 h 50"/>
                <a:gd name="T12" fmla="*/ 22 w 47"/>
                <a:gd name="T13" fmla="*/ 43 h 50"/>
                <a:gd name="T14" fmla="*/ 26 w 47"/>
                <a:gd name="T15" fmla="*/ 46 h 50"/>
                <a:gd name="T16" fmla="*/ 31 w 47"/>
                <a:gd name="T17" fmla="*/ 48 h 50"/>
                <a:gd name="T18" fmla="*/ 33 w 47"/>
                <a:gd name="T19" fmla="*/ 48 h 50"/>
                <a:gd name="T20" fmla="*/ 35 w 47"/>
                <a:gd name="T21" fmla="*/ 50 h 50"/>
                <a:gd name="T22" fmla="*/ 37 w 47"/>
                <a:gd name="T23" fmla="*/ 50 h 50"/>
                <a:gd name="T24" fmla="*/ 39 w 47"/>
                <a:gd name="T25" fmla="*/ 50 h 50"/>
                <a:gd name="T26" fmla="*/ 41 w 47"/>
                <a:gd name="T27" fmla="*/ 50 h 50"/>
                <a:gd name="T28" fmla="*/ 43 w 47"/>
                <a:gd name="T29" fmla="*/ 50 h 50"/>
                <a:gd name="T30" fmla="*/ 45 w 47"/>
                <a:gd name="T31" fmla="*/ 50 h 50"/>
                <a:gd name="T32" fmla="*/ 47 w 47"/>
                <a:gd name="T33" fmla="*/ 48 h 50"/>
                <a:gd name="T34" fmla="*/ 43 w 47"/>
                <a:gd name="T35" fmla="*/ 43 h 50"/>
                <a:gd name="T36" fmla="*/ 41 w 47"/>
                <a:gd name="T37" fmla="*/ 35 h 50"/>
                <a:gd name="T38" fmla="*/ 39 w 47"/>
                <a:gd name="T39" fmla="*/ 28 h 50"/>
                <a:gd name="T40" fmla="*/ 35 w 47"/>
                <a:gd name="T41" fmla="*/ 20 h 50"/>
                <a:gd name="T42" fmla="*/ 31 w 47"/>
                <a:gd name="T43" fmla="*/ 13 h 50"/>
                <a:gd name="T44" fmla="*/ 28 w 47"/>
                <a:gd name="T45" fmla="*/ 7 h 50"/>
                <a:gd name="T46" fmla="*/ 20 w 47"/>
                <a:gd name="T47" fmla="*/ 4 h 50"/>
                <a:gd name="T48" fmla="*/ 12 w 47"/>
                <a:gd name="T49" fmla="*/ 0 h 50"/>
                <a:gd name="T50" fmla="*/ 12 w 47"/>
                <a:gd name="T51" fmla="*/ 0 h 50"/>
                <a:gd name="T52" fmla="*/ 10 w 47"/>
                <a:gd name="T53" fmla="*/ 0 h 50"/>
                <a:gd name="T54" fmla="*/ 8 w 47"/>
                <a:gd name="T55" fmla="*/ 0 h 50"/>
                <a:gd name="T56" fmla="*/ 8 w 47"/>
                <a:gd name="T57" fmla="*/ 0 h 50"/>
                <a:gd name="T58" fmla="*/ 6 w 47"/>
                <a:gd name="T59" fmla="*/ 0 h 50"/>
                <a:gd name="T60" fmla="*/ 4 w 47"/>
                <a:gd name="T61" fmla="*/ 0 h 50"/>
                <a:gd name="T62" fmla="*/ 4 w 47"/>
                <a:gd name="T63" fmla="*/ 0 h 50"/>
                <a:gd name="T64" fmla="*/ 2 w 47"/>
                <a:gd name="T65" fmla="*/ 0 h 50"/>
                <a:gd name="T66" fmla="*/ 0 w 47"/>
                <a:gd name="T67" fmla="*/ 17 h 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
                <a:gd name="T103" fmla="*/ 0 h 50"/>
                <a:gd name="T104" fmla="*/ 47 w 47"/>
                <a:gd name="T105" fmla="*/ 50 h 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 h="50">
                  <a:moveTo>
                    <a:pt x="0" y="17"/>
                  </a:moveTo>
                  <a:lnTo>
                    <a:pt x="2" y="22"/>
                  </a:lnTo>
                  <a:lnTo>
                    <a:pt x="4" y="28"/>
                  </a:lnTo>
                  <a:lnTo>
                    <a:pt x="8" y="32"/>
                  </a:lnTo>
                  <a:lnTo>
                    <a:pt x="12" y="35"/>
                  </a:lnTo>
                  <a:lnTo>
                    <a:pt x="16" y="39"/>
                  </a:lnTo>
                  <a:lnTo>
                    <a:pt x="22" y="43"/>
                  </a:lnTo>
                  <a:lnTo>
                    <a:pt x="26" y="46"/>
                  </a:lnTo>
                  <a:lnTo>
                    <a:pt x="31" y="48"/>
                  </a:lnTo>
                  <a:lnTo>
                    <a:pt x="33" y="48"/>
                  </a:lnTo>
                  <a:lnTo>
                    <a:pt x="35" y="50"/>
                  </a:lnTo>
                  <a:lnTo>
                    <a:pt x="37" y="50"/>
                  </a:lnTo>
                  <a:lnTo>
                    <a:pt x="39" y="50"/>
                  </a:lnTo>
                  <a:lnTo>
                    <a:pt x="41" y="50"/>
                  </a:lnTo>
                  <a:lnTo>
                    <a:pt x="43" y="50"/>
                  </a:lnTo>
                  <a:lnTo>
                    <a:pt x="45" y="50"/>
                  </a:lnTo>
                  <a:lnTo>
                    <a:pt x="47" y="48"/>
                  </a:lnTo>
                  <a:lnTo>
                    <a:pt x="43" y="43"/>
                  </a:lnTo>
                  <a:lnTo>
                    <a:pt x="41" y="35"/>
                  </a:lnTo>
                  <a:lnTo>
                    <a:pt x="39" y="28"/>
                  </a:lnTo>
                  <a:lnTo>
                    <a:pt x="35" y="20"/>
                  </a:lnTo>
                  <a:lnTo>
                    <a:pt x="31" y="13"/>
                  </a:lnTo>
                  <a:lnTo>
                    <a:pt x="28" y="7"/>
                  </a:lnTo>
                  <a:lnTo>
                    <a:pt x="20" y="4"/>
                  </a:lnTo>
                  <a:lnTo>
                    <a:pt x="12" y="0"/>
                  </a:lnTo>
                  <a:lnTo>
                    <a:pt x="10" y="0"/>
                  </a:lnTo>
                  <a:lnTo>
                    <a:pt x="8" y="0"/>
                  </a:lnTo>
                  <a:lnTo>
                    <a:pt x="6" y="0"/>
                  </a:lnTo>
                  <a:lnTo>
                    <a:pt x="4" y="0"/>
                  </a:lnTo>
                  <a:lnTo>
                    <a:pt x="2" y="0"/>
                  </a:lnTo>
                  <a:lnTo>
                    <a:pt x="0" y="17"/>
                  </a:lnTo>
                  <a:close/>
                </a:path>
              </a:pathLst>
            </a:custGeom>
            <a:solidFill>
              <a:srgbClr val="FCEF00"/>
            </a:solidFill>
            <a:ln w="9525">
              <a:noFill/>
              <a:round/>
              <a:headEnd/>
              <a:tailEnd/>
            </a:ln>
          </p:spPr>
          <p:txBody>
            <a:bodyPr/>
            <a:lstStyle/>
            <a:p>
              <a:endParaRPr lang="en-US"/>
            </a:p>
          </p:txBody>
        </p:sp>
        <p:sp>
          <p:nvSpPr>
            <p:cNvPr id="116" name="Freeform 43"/>
            <p:cNvSpPr>
              <a:spLocks/>
            </p:cNvSpPr>
            <p:nvPr/>
          </p:nvSpPr>
          <p:spPr bwMode="auto">
            <a:xfrm>
              <a:off x="3057" y="1260"/>
              <a:ext cx="40" cy="31"/>
            </a:xfrm>
            <a:custGeom>
              <a:avLst/>
              <a:gdLst>
                <a:gd name="T0" fmla="*/ 0 w 40"/>
                <a:gd name="T1" fmla="*/ 31 h 31"/>
                <a:gd name="T2" fmla="*/ 6 w 40"/>
                <a:gd name="T3" fmla="*/ 31 h 31"/>
                <a:gd name="T4" fmla="*/ 12 w 40"/>
                <a:gd name="T5" fmla="*/ 29 h 31"/>
                <a:gd name="T6" fmla="*/ 18 w 40"/>
                <a:gd name="T7" fmla="*/ 27 h 31"/>
                <a:gd name="T8" fmla="*/ 24 w 40"/>
                <a:gd name="T9" fmla="*/ 26 h 31"/>
                <a:gd name="T10" fmla="*/ 28 w 40"/>
                <a:gd name="T11" fmla="*/ 22 h 31"/>
                <a:gd name="T12" fmla="*/ 32 w 40"/>
                <a:gd name="T13" fmla="*/ 20 h 31"/>
                <a:gd name="T14" fmla="*/ 36 w 40"/>
                <a:gd name="T15" fmla="*/ 16 h 31"/>
                <a:gd name="T16" fmla="*/ 38 w 40"/>
                <a:gd name="T17" fmla="*/ 11 h 31"/>
                <a:gd name="T18" fmla="*/ 40 w 40"/>
                <a:gd name="T19" fmla="*/ 11 h 31"/>
                <a:gd name="T20" fmla="*/ 40 w 40"/>
                <a:gd name="T21" fmla="*/ 9 h 31"/>
                <a:gd name="T22" fmla="*/ 40 w 40"/>
                <a:gd name="T23" fmla="*/ 7 h 31"/>
                <a:gd name="T24" fmla="*/ 40 w 40"/>
                <a:gd name="T25" fmla="*/ 5 h 31"/>
                <a:gd name="T26" fmla="*/ 40 w 40"/>
                <a:gd name="T27" fmla="*/ 5 h 31"/>
                <a:gd name="T28" fmla="*/ 40 w 40"/>
                <a:gd name="T29" fmla="*/ 3 h 31"/>
                <a:gd name="T30" fmla="*/ 40 w 40"/>
                <a:gd name="T31" fmla="*/ 1 h 31"/>
                <a:gd name="T32" fmla="*/ 40 w 40"/>
                <a:gd name="T33" fmla="*/ 0 h 31"/>
                <a:gd name="T34" fmla="*/ 36 w 40"/>
                <a:gd name="T35" fmla="*/ 0 h 31"/>
                <a:gd name="T36" fmla="*/ 32 w 40"/>
                <a:gd name="T37" fmla="*/ 0 h 31"/>
                <a:gd name="T38" fmla="*/ 28 w 40"/>
                <a:gd name="T39" fmla="*/ 1 h 31"/>
                <a:gd name="T40" fmla="*/ 24 w 40"/>
                <a:gd name="T41" fmla="*/ 3 h 31"/>
                <a:gd name="T42" fmla="*/ 20 w 40"/>
                <a:gd name="T43" fmla="*/ 5 h 31"/>
                <a:gd name="T44" fmla="*/ 16 w 40"/>
                <a:gd name="T45" fmla="*/ 7 h 31"/>
                <a:gd name="T46" fmla="*/ 12 w 40"/>
                <a:gd name="T47" fmla="*/ 9 h 31"/>
                <a:gd name="T48" fmla="*/ 10 w 40"/>
                <a:gd name="T49" fmla="*/ 11 h 31"/>
                <a:gd name="T50" fmla="*/ 8 w 40"/>
                <a:gd name="T51" fmla="*/ 14 h 31"/>
                <a:gd name="T52" fmla="*/ 6 w 40"/>
                <a:gd name="T53" fmla="*/ 16 h 31"/>
                <a:gd name="T54" fmla="*/ 6 w 40"/>
                <a:gd name="T55" fmla="*/ 18 h 31"/>
                <a:gd name="T56" fmla="*/ 4 w 40"/>
                <a:gd name="T57" fmla="*/ 22 h 31"/>
                <a:gd name="T58" fmla="*/ 2 w 40"/>
                <a:gd name="T59" fmla="*/ 24 h 31"/>
                <a:gd name="T60" fmla="*/ 2 w 40"/>
                <a:gd name="T61" fmla="*/ 26 h 31"/>
                <a:gd name="T62" fmla="*/ 0 w 40"/>
                <a:gd name="T63" fmla="*/ 27 h 31"/>
                <a:gd name="T64" fmla="*/ 0 w 40"/>
                <a:gd name="T65" fmla="*/ 31 h 31"/>
                <a:gd name="T66" fmla="*/ 0 w 40"/>
                <a:gd name="T67" fmla="*/ 31 h 31"/>
                <a:gd name="T68" fmla="*/ 0 w 40"/>
                <a:gd name="T69" fmla="*/ 31 h 31"/>
                <a:gd name="T70" fmla="*/ 0 w 40"/>
                <a:gd name="T71" fmla="*/ 31 h 31"/>
                <a:gd name="T72" fmla="*/ 0 w 40"/>
                <a:gd name="T73" fmla="*/ 31 h 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31"/>
                <a:gd name="T113" fmla="*/ 40 w 40"/>
                <a:gd name="T114" fmla="*/ 31 h 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31">
                  <a:moveTo>
                    <a:pt x="0" y="31"/>
                  </a:moveTo>
                  <a:lnTo>
                    <a:pt x="6" y="31"/>
                  </a:lnTo>
                  <a:lnTo>
                    <a:pt x="12" y="29"/>
                  </a:lnTo>
                  <a:lnTo>
                    <a:pt x="18" y="27"/>
                  </a:lnTo>
                  <a:lnTo>
                    <a:pt x="24" y="26"/>
                  </a:lnTo>
                  <a:lnTo>
                    <a:pt x="28" y="22"/>
                  </a:lnTo>
                  <a:lnTo>
                    <a:pt x="32" y="20"/>
                  </a:lnTo>
                  <a:lnTo>
                    <a:pt x="36" y="16"/>
                  </a:lnTo>
                  <a:lnTo>
                    <a:pt x="38" y="11"/>
                  </a:lnTo>
                  <a:lnTo>
                    <a:pt x="40" y="11"/>
                  </a:lnTo>
                  <a:lnTo>
                    <a:pt x="40" y="9"/>
                  </a:lnTo>
                  <a:lnTo>
                    <a:pt x="40" y="7"/>
                  </a:lnTo>
                  <a:lnTo>
                    <a:pt x="40" y="5"/>
                  </a:lnTo>
                  <a:lnTo>
                    <a:pt x="40" y="3"/>
                  </a:lnTo>
                  <a:lnTo>
                    <a:pt x="40" y="1"/>
                  </a:lnTo>
                  <a:lnTo>
                    <a:pt x="40" y="0"/>
                  </a:lnTo>
                  <a:lnTo>
                    <a:pt x="36" y="0"/>
                  </a:lnTo>
                  <a:lnTo>
                    <a:pt x="32" y="0"/>
                  </a:lnTo>
                  <a:lnTo>
                    <a:pt x="28" y="1"/>
                  </a:lnTo>
                  <a:lnTo>
                    <a:pt x="24" y="3"/>
                  </a:lnTo>
                  <a:lnTo>
                    <a:pt x="20" y="5"/>
                  </a:lnTo>
                  <a:lnTo>
                    <a:pt x="16" y="7"/>
                  </a:lnTo>
                  <a:lnTo>
                    <a:pt x="12" y="9"/>
                  </a:lnTo>
                  <a:lnTo>
                    <a:pt x="10" y="11"/>
                  </a:lnTo>
                  <a:lnTo>
                    <a:pt x="8" y="14"/>
                  </a:lnTo>
                  <a:lnTo>
                    <a:pt x="6" y="16"/>
                  </a:lnTo>
                  <a:lnTo>
                    <a:pt x="6" y="18"/>
                  </a:lnTo>
                  <a:lnTo>
                    <a:pt x="4" y="22"/>
                  </a:lnTo>
                  <a:lnTo>
                    <a:pt x="2" y="24"/>
                  </a:lnTo>
                  <a:lnTo>
                    <a:pt x="2" y="26"/>
                  </a:lnTo>
                  <a:lnTo>
                    <a:pt x="0" y="27"/>
                  </a:lnTo>
                  <a:lnTo>
                    <a:pt x="0" y="31"/>
                  </a:lnTo>
                  <a:close/>
                </a:path>
              </a:pathLst>
            </a:custGeom>
            <a:solidFill>
              <a:srgbClr val="FCEF00"/>
            </a:solidFill>
            <a:ln w="9525">
              <a:noFill/>
              <a:round/>
              <a:headEnd/>
              <a:tailEnd/>
            </a:ln>
          </p:spPr>
          <p:txBody>
            <a:bodyPr/>
            <a:lstStyle/>
            <a:p>
              <a:endParaRPr lang="en-US"/>
            </a:p>
          </p:txBody>
        </p:sp>
        <p:sp>
          <p:nvSpPr>
            <p:cNvPr id="117" name="Freeform 44"/>
            <p:cNvSpPr>
              <a:spLocks/>
            </p:cNvSpPr>
            <p:nvPr/>
          </p:nvSpPr>
          <p:spPr bwMode="auto">
            <a:xfrm>
              <a:off x="3077" y="1313"/>
              <a:ext cx="57" cy="28"/>
            </a:xfrm>
            <a:custGeom>
              <a:avLst/>
              <a:gdLst>
                <a:gd name="T0" fmla="*/ 0 w 57"/>
                <a:gd name="T1" fmla="*/ 23 h 28"/>
                <a:gd name="T2" fmla="*/ 4 w 57"/>
                <a:gd name="T3" fmla="*/ 24 h 28"/>
                <a:gd name="T4" fmla="*/ 6 w 57"/>
                <a:gd name="T5" fmla="*/ 26 h 28"/>
                <a:gd name="T6" fmla="*/ 10 w 57"/>
                <a:gd name="T7" fmla="*/ 26 h 28"/>
                <a:gd name="T8" fmla="*/ 14 w 57"/>
                <a:gd name="T9" fmla="*/ 28 h 28"/>
                <a:gd name="T10" fmla="*/ 18 w 57"/>
                <a:gd name="T11" fmla="*/ 28 h 28"/>
                <a:gd name="T12" fmla="*/ 22 w 57"/>
                <a:gd name="T13" fmla="*/ 28 h 28"/>
                <a:gd name="T14" fmla="*/ 26 w 57"/>
                <a:gd name="T15" fmla="*/ 28 h 28"/>
                <a:gd name="T16" fmla="*/ 30 w 57"/>
                <a:gd name="T17" fmla="*/ 28 h 28"/>
                <a:gd name="T18" fmla="*/ 34 w 57"/>
                <a:gd name="T19" fmla="*/ 26 h 28"/>
                <a:gd name="T20" fmla="*/ 38 w 57"/>
                <a:gd name="T21" fmla="*/ 24 h 28"/>
                <a:gd name="T22" fmla="*/ 42 w 57"/>
                <a:gd name="T23" fmla="*/ 23 h 28"/>
                <a:gd name="T24" fmla="*/ 46 w 57"/>
                <a:gd name="T25" fmla="*/ 21 h 28"/>
                <a:gd name="T26" fmla="*/ 49 w 57"/>
                <a:gd name="T27" fmla="*/ 17 h 28"/>
                <a:gd name="T28" fmla="*/ 51 w 57"/>
                <a:gd name="T29" fmla="*/ 15 h 28"/>
                <a:gd name="T30" fmla="*/ 53 w 57"/>
                <a:gd name="T31" fmla="*/ 13 h 28"/>
                <a:gd name="T32" fmla="*/ 57 w 57"/>
                <a:gd name="T33" fmla="*/ 10 h 28"/>
                <a:gd name="T34" fmla="*/ 57 w 57"/>
                <a:gd name="T35" fmla="*/ 10 h 28"/>
                <a:gd name="T36" fmla="*/ 57 w 57"/>
                <a:gd name="T37" fmla="*/ 8 h 28"/>
                <a:gd name="T38" fmla="*/ 57 w 57"/>
                <a:gd name="T39" fmla="*/ 8 h 28"/>
                <a:gd name="T40" fmla="*/ 57 w 57"/>
                <a:gd name="T41" fmla="*/ 8 h 28"/>
                <a:gd name="T42" fmla="*/ 57 w 57"/>
                <a:gd name="T43" fmla="*/ 8 h 28"/>
                <a:gd name="T44" fmla="*/ 57 w 57"/>
                <a:gd name="T45" fmla="*/ 8 h 28"/>
                <a:gd name="T46" fmla="*/ 53 w 57"/>
                <a:gd name="T47" fmla="*/ 4 h 28"/>
                <a:gd name="T48" fmla="*/ 51 w 57"/>
                <a:gd name="T49" fmla="*/ 2 h 28"/>
                <a:gd name="T50" fmla="*/ 48 w 57"/>
                <a:gd name="T51" fmla="*/ 2 h 28"/>
                <a:gd name="T52" fmla="*/ 44 w 57"/>
                <a:gd name="T53" fmla="*/ 0 h 28"/>
                <a:gd name="T54" fmla="*/ 42 w 57"/>
                <a:gd name="T55" fmla="*/ 0 h 28"/>
                <a:gd name="T56" fmla="*/ 38 w 57"/>
                <a:gd name="T57" fmla="*/ 0 h 28"/>
                <a:gd name="T58" fmla="*/ 34 w 57"/>
                <a:gd name="T59" fmla="*/ 0 h 28"/>
                <a:gd name="T60" fmla="*/ 30 w 57"/>
                <a:gd name="T61" fmla="*/ 0 h 28"/>
                <a:gd name="T62" fmla="*/ 26 w 57"/>
                <a:gd name="T63" fmla="*/ 2 h 28"/>
                <a:gd name="T64" fmla="*/ 20 w 57"/>
                <a:gd name="T65" fmla="*/ 4 h 28"/>
                <a:gd name="T66" fmla="*/ 16 w 57"/>
                <a:gd name="T67" fmla="*/ 6 h 28"/>
                <a:gd name="T68" fmla="*/ 12 w 57"/>
                <a:gd name="T69" fmla="*/ 8 h 28"/>
                <a:gd name="T70" fmla="*/ 10 w 57"/>
                <a:gd name="T71" fmla="*/ 11 h 28"/>
                <a:gd name="T72" fmla="*/ 6 w 57"/>
                <a:gd name="T73" fmla="*/ 13 h 28"/>
                <a:gd name="T74" fmla="*/ 4 w 57"/>
                <a:gd name="T75" fmla="*/ 17 h 28"/>
                <a:gd name="T76" fmla="*/ 0 w 57"/>
                <a:gd name="T77" fmla="*/ 21 h 28"/>
                <a:gd name="T78" fmla="*/ 0 w 57"/>
                <a:gd name="T79" fmla="*/ 21 h 28"/>
                <a:gd name="T80" fmla="*/ 0 w 57"/>
                <a:gd name="T81" fmla="*/ 21 h 28"/>
                <a:gd name="T82" fmla="*/ 0 w 57"/>
                <a:gd name="T83" fmla="*/ 21 h 28"/>
                <a:gd name="T84" fmla="*/ 0 w 57"/>
                <a:gd name="T85" fmla="*/ 21 h 28"/>
                <a:gd name="T86" fmla="*/ 0 w 57"/>
                <a:gd name="T87" fmla="*/ 21 h 28"/>
                <a:gd name="T88" fmla="*/ 0 w 57"/>
                <a:gd name="T89" fmla="*/ 21 h 28"/>
                <a:gd name="T90" fmla="*/ 0 w 57"/>
                <a:gd name="T91" fmla="*/ 23 h 28"/>
                <a:gd name="T92" fmla="*/ 0 w 57"/>
                <a:gd name="T93" fmla="*/ 23 h 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7"/>
                <a:gd name="T142" fmla="*/ 0 h 28"/>
                <a:gd name="T143" fmla="*/ 57 w 57"/>
                <a:gd name="T144" fmla="*/ 28 h 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7" h="28">
                  <a:moveTo>
                    <a:pt x="0" y="23"/>
                  </a:moveTo>
                  <a:lnTo>
                    <a:pt x="4" y="24"/>
                  </a:lnTo>
                  <a:lnTo>
                    <a:pt x="6" y="26"/>
                  </a:lnTo>
                  <a:lnTo>
                    <a:pt x="10" y="26"/>
                  </a:lnTo>
                  <a:lnTo>
                    <a:pt x="14" y="28"/>
                  </a:lnTo>
                  <a:lnTo>
                    <a:pt x="18" y="28"/>
                  </a:lnTo>
                  <a:lnTo>
                    <a:pt x="22" y="28"/>
                  </a:lnTo>
                  <a:lnTo>
                    <a:pt x="26" y="28"/>
                  </a:lnTo>
                  <a:lnTo>
                    <a:pt x="30" y="28"/>
                  </a:lnTo>
                  <a:lnTo>
                    <a:pt x="34" y="26"/>
                  </a:lnTo>
                  <a:lnTo>
                    <a:pt x="38" y="24"/>
                  </a:lnTo>
                  <a:lnTo>
                    <a:pt x="42" y="23"/>
                  </a:lnTo>
                  <a:lnTo>
                    <a:pt x="46" y="21"/>
                  </a:lnTo>
                  <a:lnTo>
                    <a:pt x="49" y="17"/>
                  </a:lnTo>
                  <a:lnTo>
                    <a:pt x="51" y="15"/>
                  </a:lnTo>
                  <a:lnTo>
                    <a:pt x="53" y="13"/>
                  </a:lnTo>
                  <a:lnTo>
                    <a:pt x="57" y="10"/>
                  </a:lnTo>
                  <a:lnTo>
                    <a:pt x="57" y="8"/>
                  </a:lnTo>
                  <a:lnTo>
                    <a:pt x="53" y="4"/>
                  </a:lnTo>
                  <a:lnTo>
                    <a:pt x="51" y="2"/>
                  </a:lnTo>
                  <a:lnTo>
                    <a:pt x="48" y="2"/>
                  </a:lnTo>
                  <a:lnTo>
                    <a:pt x="44" y="0"/>
                  </a:lnTo>
                  <a:lnTo>
                    <a:pt x="42" y="0"/>
                  </a:lnTo>
                  <a:lnTo>
                    <a:pt x="38" y="0"/>
                  </a:lnTo>
                  <a:lnTo>
                    <a:pt x="34" y="0"/>
                  </a:lnTo>
                  <a:lnTo>
                    <a:pt x="30" y="0"/>
                  </a:lnTo>
                  <a:lnTo>
                    <a:pt x="26" y="2"/>
                  </a:lnTo>
                  <a:lnTo>
                    <a:pt x="20" y="4"/>
                  </a:lnTo>
                  <a:lnTo>
                    <a:pt x="16" y="6"/>
                  </a:lnTo>
                  <a:lnTo>
                    <a:pt x="12" y="8"/>
                  </a:lnTo>
                  <a:lnTo>
                    <a:pt x="10" y="11"/>
                  </a:lnTo>
                  <a:lnTo>
                    <a:pt x="6" y="13"/>
                  </a:lnTo>
                  <a:lnTo>
                    <a:pt x="4" y="17"/>
                  </a:lnTo>
                  <a:lnTo>
                    <a:pt x="0" y="21"/>
                  </a:lnTo>
                  <a:lnTo>
                    <a:pt x="0" y="23"/>
                  </a:lnTo>
                  <a:close/>
                </a:path>
              </a:pathLst>
            </a:custGeom>
            <a:solidFill>
              <a:srgbClr val="FCEF00"/>
            </a:solidFill>
            <a:ln w="9525">
              <a:noFill/>
              <a:round/>
              <a:headEnd/>
              <a:tailEnd/>
            </a:ln>
          </p:spPr>
          <p:txBody>
            <a:bodyPr/>
            <a:lstStyle/>
            <a:p>
              <a:endParaRPr lang="en-US"/>
            </a:p>
          </p:txBody>
        </p:sp>
        <p:sp>
          <p:nvSpPr>
            <p:cNvPr id="118" name="Freeform 45"/>
            <p:cNvSpPr>
              <a:spLocks/>
            </p:cNvSpPr>
            <p:nvPr/>
          </p:nvSpPr>
          <p:spPr bwMode="auto">
            <a:xfrm>
              <a:off x="3148" y="1450"/>
              <a:ext cx="56" cy="32"/>
            </a:xfrm>
            <a:custGeom>
              <a:avLst/>
              <a:gdLst>
                <a:gd name="T0" fmla="*/ 0 w 56"/>
                <a:gd name="T1" fmla="*/ 6 h 32"/>
                <a:gd name="T2" fmla="*/ 2 w 56"/>
                <a:gd name="T3" fmla="*/ 10 h 32"/>
                <a:gd name="T4" fmla="*/ 2 w 56"/>
                <a:gd name="T5" fmla="*/ 13 h 32"/>
                <a:gd name="T6" fmla="*/ 4 w 56"/>
                <a:gd name="T7" fmla="*/ 15 h 32"/>
                <a:gd name="T8" fmla="*/ 6 w 56"/>
                <a:gd name="T9" fmla="*/ 19 h 32"/>
                <a:gd name="T10" fmla="*/ 8 w 56"/>
                <a:gd name="T11" fmla="*/ 21 h 32"/>
                <a:gd name="T12" fmla="*/ 12 w 56"/>
                <a:gd name="T13" fmla="*/ 23 h 32"/>
                <a:gd name="T14" fmla="*/ 14 w 56"/>
                <a:gd name="T15" fmla="*/ 24 h 32"/>
                <a:gd name="T16" fmla="*/ 18 w 56"/>
                <a:gd name="T17" fmla="*/ 26 h 32"/>
                <a:gd name="T18" fmla="*/ 22 w 56"/>
                <a:gd name="T19" fmla="*/ 28 h 32"/>
                <a:gd name="T20" fmla="*/ 26 w 56"/>
                <a:gd name="T21" fmla="*/ 30 h 32"/>
                <a:gd name="T22" fmla="*/ 30 w 56"/>
                <a:gd name="T23" fmla="*/ 32 h 32"/>
                <a:gd name="T24" fmla="*/ 36 w 56"/>
                <a:gd name="T25" fmla="*/ 32 h 32"/>
                <a:gd name="T26" fmla="*/ 40 w 56"/>
                <a:gd name="T27" fmla="*/ 32 h 32"/>
                <a:gd name="T28" fmla="*/ 46 w 56"/>
                <a:gd name="T29" fmla="*/ 32 h 32"/>
                <a:gd name="T30" fmla="*/ 50 w 56"/>
                <a:gd name="T31" fmla="*/ 32 h 32"/>
                <a:gd name="T32" fmla="*/ 54 w 56"/>
                <a:gd name="T33" fmla="*/ 30 h 32"/>
                <a:gd name="T34" fmla="*/ 56 w 56"/>
                <a:gd name="T35" fmla="*/ 26 h 32"/>
                <a:gd name="T36" fmla="*/ 54 w 56"/>
                <a:gd name="T37" fmla="*/ 24 h 32"/>
                <a:gd name="T38" fmla="*/ 54 w 56"/>
                <a:gd name="T39" fmla="*/ 21 h 32"/>
                <a:gd name="T40" fmla="*/ 52 w 56"/>
                <a:gd name="T41" fmla="*/ 19 h 32"/>
                <a:gd name="T42" fmla="*/ 52 w 56"/>
                <a:gd name="T43" fmla="*/ 17 h 32"/>
                <a:gd name="T44" fmla="*/ 50 w 56"/>
                <a:gd name="T45" fmla="*/ 13 h 32"/>
                <a:gd name="T46" fmla="*/ 48 w 56"/>
                <a:gd name="T47" fmla="*/ 11 h 32"/>
                <a:gd name="T48" fmla="*/ 44 w 56"/>
                <a:gd name="T49" fmla="*/ 10 h 32"/>
                <a:gd name="T50" fmla="*/ 40 w 56"/>
                <a:gd name="T51" fmla="*/ 8 h 32"/>
                <a:gd name="T52" fmla="*/ 34 w 56"/>
                <a:gd name="T53" fmla="*/ 4 h 32"/>
                <a:gd name="T54" fmla="*/ 30 w 56"/>
                <a:gd name="T55" fmla="*/ 2 h 32"/>
                <a:gd name="T56" fmla="*/ 24 w 56"/>
                <a:gd name="T57" fmla="*/ 2 h 32"/>
                <a:gd name="T58" fmla="*/ 18 w 56"/>
                <a:gd name="T59" fmla="*/ 0 h 32"/>
                <a:gd name="T60" fmla="*/ 14 w 56"/>
                <a:gd name="T61" fmla="*/ 0 h 32"/>
                <a:gd name="T62" fmla="*/ 8 w 56"/>
                <a:gd name="T63" fmla="*/ 0 h 32"/>
                <a:gd name="T64" fmla="*/ 4 w 56"/>
                <a:gd name="T65" fmla="*/ 2 h 32"/>
                <a:gd name="T66" fmla="*/ 2 w 56"/>
                <a:gd name="T67" fmla="*/ 2 h 32"/>
                <a:gd name="T68" fmla="*/ 2 w 56"/>
                <a:gd name="T69" fmla="*/ 2 h 32"/>
                <a:gd name="T70" fmla="*/ 2 w 56"/>
                <a:gd name="T71" fmla="*/ 4 h 32"/>
                <a:gd name="T72" fmla="*/ 0 w 56"/>
                <a:gd name="T73" fmla="*/ 4 h 32"/>
                <a:gd name="T74" fmla="*/ 0 w 56"/>
                <a:gd name="T75" fmla="*/ 4 h 32"/>
                <a:gd name="T76" fmla="*/ 0 w 56"/>
                <a:gd name="T77" fmla="*/ 4 h 32"/>
                <a:gd name="T78" fmla="*/ 0 w 56"/>
                <a:gd name="T79" fmla="*/ 4 h 32"/>
                <a:gd name="T80" fmla="*/ 0 w 56"/>
                <a:gd name="T81" fmla="*/ 4 h 32"/>
                <a:gd name="T82" fmla="*/ 0 w 56"/>
                <a:gd name="T83" fmla="*/ 4 h 32"/>
                <a:gd name="T84" fmla="*/ 0 w 56"/>
                <a:gd name="T85" fmla="*/ 6 h 32"/>
                <a:gd name="T86" fmla="*/ 0 w 56"/>
                <a:gd name="T87" fmla="*/ 6 h 32"/>
                <a:gd name="T88" fmla="*/ 0 w 56"/>
                <a:gd name="T89" fmla="*/ 6 h 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32"/>
                <a:gd name="T137" fmla="*/ 56 w 56"/>
                <a:gd name="T138" fmla="*/ 32 h 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32">
                  <a:moveTo>
                    <a:pt x="0" y="6"/>
                  </a:moveTo>
                  <a:lnTo>
                    <a:pt x="2" y="10"/>
                  </a:lnTo>
                  <a:lnTo>
                    <a:pt x="2" y="13"/>
                  </a:lnTo>
                  <a:lnTo>
                    <a:pt x="4" y="15"/>
                  </a:lnTo>
                  <a:lnTo>
                    <a:pt x="6" y="19"/>
                  </a:lnTo>
                  <a:lnTo>
                    <a:pt x="8" y="21"/>
                  </a:lnTo>
                  <a:lnTo>
                    <a:pt x="12" y="23"/>
                  </a:lnTo>
                  <a:lnTo>
                    <a:pt x="14" y="24"/>
                  </a:lnTo>
                  <a:lnTo>
                    <a:pt x="18" y="26"/>
                  </a:lnTo>
                  <a:lnTo>
                    <a:pt x="22" y="28"/>
                  </a:lnTo>
                  <a:lnTo>
                    <a:pt x="26" y="30"/>
                  </a:lnTo>
                  <a:lnTo>
                    <a:pt x="30" y="32"/>
                  </a:lnTo>
                  <a:lnTo>
                    <a:pt x="36" y="32"/>
                  </a:lnTo>
                  <a:lnTo>
                    <a:pt x="40" y="32"/>
                  </a:lnTo>
                  <a:lnTo>
                    <a:pt x="46" y="32"/>
                  </a:lnTo>
                  <a:lnTo>
                    <a:pt x="50" y="32"/>
                  </a:lnTo>
                  <a:lnTo>
                    <a:pt x="54" y="30"/>
                  </a:lnTo>
                  <a:lnTo>
                    <a:pt x="56" y="26"/>
                  </a:lnTo>
                  <a:lnTo>
                    <a:pt x="54" y="24"/>
                  </a:lnTo>
                  <a:lnTo>
                    <a:pt x="54" y="21"/>
                  </a:lnTo>
                  <a:lnTo>
                    <a:pt x="52" y="19"/>
                  </a:lnTo>
                  <a:lnTo>
                    <a:pt x="52" y="17"/>
                  </a:lnTo>
                  <a:lnTo>
                    <a:pt x="50" y="13"/>
                  </a:lnTo>
                  <a:lnTo>
                    <a:pt x="48" y="11"/>
                  </a:lnTo>
                  <a:lnTo>
                    <a:pt x="44" y="10"/>
                  </a:lnTo>
                  <a:lnTo>
                    <a:pt x="40" y="8"/>
                  </a:lnTo>
                  <a:lnTo>
                    <a:pt x="34" y="4"/>
                  </a:lnTo>
                  <a:lnTo>
                    <a:pt x="30" y="2"/>
                  </a:lnTo>
                  <a:lnTo>
                    <a:pt x="24" y="2"/>
                  </a:lnTo>
                  <a:lnTo>
                    <a:pt x="18" y="0"/>
                  </a:lnTo>
                  <a:lnTo>
                    <a:pt x="14" y="0"/>
                  </a:lnTo>
                  <a:lnTo>
                    <a:pt x="8" y="0"/>
                  </a:lnTo>
                  <a:lnTo>
                    <a:pt x="4" y="2"/>
                  </a:lnTo>
                  <a:lnTo>
                    <a:pt x="2" y="2"/>
                  </a:lnTo>
                  <a:lnTo>
                    <a:pt x="2" y="4"/>
                  </a:lnTo>
                  <a:lnTo>
                    <a:pt x="0" y="4"/>
                  </a:lnTo>
                  <a:lnTo>
                    <a:pt x="0" y="6"/>
                  </a:lnTo>
                  <a:close/>
                </a:path>
              </a:pathLst>
            </a:custGeom>
            <a:solidFill>
              <a:srgbClr val="FCEF00"/>
            </a:solidFill>
            <a:ln w="9525">
              <a:noFill/>
              <a:round/>
              <a:headEnd/>
              <a:tailEnd/>
            </a:ln>
          </p:spPr>
          <p:txBody>
            <a:bodyPr/>
            <a:lstStyle/>
            <a:p>
              <a:endParaRPr lang="en-US"/>
            </a:p>
          </p:txBody>
        </p:sp>
        <p:sp>
          <p:nvSpPr>
            <p:cNvPr id="119" name="Freeform 46"/>
            <p:cNvSpPr>
              <a:spLocks/>
            </p:cNvSpPr>
            <p:nvPr/>
          </p:nvSpPr>
          <p:spPr bwMode="auto">
            <a:xfrm>
              <a:off x="3093" y="1236"/>
              <a:ext cx="41" cy="18"/>
            </a:xfrm>
            <a:custGeom>
              <a:avLst/>
              <a:gdLst>
                <a:gd name="T0" fmla="*/ 2 w 41"/>
                <a:gd name="T1" fmla="*/ 16 h 18"/>
                <a:gd name="T2" fmla="*/ 2 w 41"/>
                <a:gd name="T3" fmla="*/ 18 h 18"/>
                <a:gd name="T4" fmla="*/ 2 w 41"/>
                <a:gd name="T5" fmla="*/ 18 h 18"/>
                <a:gd name="T6" fmla="*/ 2 w 41"/>
                <a:gd name="T7" fmla="*/ 18 h 18"/>
                <a:gd name="T8" fmla="*/ 4 w 41"/>
                <a:gd name="T9" fmla="*/ 18 h 18"/>
                <a:gd name="T10" fmla="*/ 4 w 41"/>
                <a:gd name="T11" fmla="*/ 18 h 18"/>
                <a:gd name="T12" fmla="*/ 4 w 41"/>
                <a:gd name="T13" fmla="*/ 18 h 18"/>
                <a:gd name="T14" fmla="*/ 32 w 41"/>
                <a:gd name="T15" fmla="*/ 18 h 18"/>
                <a:gd name="T16" fmla="*/ 32 w 41"/>
                <a:gd name="T17" fmla="*/ 18 h 18"/>
                <a:gd name="T18" fmla="*/ 32 w 41"/>
                <a:gd name="T19" fmla="*/ 16 h 18"/>
                <a:gd name="T20" fmla="*/ 33 w 41"/>
                <a:gd name="T21" fmla="*/ 14 h 18"/>
                <a:gd name="T22" fmla="*/ 33 w 41"/>
                <a:gd name="T23" fmla="*/ 14 h 18"/>
                <a:gd name="T24" fmla="*/ 33 w 41"/>
                <a:gd name="T25" fmla="*/ 12 h 18"/>
                <a:gd name="T26" fmla="*/ 33 w 41"/>
                <a:gd name="T27" fmla="*/ 11 h 18"/>
                <a:gd name="T28" fmla="*/ 33 w 41"/>
                <a:gd name="T29" fmla="*/ 11 h 18"/>
                <a:gd name="T30" fmla="*/ 33 w 41"/>
                <a:gd name="T31" fmla="*/ 9 h 18"/>
                <a:gd name="T32" fmla="*/ 41 w 41"/>
                <a:gd name="T33" fmla="*/ 1 h 18"/>
                <a:gd name="T34" fmla="*/ 37 w 41"/>
                <a:gd name="T35" fmla="*/ 1 h 18"/>
                <a:gd name="T36" fmla="*/ 33 w 41"/>
                <a:gd name="T37" fmla="*/ 0 h 18"/>
                <a:gd name="T38" fmla="*/ 28 w 41"/>
                <a:gd name="T39" fmla="*/ 1 h 18"/>
                <a:gd name="T40" fmla="*/ 24 w 41"/>
                <a:gd name="T41" fmla="*/ 1 h 18"/>
                <a:gd name="T42" fmla="*/ 18 w 41"/>
                <a:gd name="T43" fmla="*/ 3 h 18"/>
                <a:gd name="T44" fmla="*/ 14 w 41"/>
                <a:gd name="T45" fmla="*/ 5 h 18"/>
                <a:gd name="T46" fmla="*/ 10 w 41"/>
                <a:gd name="T47" fmla="*/ 9 h 18"/>
                <a:gd name="T48" fmla="*/ 4 w 41"/>
                <a:gd name="T49" fmla="*/ 11 h 18"/>
                <a:gd name="T50" fmla="*/ 4 w 41"/>
                <a:gd name="T51" fmla="*/ 11 h 18"/>
                <a:gd name="T52" fmla="*/ 4 w 41"/>
                <a:gd name="T53" fmla="*/ 12 h 18"/>
                <a:gd name="T54" fmla="*/ 2 w 41"/>
                <a:gd name="T55" fmla="*/ 12 h 18"/>
                <a:gd name="T56" fmla="*/ 2 w 41"/>
                <a:gd name="T57" fmla="*/ 12 h 18"/>
                <a:gd name="T58" fmla="*/ 2 w 41"/>
                <a:gd name="T59" fmla="*/ 12 h 18"/>
                <a:gd name="T60" fmla="*/ 2 w 41"/>
                <a:gd name="T61" fmla="*/ 14 h 18"/>
                <a:gd name="T62" fmla="*/ 0 w 41"/>
                <a:gd name="T63" fmla="*/ 14 h 18"/>
                <a:gd name="T64" fmla="*/ 0 w 41"/>
                <a:gd name="T65" fmla="*/ 14 h 18"/>
                <a:gd name="T66" fmla="*/ 0 w 41"/>
                <a:gd name="T67" fmla="*/ 16 h 18"/>
                <a:gd name="T68" fmla="*/ 0 w 41"/>
                <a:gd name="T69" fmla="*/ 16 h 18"/>
                <a:gd name="T70" fmla="*/ 2 w 41"/>
                <a:gd name="T71" fmla="*/ 16 h 18"/>
                <a:gd name="T72" fmla="*/ 2 w 41"/>
                <a:gd name="T73" fmla="*/ 16 h 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
                <a:gd name="T112" fmla="*/ 0 h 18"/>
                <a:gd name="T113" fmla="*/ 41 w 41"/>
                <a:gd name="T114" fmla="*/ 18 h 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 h="18">
                  <a:moveTo>
                    <a:pt x="2" y="16"/>
                  </a:moveTo>
                  <a:lnTo>
                    <a:pt x="2" y="18"/>
                  </a:lnTo>
                  <a:lnTo>
                    <a:pt x="4" y="18"/>
                  </a:lnTo>
                  <a:lnTo>
                    <a:pt x="32" y="18"/>
                  </a:lnTo>
                  <a:lnTo>
                    <a:pt x="32" y="16"/>
                  </a:lnTo>
                  <a:lnTo>
                    <a:pt x="33" y="14"/>
                  </a:lnTo>
                  <a:lnTo>
                    <a:pt x="33" y="12"/>
                  </a:lnTo>
                  <a:lnTo>
                    <a:pt x="33" y="11"/>
                  </a:lnTo>
                  <a:lnTo>
                    <a:pt x="33" y="9"/>
                  </a:lnTo>
                  <a:lnTo>
                    <a:pt x="41" y="1"/>
                  </a:lnTo>
                  <a:lnTo>
                    <a:pt x="37" y="1"/>
                  </a:lnTo>
                  <a:lnTo>
                    <a:pt x="33" y="0"/>
                  </a:lnTo>
                  <a:lnTo>
                    <a:pt x="28" y="1"/>
                  </a:lnTo>
                  <a:lnTo>
                    <a:pt x="24" y="1"/>
                  </a:lnTo>
                  <a:lnTo>
                    <a:pt x="18" y="3"/>
                  </a:lnTo>
                  <a:lnTo>
                    <a:pt x="14" y="5"/>
                  </a:lnTo>
                  <a:lnTo>
                    <a:pt x="10" y="9"/>
                  </a:lnTo>
                  <a:lnTo>
                    <a:pt x="4" y="11"/>
                  </a:lnTo>
                  <a:lnTo>
                    <a:pt x="4" y="12"/>
                  </a:lnTo>
                  <a:lnTo>
                    <a:pt x="2" y="12"/>
                  </a:lnTo>
                  <a:lnTo>
                    <a:pt x="2" y="14"/>
                  </a:lnTo>
                  <a:lnTo>
                    <a:pt x="0" y="14"/>
                  </a:lnTo>
                  <a:lnTo>
                    <a:pt x="0" y="16"/>
                  </a:lnTo>
                  <a:lnTo>
                    <a:pt x="2" y="16"/>
                  </a:lnTo>
                  <a:close/>
                </a:path>
              </a:pathLst>
            </a:custGeom>
            <a:solidFill>
              <a:srgbClr val="FCEF00"/>
            </a:solidFill>
            <a:ln w="9525">
              <a:noFill/>
              <a:round/>
              <a:headEnd/>
              <a:tailEnd/>
            </a:ln>
          </p:spPr>
          <p:txBody>
            <a:bodyPr/>
            <a:lstStyle/>
            <a:p>
              <a:endParaRPr lang="en-US"/>
            </a:p>
          </p:txBody>
        </p:sp>
        <p:sp>
          <p:nvSpPr>
            <p:cNvPr id="120" name="Freeform 47"/>
            <p:cNvSpPr>
              <a:spLocks/>
            </p:cNvSpPr>
            <p:nvPr/>
          </p:nvSpPr>
          <p:spPr bwMode="auto">
            <a:xfrm>
              <a:off x="3126" y="1297"/>
              <a:ext cx="48" cy="16"/>
            </a:xfrm>
            <a:custGeom>
              <a:avLst/>
              <a:gdLst>
                <a:gd name="T0" fmla="*/ 2 w 48"/>
                <a:gd name="T1" fmla="*/ 11 h 16"/>
                <a:gd name="T2" fmla="*/ 6 w 48"/>
                <a:gd name="T3" fmla="*/ 13 h 16"/>
                <a:gd name="T4" fmla="*/ 12 w 48"/>
                <a:gd name="T5" fmla="*/ 14 h 16"/>
                <a:gd name="T6" fmla="*/ 16 w 48"/>
                <a:gd name="T7" fmla="*/ 14 h 16"/>
                <a:gd name="T8" fmla="*/ 22 w 48"/>
                <a:gd name="T9" fmla="*/ 16 h 16"/>
                <a:gd name="T10" fmla="*/ 26 w 48"/>
                <a:gd name="T11" fmla="*/ 16 h 16"/>
                <a:gd name="T12" fmla="*/ 32 w 48"/>
                <a:gd name="T13" fmla="*/ 14 h 16"/>
                <a:gd name="T14" fmla="*/ 36 w 48"/>
                <a:gd name="T15" fmla="*/ 13 h 16"/>
                <a:gd name="T16" fmla="*/ 42 w 48"/>
                <a:gd name="T17" fmla="*/ 11 h 16"/>
                <a:gd name="T18" fmla="*/ 42 w 48"/>
                <a:gd name="T19" fmla="*/ 9 h 16"/>
                <a:gd name="T20" fmla="*/ 44 w 48"/>
                <a:gd name="T21" fmla="*/ 9 h 16"/>
                <a:gd name="T22" fmla="*/ 44 w 48"/>
                <a:gd name="T23" fmla="*/ 7 h 16"/>
                <a:gd name="T24" fmla="*/ 46 w 48"/>
                <a:gd name="T25" fmla="*/ 7 h 16"/>
                <a:gd name="T26" fmla="*/ 46 w 48"/>
                <a:gd name="T27" fmla="*/ 5 h 16"/>
                <a:gd name="T28" fmla="*/ 48 w 48"/>
                <a:gd name="T29" fmla="*/ 5 h 16"/>
                <a:gd name="T30" fmla="*/ 48 w 48"/>
                <a:gd name="T31" fmla="*/ 3 h 16"/>
                <a:gd name="T32" fmla="*/ 48 w 48"/>
                <a:gd name="T33" fmla="*/ 3 h 16"/>
                <a:gd name="T34" fmla="*/ 44 w 48"/>
                <a:gd name="T35" fmla="*/ 1 h 16"/>
                <a:gd name="T36" fmla="*/ 40 w 48"/>
                <a:gd name="T37" fmla="*/ 0 h 16"/>
                <a:gd name="T38" fmla="*/ 36 w 48"/>
                <a:gd name="T39" fmla="*/ 0 h 16"/>
                <a:gd name="T40" fmla="*/ 32 w 48"/>
                <a:gd name="T41" fmla="*/ 0 h 16"/>
                <a:gd name="T42" fmla="*/ 28 w 48"/>
                <a:gd name="T43" fmla="*/ 0 h 16"/>
                <a:gd name="T44" fmla="*/ 24 w 48"/>
                <a:gd name="T45" fmla="*/ 0 h 16"/>
                <a:gd name="T46" fmla="*/ 18 w 48"/>
                <a:gd name="T47" fmla="*/ 1 h 16"/>
                <a:gd name="T48" fmla="*/ 14 w 48"/>
                <a:gd name="T49" fmla="*/ 1 h 16"/>
                <a:gd name="T50" fmla="*/ 12 w 48"/>
                <a:gd name="T51" fmla="*/ 1 h 16"/>
                <a:gd name="T52" fmla="*/ 10 w 48"/>
                <a:gd name="T53" fmla="*/ 3 h 16"/>
                <a:gd name="T54" fmla="*/ 8 w 48"/>
                <a:gd name="T55" fmla="*/ 3 h 16"/>
                <a:gd name="T56" fmla="*/ 6 w 48"/>
                <a:gd name="T57" fmla="*/ 5 h 16"/>
                <a:gd name="T58" fmla="*/ 6 w 48"/>
                <a:gd name="T59" fmla="*/ 7 h 16"/>
                <a:gd name="T60" fmla="*/ 4 w 48"/>
                <a:gd name="T61" fmla="*/ 7 h 16"/>
                <a:gd name="T62" fmla="*/ 2 w 48"/>
                <a:gd name="T63" fmla="*/ 9 h 16"/>
                <a:gd name="T64" fmla="*/ 0 w 48"/>
                <a:gd name="T65" fmla="*/ 11 h 16"/>
                <a:gd name="T66" fmla="*/ 2 w 48"/>
                <a:gd name="T67" fmla="*/ 11 h 16"/>
                <a:gd name="T68" fmla="*/ 2 w 48"/>
                <a:gd name="T69" fmla="*/ 11 h 16"/>
                <a:gd name="T70" fmla="*/ 2 w 48"/>
                <a:gd name="T71" fmla="*/ 11 h 16"/>
                <a:gd name="T72" fmla="*/ 2 w 48"/>
                <a:gd name="T73" fmla="*/ 11 h 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16"/>
                <a:gd name="T113" fmla="*/ 48 w 48"/>
                <a:gd name="T114" fmla="*/ 16 h 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16">
                  <a:moveTo>
                    <a:pt x="2" y="11"/>
                  </a:moveTo>
                  <a:lnTo>
                    <a:pt x="6" y="13"/>
                  </a:lnTo>
                  <a:lnTo>
                    <a:pt x="12" y="14"/>
                  </a:lnTo>
                  <a:lnTo>
                    <a:pt x="16" y="14"/>
                  </a:lnTo>
                  <a:lnTo>
                    <a:pt x="22" y="16"/>
                  </a:lnTo>
                  <a:lnTo>
                    <a:pt x="26" y="16"/>
                  </a:lnTo>
                  <a:lnTo>
                    <a:pt x="32" y="14"/>
                  </a:lnTo>
                  <a:lnTo>
                    <a:pt x="36" y="13"/>
                  </a:lnTo>
                  <a:lnTo>
                    <a:pt x="42" y="11"/>
                  </a:lnTo>
                  <a:lnTo>
                    <a:pt x="42" y="9"/>
                  </a:lnTo>
                  <a:lnTo>
                    <a:pt x="44" y="9"/>
                  </a:lnTo>
                  <a:lnTo>
                    <a:pt x="44" y="7"/>
                  </a:lnTo>
                  <a:lnTo>
                    <a:pt x="46" y="7"/>
                  </a:lnTo>
                  <a:lnTo>
                    <a:pt x="46" y="5"/>
                  </a:lnTo>
                  <a:lnTo>
                    <a:pt x="48" y="5"/>
                  </a:lnTo>
                  <a:lnTo>
                    <a:pt x="48" y="3"/>
                  </a:lnTo>
                  <a:lnTo>
                    <a:pt x="44" y="1"/>
                  </a:lnTo>
                  <a:lnTo>
                    <a:pt x="40" y="0"/>
                  </a:lnTo>
                  <a:lnTo>
                    <a:pt x="36" y="0"/>
                  </a:lnTo>
                  <a:lnTo>
                    <a:pt x="32" y="0"/>
                  </a:lnTo>
                  <a:lnTo>
                    <a:pt x="28" y="0"/>
                  </a:lnTo>
                  <a:lnTo>
                    <a:pt x="24" y="0"/>
                  </a:lnTo>
                  <a:lnTo>
                    <a:pt x="18" y="1"/>
                  </a:lnTo>
                  <a:lnTo>
                    <a:pt x="14" y="1"/>
                  </a:lnTo>
                  <a:lnTo>
                    <a:pt x="12" y="1"/>
                  </a:lnTo>
                  <a:lnTo>
                    <a:pt x="10" y="3"/>
                  </a:lnTo>
                  <a:lnTo>
                    <a:pt x="8" y="3"/>
                  </a:lnTo>
                  <a:lnTo>
                    <a:pt x="6" y="5"/>
                  </a:lnTo>
                  <a:lnTo>
                    <a:pt x="6" y="7"/>
                  </a:lnTo>
                  <a:lnTo>
                    <a:pt x="4" y="7"/>
                  </a:lnTo>
                  <a:lnTo>
                    <a:pt x="2" y="9"/>
                  </a:lnTo>
                  <a:lnTo>
                    <a:pt x="0" y="11"/>
                  </a:lnTo>
                  <a:lnTo>
                    <a:pt x="2" y="11"/>
                  </a:lnTo>
                  <a:close/>
                </a:path>
              </a:pathLst>
            </a:custGeom>
            <a:solidFill>
              <a:srgbClr val="FCEF00"/>
            </a:solidFill>
            <a:ln w="9525">
              <a:noFill/>
              <a:round/>
              <a:headEnd/>
              <a:tailEnd/>
            </a:ln>
          </p:spPr>
          <p:txBody>
            <a:bodyPr/>
            <a:lstStyle/>
            <a:p>
              <a:endParaRPr lang="en-US"/>
            </a:p>
          </p:txBody>
        </p:sp>
        <p:sp>
          <p:nvSpPr>
            <p:cNvPr id="121" name="Freeform 48"/>
            <p:cNvSpPr>
              <a:spLocks/>
            </p:cNvSpPr>
            <p:nvPr/>
          </p:nvSpPr>
          <p:spPr bwMode="auto">
            <a:xfrm>
              <a:off x="3142" y="1239"/>
              <a:ext cx="36" cy="19"/>
            </a:xfrm>
            <a:custGeom>
              <a:avLst/>
              <a:gdLst>
                <a:gd name="T0" fmla="*/ 0 w 36"/>
                <a:gd name="T1" fmla="*/ 9 h 19"/>
                <a:gd name="T2" fmla="*/ 2 w 36"/>
                <a:gd name="T3" fmla="*/ 11 h 19"/>
                <a:gd name="T4" fmla="*/ 2 w 36"/>
                <a:gd name="T5" fmla="*/ 13 h 19"/>
                <a:gd name="T6" fmla="*/ 4 w 36"/>
                <a:gd name="T7" fmla="*/ 13 h 19"/>
                <a:gd name="T8" fmla="*/ 6 w 36"/>
                <a:gd name="T9" fmla="*/ 15 h 19"/>
                <a:gd name="T10" fmla="*/ 6 w 36"/>
                <a:gd name="T11" fmla="*/ 17 h 19"/>
                <a:gd name="T12" fmla="*/ 8 w 36"/>
                <a:gd name="T13" fmla="*/ 17 h 19"/>
                <a:gd name="T14" fmla="*/ 10 w 36"/>
                <a:gd name="T15" fmla="*/ 17 h 19"/>
                <a:gd name="T16" fmla="*/ 12 w 36"/>
                <a:gd name="T17" fmla="*/ 17 h 19"/>
                <a:gd name="T18" fmla="*/ 14 w 36"/>
                <a:gd name="T19" fmla="*/ 17 h 19"/>
                <a:gd name="T20" fmla="*/ 14 w 36"/>
                <a:gd name="T21" fmla="*/ 17 h 19"/>
                <a:gd name="T22" fmla="*/ 16 w 36"/>
                <a:gd name="T23" fmla="*/ 17 h 19"/>
                <a:gd name="T24" fmla="*/ 16 w 36"/>
                <a:gd name="T25" fmla="*/ 19 h 19"/>
                <a:gd name="T26" fmla="*/ 16 w 36"/>
                <a:gd name="T27" fmla="*/ 19 h 19"/>
                <a:gd name="T28" fmla="*/ 18 w 36"/>
                <a:gd name="T29" fmla="*/ 19 h 19"/>
                <a:gd name="T30" fmla="*/ 18 w 36"/>
                <a:gd name="T31" fmla="*/ 19 h 19"/>
                <a:gd name="T32" fmla="*/ 20 w 36"/>
                <a:gd name="T33" fmla="*/ 19 h 19"/>
                <a:gd name="T34" fmla="*/ 36 w 36"/>
                <a:gd name="T35" fmla="*/ 13 h 19"/>
                <a:gd name="T36" fmla="*/ 36 w 36"/>
                <a:gd name="T37" fmla="*/ 11 h 19"/>
                <a:gd name="T38" fmla="*/ 36 w 36"/>
                <a:gd name="T39" fmla="*/ 9 h 19"/>
                <a:gd name="T40" fmla="*/ 36 w 36"/>
                <a:gd name="T41" fmla="*/ 9 h 19"/>
                <a:gd name="T42" fmla="*/ 36 w 36"/>
                <a:gd name="T43" fmla="*/ 8 h 19"/>
                <a:gd name="T44" fmla="*/ 34 w 36"/>
                <a:gd name="T45" fmla="*/ 8 h 19"/>
                <a:gd name="T46" fmla="*/ 34 w 36"/>
                <a:gd name="T47" fmla="*/ 6 h 19"/>
                <a:gd name="T48" fmla="*/ 34 w 36"/>
                <a:gd name="T49" fmla="*/ 6 h 19"/>
                <a:gd name="T50" fmla="*/ 32 w 36"/>
                <a:gd name="T51" fmla="*/ 4 h 19"/>
                <a:gd name="T52" fmla="*/ 32 w 36"/>
                <a:gd name="T53" fmla="*/ 4 h 19"/>
                <a:gd name="T54" fmla="*/ 30 w 36"/>
                <a:gd name="T55" fmla="*/ 4 h 19"/>
                <a:gd name="T56" fmla="*/ 28 w 36"/>
                <a:gd name="T57" fmla="*/ 2 h 19"/>
                <a:gd name="T58" fmla="*/ 28 w 36"/>
                <a:gd name="T59" fmla="*/ 2 h 19"/>
                <a:gd name="T60" fmla="*/ 26 w 36"/>
                <a:gd name="T61" fmla="*/ 2 h 19"/>
                <a:gd name="T62" fmla="*/ 26 w 36"/>
                <a:gd name="T63" fmla="*/ 2 h 19"/>
                <a:gd name="T64" fmla="*/ 26 w 36"/>
                <a:gd name="T65" fmla="*/ 2 h 19"/>
                <a:gd name="T66" fmla="*/ 24 w 36"/>
                <a:gd name="T67" fmla="*/ 0 h 19"/>
                <a:gd name="T68" fmla="*/ 8 w 36"/>
                <a:gd name="T69" fmla="*/ 2 h 19"/>
                <a:gd name="T70" fmla="*/ 0 w 36"/>
                <a:gd name="T71" fmla="*/ 4 h 19"/>
                <a:gd name="T72" fmla="*/ 0 w 36"/>
                <a:gd name="T73" fmla="*/ 4 h 19"/>
                <a:gd name="T74" fmla="*/ 0 w 36"/>
                <a:gd name="T75" fmla="*/ 4 h 19"/>
                <a:gd name="T76" fmla="*/ 0 w 36"/>
                <a:gd name="T77" fmla="*/ 6 h 19"/>
                <a:gd name="T78" fmla="*/ 0 w 36"/>
                <a:gd name="T79" fmla="*/ 6 h 19"/>
                <a:gd name="T80" fmla="*/ 0 w 36"/>
                <a:gd name="T81" fmla="*/ 6 h 19"/>
                <a:gd name="T82" fmla="*/ 0 w 36"/>
                <a:gd name="T83" fmla="*/ 6 h 19"/>
                <a:gd name="T84" fmla="*/ 0 w 36"/>
                <a:gd name="T85" fmla="*/ 6 h 19"/>
                <a:gd name="T86" fmla="*/ 0 w 36"/>
                <a:gd name="T87" fmla="*/ 8 h 19"/>
                <a:gd name="T88" fmla="*/ 0 w 36"/>
                <a:gd name="T89" fmla="*/ 8 h 19"/>
                <a:gd name="T90" fmla="*/ 0 w 36"/>
                <a:gd name="T91" fmla="*/ 8 h 19"/>
                <a:gd name="T92" fmla="*/ 0 w 36"/>
                <a:gd name="T93" fmla="*/ 9 h 19"/>
                <a:gd name="T94" fmla="*/ 0 w 36"/>
                <a:gd name="T95" fmla="*/ 9 h 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19"/>
                <a:gd name="T146" fmla="*/ 36 w 36"/>
                <a:gd name="T147" fmla="*/ 19 h 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19">
                  <a:moveTo>
                    <a:pt x="0" y="9"/>
                  </a:moveTo>
                  <a:lnTo>
                    <a:pt x="2" y="11"/>
                  </a:lnTo>
                  <a:lnTo>
                    <a:pt x="2" y="13"/>
                  </a:lnTo>
                  <a:lnTo>
                    <a:pt x="4" y="13"/>
                  </a:lnTo>
                  <a:lnTo>
                    <a:pt x="6" y="15"/>
                  </a:lnTo>
                  <a:lnTo>
                    <a:pt x="6" y="17"/>
                  </a:lnTo>
                  <a:lnTo>
                    <a:pt x="8" y="17"/>
                  </a:lnTo>
                  <a:lnTo>
                    <a:pt x="10" y="17"/>
                  </a:lnTo>
                  <a:lnTo>
                    <a:pt x="12" y="17"/>
                  </a:lnTo>
                  <a:lnTo>
                    <a:pt x="14" y="17"/>
                  </a:lnTo>
                  <a:lnTo>
                    <a:pt x="16" y="17"/>
                  </a:lnTo>
                  <a:lnTo>
                    <a:pt x="16" y="19"/>
                  </a:lnTo>
                  <a:lnTo>
                    <a:pt x="18" y="19"/>
                  </a:lnTo>
                  <a:lnTo>
                    <a:pt x="20" y="19"/>
                  </a:lnTo>
                  <a:lnTo>
                    <a:pt x="36" y="13"/>
                  </a:lnTo>
                  <a:lnTo>
                    <a:pt x="36" y="11"/>
                  </a:lnTo>
                  <a:lnTo>
                    <a:pt x="36" y="9"/>
                  </a:lnTo>
                  <a:lnTo>
                    <a:pt x="36" y="8"/>
                  </a:lnTo>
                  <a:lnTo>
                    <a:pt x="34" y="8"/>
                  </a:lnTo>
                  <a:lnTo>
                    <a:pt x="34" y="6"/>
                  </a:lnTo>
                  <a:lnTo>
                    <a:pt x="32" y="4"/>
                  </a:lnTo>
                  <a:lnTo>
                    <a:pt x="30" y="4"/>
                  </a:lnTo>
                  <a:lnTo>
                    <a:pt x="28" y="2"/>
                  </a:lnTo>
                  <a:lnTo>
                    <a:pt x="26" y="2"/>
                  </a:lnTo>
                  <a:lnTo>
                    <a:pt x="24" y="0"/>
                  </a:lnTo>
                  <a:lnTo>
                    <a:pt x="8" y="2"/>
                  </a:lnTo>
                  <a:lnTo>
                    <a:pt x="0" y="4"/>
                  </a:lnTo>
                  <a:lnTo>
                    <a:pt x="0" y="6"/>
                  </a:lnTo>
                  <a:lnTo>
                    <a:pt x="0" y="8"/>
                  </a:lnTo>
                  <a:lnTo>
                    <a:pt x="0" y="9"/>
                  </a:lnTo>
                  <a:close/>
                </a:path>
              </a:pathLst>
            </a:custGeom>
            <a:solidFill>
              <a:srgbClr val="FCEF00"/>
            </a:solidFill>
            <a:ln w="9525">
              <a:noFill/>
              <a:round/>
              <a:headEnd/>
              <a:tailEnd/>
            </a:ln>
          </p:spPr>
          <p:txBody>
            <a:bodyPr/>
            <a:lstStyle/>
            <a:p>
              <a:endParaRPr lang="en-US"/>
            </a:p>
          </p:txBody>
        </p:sp>
        <p:sp>
          <p:nvSpPr>
            <p:cNvPr id="122" name="Freeform 49"/>
            <p:cNvSpPr>
              <a:spLocks/>
            </p:cNvSpPr>
            <p:nvPr/>
          </p:nvSpPr>
          <p:spPr bwMode="auto">
            <a:xfrm>
              <a:off x="3208" y="1460"/>
              <a:ext cx="45" cy="25"/>
            </a:xfrm>
            <a:custGeom>
              <a:avLst/>
              <a:gdLst>
                <a:gd name="T0" fmla="*/ 0 w 45"/>
                <a:gd name="T1" fmla="*/ 3 h 25"/>
                <a:gd name="T2" fmla="*/ 2 w 45"/>
                <a:gd name="T3" fmla="*/ 9 h 25"/>
                <a:gd name="T4" fmla="*/ 6 w 45"/>
                <a:gd name="T5" fmla="*/ 13 h 25"/>
                <a:gd name="T6" fmla="*/ 8 w 45"/>
                <a:gd name="T7" fmla="*/ 16 h 25"/>
                <a:gd name="T8" fmla="*/ 12 w 45"/>
                <a:gd name="T9" fmla="*/ 18 h 25"/>
                <a:gd name="T10" fmla="*/ 14 w 45"/>
                <a:gd name="T11" fmla="*/ 22 h 25"/>
                <a:gd name="T12" fmla="*/ 17 w 45"/>
                <a:gd name="T13" fmla="*/ 24 h 25"/>
                <a:gd name="T14" fmla="*/ 21 w 45"/>
                <a:gd name="T15" fmla="*/ 25 h 25"/>
                <a:gd name="T16" fmla="*/ 27 w 45"/>
                <a:gd name="T17" fmla="*/ 25 h 25"/>
                <a:gd name="T18" fmla="*/ 29 w 45"/>
                <a:gd name="T19" fmla="*/ 25 h 25"/>
                <a:gd name="T20" fmla="*/ 31 w 45"/>
                <a:gd name="T21" fmla="*/ 25 h 25"/>
                <a:gd name="T22" fmla="*/ 35 w 45"/>
                <a:gd name="T23" fmla="*/ 25 h 25"/>
                <a:gd name="T24" fmla="*/ 37 w 45"/>
                <a:gd name="T25" fmla="*/ 25 h 25"/>
                <a:gd name="T26" fmla="*/ 39 w 45"/>
                <a:gd name="T27" fmla="*/ 25 h 25"/>
                <a:gd name="T28" fmla="*/ 41 w 45"/>
                <a:gd name="T29" fmla="*/ 25 h 25"/>
                <a:gd name="T30" fmla="*/ 43 w 45"/>
                <a:gd name="T31" fmla="*/ 24 h 25"/>
                <a:gd name="T32" fmla="*/ 45 w 45"/>
                <a:gd name="T33" fmla="*/ 24 h 25"/>
                <a:gd name="T34" fmla="*/ 43 w 45"/>
                <a:gd name="T35" fmla="*/ 18 h 25"/>
                <a:gd name="T36" fmla="*/ 41 w 45"/>
                <a:gd name="T37" fmla="*/ 14 h 25"/>
                <a:gd name="T38" fmla="*/ 39 w 45"/>
                <a:gd name="T39" fmla="*/ 13 h 25"/>
                <a:gd name="T40" fmla="*/ 35 w 45"/>
                <a:gd name="T41" fmla="*/ 9 h 25"/>
                <a:gd name="T42" fmla="*/ 31 w 45"/>
                <a:gd name="T43" fmla="*/ 7 h 25"/>
                <a:gd name="T44" fmla="*/ 27 w 45"/>
                <a:gd name="T45" fmla="*/ 5 h 25"/>
                <a:gd name="T46" fmla="*/ 23 w 45"/>
                <a:gd name="T47" fmla="*/ 3 h 25"/>
                <a:gd name="T48" fmla="*/ 19 w 45"/>
                <a:gd name="T49" fmla="*/ 1 h 25"/>
                <a:gd name="T50" fmla="*/ 15 w 45"/>
                <a:gd name="T51" fmla="*/ 0 h 25"/>
                <a:gd name="T52" fmla="*/ 14 w 45"/>
                <a:gd name="T53" fmla="*/ 0 h 25"/>
                <a:gd name="T54" fmla="*/ 12 w 45"/>
                <a:gd name="T55" fmla="*/ 0 h 25"/>
                <a:gd name="T56" fmla="*/ 10 w 45"/>
                <a:gd name="T57" fmla="*/ 1 h 25"/>
                <a:gd name="T58" fmla="*/ 8 w 45"/>
                <a:gd name="T59" fmla="*/ 1 h 25"/>
                <a:gd name="T60" fmla="*/ 6 w 45"/>
                <a:gd name="T61" fmla="*/ 1 h 25"/>
                <a:gd name="T62" fmla="*/ 2 w 45"/>
                <a:gd name="T63" fmla="*/ 1 h 25"/>
                <a:gd name="T64" fmla="*/ 0 w 45"/>
                <a:gd name="T65" fmla="*/ 3 h 25"/>
                <a:gd name="T66" fmla="*/ 0 w 45"/>
                <a:gd name="T67" fmla="*/ 3 h 25"/>
                <a:gd name="T68" fmla="*/ 0 w 45"/>
                <a:gd name="T69" fmla="*/ 3 h 25"/>
                <a:gd name="T70" fmla="*/ 0 w 45"/>
                <a:gd name="T71" fmla="*/ 3 h 25"/>
                <a:gd name="T72" fmla="*/ 0 w 45"/>
                <a:gd name="T73" fmla="*/ 3 h 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
                <a:gd name="T112" fmla="*/ 0 h 25"/>
                <a:gd name="T113" fmla="*/ 45 w 45"/>
                <a:gd name="T114" fmla="*/ 25 h 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 h="25">
                  <a:moveTo>
                    <a:pt x="0" y="3"/>
                  </a:moveTo>
                  <a:lnTo>
                    <a:pt x="2" y="9"/>
                  </a:lnTo>
                  <a:lnTo>
                    <a:pt x="6" y="13"/>
                  </a:lnTo>
                  <a:lnTo>
                    <a:pt x="8" y="16"/>
                  </a:lnTo>
                  <a:lnTo>
                    <a:pt x="12" y="18"/>
                  </a:lnTo>
                  <a:lnTo>
                    <a:pt x="14" y="22"/>
                  </a:lnTo>
                  <a:lnTo>
                    <a:pt x="17" y="24"/>
                  </a:lnTo>
                  <a:lnTo>
                    <a:pt x="21" y="25"/>
                  </a:lnTo>
                  <a:lnTo>
                    <a:pt x="27" y="25"/>
                  </a:lnTo>
                  <a:lnTo>
                    <a:pt x="29" y="25"/>
                  </a:lnTo>
                  <a:lnTo>
                    <a:pt x="31" y="25"/>
                  </a:lnTo>
                  <a:lnTo>
                    <a:pt x="35" y="25"/>
                  </a:lnTo>
                  <a:lnTo>
                    <a:pt x="37" y="25"/>
                  </a:lnTo>
                  <a:lnTo>
                    <a:pt x="39" y="25"/>
                  </a:lnTo>
                  <a:lnTo>
                    <a:pt x="41" y="25"/>
                  </a:lnTo>
                  <a:lnTo>
                    <a:pt x="43" y="24"/>
                  </a:lnTo>
                  <a:lnTo>
                    <a:pt x="45" y="24"/>
                  </a:lnTo>
                  <a:lnTo>
                    <a:pt x="43" y="18"/>
                  </a:lnTo>
                  <a:lnTo>
                    <a:pt x="41" y="14"/>
                  </a:lnTo>
                  <a:lnTo>
                    <a:pt x="39" y="13"/>
                  </a:lnTo>
                  <a:lnTo>
                    <a:pt x="35" y="9"/>
                  </a:lnTo>
                  <a:lnTo>
                    <a:pt x="31" y="7"/>
                  </a:lnTo>
                  <a:lnTo>
                    <a:pt x="27" y="5"/>
                  </a:lnTo>
                  <a:lnTo>
                    <a:pt x="23" y="3"/>
                  </a:lnTo>
                  <a:lnTo>
                    <a:pt x="19" y="1"/>
                  </a:lnTo>
                  <a:lnTo>
                    <a:pt x="15" y="0"/>
                  </a:lnTo>
                  <a:lnTo>
                    <a:pt x="14" y="0"/>
                  </a:lnTo>
                  <a:lnTo>
                    <a:pt x="12" y="0"/>
                  </a:lnTo>
                  <a:lnTo>
                    <a:pt x="10" y="1"/>
                  </a:lnTo>
                  <a:lnTo>
                    <a:pt x="8" y="1"/>
                  </a:lnTo>
                  <a:lnTo>
                    <a:pt x="6" y="1"/>
                  </a:lnTo>
                  <a:lnTo>
                    <a:pt x="2" y="1"/>
                  </a:lnTo>
                  <a:lnTo>
                    <a:pt x="0" y="3"/>
                  </a:lnTo>
                  <a:close/>
                </a:path>
              </a:pathLst>
            </a:custGeom>
            <a:solidFill>
              <a:srgbClr val="FCEF00"/>
            </a:solidFill>
            <a:ln w="9525">
              <a:noFill/>
              <a:round/>
              <a:headEnd/>
              <a:tailEnd/>
            </a:ln>
          </p:spPr>
          <p:txBody>
            <a:bodyPr/>
            <a:lstStyle/>
            <a:p>
              <a:endParaRPr lang="en-US"/>
            </a:p>
          </p:txBody>
        </p:sp>
        <p:sp>
          <p:nvSpPr>
            <p:cNvPr id="123" name="Freeform 50"/>
            <p:cNvSpPr>
              <a:spLocks/>
            </p:cNvSpPr>
            <p:nvPr/>
          </p:nvSpPr>
          <p:spPr bwMode="auto">
            <a:xfrm>
              <a:off x="3156" y="1261"/>
              <a:ext cx="40" cy="30"/>
            </a:xfrm>
            <a:custGeom>
              <a:avLst/>
              <a:gdLst>
                <a:gd name="T0" fmla="*/ 2 w 40"/>
                <a:gd name="T1" fmla="*/ 23 h 30"/>
                <a:gd name="T2" fmla="*/ 24 w 40"/>
                <a:gd name="T3" fmla="*/ 30 h 30"/>
                <a:gd name="T4" fmla="*/ 26 w 40"/>
                <a:gd name="T5" fmla="*/ 28 h 30"/>
                <a:gd name="T6" fmla="*/ 30 w 40"/>
                <a:gd name="T7" fmla="*/ 26 h 30"/>
                <a:gd name="T8" fmla="*/ 32 w 40"/>
                <a:gd name="T9" fmla="*/ 25 h 30"/>
                <a:gd name="T10" fmla="*/ 34 w 40"/>
                <a:gd name="T11" fmla="*/ 23 h 30"/>
                <a:gd name="T12" fmla="*/ 36 w 40"/>
                <a:gd name="T13" fmla="*/ 21 h 30"/>
                <a:gd name="T14" fmla="*/ 38 w 40"/>
                <a:gd name="T15" fmla="*/ 17 h 30"/>
                <a:gd name="T16" fmla="*/ 38 w 40"/>
                <a:gd name="T17" fmla="*/ 15 h 30"/>
                <a:gd name="T18" fmla="*/ 40 w 40"/>
                <a:gd name="T19" fmla="*/ 12 h 30"/>
                <a:gd name="T20" fmla="*/ 40 w 40"/>
                <a:gd name="T21" fmla="*/ 10 h 30"/>
                <a:gd name="T22" fmla="*/ 40 w 40"/>
                <a:gd name="T23" fmla="*/ 10 h 30"/>
                <a:gd name="T24" fmla="*/ 40 w 40"/>
                <a:gd name="T25" fmla="*/ 8 h 30"/>
                <a:gd name="T26" fmla="*/ 40 w 40"/>
                <a:gd name="T27" fmla="*/ 6 h 30"/>
                <a:gd name="T28" fmla="*/ 40 w 40"/>
                <a:gd name="T29" fmla="*/ 4 h 30"/>
                <a:gd name="T30" fmla="*/ 40 w 40"/>
                <a:gd name="T31" fmla="*/ 4 h 30"/>
                <a:gd name="T32" fmla="*/ 40 w 40"/>
                <a:gd name="T33" fmla="*/ 2 h 30"/>
                <a:gd name="T34" fmla="*/ 40 w 40"/>
                <a:gd name="T35" fmla="*/ 0 h 30"/>
                <a:gd name="T36" fmla="*/ 36 w 40"/>
                <a:gd name="T37" fmla="*/ 0 h 30"/>
                <a:gd name="T38" fmla="*/ 32 w 40"/>
                <a:gd name="T39" fmla="*/ 0 h 30"/>
                <a:gd name="T40" fmla="*/ 28 w 40"/>
                <a:gd name="T41" fmla="*/ 0 h 30"/>
                <a:gd name="T42" fmla="*/ 24 w 40"/>
                <a:gd name="T43" fmla="*/ 0 h 30"/>
                <a:gd name="T44" fmla="*/ 20 w 40"/>
                <a:gd name="T45" fmla="*/ 2 h 30"/>
                <a:gd name="T46" fmla="*/ 16 w 40"/>
                <a:gd name="T47" fmla="*/ 4 h 30"/>
                <a:gd name="T48" fmla="*/ 12 w 40"/>
                <a:gd name="T49" fmla="*/ 6 h 30"/>
                <a:gd name="T50" fmla="*/ 8 w 40"/>
                <a:gd name="T51" fmla="*/ 8 h 30"/>
                <a:gd name="T52" fmla="*/ 8 w 40"/>
                <a:gd name="T53" fmla="*/ 10 h 30"/>
                <a:gd name="T54" fmla="*/ 6 w 40"/>
                <a:gd name="T55" fmla="*/ 12 h 30"/>
                <a:gd name="T56" fmla="*/ 4 w 40"/>
                <a:gd name="T57" fmla="*/ 13 h 30"/>
                <a:gd name="T58" fmla="*/ 4 w 40"/>
                <a:gd name="T59" fmla="*/ 15 h 30"/>
                <a:gd name="T60" fmla="*/ 2 w 40"/>
                <a:gd name="T61" fmla="*/ 17 h 30"/>
                <a:gd name="T62" fmla="*/ 2 w 40"/>
                <a:gd name="T63" fmla="*/ 19 h 30"/>
                <a:gd name="T64" fmla="*/ 2 w 40"/>
                <a:gd name="T65" fmla="*/ 19 h 30"/>
                <a:gd name="T66" fmla="*/ 0 w 40"/>
                <a:gd name="T67" fmla="*/ 21 h 30"/>
                <a:gd name="T68" fmla="*/ 0 w 40"/>
                <a:gd name="T69" fmla="*/ 23 h 30"/>
                <a:gd name="T70" fmla="*/ 2 w 40"/>
                <a:gd name="T71" fmla="*/ 23 h 30"/>
                <a:gd name="T72" fmla="*/ 2 w 40"/>
                <a:gd name="T73" fmla="*/ 23 h 30"/>
                <a:gd name="T74" fmla="*/ 2 w 40"/>
                <a:gd name="T75" fmla="*/ 23 h 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0"/>
                <a:gd name="T115" fmla="*/ 0 h 30"/>
                <a:gd name="T116" fmla="*/ 40 w 40"/>
                <a:gd name="T117" fmla="*/ 30 h 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0" h="30">
                  <a:moveTo>
                    <a:pt x="2" y="23"/>
                  </a:moveTo>
                  <a:lnTo>
                    <a:pt x="24" y="30"/>
                  </a:lnTo>
                  <a:lnTo>
                    <a:pt x="26" y="28"/>
                  </a:lnTo>
                  <a:lnTo>
                    <a:pt x="30" y="26"/>
                  </a:lnTo>
                  <a:lnTo>
                    <a:pt x="32" y="25"/>
                  </a:lnTo>
                  <a:lnTo>
                    <a:pt x="34" y="23"/>
                  </a:lnTo>
                  <a:lnTo>
                    <a:pt x="36" y="21"/>
                  </a:lnTo>
                  <a:lnTo>
                    <a:pt x="38" y="17"/>
                  </a:lnTo>
                  <a:lnTo>
                    <a:pt x="38" y="15"/>
                  </a:lnTo>
                  <a:lnTo>
                    <a:pt x="40" y="12"/>
                  </a:lnTo>
                  <a:lnTo>
                    <a:pt x="40" y="10"/>
                  </a:lnTo>
                  <a:lnTo>
                    <a:pt x="40" y="8"/>
                  </a:lnTo>
                  <a:lnTo>
                    <a:pt x="40" y="6"/>
                  </a:lnTo>
                  <a:lnTo>
                    <a:pt x="40" y="4"/>
                  </a:lnTo>
                  <a:lnTo>
                    <a:pt x="40" y="2"/>
                  </a:lnTo>
                  <a:lnTo>
                    <a:pt x="40" y="0"/>
                  </a:lnTo>
                  <a:lnTo>
                    <a:pt x="36" y="0"/>
                  </a:lnTo>
                  <a:lnTo>
                    <a:pt x="32" y="0"/>
                  </a:lnTo>
                  <a:lnTo>
                    <a:pt x="28" y="0"/>
                  </a:lnTo>
                  <a:lnTo>
                    <a:pt x="24" y="0"/>
                  </a:lnTo>
                  <a:lnTo>
                    <a:pt x="20" y="2"/>
                  </a:lnTo>
                  <a:lnTo>
                    <a:pt x="16" y="4"/>
                  </a:lnTo>
                  <a:lnTo>
                    <a:pt x="12" y="6"/>
                  </a:lnTo>
                  <a:lnTo>
                    <a:pt x="8" y="8"/>
                  </a:lnTo>
                  <a:lnTo>
                    <a:pt x="8" y="10"/>
                  </a:lnTo>
                  <a:lnTo>
                    <a:pt x="6" y="12"/>
                  </a:lnTo>
                  <a:lnTo>
                    <a:pt x="4" y="13"/>
                  </a:lnTo>
                  <a:lnTo>
                    <a:pt x="4" y="15"/>
                  </a:lnTo>
                  <a:lnTo>
                    <a:pt x="2" y="17"/>
                  </a:lnTo>
                  <a:lnTo>
                    <a:pt x="2" y="19"/>
                  </a:lnTo>
                  <a:lnTo>
                    <a:pt x="0" y="21"/>
                  </a:lnTo>
                  <a:lnTo>
                    <a:pt x="0" y="23"/>
                  </a:lnTo>
                  <a:lnTo>
                    <a:pt x="2" y="23"/>
                  </a:lnTo>
                  <a:close/>
                </a:path>
              </a:pathLst>
            </a:custGeom>
            <a:solidFill>
              <a:srgbClr val="FCEF00"/>
            </a:solidFill>
            <a:ln w="9525">
              <a:noFill/>
              <a:round/>
              <a:headEnd/>
              <a:tailEnd/>
            </a:ln>
          </p:spPr>
          <p:txBody>
            <a:bodyPr/>
            <a:lstStyle/>
            <a:p>
              <a:endParaRPr lang="en-US"/>
            </a:p>
          </p:txBody>
        </p:sp>
        <p:sp>
          <p:nvSpPr>
            <p:cNvPr id="124" name="Freeform 51"/>
            <p:cNvSpPr>
              <a:spLocks/>
            </p:cNvSpPr>
            <p:nvPr/>
          </p:nvSpPr>
          <p:spPr bwMode="auto">
            <a:xfrm>
              <a:off x="3249" y="1452"/>
              <a:ext cx="60" cy="32"/>
            </a:xfrm>
            <a:custGeom>
              <a:avLst/>
              <a:gdLst>
                <a:gd name="T0" fmla="*/ 2 w 60"/>
                <a:gd name="T1" fmla="*/ 8 h 32"/>
                <a:gd name="T2" fmla="*/ 6 w 60"/>
                <a:gd name="T3" fmla="*/ 11 h 32"/>
                <a:gd name="T4" fmla="*/ 10 w 60"/>
                <a:gd name="T5" fmla="*/ 15 h 32"/>
                <a:gd name="T6" fmla="*/ 16 w 60"/>
                <a:gd name="T7" fmla="*/ 19 h 32"/>
                <a:gd name="T8" fmla="*/ 20 w 60"/>
                <a:gd name="T9" fmla="*/ 22 h 32"/>
                <a:gd name="T10" fmla="*/ 26 w 60"/>
                <a:gd name="T11" fmla="*/ 26 h 32"/>
                <a:gd name="T12" fmla="*/ 32 w 60"/>
                <a:gd name="T13" fmla="*/ 30 h 32"/>
                <a:gd name="T14" fmla="*/ 38 w 60"/>
                <a:gd name="T15" fmla="*/ 32 h 32"/>
                <a:gd name="T16" fmla="*/ 44 w 60"/>
                <a:gd name="T17" fmla="*/ 32 h 32"/>
                <a:gd name="T18" fmla="*/ 46 w 60"/>
                <a:gd name="T19" fmla="*/ 32 h 32"/>
                <a:gd name="T20" fmla="*/ 48 w 60"/>
                <a:gd name="T21" fmla="*/ 32 h 32"/>
                <a:gd name="T22" fmla="*/ 50 w 60"/>
                <a:gd name="T23" fmla="*/ 32 h 32"/>
                <a:gd name="T24" fmla="*/ 52 w 60"/>
                <a:gd name="T25" fmla="*/ 32 h 32"/>
                <a:gd name="T26" fmla="*/ 54 w 60"/>
                <a:gd name="T27" fmla="*/ 30 h 32"/>
                <a:gd name="T28" fmla="*/ 56 w 60"/>
                <a:gd name="T29" fmla="*/ 30 h 32"/>
                <a:gd name="T30" fmla="*/ 58 w 60"/>
                <a:gd name="T31" fmla="*/ 30 h 32"/>
                <a:gd name="T32" fmla="*/ 60 w 60"/>
                <a:gd name="T33" fmla="*/ 28 h 32"/>
                <a:gd name="T34" fmla="*/ 58 w 60"/>
                <a:gd name="T35" fmla="*/ 24 h 32"/>
                <a:gd name="T36" fmla="*/ 56 w 60"/>
                <a:gd name="T37" fmla="*/ 21 h 32"/>
                <a:gd name="T38" fmla="*/ 54 w 60"/>
                <a:gd name="T39" fmla="*/ 17 h 32"/>
                <a:gd name="T40" fmla="*/ 52 w 60"/>
                <a:gd name="T41" fmla="*/ 13 h 32"/>
                <a:gd name="T42" fmla="*/ 48 w 60"/>
                <a:gd name="T43" fmla="*/ 11 h 32"/>
                <a:gd name="T44" fmla="*/ 46 w 60"/>
                <a:gd name="T45" fmla="*/ 8 h 32"/>
                <a:gd name="T46" fmla="*/ 42 w 60"/>
                <a:gd name="T47" fmla="*/ 6 h 32"/>
                <a:gd name="T48" fmla="*/ 38 w 60"/>
                <a:gd name="T49" fmla="*/ 4 h 32"/>
                <a:gd name="T50" fmla="*/ 34 w 60"/>
                <a:gd name="T51" fmla="*/ 2 h 32"/>
                <a:gd name="T52" fmla="*/ 30 w 60"/>
                <a:gd name="T53" fmla="*/ 0 h 32"/>
                <a:gd name="T54" fmla="*/ 24 w 60"/>
                <a:gd name="T55" fmla="*/ 0 h 32"/>
                <a:gd name="T56" fmla="*/ 20 w 60"/>
                <a:gd name="T57" fmla="*/ 0 h 32"/>
                <a:gd name="T58" fmla="*/ 14 w 60"/>
                <a:gd name="T59" fmla="*/ 0 h 32"/>
                <a:gd name="T60" fmla="*/ 10 w 60"/>
                <a:gd name="T61" fmla="*/ 2 h 32"/>
                <a:gd name="T62" fmla="*/ 4 w 60"/>
                <a:gd name="T63" fmla="*/ 4 h 32"/>
                <a:gd name="T64" fmla="*/ 0 w 60"/>
                <a:gd name="T65" fmla="*/ 6 h 32"/>
                <a:gd name="T66" fmla="*/ 0 w 60"/>
                <a:gd name="T67" fmla="*/ 6 h 32"/>
                <a:gd name="T68" fmla="*/ 0 w 60"/>
                <a:gd name="T69" fmla="*/ 8 h 32"/>
                <a:gd name="T70" fmla="*/ 2 w 60"/>
                <a:gd name="T71" fmla="*/ 8 h 32"/>
                <a:gd name="T72" fmla="*/ 2 w 60"/>
                <a:gd name="T73" fmla="*/ 8 h 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32"/>
                <a:gd name="T113" fmla="*/ 60 w 60"/>
                <a:gd name="T114" fmla="*/ 32 h 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32">
                  <a:moveTo>
                    <a:pt x="2" y="8"/>
                  </a:moveTo>
                  <a:lnTo>
                    <a:pt x="6" y="11"/>
                  </a:lnTo>
                  <a:lnTo>
                    <a:pt x="10" y="15"/>
                  </a:lnTo>
                  <a:lnTo>
                    <a:pt x="16" y="19"/>
                  </a:lnTo>
                  <a:lnTo>
                    <a:pt x="20" y="22"/>
                  </a:lnTo>
                  <a:lnTo>
                    <a:pt x="26" y="26"/>
                  </a:lnTo>
                  <a:lnTo>
                    <a:pt x="32" y="30"/>
                  </a:lnTo>
                  <a:lnTo>
                    <a:pt x="38" y="32"/>
                  </a:lnTo>
                  <a:lnTo>
                    <a:pt x="44" y="32"/>
                  </a:lnTo>
                  <a:lnTo>
                    <a:pt x="46" y="32"/>
                  </a:lnTo>
                  <a:lnTo>
                    <a:pt x="48" y="32"/>
                  </a:lnTo>
                  <a:lnTo>
                    <a:pt x="50" y="32"/>
                  </a:lnTo>
                  <a:lnTo>
                    <a:pt x="52" y="32"/>
                  </a:lnTo>
                  <a:lnTo>
                    <a:pt x="54" y="30"/>
                  </a:lnTo>
                  <a:lnTo>
                    <a:pt x="56" y="30"/>
                  </a:lnTo>
                  <a:lnTo>
                    <a:pt x="58" y="30"/>
                  </a:lnTo>
                  <a:lnTo>
                    <a:pt x="60" y="28"/>
                  </a:lnTo>
                  <a:lnTo>
                    <a:pt x="58" y="24"/>
                  </a:lnTo>
                  <a:lnTo>
                    <a:pt x="56" y="21"/>
                  </a:lnTo>
                  <a:lnTo>
                    <a:pt x="54" y="17"/>
                  </a:lnTo>
                  <a:lnTo>
                    <a:pt x="52" y="13"/>
                  </a:lnTo>
                  <a:lnTo>
                    <a:pt x="48" y="11"/>
                  </a:lnTo>
                  <a:lnTo>
                    <a:pt x="46" y="8"/>
                  </a:lnTo>
                  <a:lnTo>
                    <a:pt x="42" y="6"/>
                  </a:lnTo>
                  <a:lnTo>
                    <a:pt x="38" y="4"/>
                  </a:lnTo>
                  <a:lnTo>
                    <a:pt x="34" y="2"/>
                  </a:lnTo>
                  <a:lnTo>
                    <a:pt x="30" y="0"/>
                  </a:lnTo>
                  <a:lnTo>
                    <a:pt x="24" y="0"/>
                  </a:lnTo>
                  <a:lnTo>
                    <a:pt x="20" y="0"/>
                  </a:lnTo>
                  <a:lnTo>
                    <a:pt x="14" y="0"/>
                  </a:lnTo>
                  <a:lnTo>
                    <a:pt x="10" y="2"/>
                  </a:lnTo>
                  <a:lnTo>
                    <a:pt x="4" y="4"/>
                  </a:lnTo>
                  <a:lnTo>
                    <a:pt x="0" y="6"/>
                  </a:lnTo>
                  <a:lnTo>
                    <a:pt x="0" y="8"/>
                  </a:lnTo>
                  <a:lnTo>
                    <a:pt x="2" y="8"/>
                  </a:lnTo>
                  <a:close/>
                </a:path>
              </a:pathLst>
            </a:custGeom>
            <a:solidFill>
              <a:srgbClr val="FCEF00"/>
            </a:solidFill>
            <a:ln w="9525">
              <a:noFill/>
              <a:round/>
              <a:headEnd/>
              <a:tailEnd/>
            </a:ln>
          </p:spPr>
          <p:txBody>
            <a:bodyPr/>
            <a:lstStyle/>
            <a:p>
              <a:endParaRPr lang="en-US"/>
            </a:p>
          </p:txBody>
        </p:sp>
        <p:sp>
          <p:nvSpPr>
            <p:cNvPr id="125" name="Freeform 52"/>
            <p:cNvSpPr>
              <a:spLocks/>
            </p:cNvSpPr>
            <p:nvPr/>
          </p:nvSpPr>
          <p:spPr bwMode="auto">
            <a:xfrm>
              <a:off x="3305" y="1448"/>
              <a:ext cx="59" cy="26"/>
            </a:xfrm>
            <a:custGeom>
              <a:avLst/>
              <a:gdLst>
                <a:gd name="T0" fmla="*/ 0 w 59"/>
                <a:gd name="T1" fmla="*/ 10 h 26"/>
                <a:gd name="T2" fmla="*/ 6 w 59"/>
                <a:gd name="T3" fmla="*/ 17 h 26"/>
                <a:gd name="T4" fmla="*/ 17 w 59"/>
                <a:gd name="T5" fmla="*/ 25 h 26"/>
                <a:gd name="T6" fmla="*/ 21 w 59"/>
                <a:gd name="T7" fmla="*/ 26 h 26"/>
                <a:gd name="T8" fmla="*/ 27 w 59"/>
                <a:gd name="T9" fmla="*/ 26 h 26"/>
                <a:gd name="T10" fmla="*/ 33 w 59"/>
                <a:gd name="T11" fmla="*/ 26 h 26"/>
                <a:gd name="T12" fmla="*/ 39 w 59"/>
                <a:gd name="T13" fmla="*/ 26 h 26"/>
                <a:gd name="T14" fmla="*/ 43 w 59"/>
                <a:gd name="T15" fmla="*/ 25 h 26"/>
                <a:gd name="T16" fmla="*/ 49 w 59"/>
                <a:gd name="T17" fmla="*/ 23 h 26"/>
                <a:gd name="T18" fmla="*/ 53 w 59"/>
                <a:gd name="T19" fmla="*/ 19 h 26"/>
                <a:gd name="T20" fmla="*/ 59 w 59"/>
                <a:gd name="T21" fmla="*/ 15 h 26"/>
                <a:gd name="T22" fmla="*/ 53 w 59"/>
                <a:gd name="T23" fmla="*/ 12 h 26"/>
                <a:gd name="T24" fmla="*/ 49 w 59"/>
                <a:gd name="T25" fmla="*/ 8 h 26"/>
                <a:gd name="T26" fmla="*/ 43 w 59"/>
                <a:gd name="T27" fmla="*/ 4 h 26"/>
                <a:gd name="T28" fmla="*/ 39 w 59"/>
                <a:gd name="T29" fmla="*/ 2 h 26"/>
                <a:gd name="T30" fmla="*/ 33 w 59"/>
                <a:gd name="T31" fmla="*/ 0 h 26"/>
                <a:gd name="T32" fmla="*/ 27 w 59"/>
                <a:gd name="T33" fmla="*/ 0 h 26"/>
                <a:gd name="T34" fmla="*/ 19 w 59"/>
                <a:gd name="T35" fmla="*/ 0 h 26"/>
                <a:gd name="T36" fmla="*/ 13 w 59"/>
                <a:gd name="T37" fmla="*/ 0 h 26"/>
                <a:gd name="T38" fmla="*/ 12 w 59"/>
                <a:gd name="T39" fmla="*/ 0 h 26"/>
                <a:gd name="T40" fmla="*/ 10 w 59"/>
                <a:gd name="T41" fmla="*/ 0 h 26"/>
                <a:gd name="T42" fmla="*/ 10 w 59"/>
                <a:gd name="T43" fmla="*/ 2 h 26"/>
                <a:gd name="T44" fmla="*/ 8 w 59"/>
                <a:gd name="T45" fmla="*/ 2 h 26"/>
                <a:gd name="T46" fmla="*/ 6 w 59"/>
                <a:gd name="T47" fmla="*/ 2 h 26"/>
                <a:gd name="T48" fmla="*/ 6 w 59"/>
                <a:gd name="T49" fmla="*/ 4 h 26"/>
                <a:gd name="T50" fmla="*/ 4 w 59"/>
                <a:gd name="T51" fmla="*/ 4 h 26"/>
                <a:gd name="T52" fmla="*/ 4 w 59"/>
                <a:gd name="T53" fmla="*/ 4 h 26"/>
                <a:gd name="T54" fmla="*/ 0 w 59"/>
                <a:gd name="T55" fmla="*/ 8 h 26"/>
                <a:gd name="T56" fmla="*/ 0 w 59"/>
                <a:gd name="T57" fmla="*/ 10 h 26"/>
                <a:gd name="T58" fmla="*/ 0 w 59"/>
                <a:gd name="T59" fmla="*/ 10 h 26"/>
                <a:gd name="T60" fmla="*/ 0 w 59"/>
                <a:gd name="T61" fmla="*/ 10 h 26"/>
                <a:gd name="T62" fmla="*/ 0 w 59"/>
                <a:gd name="T63" fmla="*/ 10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
                <a:gd name="T97" fmla="*/ 0 h 26"/>
                <a:gd name="T98" fmla="*/ 59 w 59"/>
                <a:gd name="T99" fmla="*/ 26 h 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 h="26">
                  <a:moveTo>
                    <a:pt x="0" y="10"/>
                  </a:moveTo>
                  <a:lnTo>
                    <a:pt x="6" y="17"/>
                  </a:lnTo>
                  <a:lnTo>
                    <a:pt x="17" y="25"/>
                  </a:lnTo>
                  <a:lnTo>
                    <a:pt x="21" y="26"/>
                  </a:lnTo>
                  <a:lnTo>
                    <a:pt x="27" y="26"/>
                  </a:lnTo>
                  <a:lnTo>
                    <a:pt x="33" y="26"/>
                  </a:lnTo>
                  <a:lnTo>
                    <a:pt x="39" y="26"/>
                  </a:lnTo>
                  <a:lnTo>
                    <a:pt x="43" y="25"/>
                  </a:lnTo>
                  <a:lnTo>
                    <a:pt x="49" y="23"/>
                  </a:lnTo>
                  <a:lnTo>
                    <a:pt x="53" y="19"/>
                  </a:lnTo>
                  <a:lnTo>
                    <a:pt x="59" y="15"/>
                  </a:lnTo>
                  <a:lnTo>
                    <a:pt x="53" y="12"/>
                  </a:lnTo>
                  <a:lnTo>
                    <a:pt x="49" y="8"/>
                  </a:lnTo>
                  <a:lnTo>
                    <a:pt x="43" y="4"/>
                  </a:lnTo>
                  <a:lnTo>
                    <a:pt x="39" y="2"/>
                  </a:lnTo>
                  <a:lnTo>
                    <a:pt x="33" y="0"/>
                  </a:lnTo>
                  <a:lnTo>
                    <a:pt x="27" y="0"/>
                  </a:lnTo>
                  <a:lnTo>
                    <a:pt x="19" y="0"/>
                  </a:lnTo>
                  <a:lnTo>
                    <a:pt x="13" y="0"/>
                  </a:lnTo>
                  <a:lnTo>
                    <a:pt x="12" y="0"/>
                  </a:lnTo>
                  <a:lnTo>
                    <a:pt x="10" y="0"/>
                  </a:lnTo>
                  <a:lnTo>
                    <a:pt x="10" y="2"/>
                  </a:lnTo>
                  <a:lnTo>
                    <a:pt x="8" y="2"/>
                  </a:lnTo>
                  <a:lnTo>
                    <a:pt x="6" y="2"/>
                  </a:lnTo>
                  <a:lnTo>
                    <a:pt x="6" y="4"/>
                  </a:lnTo>
                  <a:lnTo>
                    <a:pt x="4" y="4"/>
                  </a:lnTo>
                  <a:lnTo>
                    <a:pt x="0" y="8"/>
                  </a:lnTo>
                  <a:lnTo>
                    <a:pt x="0" y="10"/>
                  </a:lnTo>
                  <a:close/>
                </a:path>
              </a:pathLst>
            </a:custGeom>
            <a:solidFill>
              <a:srgbClr val="FCEF00"/>
            </a:solidFill>
            <a:ln w="9525">
              <a:noFill/>
              <a:round/>
              <a:headEnd/>
              <a:tailEnd/>
            </a:ln>
          </p:spPr>
          <p:txBody>
            <a:bodyPr/>
            <a:lstStyle/>
            <a:p>
              <a:endParaRPr lang="en-US"/>
            </a:p>
          </p:txBody>
        </p:sp>
        <p:sp>
          <p:nvSpPr>
            <p:cNvPr id="126" name="Freeform 53"/>
            <p:cNvSpPr>
              <a:spLocks/>
            </p:cNvSpPr>
            <p:nvPr/>
          </p:nvSpPr>
          <p:spPr bwMode="auto">
            <a:xfrm>
              <a:off x="3350" y="1432"/>
              <a:ext cx="60" cy="26"/>
            </a:xfrm>
            <a:custGeom>
              <a:avLst/>
              <a:gdLst>
                <a:gd name="T0" fmla="*/ 0 w 60"/>
                <a:gd name="T1" fmla="*/ 13 h 26"/>
                <a:gd name="T2" fmla="*/ 0 w 60"/>
                <a:gd name="T3" fmla="*/ 15 h 26"/>
                <a:gd name="T4" fmla="*/ 0 w 60"/>
                <a:gd name="T5" fmla="*/ 15 h 26"/>
                <a:gd name="T6" fmla="*/ 0 w 60"/>
                <a:gd name="T7" fmla="*/ 15 h 26"/>
                <a:gd name="T8" fmla="*/ 2 w 60"/>
                <a:gd name="T9" fmla="*/ 15 h 26"/>
                <a:gd name="T10" fmla="*/ 2 w 60"/>
                <a:gd name="T11" fmla="*/ 15 h 26"/>
                <a:gd name="T12" fmla="*/ 2 w 60"/>
                <a:gd name="T13" fmla="*/ 16 h 26"/>
                <a:gd name="T14" fmla="*/ 2 w 60"/>
                <a:gd name="T15" fmla="*/ 16 h 26"/>
                <a:gd name="T16" fmla="*/ 2 w 60"/>
                <a:gd name="T17" fmla="*/ 16 h 26"/>
                <a:gd name="T18" fmla="*/ 10 w 60"/>
                <a:gd name="T19" fmla="*/ 20 h 26"/>
                <a:gd name="T20" fmla="*/ 16 w 60"/>
                <a:gd name="T21" fmla="*/ 24 h 26"/>
                <a:gd name="T22" fmla="*/ 24 w 60"/>
                <a:gd name="T23" fmla="*/ 26 h 26"/>
                <a:gd name="T24" fmla="*/ 30 w 60"/>
                <a:gd name="T25" fmla="*/ 26 h 26"/>
                <a:gd name="T26" fmla="*/ 38 w 60"/>
                <a:gd name="T27" fmla="*/ 26 h 26"/>
                <a:gd name="T28" fmla="*/ 46 w 60"/>
                <a:gd name="T29" fmla="*/ 26 h 26"/>
                <a:gd name="T30" fmla="*/ 54 w 60"/>
                <a:gd name="T31" fmla="*/ 22 h 26"/>
                <a:gd name="T32" fmla="*/ 60 w 60"/>
                <a:gd name="T33" fmla="*/ 18 h 26"/>
                <a:gd name="T34" fmla="*/ 48 w 60"/>
                <a:gd name="T35" fmla="*/ 5 h 26"/>
                <a:gd name="T36" fmla="*/ 44 w 60"/>
                <a:gd name="T37" fmla="*/ 3 h 26"/>
                <a:gd name="T38" fmla="*/ 38 w 60"/>
                <a:gd name="T39" fmla="*/ 2 h 26"/>
                <a:gd name="T40" fmla="*/ 34 w 60"/>
                <a:gd name="T41" fmla="*/ 0 h 26"/>
                <a:gd name="T42" fmla="*/ 28 w 60"/>
                <a:gd name="T43" fmla="*/ 0 h 26"/>
                <a:gd name="T44" fmla="*/ 22 w 60"/>
                <a:gd name="T45" fmla="*/ 0 h 26"/>
                <a:gd name="T46" fmla="*/ 16 w 60"/>
                <a:gd name="T47" fmla="*/ 2 h 26"/>
                <a:gd name="T48" fmla="*/ 10 w 60"/>
                <a:gd name="T49" fmla="*/ 3 h 26"/>
                <a:gd name="T50" fmla="*/ 6 w 60"/>
                <a:gd name="T51" fmla="*/ 5 h 26"/>
                <a:gd name="T52" fmla="*/ 4 w 60"/>
                <a:gd name="T53" fmla="*/ 7 h 26"/>
                <a:gd name="T54" fmla="*/ 2 w 60"/>
                <a:gd name="T55" fmla="*/ 7 h 26"/>
                <a:gd name="T56" fmla="*/ 2 w 60"/>
                <a:gd name="T57" fmla="*/ 9 h 26"/>
                <a:gd name="T58" fmla="*/ 0 w 60"/>
                <a:gd name="T59" fmla="*/ 9 h 26"/>
                <a:gd name="T60" fmla="*/ 0 w 60"/>
                <a:gd name="T61" fmla="*/ 9 h 26"/>
                <a:gd name="T62" fmla="*/ 0 w 60"/>
                <a:gd name="T63" fmla="*/ 11 h 26"/>
                <a:gd name="T64" fmla="*/ 0 w 60"/>
                <a:gd name="T65" fmla="*/ 11 h 26"/>
                <a:gd name="T66" fmla="*/ 0 w 60"/>
                <a:gd name="T67" fmla="*/ 13 h 26"/>
                <a:gd name="T68" fmla="*/ 0 w 60"/>
                <a:gd name="T69" fmla="*/ 13 h 26"/>
                <a:gd name="T70" fmla="*/ 0 w 60"/>
                <a:gd name="T71" fmla="*/ 13 h 26"/>
                <a:gd name="T72" fmla="*/ 0 w 60"/>
                <a:gd name="T73" fmla="*/ 13 h 26"/>
                <a:gd name="T74" fmla="*/ 0 w 60"/>
                <a:gd name="T75" fmla="*/ 13 h 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0"/>
                <a:gd name="T115" fmla="*/ 0 h 26"/>
                <a:gd name="T116" fmla="*/ 60 w 60"/>
                <a:gd name="T117" fmla="*/ 26 h 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0" h="26">
                  <a:moveTo>
                    <a:pt x="0" y="13"/>
                  </a:moveTo>
                  <a:lnTo>
                    <a:pt x="0" y="15"/>
                  </a:lnTo>
                  <a:lnTo>
                    <a:pt x="2" y="15"/>
                  </a:lnTo>
                  <a:lnTo>
                    <a:pt x="2" y="16"/>
                  </a:lnTo>
                  <a:lnTo>
                    <a:pt x="10" y="20"/>
                  </a:lnTo>
                  <a:lnTo>
                    <a:pt x="16" y="24"/>
                  </a:lnTo>
                  <a:lnTo>
                    <a:pt x="24" y="26"/>
                  </a:lnTo>
                  <a:lnTo>
                    <a:pt x="30" y="26"/>
                  </a:lnTo>
                  <a:lnTo>
                    <a:pt x="38" y="26"/>
                  </a:lnTo>
                  <a:lnTo>
                    <a:pt x="46" y="26"/>
                  </a:lnTo>
                  <a:lnTo>
                    <a:pt x="54" y="22"/>
                  </a:lnTo>
                  <a:lnTo>
                    <a:pt x="60" y="18"/>
                  </a:lnTo>
                  <a:lnTo>
                    <a:pt x="48" y="5"/>
                  </a:lnTo>
                  <a:lnTo>
                    <a:pt x="44" y="3"/>
                  </a:lnTo>
                  <a:lnTo>
                    <a:pt x="38" y="2"/>
                  </a:lnTo>
                  <a:lnTo>
                    <a:pt x="34" y="0"/>
                  </a:lnTo>
                  <a:lnTo>
                    <a:pt x="28" y="0"/>
                  </a:lnTo>
                  <a:lnTo>
                    <a:pt x="22" y="0"/>
                  </a:lnTo>
                  <a:lnTo>
                    <a:pt x="16" y="2"/>
                  </a:lnTo>
                  <a:lnTo>
                    <a:pt x="10" y="3"/>
                  </a:lnTo>
                  <a:lnTo>
                    <a:pt x="6" y="5"/>
                  </a:lnTo>
                  <a:lnTo>
                    <a:pt x="4" y="7"/>
                  </a:lnTo>
                  <a:lnTo>
                    <a:pt x="2" y="7"/>
                  </a:lnTo>
                  <a:lnTo>
                    <a:pt x="2" y="9"/>
                  </a:lnTo>
                  <a:lnTo>
                    <a:pt x="0" y="9"/>
                  </a:lnTo>
                  <a:lnTo>
                    <a:pt x="0" y="11"/>
                  </a:lnTo>
                  <a:lnTo>
                    <a:pt x="0" y="13"/>
                  </a:lnTo>
                  <a:close/>
                </a:path>
              </a:pathLst>
            </a:custGeom>
            <a:solidFill>
              <a:srgbClr val="FCEF00"/>
            </a:solidFill>
            <a:ln w="9525">
              <a:noFill/>
              <a:round/>
              <a:headEnd/>
              <a:tailEnd/>
            </a:ln>
          </p:spPr>
          <p:txBody>
            <a:bodyPr/>
            <a:lstStyle/>
            <a:p>
              <a:endParaRPr lang="en-US"/>
            </a:p>
          </p:txBody>
        </p:sp>
        <p:sp>
          <p:nvSpPr>
            <p:cNvPr id="127" name="Freeform 54"/>
            <p:cNvSpPr>
              <a:spLocks/>
            </p:cNvSpPr>
            <p:nvPr/>
          </p:nvSpPr>
          <p:spPr bwMode="auto">
            <a:xfrm>
              <a:off x="3398" y="1413"/>
              <a:ext cx="63" cy="26"/>
            </a:xfrm>
            <a:custGeom>
              <a:avLst/>
              <a:gdLst>
                <a:gd name="T0" fmla="*/ 2 w 63"/>
                <a:gd name="T1" fmla="*/ 17 h 26"/>
                <a:gd name="T2" fmla="*/ 6 w 63"/>
                <a:gd name="T3" fmla="*/ 21 h 26"/>
                <a:gd name="T4" fmla="*/ 12 w 63"/>
                <a:gd name="T5" fmla="*/ 22 h 26"/>
                <a:gd name="T6" fmla="*/ 16 w 63"/>
                <a:gd name="T7" fmla="*/ 24 h 26"/>
                <a:gd name="T8" fmla="*/ 21 w 63"/>
                <a:gd name="T9" fmla="*/ 26 h 26"/>
                <a:gd name="T10" fmla="*/ 27 w 63"/>
                <a:gd name="T11" fmla="*/ 26 h 26"/>
                <a:gd name="T12" fmla="*/ 35 w 63"/>
                <a:gd name="T13" fmla="*/ 26 h 26"/>
                <a:gd name="T14" fmla="*/ 41 w 63"/>
                <a:gd name="T15" fmla="*/ 26 h 26"/>
                <a:gd name="T16" fmla="*/ 47 w 63"/>
                <a:gd name="T17" fmla="*/ 26 h 26"/>
                <a:gd name="T18" fmla="*/ 51 w 63"/>
                <a:gd name="T19" fmla="*/ 24 h 26"/>
                <a:gd name="T20" fmla="*/ 53 w 63"/>
                <a:gd name="T21" fmla="*/ 22 h 26"/>
                <a:gd name="T22" fmla="*/ 55 w 63"/>
                <a:gd name="T23" fmla="*/ 21 h 26"/>
                <a:gd name="T24" fmla="*/ 59 w 63"/>
                <a:gd name="T25" fmla="*/ 19 h 26"/>
                <a:gd name="T26" fmla="*/ 61 w 63"/>
                <a:gd name="T27" fmla="*/ 17 h 26"/>
                <a:gd name="T28" fmla="*/ 63 w 63"/>
                <a:gd name="T29" fmla="*/ 13 h 26"/>
                <a:gd name="T30" fmla="*/ 63 w 63"/>
                <a:gd name="T31" fmla="*/ 11 h 26"/>
                <a:gd name="T32" fmla="*/ 63 w 63"/>
                <a:gd name="T33" fmla="*/ 10 h 26"/>
                <a:gd name="T34" fmla="*/ 59 w 63"/>
                <a:gd name="T35" fmla="*/ 6 h 26"/>
                <a:gd name="T36" fmla="*/ 55 w 63"/>
                <a:gd name="T37" fmla="*/ 4 h 26"/>
                <a:gd name="T38" fmla="*/ 51 w 63"/>
                <a:gd name="T39" fmla="*/ 2 h 26"/>
                <a:gd name="T40" fmla="*/ 47 w 63"/>
                <a:gd name="T41" fmla="*/ 0 h 26"/>
                <a:gd name="T42" fmla="*/ 41 w 63"/>
                <a:gd name="T43" fmla="*/ 0 h 26"/>
                <a:gd name="T44" fmla="*/ 37 w 63"/>
                <a:gd name="T45" fmla="*/ 0 h 26"/>
                <a:gd name="T46" fmla="*/ 31 w 63"/>
                <a:gd name="T47" fmla="*/ 0 h 26"/>
                <a:gd name="T48" fmla="*/ 25 w 63"/>
                <a:gd name="T49" fmla="*/ 0 h 26"/>
                <a:gd name="T50" fmla="*/ 21 w 63"/>
                <a:gd name="T51" fmla="*/ 0 h 26"/>
                <a:gd name="T52" fmla="*/ 17 w 63"/>
                <a:gd name="T53" fmla="*/ 2 h 26"/>
                <a:gd name="T54" fmla="*/ 14 w 63"/>
                <a:gd name="T55" fmla="*/ 4 h 26"/>
                <a:gd name="T56" fmla="*/ 10 w 63"/>
                <a:gd name="T57" fmla="*/ 6 h 26"/>
                <a:gd name="T58" fmla="*/ 8 w 63"/>
                <a:gd name="T59" fmla="*/ 8 h 26"/>
                <a:gd name="T60" fmla="*/ 4 w 63"/>
                <a:gd name="T61" fmla="*/ 11 h 26"/>
                <a:gd name="T62" fmla="*/ 2 w 63"/>
                <a:gd name="T63" fmla="*/ 13 h 26"/>
                <a:gd name="T64" fmla="*/ 0 w 63"/>
                <a:gd name="T65" fmla="*/ 15 h 26"/>
                <a:gd name="T66" fmla="*/ 0 w 63"/>
                <a:gd name="T67" fmla="*/ 17 h 26"/>
                <a:gd name="T68" fmla="*/ 0 w 63"/>
                <a:gd name="T69" fmla="*/ 17 h 26"/>
                <a:gd name="T70" fmla="*/ 0 w 63"/>
                <a:gd name="T71" fmla="*/ 17 h 26"/>
                <a:gd name="T72" fmla="*/ 2 w 63"/>
                <a:gd name="T73" fmla="*/ 17 h 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3"/>
                <a:gd name="T112" fmla="*/ 0 h 26"/>
                <a:gd name="T113" fmla="*/ 63 w 63"/>
                <a:gd name="T114" fmla="*/ 26 h 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3" h="26">
                  <a:moveTo>
                    <a:pt x="2" y="17"/>
                  </a:moveTo>
                  <a:lnTo>
                    <a:pt x="6" y="21"/>
                  </a:lnTo>
                  <a:lnTo>
                    <a:pt x="12" y="22"/>
                  </a:lnTo>
                  <a:lnTo>
                    <a:pt x="16" y="24"/>
                  </a:lnTo>
                  <a:lnTo>
                    <a:pt x="21" y="26"/>
                  </a:lnTo>
                  <a:lnTo>
                    <a:pt x="27" y="26"/>
                  </a:lnTo>
                  <a:lnTo>
                    <a:pt x="35" y="26"/>
                  </a:lnTo>
                  <a:lnTo>
                    <a:pt x="41" y="26"/>
                  </a:lnTo>
                  <a:lnTo>
                    <a:pt x="47" y="26"/>
                  </a:lnTo>
                  <a:lnTo>
                    <a:pt x="51" y="24"/>
                  </a:lnTo>
                  <a:lnTo>
                    <a:pt x="53" y="22"/>
                  </a:lnTo>
                  <a:lnTo>
                    <a:pt x="55" y="21"/>
                  </a:lnTo>
                  <a:lnTo>
                    <a:pt x="59" y="19"/>
                  </a:lnTo>
                  <a:lnTo>
                    <a:pt x="61" y="17"/>
                  </a:lnTo>
                  <a:lnTo>
                    <a:pt x="63" y="13"/>
                  </a:lnTo>
                  <a:lnTo>
                    <a:pt x="63" y="11"/>
                  </a:lnTo>
                  <a:lnTo>
                    <a:pt x="63" y="10"/>
                  </a:lnTo>
                  <a:lnTo>
                    <a:pt x="59" y="6"/>
                  </a:lnTo>
                  <a:lnTo>
                    <a:pt x="55" y="4"/>
                  </a:lnTo>
                  <a:lnTo>
                    <a:pt x="51" y="2"/>
                  </a:lnTo>
                  <a:lnTo>
                    <a:pt x="47" y="0"/>
                  </a:lnTo>
                  <a:lnTo>
                    <a:pt x="41" y="0"/>
                  </a:lnTo>
                  <a:lnTo>
                    <a:pt x="37" y="0"/>
                  </a:lnTo>
                  <a:lnTo>
                    <a:pt x="31" y="0"/>
                  </a:lnTo>
                  <a:lnTo>
                    <a:pt x="25" y="0"/>
                  </a:lnTo>
                  <a:lnTo>
                    <a:pt x="21" y="0"/>
                  </a:lnTo>
                  <a:lnTo>
                    <a:pt x="17" y="2"/>
                  </a:lnTo>
                  <a:lnTo>
                    <a:pt x="14" y="4"/>
                  </a:lnTo>
                  <a:lnTo>
                    <a:pt x="10" y="6"/>
                  </a:lnTo>
                  <a:lnTo>
                    <a:pt x="8" y="8"/>
                  </a:lnTo>
                  <a:lnTo>
                    <a:pt x="4" y="11"/>
                  </a:lnTo>
                  <a:lnTo>
                    <a:pt x="2" y="13"/>
                  </a:lnTo>
                  <a:lnTo>
                    <a:pt x="0" y="15"/>
                  </a:lnTo>
                  <a:lnTo>
                    <a:pt x="0" y="17"/>
                  </a:lnTo>
                  <a:lnTo>
                    <a:pt x="2" y="17"/>
                  </a:lnTo>
                  <a:close/>
                </a:path>
              </a:pathLst>
            </a:custGeom>
            <a:solidFill>
              <a:srgbClr val="FCEF00"/>
            </a:solidFill>
            <a:ln w="9525">
              <a:noFill/>
              <a:round/>
              <a:headEnd/>
              <a:tailEnd/>
            </a:ln>
          </p:spPr>
          <p:txBody>
            <a:bodyPr/>
            <a:lstStyle/>
            <a:p>
              <a:endParaRPr lang="en-US"/>
            </a:p>
          </p:txBody>
        </p:sp>
        <p:sp>
          <p:nvSpPr>
            <p:cNvPr id="128" name="Freeform 55"/>
            <p:cNvSpPr>
              <a:spLocks/>
            </p:cNvSpPr>
            <p:nvPr/>
          </p:nvSpPr>
          <p:spPr bwMode="auto">
            <a:xfrm>
              <a:off x="3451" y="1387"/>
              <a:ext cx="58" cy="24"/>
            </a:xfrm>
            <a:custGeom>
              <a:avLst/>
              <a:gdLst>
                <a:gd name="T0" fmla="*/ 0 w 58"/>
                <a:gd name="T1" fmla="*/ 19 h 24"/>
                <a:gd name="T2" fmla="*/ 6 w 58"/>
                <a:gd name="T3" fmla="*/ 21 h 24"/>
                <a:gd name="T4" fmla="*/ 14 w 58"/>
                <a:gd name="T5" fmla="*/ 23 h 24"/>
                <a:gd name="T6" fmla="*/ 20 w 58"/>
                <a:gd name="T7" fmla="*/ 24 h 24"/>
                <a:gd name="T8" fmla="*/ 26 w 58"/>
                <a:gd name="T9" fmla="*/ 24 h 24"/>
                <a:gd name="T10" fmla="*/ 34 w 58"/>
                <a:gd name="T11" fmla="*/ 23 h 24"/>
                <a:gd name="T12" fmla="*/ 40 w 58"/>
                <a:gd name="T13" fmla="*/ 23 h 24"/>
                <a:gd name="T14" fmla="*/ 48 w 58"/>
                <a:gd name="T15" fmla="*/ 19 h 24"/>
                <a:gd name="T16" fmla="*/ 54 w 58"/>
                <a:gd name="T17" fmla="*/ 17 h 24"/>
                <a:gd name="T18" fmla="*/ 54 w 58"/>
                <a:gd name="T19" fmla="*/ 15 h 24"/>
                <a:gd name="T20" fmla="*/ 56 w 58"/>
                <a:gd name="T21" fmla="*/ 15 h 24"/>
                <a:gd name="T22" fmla="*/ 56 w 58"/>
                <a:gd name="T23" fmla="*/ 15 h 24"/>
                <a:gd name="T24" fmla="*/ 56 w 58"/>
                <a:gd name="T25" fmla="*/ 15 h 24"/>
                <a:gd name="T26" fmla="*/ 56 w 58"/>
                <a:gd name="T27" fmla="*/ 13 h 24"/>
                <a:gd name="T28" fmla="*/ 56 w 58"/>
                <a:gd name="T29" fmla="*/ 13 h 24"/>
                <a:gd name="T30" fmla="*/ 58 w 58"/>
                <a:gd name="T31" fmla="*/ 13 h 24"/>
                <a:gd name="T32" fmla="*/ 58 w 58"/>
                <a:gd name="T33" fmla="*/ 13 h 24"/>
                <a:gd name="T34" fmla="*/ 58 w 58"/>
                <a:gd name="T35" fmla="*/ 11 h 24"/>
                <a:gd name="T36" fmla="*/ 56 w 58"/>
                <a:gd name="T37" fmla="*/ 10 h 24"/>
                <a:gd name="T38" fmla="*/ 56 w 58"/>
                <a:gd name="T39" fmla="*/ 8 h 24"/>
                <a:gd name="T40" fmla="*/ 54 w 58"/>
                <a:gd name="T41" fmla="*/ 8 h 24"/>
                <a:gd name="T42" fmla="*/ 52 w 58"/>
                <a:gd name="T43" fmla="*/ 6 h 24"/>
                <a:gd name="T44" fmla="*/ 50 w 58"/>
                <a:gd name="T45" fmla="*/ 6 h 24"/>
                <a:gd name="T46" fmla="*/ 50 w 58"/>
                <a:gd name="T47" fmla="*/ 4 h 24"/>
                <a:gd name="T48" fmla="*/ 48 w 58"/>
                <a:gd name="T49" fmla="*/ 2 h 24"/>
                <a:gd name="T50" fmla="*/ 42 w 58"/>
                <a:gd name="T51" fmla="*/ 0 h 24"/>
                <a:gd name="T52" fmla="*/ 36 w 58"/>
                <a:gd name="T53" fmla="*/ 0 h 24"/>
                <a:gd name="T54" fmla="*/ 30 w 58"/>
                <a:gd name="T55" fmla="*/ 0 h 24"/>
                <a:gd name="T56" fmla="*/ 24 w 58"/>
                <a:gd name="T57" fmla="*/ 0 h 24"/>
                <a:gd name="T58" fmla="*/ 18 w 58"/>
                <a:gd name="T59" fmla="*/ 4 h 24"/>
                <a:gd name="T60" fmla="*/ 12 w 58"/>
                <a:gd name="T61" fmla="*/ 6 h 24"/>
                <a:gd name="T62" fmla="*/ 6 w 58"/>
                <a:gd name="T63" fmla="*/ 10 h 24"/>
                <a:gd name="T64" fmla="*/ 2 w 58"/>
                <a:gd name="T65" fmla="*/ 15 h 24"/>
                <a:gd name="T66" fmla="*/ 0 w 58"/>
                <a:gd name="T67" fmla="*/ 15 h 24"/>
                <a:gd name="T68" fmla="*/ 0 w 58"/>
                <a:gd name="T69" fmla="*/ 15 h 24"/>
                <a:gd name="T70" fmla="*/ 0 w 58"/>
                <a:gd name="T71" fmla="*/ 15 h 24"/>
                <a:gd name="T72" fmla="*/ 0 w 58"/>
                <a:gd name="T73" fmla="*/ 15 h 24"/>
                <a:gd name="T74" fmla="*/ 0 w 58"/>
                <a:gd name="T75" fmla="*/ 17 h 24"/>
                <a:gd name="T76" fmla="*/ 0 w 58"/>
                <a:gd name="T77" fmla="*/ 17 h 24"/>
                <a:gd name="T78" fmla="*/ 0 w 58"/>
                <a:gd name="T79" fmla="*/ 17 h 24"/>
                <a:gd name="T80" fmla="*/ 0 w 58"/>
                <a:gd name="T81" fmla="*/ 17 h 24"/>
                <a:gd name="T82" fmla="*/ 0 w 58"/>
                <a:gd name="T83" fmla="*/ 17 h 24"/>
                <a:gd name="T84" fmla="*/ 0 w 58"/>
                <a:gd name="T85" fmla="*/ 19 h 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8"/>
                <a:gd name="T130" fmla="*/ 0 h 24"/>
                <a:gd name="T131" fmla="*/ 58 w 58"/>
                <a:gd name="T132" fmla="*/ 24 h 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8" h="24">
                  <a:moveTo>
                    <a:pt x="0" y="19"/>
                  </a:moveTo>
                  <a:lnTo>
                    <a:pt x="6" y="21"/>
                  </a:lnTo>
                  <a:lnTo>
                    <a:pt x="14" y="23"/>
                  </a:lnTo>
                  <a:lnTo>
                    <a:pt x="20" y="24"/>
                  </a:lnTo>
                  <a:lnTo>
                    <a:pt x="26" y="24"/>
                  </a:lnTo>
                  <a:lnTo>
                    <a:pt x="34" y="23"/>
                  </a:lnTo>
                  <a:lnTo>
                    <a:pt x="40" y="23"/>
                  </a:lnTo>
                  <a:lnTo>
                    <a:pt x="48" y="19"/>
                  </a:lnTo>
                  <a:lnTo>
                    <a:pt x="54" y="17"/>
                  </a:lnTo>
                  <a:lnTo>
                    <a:pt x="54" y="15"/>
                  </a:lnTo>
                  <a:lnTo>
                    <a:pt x="56" y="15"/>
                  </a:lnTo>
                  <a:lnTo>
                    <a:pt x="56" y="13"/>
                  </a:lnTo>
                  <a:lnTo>
                    <a:pt x="58" y="13"/>
                  </a:lnTo>
                  <a:lnTo>
                    <a:pt x="58" y="11"/>
                  </a:lnTo>
                  <a:lnTo>
                    <a:pt x="56" y="10"/>
                  </a:lnTo>
                  <a:lnTo>
                    <a:pt x="56" y="8"/>
                  </a:lnTo>
                  <a:lnTo>
                    <a:pt x="54" y="8"/>
                  </a:lnTo>
                  <a:lnTo>
                    <a:pt x="52" y="6"/>
                  </a:lnTo>
                  <a:lnTo>
                    <a:pt x="50" y="6"/>
                  </a:lnTo>
                  <a:lnTo>
                    <a:pt x="50" y="4"/>
                  </a:lnTo>
                  <a:lnTo>
                    <a:pt x="48" y="2"/>
                  </a:lnTo>
                  <a:lnTo>
                    <a:pt x="42" y="0"/>
                  </a:lnTo>
                  <a:lnTo>
                    <a:pt x="36" y="0"/>
                  </a:lnTo>
                  <a:lnTo>
                    <a:pt x="30" y="0"/>
                  </a:lnTo>
                  <a:lnTo>
                    <a:pt x="24" y="0"/>
                  </a:lnTo>
                  <a:lnTo>
                    <a:pt x="18" y="4"/>
                  </a:lnTo>
                  <a:lnTo>
                    <a:pt x="12" y="6"/>
                  </a:lnTo>
                  <a:lnTo>
                    <a:pt x="6" y="10"/>
                  </a:lnTo>
                  <a:lnTo>
                    <a:pt x="2" y="15"/>
                  </a:lnTo>
                  <a:lnTo>
                    <a:pt x="0" y="15"/>
                  </a:lnTo>
                  <a:lnTo>
                    <a:pt x="0" y="17"/>
                  </a:lnTo>
                  <a:lnTo>
                    <a:pt x="0" y="19"/>
                  </a:lnTo>
                  <a:close/>
                </a:path>
              </a:pathLst>
            </a:custGeom>
            <a:solidFill>
              <a:srgbClr val="FCEF00"/>
            </a:solidFill>
            <a:ln w="9525">
              <a:noFill/>
              <a:round/>
              <a:headEnd/>
              <a:tailEnd/>
            </a:ln>
          </p:spPr>
          <p:txBody>
            <a:bodyPr/>
            <a:lstStyle/>
            <a:p>
              <a:endParaRPr lang="en-US"/>
            </a:p>
          </p:txBody>
        </p:sp>
        <p:sp>
          <p:nvSpPr>
            <p:cNvPr id="129" name="Freeform 56"/>
            <p:cNvSpPr>
              <a:spLocks/>
            </p:cNvSpPr>
            <p:nvPr/>
          </p:nvSpPr>
          <p:spPr bwMode="auto">
            <a:xfrm>
              <a:off x="3501" y="1369"/>
              <a:ext cx="57" cy="26"/>
            </a:xfrm>
            <a:custGeom>
              <a:avLst/>
              <a:gdLst>
                <a:gd name="T0" fmla="*/ 0 w 57"/>
                <a:gd name="T1" fmla="*/ 9 h 26"/>
                <a:gd name="T2" fmla="*/ 4 w 57"/>
                <a:gd name="T3" fmla="*/ 13 h 26"/>
                <a:gd name="T4" fmla="*/ 10 w 57"/>
                <a:gd name="T5" fmla="*/ 16 h 26"/>
                <a:gd name="T6" fmla="*/ 13 w 57"/>
                <a:gd name="T7" fmla="*/ 20 h 26"/>
                <a:gd name="T8" fmla="*/ 19 w 57"/>
                <a:gd name="T9" fmla="*/ 22 h 26"/>
                <a:gd name="T10" fmla="*/ 23 w 57"/>
                <a:gd name="T11" fmla="*/ 24 h 26"/>
                <a:gd name="T12" fmla="*/ 29 w 57"/>
                <a:gd name="T13" fmla="*/ 26 h 26"/>
                <a:gd name="T14" fmla="*/ 37 w 57"/>
                <a:gd name="T15" fmla="*/ 26 h 26"/>
                <a:gd name="T16" fmla="*/ 43 w 57"/>
                <a:gd name="T17" fmla="*/ 26 h 26"/>
                <a:gd name="T18" fmla="*/ 45 w 57"/>
                <a:gd name="T19" fmla="*/ 26 h 26"/>
                <a:gd name="T20" fmla="*/ 47 w 57"/>
                <a:gd name="T21" fmla="*/ 26 h 26"/>
                <a:gd name="T22" fmla="*/ 49 w 57"/>
                <a:gd name="T23" fmla="*/ 26 h 26"/>
                <a:gd name="T24" fmla="*/ 51 w 57"/>
                <a:gd name="T25" fmla="*/ 24 h 26"/>
                <a:gd name="T26" fmla="*/ 51 w 57"/>
                <a:gd name="T27" fmla="*/ 24 h 26"/>
                <a:gd name="T28" fmla="*/ 53 w 57"/>
                <a:gd name="T29" fmla="*/ 24 h 26"/>
                <a:gd name="T30" fmla="*/ 55 w 57"/>
                <a:gd name="T31" fmla="*/ 22 h 26"/>
                <a:gd name="T32" fmla="*/ 55 w 57"/>
                <a:gd name="T33" fmla="*/ 22 h 26"/>
                <a:gd name="T34" fmla="*/ 55 w 57"/>
                <a:gd name="T35" fmla="*/ 22 h 26"/>
                <a:gd name="T36" fmla="*/ 55 w 57"/>
                <a:gd name="T37" fmla="*/ 22 h 26"/>
                <a:gd name="T38" fmla="*/ 55 w 57"/>
                <a:gd name="T39" fmla="*/ 22 h 26"/>
                <a:gd name="T40" fmla="*/ 55 w 57"/>
                <a:gd name="T41" fmla="*/ 20 h 26"/>
                <a:gd name="T42" fmla="*/ 55 w 57"/>
                <a:gd name="T43" fmla="*/ 20 h 26"/>
                <a:gd name="T44" fmla="*/ 55 w 57"/>
                <a:gd name="T45" fmla="*/ 20 h 26"/>
                <a:gd name="T46" fmla="*/ 57 w 57"/>
                <a:gd name="T47" fmla="*/ 20 h 26"/>
                <a:gd name="T48" fmla="*/ 57 w 57"/>
                <a:gd name="T49" fmla="*/ 18 h 26"/>
                <a:gd name="T50" fmla="*/ 53 w 57"/>
                <a:gd name="T51" fmla="*/ 15 h 26"/>
                <a:gd name="T52" fmla="*/ 49 w 57"/>
                <a:gd name="T53" fmla="*/ 13 h 26"/>
                <a:gd name="T54" fmla="*/ 45 w 57"/>
                <a:gd name="T55" fmla="*/ 9 h 26"/>
                <a:gd name="T56" fmla="*/ 41 w 57"/>
                <a:gd name="T57" fmla="*/ 7 h 26"/>
                <a:gd name="T58" fmla="*/ 37 w 57"/>
                <a:gd name="T59" fmla="*/ 5 h 26"/>
                <a:gd name="T60" fmla="*/ 31 w 57"/>
                <a:gd name="T61" fmla="*/ 4 h 26"/>
                <a:gd name="T62" fmla="*/ 27 w 57"/>
                <a:gd name="T63" fmla="*/ 2 h 26"/>
                <a:gd name="T64" fmla="*/ 21 w 57"/>
                <a:gd name="T65" fmla="*/ 0 h 26"/>
                <a:gd name="T66" fmla="*/ 19 w 57"/>
                <a:gd name="T67" fmla="*/ 0 h 26"/>
                <a:gd name="T68" fmla="*/ 15 w 57"/>
                <a:gd name="T69" fmla="*/ 2 h 26"/>
                <a:gd name="T70" fmla="*/ 13 w 57"/>
                <a:gd name="T71" fmla="*/ 2 h 26"/>
                <a:gd name="T72" fmla="*/ 10 w 57"/>
                <a:gd name="T73" fmla="*/ 2 h 26"/>
                <a:gd name="T74" fmla="*/ 8 w 57"/>
                <a:gd name="T75" fmla="*/ 4 h 26"/>
                <a:gd name="T76" fmla="*/ 6 w 57"/>
                <a:gd name="T77" fmla="*/ 4 h 26"/>
                <a:gd name="T78" fmla="*/ 4 w 57"/>
                <a:gd name="T79" fmla="*/ 5 h 26"/>
                <a:gd name="T80" fmla="*/ 0 w 57"/>
                <a:gd name="T81" fmla="*/ 7 h 26"/>
                <a:gd name="T82" fmla="*/ 0 w 57"/>
                <a:gd name="T83" fmla="*/ 7 h 26"/>
                <a:gd name="T84" fmla="*/ 0 w 57"/>
                <a:gd name="T85" fmla="*/ 7 h 26"/>
                <a:gd name="T86" fmla="*/ 0 w 57"/>
                <a:gd name="T87" fmla="*/ 9 h 26"/>
                <a:gd name="T88" fmla="*/ 0 w 57"/>
                <a:gd name="T89" fmla="*/ 9 h 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
                <a:gd name="T136" fmla="*/ 0 h 26"/>
                <a:gd name="T137" fmla="*/ 57 w 57"/>
                <a:gd name="T138" fmla="*/ 26 h 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 h="26">
                  <a:moveTo>
                    <a:pt x="0" y="9"/>
                  </a:moveTo>
                  <a:lnTo>
                    <a:pt x="4" y="13"/>
                  </a:lnTo>
                  <a:lnTo>
                    <a:pt x="10" y="16"/>
                  </a:lnTo>
                  <a:lnTo>
                    <a:pt x="13" y="20"/>
                  </a:lnTo>
                  <a:lnTo>
                    <a:pt x="19" y="22"/>
                  </a:lnTo>
                  <a:lnTo>
                    <a:pt x="23" y="24"/>
                  </a:lnTo>
                  <a:lnTo>
                    <a:pt x="29" y="26"/>
                  </a:lnTo>
                  <a:lnTo>
                    <a:pt x="37" y="26"/>
                  </a:lnTo>
                  <a:lnTo>
                    <a:pt x="43" y="26"/>
                  </a:lnTo>
                  <a:lnTo>
                    <a:pt x="45" y="26"/>
                  </a:lnTo>
                  <a:lnTo>
                    <a:pt x="47" y="26"/>
                  </a:lnTo>
                  <a:lnTo>
                    <a:pt x="49" y="26"/>
                  </a:lnTo>
                  <a:lnTo>
                    <a:pt x="51" y="24"/>
                  </a:lnTo>
                  <a:lnTo>
                    <a:pt x="53" y="24"/>
                  </a:lnTo>
                  <a:lnTo>
                    <a:pt x="55" y="22"/>
                  </a:lnTo>
                  <a:lnTo>
                    <a:pt x="55" y="20"/>
                  </a:lnTo>
                  <a:lnTo>
                    <a:pt x="57" y="20"/>
                  </a:lnTo>
                  <a:lnTo>
                    <a:pt x="57" y="18"/>
                  </a:lnTo>
                  <a:lnTo>
                    <a:pt x="53" y="15"/>
                  </a:lnTo>
                  <a:lnTo>
                    <a:pt x="49" y="13"/>
                  </a:lnTo>
                  <a:lnTo>
                    <a:pt x="45" y="9"/>
                  </a:lnTo>
                  <a:lnTo>
                    <a:pt x="41" y="7"/>
                  </a:lnTo>
                  <a:lnTo>
                    <a:pt x="37" y="5"/>
                  </a:lnTo>
                  <a:lnTo>
                    <a:pt x="31" y="4"/>
                  </a:lnTo>
                  <a:lnTo>
                    <a:pt x="27" y="2"/>
                  </a:lnTo>
                  <a:lnTo>
                    <a:pt x="21" y="0"/>
                  </a:lnTo>
                  <a:lnTo>
                    <a:pt x="19" y="0"/>
                  </a:lnTo>
                  <a:lnTo>
                    <a:pt x="15" y="2"/>
                  </a:lnTo>
                  <a:lnTo>
                    <a:pt x="13" y="2"/>
                  </a:lnTo>
                  <a:lnTo>
                    <a:pt x="10" y="2"/>
                  </a:lnTo>
                  <a:lnTo>
                    <a:pt x="8" y="4"/>
                  </a:lnTo>
                  <a:lnTo>
                    <a:pt x="6" y="4"/>
                  </a:lnTo>
                  <a:lnTo>
                    <a:pt x="4" y="5"/>
                  </a:lnTo>
                  <a:lnTo>
                    <a:pt x="0" y="7"/>
                  </a:lnTo>
                  <a:lnTo>
                    <a:pt x="0" y="9"/>
                  </a:lnTo>
                  <a:close/>
                </a:path>
              </a:pathLst>
            </a:custGeom>
            <a:solidFill>
              <a:srgbClr val="FCEF00"/>
            </a:solidFill>
            <a:ln w="9525">
              <a:noFill/>
              <a:round/>
              <a:headEnd/>
              <a:tailEnd/>
            </a:ln>
          </p:spPr>
          <p:txBody>
            <a:bodyPr/>
            <a:lstStyle/>
            <a:p>
              <a:endParaRPr lang="en-US"/>
            </a:p>
          </p:txBody>
        </p:sp>
        <p:sp>
          <p:nvSpPr>
            <p:cNvPr id="130" name="Freeform 57"/>
            <p:cNvSpPr>
              <a:spLocks/>
            </p:cNvSpPr>
            <p:nvPr/>
          </p:nvSpPr>
          <p:spPr bwMode="auto">
            <a:xfrm>
              <a:off x="3554" y="1365"/>
              <a:ext cx="42" cy="43"/>
            </a:xfrm>
            <a:custGeom>
              <a:avLst/>
              <a:gdLst>
                <a:gd name="T0" fmla="*/ 0 w 42"/>
                <a:gd name="T1" fmla="*/ 6 h 43"/>
                <a:gd name="T2" fmla="*/ 6 w 42"/>
                <a:gd name="T3" fmla="*/ 9 h 43"/>
                <a:gd name="T4" fmla="*/ 8 w 42"/>
                <a:gd name="T5" fmla="*/ 15 h 43"/>
                <a:gd name="T6" fmla="*/ 12 w 42"/>
                <a:gd name="T7" fmla="*/ 22 h 43"/>
                <a:gd name="T8" fmla="*/ 16 w 42"/>
                <a:gd name="T9" fmla="*/ 28 h 43"/>
                <a:gd name="T10" fmla="*/ 20 w 42"/>
                <a:gd name="T11" fmla="*/ 32 h 43"/>
                <a:gd name="T12" fmla="*/ 24 w 42"/>
                <a:gd name="T13" fmla="*/ 37 h 43"/>
                <a:gd name="T14" fmla="*/ 30 w 42"/>
                <a:gd name="T15" fmla="*/ 41 h 43"/>
                <a:gd name="T16" fmla="*/ 36 w 42"/>
                <a:gd name="T17" fmla="*/ 43 h 43"/>
                <a:gd name="T18" fmla="*/ 38 w 42"/>
                <a:gd name="T19" fmla="*/ 43 h 43"/>
                <a:gd name="T20" fmla="*/ 38 w 42"/>
                <a:gd name="T21" fmla="*/ 43 h 43"/>
                <a:gd name="T22" fmla="*/ 38 w 42"/>
                <a:gd name="T23" fmla="*/ 43 h 43"/>
                <a:gd name="T24" fmla="*/ 38 w 42"/>
                <a:gd name="T25" fmla="*/ 43 h 43"/>
                <a:gd name="T26" fmla="*/ 40 w 42"/>
                <a:gd name="T27" fmla="*/ 43 h 43"/>
                <a:gd name="T28" fmla="*/ 40 w 42"/>
                <a:gd name="T29" fmla="*/ 43 h 43"/>
                <a:gd name="T30" fmla="*/ 40 w 42"/>
                <a:gd name="T31" fmla="*/ 43 h 43"/>
                <a:gd name="T32" fmla="*/ 40 w 42"/>
                <a:gd name="T33" fmla="*/ 43 h 43"/>
                <a:gd name="T34" fmla="*/ 42 w 42"/>
                <a:gd name="T35" fmla="*/ 39 h 43"/>
                <a:gd name="T36" fmla="*/ 42 w 42"/>
                <a:gd name="T37" fmla="*/ 35 h 43"/>
                <a:gd name="T38" fmla="*/ 42 w 42"/>
                <a:gd name="T39" fmla="*/ 30 h 43"/>
                <a:gd name="T40" fmla="*/ 42 w 42"/>
                <a:gd name="T41" fmla="*/ 26 h 43"/>
                <a:gd name="T42" fmla="*/ 40 w 42"/>
                <a:gd name="T43" fmla="*/ 22 h 43"/>
                <a:gd name="T44" fmla="*/ 40 w 42"/>
                <a:gd name="T45" fmla="*/ 17 h 43"/>
                <a:gd name="T46" fmla="*/ 36 w 42"/>
                <a:gd name="T47" fmla="*/ 13 h 43"/>
                <a:gd name="T48" fmla="*/ 34 w 42"/>
                <a:gd name="T49" fmla="*/ 9 h 43"/>
                <a:gd name="T50" fmla="*/ 30 w 42"/>
                <a:gd name="T51" fmla="*/ 8 h 43"/>
                <a:gd name="T52" fmla="*/ 28 w 42"/>
                <a:gd name="T53" fmla="*/ 4 h 43"/>
                <a:gd name="T54" fmla="*/ 24 w 42"/>
                <a:gd name="T55" fmla="*/ 4 h 43"/>
                <a:gd name="T56" fmla="*/ 20 w 42"/>
                <a:gd name="T57" fmla="*/ 2 h 43"/>
                <a:gd name="T58" fmla="*/ 16 w 42"/>
                <a:gd name="T59" fmla="*/ 0 h 43"/>
                <a:gd name="T60" fmla="*/ 12 w 42"/>
                <a:gd name="T61" fmla="*/ 0 h 43"/>
                <a:gd name="T62" fmla="*/ 10 w 42"/>
                <a:gd name="T63" fmla="*/ 0 h 43"/>
                <a:gd name="T64" fmla="*/ 6 w 42"/>
                <a:gd name="T65" fmla="*/ 0 h 43"/>
                <a:gd name="T66" fmla="*/ 4 w 42"/>
                <a:gd name="T67" fmla="*/ 0 h 43"/>
                <a:gd name="T68" fmla="*/ 4 w 42"/>
                <a:gd name="T69" fmla="*/ 0 h 43"/>
                <a:gd name="T70" fmla="*/ 2 w 42"/>
                <a:gd name="T71" fmla="*/ 2 h 43"/>
                <a:gd name="T72" fmla="*/ 2 w 42"/>
                <a:gd name="T73" fmla="*/ 2 h 43"/>
                <a:gd name="T74" fmla="*/ 2 w 42"/>
                <a:gd name="T75" fmla="*/ 2 h 43"/>
                <a:gd name="T76" fmla="*/ 2 w 42"/>
                <a:gd name="T77" fmla="*/ 2 h 43"/>
                <a:gd name="T78" fmla="*/ 2 w 42"/>
                <a:gd name="T79" fmla="*/ 4 h 43"/>
                <a:gd name="T80" fmla="*/ 0 w 42"/>
                <a:gd name="T81" fmla="*/ 4 h 43"/>
                <a:gd name="T82" fmla="*/ 0 w 42"/>
                <a:gd name="T83" fmla="*/ 4 h 43"/>
                <a:gd name="T84" fmla="*/ 0 w 42"/>
                <a:gd name="T85" fmla="*/ 4 h 43"/>
                <a:gd name="T86" fmla="*/ 0 w 42"/>
                <a:gd name="T87" fmla="*/ 6 h 43"/>
                <a:gd name="T88" fmla="*/ 0 w 42"/>
                <a:gd name="T89" fmla="*/ 6 h 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2"/>
                <a:gd name="T136" fmla="*/ 0 h 43"/>
                <a:gd name="T137" fmla="*/ 42 w 42"/>
                <a:gd name="T138" fmla="*/ 43 h 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2" h="43">
                  <a:moveTo>
                    <a:pt x="0" y="6"/>
                  </a:moveTo>
                  <a:lnTo>
                    <a:pt x="6" y="9"/>
                  </a:lnTo>
                  <a:lnTo>
                    <a:pt x="8" y="15"/>
                  </a:lnTo>
                  <a:lnTo>
                    <a:pt x="12" y="22"/>
                  </a:lnTo>
                  <a:lnTo>
                    <a:pt x="16" y="28"/>
                  </a:lnTo>
                  <a:lnTo>
                    <a:pt x="20" y="32"/>
                  </a:lnTo>
                  <a:lnTo>
                    <a:pt x="24" y="37"/>
                  </a:lnTo>
                  <a:lnTo>
                    <a:pt x="30" y="41"/>
                  </a:lnTo>
                  <a:lnTo>
                    <a:pt x="36" y="43"/>
                  </a:lnTo>
                  <a:lnTo>
                    <a:pt x="38" y="43"/>
                  </a:lnTo>
                  <a:lnTo>
                    <a:pt x="40" y="43"/>
                  </a:lnTo>
                  <a:lnTo>
                    <a:pt x="42" y="39"/>
                  </a:lnTo>
                  <a:lnTo>
                    <a:pt x="42" y="35"/>
                  </a:lnTo>
                  <a:lnTo>
                    <a:pt x="42" y="30"/>
                  </a:lnTo>
                  <a:lnTo>
                    <a:pt x="42" y="26"/>
                  </a:lnTo>
                  <a:lnTo>
                    <a:pt x="40" y="22"/>
                  </a:lnTo>
                  <a:lnTo>
                    <a:pt x="40" y="17"/>
                  </a:lnTo>
                  <a:lnTo>
                    <a:pt x="36" y="13"/>
                  </a:lnTo>
                  <a:lnTo>
                    <a:pt x="34" y="9"/>
                  </a:lnTo>
                  <a:lnTo>
                    <a:pt x="30" y="8"/>
                  </a:lnTo>
                  <a:lnTo>
                    <a:pt x="28" y="4"/>
                  </a:lnTo>
                  <a:lnTo>
                    <a:pt x="24" y="4"/>
                  </a:lnTo>
                  <a:lnTo>
                    <a:pt x="20" y="2"/>
                  </a:lnTo>
                  <a:lnTo>
                    <a:pt x="16" y="0"/>
                  </a:lnTo>
                  <a:lnTo>
                    <a:pt x="12" y="0"/>
                  </a:lnTo>
                  <a:lnTo>
                    <a:pt x="10" y="0"/>
                  </a:lnTo>
                  <a:lnTo>
                    <a:pt x="6" y="0"/>
                  </a:lnTo>
                  <a:lnTo>
                    <a:pt x="4" y="0"/>
                  </a:lnTo>
                  <a:lnTo>
                    <a:pt x="2" y="2"/>
                  </a:lnTo>
                  <a:lnTo>
                    <a:pt x="2" y="4"/>
                  </a:lnTo>
                  <a:lnTo>
                    <a:pt x="0" y="4"/>
                  </a:lnTo>
                  <a:lnTo>
                    <a:pt x="0" y="6"/>
                  </a:lnTo>
                  <a:close/>
                </a:path>
              </a:pathLst>
            </a:custGeom>
            <a:solidFill>
              <a:srgbClr val="FCEF00"/>
            </a:solidFill>
            <a:ln w="9525">
              <a:noFill/>
              <a:round/>
              <a:headEnd/>
              <a:tailEnd/>
            </a:ln>
          </p:spPr>
          <p:txBody>
            <a:bodyPr/>
            <a:lstStyle/>
            <a:p>
              <a:endParaRPr lang="en-US"/>
            </a:p>
          </p:txBody>
        </p:sp>
        <p:sp>
          <p:nvSpPr>
            <p:cNvPr id="131" name="Freeform 58"/>
            <p:cNvSpPr>
              <a:spLocks/>
            </p:cNvSpPr>
            <p:nvPr/>
          </p:nvSpPr>
          <p:spPr bwMode="auto">
            <a:xfrm>
              <a:off x="3602" y="1374"/>
              <a:ext cx="35" cy="54"/>
            </a:xfrm>
            <a:custGeom>
              <a:avLst/>
              <a:gdLst>
                <a:gd name="T0" fmla="*/ 4 w 35"/>
                <a:gd name="T1" fmla="*/ 23 h 54"/>
                <a:gd name="T2" fmla="*/ 5 w 35"/>
                <a:gd name="T3" fmla="*/ 28 h 54"/>
                <a:gd name="T4" fmla="*/ 7 w 35"/>
                <a:gd name="T5" fmla="*/ 34 h 54"/>
                <a:gd name="T6" fmla="*/ 11 w 35"/>
                <a:gd name="T7" fmla="*/ 37 h 54"/>
                <a:gd name="T8" fmla="*/ 13 w 35"/>
                <a:gd name="T9" fmla="*/ 41 h 54"/>
                <a:gd name="T10" fmla="*/ 17 w 35"/>
                <a:gd name="T11" fmla="*/ 45 h 54"/>
                <a:gd name="T12" fmla="*/ 21 w 35"/>
                <a:gd name="T13" fmla="*/ 49 h 54"/>
                <a:gd name="T14" fmla="*/ 25 w 35"/>
                <a:gd name="T15" fmla="*/ 52 h 54"/>
                <a:gd name="T16" fmla="*/ 31 w 35"/>
                <a:gd name="T17" fmla="*/ 54 h 54"/>
                <a:gd name="T18" fmla="*/ 33 w 35"/>
                <a:gd name="T19" fmla="*/ 50 h 54"/>
                <a:gd name="T20" fmla="*/ 33 w 35"/>
                <a:gd name="T21" fmla="*/ 47 h 54"/>
                <a:gd name="T22" fmla="*/ 35 w 35"/>
                <a:gd name="T23" fmla="*/ 41 h 54"/>
                <a:gd name="T24" fmla="*/ 35 w 35"/>
                <a:gd name="T25" fmla="*/ 37 h 54"/>
                <a:gd name="T26" fmla="*/ 35 w 35"/>
                <a:gd name="T27" fmla="*/ 32 h 54"/>
                <a:gd name="T28" fmla="*/ 35 w 35"/>
                <a:gd name="T29" fmla="*/ 28 h 54"/>
                <a:gd name="T30" fmla="*/ 33 w 35"/>
                <a:gd name="T31" fmla="*/ 23 h 54"/>
                <a:gd name="T32" fmla="*/ 31 w 35"/>
                <a:gd name="T33" fmla="*/ 19 h 54"/>
                <a:gd name="T34" fmla="*/ 29 w 35"/>
                <a:gd name="T35" fmla="*/ 15 h 54"/>
                <a:gd name="T36" fmla="*/ 27 w 35"/>
                <a:gd name="T37" fmla="*/ 13 h 54"/>
                <a:gd name="T38" fmla="*/ 25 w 35"/>
                <a:gd name="T39" fmla="*/ 10 h 54"/>
                <a:gd name="T40" fmla="*/ 23 w 35"/>
                <a:gd name="T41" fmla="*/ 8 h 54"/>
                <a:gd name="T42" fmla="*/ 21 w 35"/>
                <a:gd name="T43" fmla="*/ 6 h 54"/>
                <a:gd name="T44" fmla="*/ 17 w 35"/>
                <a:gd name="T45" fmla="*/ 4 h 54"/>
                <a:gd name="T46" fmla="*/ 15 w 35"/>
                <a:gd name="T47" fmla="*/ 2 h 54"/>
                <a:gd name="T48" fmla="*/ 11 w 35"/>
                <a:gd name="T49" fmla="*/ 0 h 54"/>
                <a:gd name="T50" fmla="*/ 9 w 35"/>
                <a:gd name="T51" fmla="*/ 0 h 54"/>
                <a:gd name="T52" fmla="*/ 7 w 35"/>
                <a:gd name="T53" fmla="*/ 0 h 54"/>
                <a:gd name="T54" fmla="*/ 5 w 35"/>
                <a:gd name="T55" fmla="*/ 0 h 54"/>
                <a:gd name="T56" fmla="*/ 5 w 35"/>
                <a:gd name="T57" fmla="*/ 0 h 54"/>
                <a:gd name="T58" fmla="*/ 4 w 35"/>
                <a:gd name="T59" fmla="*/ 0 h 54"/>
                <a:gd name="T60" fmla="*/ 2 w 35"/>
                <a:gd name="T61" fmla="*/ 0 h 54"/>
                <a:gd name="T62" fmla="*/ 2 w 35"/>
                <a:gd name="T63" fmla="*/ 2 h 54"/>
                <a:gd name="T64" fmla="*/ 0 w 35"/>
                <a:gd name="T65" fmla="*/ 2 h 54"/>
                <a:gd name="T66" fmla="*/ 4 w 35"/>
                <a:gd name="T67" fmla="*/ 23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
                <a:gd name="T103" fmla="*/ 0 h 54"/>
                <a:gd name="T104" fmla="*/ 35 w 35"/>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 h="54">
                  <a:moveTo>
                    <a:pt x="4" y="23"/>
                  </a:moveTo>
                  <a:lnTo>
                    <a:pt x="5" y="28"/>
                  </a:lnTo>
                  <a:lnTo>
                    <a:pt x="7" y="34"/>
                  </a:lnTo>
                  <a:lnTo>
                    <a:pt x="11" y="37"/>
                  </a:lnTo>
                  <a:lnTo>
                    <a:pt x="13" y="41"/>
                  </a:lnTo>
                  <a:lnTo>
                    <a:pt x="17" y="45"/>
                  </a:lnTo>
                  <a:lnTo>
                    <a:pt x="21" y="49"/>
                  </a:lnTo>
                  <a:lnTo>
                    <a:pt x="25" y="52"/>
                  </a:lnTo>
                  <a:lnTo>
                    <a:pt x="31" y="54"/>
                  </a:lnTo>
                  <a:lnTo>
                    <a:pt x="33" y="50"/>
                  </a:lnTo>
                  <a:lnTo>
                    <a:pt x="33" y="47"/>
                  </a:lnTo>
                  <a:lnTo>
                    <a:pt x="35" y="41"/>
                  </a:lnTo>
                  <a:lnTo>
                    <a:pt x="35" y="37"/>
                  </a:lnTo>
                  <a:lnTo>
                    <a:pt x="35" y="32"/>
                  </a:lnTo>
                  <a:lnTo>
                    <a:pt x="35" y="28"/>
                  </a:lnTo>
                  <a:lnTo>
                    <a:pt x="33" y="23"/>
                  </a:lnTo>
                  <a:lnTo>
                    <a:pt x="31" y="19"/>
                  </a:lnTo>
                  <a:lnTo>
                    <a:pt x="29" y="15"/>
                  </a:lnTo>
                  <a:lnTo>
                    <a:pt x="27" y="13"/>
                  </a:lnTo>
                  <a:lnTo>
                    <a:pt x="25" y="10"/>
                  </a:lnTo>
                  <a:lnTo>
                    <a:pt x="23" y="8"/>
                  </a:lnTo>
                  <a:lnTo>
                    <a:pt x="21" y="6"/>
                  </a:lnTo>
                  <a:lnTo>
                    <a:pt x="17" y="4"/>
                  </a:lnTo>
                  <a:lnTo>
                    <a:pt x="15" y="2"/>
                  </a:lnTo>
                  <a:lnTo>
                    <a:pt x="11" y="0"/>
                  </a:lnTo>
                  <a:lnTo>
                    <a:pt x="9" y="0"/>
                  </a:lnTo>
                  <a:lnTo>
                    <a:pt x="7" y="0"/>
                  </a:lnTo>
                  <a:lnTo>
                    <a:pt x="5" y="0"/>
                  </a:lnTo>
                  <a:lnTo>
                    <a:pt x="4" y="0"/>
                  </a:lnTo>
                  <a:lnTo>
                    <a:pt x="2" y="0"/>
                  </a:lnTo>
                  <a:lnTo>
                    <a:pt x="2" y="2"/>
                  </a:lnTo>
                  <a:lnTo>
                    <a:pt x="0" y="2"/>
                  </a:lnTo>
                  <a:lnTo>
                    <a:pt x="4" y="23"/>
                  </a:lnTo>
                  <a:close/>
                </a:path>
              </a:pathLst>
            </a:custGeom>
            <a:solidFill>
              <a:srgbClr val="FCEF00"/>
            </a:solidFill>
            <a:ln w="9525">
              <a:noFill/>
              <a:round/>
              <a:headEnd/>
              <a:tailEnd/>
            </a:ln>
          </p:spPr>
          <p:txBody>
            <a:bodyPr/>
            <a:lstStyle/>
            <a:p>
              <a:endParaRPr lang="en-US"/>
            </a:p>
          </p:txBody>
        </p:sp>
        <p:sp>
          <p:nvSpPr>
            <p:cNvPr id="132" name="Freeform 59"/>
            <p:cNvSpPr>
              <a:spLocks/>
            </p:cNvSpPr>
            <p:nvPr/>
          </p:nvSpPr>
          <p:spPr bwMode="auto">
            <a:xfrm>
              <a:off x="3699" y="1610"/>
              <a:ext cx="27" cy="51"/>
            </a:xfrm>
            <a:custGeom>
              <a:avLst/>
              <a:gdLst>
                <a:gd name="T0" fmla="*/ 0 w 27"/>
                <a:gd name="T1" fmla="*/ 42 h 51"/>
                <a:gd name="T2" fmla="*/ 4 w 27"/>
                <a:gd name="T3" fmla="*/ 51 h 51"/>
                <a:gd name="T4" fmla="*/ 7 w 27"/>
                <a:gd name="T5" fmla="*/ 50 h 51"/>
                <a:gd name="T6" fmla="*/ 11 w 27"/>
                <a:gd name="T7" fmla="*/ 46 h 51"/>
                <a:gd name="T8" fmla="*/ 15 w 27"/>
                <a:gd name="T9" fmla="*/ 42 h 51"/>
                <a:gd name="T10" fmla="*/ 19 w 27"/>
                <a:gd name="T11" fmla="*/ 38 h 51"/>
                <a:gd name="T12" fmla="*/ 21 w 27"/>
                <a:gd name="T13" fmla="*/ 35 h 51"/>
                <a:gd name="T14" fmla="*/ 25 w 27"/>
                <a:gd name="T15" fmla="*/ 29 h 51"/>
                <a:gd name="T16" fmla="*/ 25 w 27"/>
                <a:gd name="T17" fmla="*/ 25 h 51"/>
                <a:gd name="T18" fmla="*/ 27 w 27"/>
                <a:gd name="T19" fmla="*/ 20 h 51"/>
                <a:gd name="T20" fmla="*/ 27 w 27"/>
                <a:gd name="T21" fmla="*/ 16 h 51"/>
                <a:gd name="T22" fmla="*/ 27 w 27"/>
                <a:gd name="T23" fmla="*/ 14 h 51"/>
                <a:gd name="T24" fmla="*/ 27 w 27"/>
                <a:gd name="T25" fmla="*/ 11 h 51"/>
                <a:gd name="T26" fmla="*/ 27 w 27"/>
                <a:gd name="T27" fmla="*/ 9 h 51"/>
                <a:gd name="T28" fmla="*/ 25 w 27"/>
                <a:gd name="T29" fmla="*/ 7 h 51"/>
                <a:gd name="T30" fmla="*/ 25 w 27"/>
                <a:gd name="T31" fmla="*/ 3 h 51"/>
                <a:gd name="T32" fmla="*/ 23 w 27"/>
                <a:gd name="T33" fmla="*/ 1 h 51"/>
                <a:gd name="T34" fmla="*/ 21 w 27"/>
                <a:gd name="T35" fmla="*/ 0 h 51"/>
                <a:gd name="T36" fmla="*/ 7 w 27"/>
                <a:gd name="T37" fmla="*/ 11 h 51"/>
                <a:gd name="T38" fmla="*/ 5 w 27"/>
                <a:gd name="T39" fmla="*/ 14 h 51"/>
                <a:gd name="T40" fmla="*/ 4 w 27"/>
                <a:gd name="T41" fmla="*/ 18 h 51"/>
                <a:gd name="T42" fmla="*/ 2 w 27"/>
                <a:gd name="T43" fmla="*/ 22 h 51"/>
                <a:gd name="T44" fmla="*/ 2 w 27"/>
                <a:gd name="T45" fmla="*/ 25 h 51"/>
                <a:gd name="T46" fmla="*/ 0 w 27"/>
                <a:gd name="T47" fmla="*/ 29 h 51"/>
                <a:gd name="T48" fmla="*/ 0 w 27"/>
                <a:gd name="T49" fmla="*/ 33 h 51"/>
                <a:gd name="T50" fmla="*/ 0 w 27"/>
                <a:gd name="T51" fmla="*/ 37 h 51"/>
                <a:gd name="T52" fmla="*/ 0 w 27"/>
                <a:gd name="T53" fmla="*/ 42 h 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
                <a:gd name="T82" fmla="*/ 0 h 51"/>
                <a:gd name="T83" fmla="*/ 27 w 27"/>
                <a:gd name="T84" fmla="*/ 51 h 5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 h="51">
                  <a:moveTo>
                    <a:pt x="0" y="42"/>
                  </a:moveTo>
                  <a:lnTo>
                    <a:pt x="4" y="51"/>
                  </a:lnTo>
                  <a:lnTo>
                    <a:pt x="7" y="50"/>
                  </a:lnTo>
                  <a:lnTo>
                    <a:pt x="11" y="46"/>
                  </a:lnTo>
                  <a:lnTo>
                    <a:pt x="15" y="42"/>
                  </a:lnTo>
                  <a:lnTo>
                    <a:pt x="19" y="38"/>
                  </a:lnTo>
                  <a:lnTo>
                    <a:pt x="21" y="35"/>
                  </a:lnTo>
                  <a:lnTo>
                    <a:pt x="25" y="29"/>
                  </a:lnTo>
                  <a:lnTo>
                    <a:pt x="25" y="25"/>
                  </a:lnTo>
                  <a:lnTo>
                    <a:pt x="27" y="20"/>
                  </a:lnTo>
                  <a:lnTo>
                    <a:pt x="27" y="16"/>
                  </a:lnTo>
                  <a:lnTo>
                    <a:pt x="27" y="14"/>
                  </a:lnTo>
                  <a:lnTo>
                    <a:pt x="27" y="11"/>
                  </a:lnTo>
                  <a:lnTo>
                    <a:pt x="27" y="9"/>
                  </a:lnTo>
                  <a:lnTo>
                    <a:pt x="25" y="7"/>
                  </a:lnTo>
                  <a:lnTo>
                    <a:pt x="25" y="3"/>
                  </a:lnTo>
                  <a:lnTo>
                    <a:pt x="23" y="1"/>
                  </a:lnTo>
                  <a:lnTo>
                    <a:pt x="21" y="0"/>
                  </a:lnTo>
                  <a:lnTo>
                    <a:pt x="7" y="11"/>
                  </a:lnTo>
                  <a:lnTo>
                    <a:pt x="5" y="14"/>
                  </a:lnTo>
                  <a:lnTo>
                    <a:pt x="4" y="18"/>
                  </a:lnTo>
                  <a:lnTo>
                    <a:pt x="2" y="22"/>
                  </a:lnTo>
                  <a:lnTo>
                    <a:pt x="2" y="25"/>
                  </a:lnTo>
                  <a:lnTo>
                    <a:pt x="0" y="29"/>
                  </a:lnTo>
                  <a:lnTo>
                    <a:pt x="0" y="33"/>
                  </a:lnTo>
                  <a:lnTo>
                    <a:pt x="0" y="37"/>
                  </a:lnTo>
                  <a:lnTo>
                    <a:pt x="0" y="42"/>
                  </a:lnTo>
                  <a:close/>
                </a:path>
              </a:pathLst>
            </a:custGeom>
            <a:solidFill>
              <a:srgbClr val="FCEF00"/>
            </a:solidFill>
            <a:ln w="9525">
              <a:noFill/>
              <a:round/>
              <a:headEnd/>
              <a:tailEnd/>
            </a:ln>
          </p:spPr>
          <p:txBody>
            <a:bodyPr/>
            <a:lstStyle/>
            <a:p>
              <a:endParaRPr lang="en-US"/>
            </a:p>
          </p:txBody>
        </p:sp>
        <p:sp>
          <p:nvSpPr>
            <p:cNvPr id="133" name="Freeform 60"/>
            <p:cNvSpPr>
              <a:spLocks/>
            </p:cNvSpPr>
            <p:nvPr/>
          </p:nvSpPr>
          <p:spPr bwMode="auto">
            <a:xfrm>
              <a:off x="3710" y="1656"/>
              <a:ext cx="20" cy="52"/>
            </a:xfrm>
            <a:custGeom>
              <a:avLst/>
              <a:gdLst>
                <a:gd name="T0" fmla="*/ 0 w 20"/>
                <a:gd name="T1" fmla="*/ 35 h 52"/>
                <a:gd name="T2" fmla="*/ 10 w 20"/>
                <a:gd name="T3" fmla="*/ 52 h 52"/>
                <a:gd name="T4" fmla="*/ 12 w 20"/>
                <a:gd name="T5" fmla="*/ 50 h 52"/>
                <a:gd name="T6" fmla="*/ 12 w 20"/>
                <a:gd name="T7" fmla="*/ 48 h 52"/>
                <a:gd name="T8" fmla="*/ 14 w 20"/>
                <a:gd name="T9" fmla="*/ 46 h 52"/>
                <a:gd name="T10" fmla="*/ 14 w 20"/>
                <a:gd name="T11" fmla="*/ 46 h 52"/>
                <a:gd name="T12" fmla="*/ 14 w 20"/>
                <a:gd name="T13" fmla="*/ 44 h 52"/>
                <a:gd name="T14" fmla="*/ 14 w 20"/>
                <a:gd name="T15" fmla="*/ 42 h 52"/>
                <a:gd name="T16" fmla="*/ 16 w 20"/>
                <a:gd name="T17" fmla="*/ 41 h 52"/>
                <a:gd name="T18" fmla="*/ 16 w 20"/>
                <a:gd name="T19" fmla="*/ 39 h 52"/>
                <a:gd name="T20" fmla="*/ 18 w 20"/>
                <a:gd name="T21" fmla="*/ 33 h 52"/>
                <a:gd name="T22" fmla="*/ 18 w 20"/>
                <a:gd name="T23" fmla="*/ 29 h 52"/>
                <a:gd name="T24" fmla="*/ 20 w 20"/>
                <a:gd name="T25" fmla="*/ 24 h 52"/>
                <a:gd name="T26" fmla="*/ 20 w 20"/>
                <a:gd name="T27" fmla="*/ 18 h 52"/>
                <a:gd name="T28" fmla="*/ 20 w 20"/>
                <a:gd name="T29" fmla="*/ 13 h 52"/>
                <a:gd name="T30" fmla="*/ 18 w 20"/>
                <a:gd name="T31" fmla="*/ 7 h 52"/>
                <a:gd name="T32" fmla="*/ 16 w 20"/>
                <a:gd name="T33" fmla="*/ 4 h 52"/>
                <a:gd name="T34" fmla="*/ 12 w 20"/>
                <a:gd name="T35" fmla="*/ 0 h 52"/>
                <a:gd name="T36" fmla="*/ 10 w 20"/>
                <a:gd name="T37" fmla="*/ 0 h 52"/>
                <a:gd name="T38" fmla="*/ 8 w 20"/>
                <a:gd name="T39" fmla="*/ 2 h 52"/>
                <a:gd name="T40" fmla="*/ 6 w 20"/>
                <a:gd name="T41" fmla="*/ 5 h 52"/>
                <a:gd name="T42" fmla="*/ 4 w 20"/>
                <a:gd name="T43" fmla="*/ 7 h 52"/>
                <a:gd name="T44" fmla="*/ 2 w 20"/>
                <a:gd name="T45" fmla="*/ 9 h 52"/>
                <a:gd name="T46" fmla="*/ 2 w 20"/>
                <a:gd name="T47" fmla="*/ 13 h 52"/>
                <a:gd name="T48" fmla="*/ 0 w 20"/>
                <a:gd name="T49" fmla="*/ 15 h 52"/>
                <a:gd name="T50" fmla="*/ 0 w 20"/>
                <a:gd name="T51" fmla="*/ 18 h 52"/>
                <a:gd name="T52" fmla="*/ 0 w 20"/>
                <a:gd name="T53" fmla="*/ 20 h 52"/>
                <a:gd name="T54" fmla="*/ 0 w 20"/>
                <a:gd name="T55" fmla="*/ 22 h 52"/>
                <a:gd name="T56" fmla="*/ 0 w 20"/>
                <a:gd name="T57" fmla="*/ 24 h 52"/>
                <a:gd name="T58" fmla="*/ 0 w 20"/>
                <a:gd name="T59" fmla="*/ 26 h 52"/>
                <a:gd name="T60" fmla="*/ 0 w 20"/>
                <a:gd name="T61" fmla="*/ 28 h 52"/>
                <a:gd name="T62" fmla="*/ 0 w 20"/>
                <a:gd name="T63" fmla="*/ 31 h 52"/>
                <a:gd name="T64" fmla="*/ 0 w 20"/>
                <a:gd name="T65" fmla="*/ 33 h 52"/>
                <a:gd name="T66" fmla="*/ 0 w 20"/>
                <a:gd name="T67" fmla="*/ 35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52"/>
                <a:gd name="T104" fmla="*/ 20 w 20"/>
                <a:gd name="T105" fmla="*/ 52 h 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52">
                  <a:moveTo>
                    <a:pt x="0" y="35"/>
                  </a:moveTo>
                  <a:lnTo>
                    <a:pt x="10" y="52"/>
                  </a:lnTo>
                  <a:lnTo>
                    <a:pt x="12" y="50"/>
                  </a:lnTo>
                  <a:lnTo>
                    <a:pt x="12" y="48"/>
                  </a:lnTo>
                  <a:lnTo>
                    <a:pt x="14" y="46"/>
                  </a:lnTo>
                  <a:lnTo>
                    <a:pt x="14" y="44"/>
                  </a:lnTo>
                  <a:lnTo>
                    <a:pt x="14" y="42"/>
                  </a:lnTo>
                  <a:lnTo>
                    <a:pt x="16" y="41"/>
                  </a:lnTo>
                  <a:lnTo>
                    <a:pt x="16" y="39"/>
                  </a:lnTo>
                  <a:lnTo>
                    <a:pt x="18" y="33"/>
                  </a:lnTo>
                  <a:lnTo>
                    <a:pt x="18" y="29"/>
                  </a:lnTo>
                  <a:lnTo>
                    <a:pt x="20" y="24"/>
                  </a:lnTo>
                  <a:lnTo>
                    <a:pt x="20" y="18"/>
                  </a:lnTo>
                  <a:lnTo>
                    <a:pt x="20" y="13"/>
                  </a:lnTo>
                  <a:lnTo>
                    <a:pt x="18" y="7"/>
                  </a:lnTo>
                  <a:lnTo>
                    <a:pt x="16" y="4"/>
                  </a:lnTo>
                  <a:lnTo>
                    <a:pt x="12" y="0"/>
                  </a:lnTo>
                  <a:lnTo>
                    <a:pt x="10" y="0"/>
                  </a:lnTo>
                  <a:lnTo>
                    <a:pt x="8" y="2"/>
                  </a:lnTo>
                  <a:lnTo>
                    <a:pt x="6" y="5"/>
                  </a:lnTo>
                  <a:lnTo>
                    <a:pt x="4" y="7"/>
                  </a:lnTo>
                  <a:lnTo>
                    <a:pt x="2" y="9"/>
                  </a:lnTo>
                  <a:lnTo>
                    <a:pt x="2" y="13"/>
                  </a:lnTo>
                  <a:lnTo>
                    <a:pt x="0" y="15"/>
                  </a:lnTo>
                  <a:lnTo>
                    <a:pt x="0" y="18"/>
                  </a:lnTo>
                  <a:lnTo>
                    <a:pt x="0" y="20"/>
                  </a:lnTo>
                  <a:lnTo>
                    <a:pt x="0" y="22"/>
                  </a:lnTo>
                  <a:lnTo>
                    <a:pt x="0" y="24"/>
                  </a:lnTo>
                  <a:lnTo>
                    <a:pt x="0" y="26"/>
                  </a:lnTo>
                  <a:lnTo>
                    <a:pt x="0" y="28"/>
                  </a:lnTo>
                  <a:lnTo>
                    <a:pt x="0" y="31"/>
                  </a:lnTo>
                  <a:lnTo>
                    <a:pt x="0" y="33"/>
                  </a:lnTo>
                  <a:lnTo>
                    <a:pt x="0" y="35"/>
                  </a:lnTo>
                  <a:close/>
                </a:path>
              </a:pathLst>
            </a:custGeom>
            <a:solidFill>
              <a:srgbClr val="FCEF00"/>
            </a:solidFill>
            <a:ln w="9525">
              <a:noFill/>
              <a:round/>
              <a:headEnd/>
              <a:tailEnd/>
            </a:ln>
          </p:spPr>
          <p:txBody>
            <a:bodyPr/>
            <a:lstStyle/>
            <a:p>
              <a:endParaRPr lang="en-US"/>
            </a:p>
          </p:txBody>
        </p:sp>
        <p:sp>
          <p:nvSpPr>
            <p:cNvPr id="134" name="Freeform 61"/>
            <p:cNvSpPr>
              <a:spLocks/>
            </p:cNvSpPr>
            <p:nvPr/>
          </p:nvSpPr>
          <p:spPr bwMode="auto">
            <a:xfrm>
              <a:off x="3701" y="1563"/>
              <a:ext cx="25" cy="45"/>
            </a:xfrm>
            <a:custGeom>
              <a:avLst/>
              <a:gdLst>
                <a:gd name="T0" fmla="*/ 0 w 25"/>
                <a:gd name="T1" fmla="*/ 43 h 45"/>
                <a:gd name="T2" fmla="*/ 0 w 25"/>
                <a:gd name="T3" fmla="*/ 43 h 45"/>
                <a:gd name="T4" fmla="*/ 0 w 25"/>
                <a:gd name="T5" fmla="*/ 43 h 45"/>
                <a:gd name="T6" fmla="*/ 0 w 25"/>
                <a:gd name="T7" fmla="*/ 45 h 45"/>
                <a:gd name="T8" fmla="*/ 0 w 25"/>
                <a:gd name="T9" fmla="*/ 45 h 45"/>
                <a:gd name="T10" fmla="*/ 0 w 25"/>
                <a:gd name="T11" fmla="*/ 45 h 45"/>
                <a:gd name="T12" fmla="*/ 0 w 25"/>
                <a:gd name="T13" fmla="*/ 45 h 45"/>
                <a:gd name="T14" fmla="*/ 3 w 25"/>
                <a:gd name="T15" fmla="*/ 43 h 45"/>
                <a:gd name="T16" fmla="*/ 7 w 25"/>
                <a:gd name="T17" fmla="*/ 41 h 45"/>
                <a:gd name="T18" fmla="*/ 11 w 25"/>
                <a:gd name="T19" fmla="*/ 37 h 45"/>
                <a:gd name="T20" fmla="*/ 15 w 25"/>
                <a:gd name="T21" fmla="*/ 34 h 45"/>
                <a:gd name="T22" fmla="*/ 19 w 25"/>
                <a:gd name="T23" fmla="*/ 32 h 45"/>
                <a:gd name="T24" fmla="*/ 21 w 25"/>
                <a:gd name="T25" fmla="*/ 28 h 45"/>
                <a:gd name="T26" fmla="*/ 23 w 25"/>
                <a:gd name="T27" fmla="*/ 24 h 45"/>
                <a:gd name="T28" fmla="*/ 25 w 25"/>
                <a:gd name="T29" fmla="*/ 19 h 45"/>
                <a:gd name="T30" fmla="*/ 25 w 25"/>
                <a:gd name="T31" fmla="*/ 17 h 45"/>
                <a:gd name="T32" fmla="*/ 25 w 25"/>
                <a:gd name="T33" fmla="*/ 13 h 45"/>
                <a:gd name="T34" fmla="*/ 25 w 25"/>
                <a:gd name="T35" fmla="*/ 11 h 45"/>
                <a:gd name="T36" fmla="*/ 23 w 25"/>
                <a:gd name="T37" fmla="*/ 8 h 45"/>
                <a:gd name="T38" fmla="*/ 23 w 25"/>
                <a:gd name="T39" fmla="*/ 6 h 45"/>
                <a:gd name="T40" fmla="*/ 23 w 25"/>
                <a:gd name="T41" fmla="*/ 4 h 45"/>
                <a:gd name="T42" fmla="*/ 21 w 25"/>
                <a:gd name="T43" fmla="*/ 2 h 45"/>
                <a:gd name="T44" fmla="*/ 19 w 25"/>
                <a:gd name="T45" fmla="*/ 0 h 45"/>
                <a:gd name="T46" fmla="*/ 15 w 25"/>
                <a:gd name="T47" fmla="*/ 4 h 45"/>
                <a:gd name="T48" fmla="*/ 13 w 25"/>
                <a:gd name="T49" fmla="*/ 8 h 45"/>
                <a:gd name="T50" fmla="*/ 9 w 25"/>
                <a:gd name="T51" fmla="*/ 11 h 45"/>
                <a:gd name="T52" fmla="*/ 5 w 25"/>
                <a:gd name="T53" fmla="*/ 17 h 45"/>
                <a:gd name="T54" fmla="*/ 3 w 25"/>
                <a:gd name="T55" fmla="*/ 22 h 45"/>
                <a:gd name="T56" fmla="*/ 2 w 25"/>
                <a:gd name="T57" fmla="*/ 26 h 45"/>
                <a:gd name="T58" fmla="*/ 0 w 25"/>
                <a:gd name="T59" fmla="*/ 32 h 45"/>
                <a:gd name="T60" fmla="*/ 0 w 25"/>
                <a:gd name="T61" fmla="*/ 37 h 45"/>
                <a:gd name="T62" fmla="*/ 0 w 25"/>
                <a:gd name="T63" fmla="*/ 37 h 45"/>
                <a:gd name="T64" fmla="*/ 0 w 25"/>
                <a:gd name="T65" fmla="*/ 39 h 45"/>
                <a:gd name="T66" fmla="*/ 0 w 25"/>
                <a:gd name="T67" fmla="*/ 39 h 45"/>
                <a:gd name="T68" fmla="*/ 0 w 25"/>
                <a:gd name="T69" fmla="*/ 41 h 45"/>
                <a:gd name="T70" fmla="*/ 0 w 25"/>
                <a:gd name="T71" fmla="*/ 41 h 45"/>
                <a:gd name="T72" fmla="*/ 0 w 25"/>
                <a:gd name="T73" fmla="*/ 41 h 45"/>
                <a:gd name="T74" fmla="*/ 0 w 25"/>
                <a:gd name="T75" fmla="*/ 43 h 45"/>
                <a:gd name="T76" fmla="*/ 0 w 25"/>
                <a:gd name="T77" fmla="*/ 43 h 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
                <a:gd name="T118" fmla="*/ 0 h 45"/>
                <a:gd name="T119" fmla="*/ 25 w 25"/>
                <a:gd name="T120" fmla="*/ 45 h 4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 h="45">
                  <a:moveTo>
                    <a:pt x="0" y="43"/>
                  </a:moveTo>
                  <a:lnTo>
                    <a:pt x="0" y="43"/>
                  </a:lnTo>
                  <a:lnTo>
                    <a:pt x="0" y="45"/>
                  </a:lnTo>
                  <a:lnTo>
                    <a:pt x="3" y="43"/>
                  </a:lnTo>
                  <a:lnTo>
                    <a:pt x="7" y="41"/>
                  </a:lnTo>
                  <a:lnTo>
                    <a:pt x="11" y="37"/>
                  </a:lnTo>
                  <a:lnTo>
                    <a:pt x="15" y="34"/>
                  </a:lnTo>
                  <a:lnTo>
                    <a:pt x="19" y="32"/>
                  </a:lnTo>
                  <a:lnTo>
                    <a:pt x="21" y="28"/>
                  </a:lnTo>
                  <a:lnTo>
                    <a:pt x="23" y="24"/>
                  </a:lnTo>
                  <a:lnTo>
                    <a:pt x="25" y="19"/>
                  </a:lnTo>
                  <a:lnTo>
                    <a:pt x="25" y="17"/>
                  </a:lnTo>
                  <a:lnTo>
                    <a:pt x="25" y="13"/>
                  </a:lnTo>
                  <a:lnTo>
                    <a:pt x="25" y="11"/>
                  </a:lnTo>
                  <a:lnTo>
                    <a:pt x="23" y="8"/>
                  </a:lnTo>
                  <a:lnTo>
                    <a:pt x="23" y="6"/>
                  </a:lnTo>
                  <a:lnTo>
                    <a:pt x="23" y="4"/>
                  </a:lnTo>
                  <a:lnTo>
                    <a:pt x="21" y="2"/>
                  </a:lnTo>
                  <a:lnTo>
                    <a:pt x="19" y="0"/>
                  </a:lnTo>
                  <a:lnTo>
                    <a:pt x="15" y="4"/>
                  </a:lnTo>
                  <a:lnTo>
                    <a:pt x="13" y="8"/>
                  </a:lnTo>
                  <a:lnTo>
                    <a:pt x="9" y="11"/>
                  </a:lnTo>
                  <a:lnTo>
                    <a:pt x="5" y="17"/>
                  </a:lnTo>
                  <a:lnTo>
                    <a:pt x="3" y="22"/>
                  </a:lnTo>
                  <a:lnTo>
                    <a:pt x="2" y="26"/>
                  </a:lnTo>
                  <a:lnTo>
                    <a:pt x="0" y="32"/>
                  </a:lnTo>
                  <a:lnTo>
                    <a:pt x="0" y="37"/>
                  </a:lnTo>
                  <a:lnTo>
                    <a:pt x="0" y="39"/>
                  </a:lnTo>
                  <a:lnTo>
                    <a:pt x="0" y="41"/>
                  </a:lnTo>
                  <a:lnTo>
                    <a:pt x="0" y="43"/>
                  </a:lnTo>
                  <a:close/>
                </a:path>
              </a:pathLst>
            </a:custGeom>
            <a:solidFill>
              <a:srgbClr val="FCEF00"/>
            </a:solidFill>
            <a:ln w="9525">
              <a:noFill/>
              <a:round/>
              <a:headEnd/>
              <a:tailEnd/>
            </a:ln>
          </p:spPr>
          <p:txBody>
            <a:bodyPr/>
            <a:lstStyle/>
            <a:p>
              <a:endParaRPr lang="en-US"/>
            </a:p>
          </p:txBody>
        </p:sp>
        <p:sp>
          <p:nvSpPr>
            <p:cNvPr id="135" name="Freeform 62"/>
            <p:cNvSpPr>
              <a:spLocks/>
            </p:cNvSpPr>
            <p:nvPr/>
          </p:nvSpPr>
          <p:spPr bwMode="auto">
            <a:xfrm>
              <a:off x="3647" y="1402"/>
              <a:ext cx="22" cy="46"/>
            </a:xfrm>
            <a:custGeom>
              <a:avLst/>
              <a:gdLst>
                <a:gd name="T0" fmla="*/ 0 w 22"/>
                <a:gd name="T1" fmla="*/ 28 h 46"/>
                <a:gd name="T2" fmla="*/ 8 w 22"/>
                <a:gd name="T3" fmla="*/ 46 h 46"/>
                <a:gd name="T4" fmla="*/ 10 w 22"/>
                <a:gd name="T5" fmla="*/ 46 h 46"/>
                <a:gd name="T6" fmla="*/ 10 w 22"/>
                <a:gd name="T7" fmla="*/ 46 h 46"/>
                <a:gd name="T8" fmla="*/ 10 w 22"/>
                <a:gd name="T9" fmla="*/ 46 h 46"/>
                <a:gd name="T10" fmla="*/ 10 w 22"/>
                <a:gd name="T11" fmla="*/ 46 h 46"/>
                <a:gd name="T12" fmla="*/ 10 w 22"/>
                <a:gd name="T13" fmla="*/ 46 h 46"/>
                <a:gd name="T14" fmla="*/ 12 w 22"/>
                <a:gd name="T15" fmla="*/ 46 h 46"/>
                <a:gd name="T16" fmla="*/ 12 w 22"/>
                <a:gd name="T17" fmla="*/ 46 h 46"/>
                <a:gd name="T18" fmla="*/ 12 w 22"/>
                <a:gd name="T19" fmla="*/ 45 h 46"/>
                <a:gd name="T20" fmla="*/ 14 w 22"/>
                <a:gd name="T21" fmla="*/ 43 h 46"/>
                <a:gd name="T22" fmla="*/ 16 w 22"/>
                <a:gd name="T23" fmla="*/ 39 h 46"/>
                <a:gd name="T24" fmla="*/ 18 w 22"/>
                <a:gd name="T25" fmla="*/ 37 h 46"/>
                <a:gd name="T26" fmla="*/ 18 w 22"/>
                <a:gd name="T27" fmla="*/ 33 h 46"/>
                <a:gd name="T28" fmla="*/ 20 w 22"/>
                <a:gd name="T29" fmla="*/ 30 h 46"/>
                <a:gd name="T30" fmla="*/ 20 w 22"/>
                <a:gd name="T31" fmla="*/ 26 h 46"/>
                <a:gd name="T32" fmla="*/ 22 w 22"/>
                <a:gd name="T33" fmla="*/ 22 h 46"/>
                <a:gd name="T34" fmla="*/ 20 w 22"/>
                <a:gd name="T35" fmla="*/ 17 h 46"/>
                <a:gd name="T36" fmla="*/ 20 w 22"/>
                <a:gd name="T37" fmla="*/ 15 h 46"/>
                <a:gd name="T38" fmla="*/ 18 w 22"/>
                <a:gd name="T39" fmla="*/ 11 h 46"/>
                <a:gd name="T40" fmla="*/ 16 w 22"/>
                <a:gd name="T41" fmla="*/ 9 h 46"/>
                <a:gd name="T42" fmla="*/ 16 w 22"/>
                <a:gd name="T43" fmla="*/ 8 h 46"/>
                <a:gd name="T44" fmla="*/ 14 w 22"/>
                <a:gd name="T45" fmla="*/ 4 h 46"/>
                <a:gd name="T46" fmla="*/ 12 w 22"/>
                <a:gd name="T47" fmla="*/ 2 h 46"/>
                <a:gd name="T48" fmla="*/ 10 w 22"/>
                <a:gd name="T49" fmla="*/ 2 h 46"/>
                <a:gd name="T50" fmla="*/ 6 w 22"/>
                <a:gd name="T51" fmla="*/ 0 h 46"/>
                <a:gd name="T52" fmla="*/ 6 w 22"/>
                <a:gd name="T53" fmla="*/ 0 h 46"/>
                <a:gd name="T54" fmla="*/ 6 w 22"/>
                <a:gd name="T55" fmla="*/ 0 h 46"/>
                <a:gd name="T56" fmla="*/ 4 w 22"/>
                <a:gd name="T57" fmla="*/ 0 h 46"/>
                <a:gd name="T58" fmla="*/ 4 w 22"/>
                <a:gd name="T59" fmla="*/ 0 h 46"/>
                <a:gd name="T60" fmla="*/ 4 w 22"/>
                <a:gd name="T61" fmla="*/ 0 h 46"/>
                <a:gd name="T62" fmla="*/ 4 w 22"/>
                <a:gd name="T63" fmla="*/ 0 h 46"/>
                <a:gd name="T64" fmla="*/ 4 w 22"/>
                <a:gd name="T65" fmla="*/ 0 h 46"/>
                <a:gd name="T66" fmla="*/ 4 w 22"/>
                <a:gd name="T67" fmla="*/ 0 h 46"/>
                <a:gd name="T68" fmla="*/ 0 w 22"/>
                <a:gd name="T69" fmla="*/ 28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
                <a:gd name="T106" fmla="*/ 0 h 46"/>
                <a:gd name="T107" fmla="*/ 22 w 22"/>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 h="46">
                  <a:moveTo>
                    <a:pt x="0" y="28"/>
                  </a:moveTo>
                  <a:lnTo>
                    <a:pt x="8" y="46"/>
                  </a:lnTo>
                  <a:lnTo>
                    <a:pt x="10" y="46"/>
                  </a:lnTo>
                  <a:lnTo>
                    <a:pt x="12" y="46"/>
                  </a:lnTo>
                  <a:lnTo>
                    <a:pt x="12" y="45"/>
                  </a:lnTo>
                  <a:lnTo>
                    <a:pt x="14" y="43"/>
                  </a:lnTo>
                  <a:lnTo>
                    <a:pt x="16" y="39"/>
                  </a:lnTo>
                  <a:lnTo>
                    <a:pt x="18" y="37"/>
                  </a:lnTo>
                  <a:lnTo>
                    <a:pt x="18" y="33"/>
                  </a:lnTo>
                  <a:lnTo>
                    <a:pt x="20" y="30"/>
                  </a:lnTo>
                  <a:lnTo>
                    <a:pt x="20" y="26"/>
                  </a:lnTo>
                  <a:lnTo>
                    <a:pt x="22" y="22"/>
                  </a:lnTo>
                  <a:lnTo>
                    <a:pt x="20" y="17"/>
                  </a:lnTo>
                  <a:lnTo>
                    <a:pt x="20" y="15"/>
                  </a:lnTo>
                  <a:lnTo>
                    <a:pt x="18" y="11"/>
                  </a:lnTo>
                  <a:lnTo>
                    <a:pt x="16" y="9"/>
                  </a:lnTo>
                  <a:lnTo>
                    <a:pt x="16" y="8"/>
                  </a:lnTo>
                  <a:lnTo>
                    <a:pt x="14" y="4"/>
                  </a:lnTo>
                  <a:lnTo>
                    <a:pt x="12" y="2"/>
                  </a:lnTo>
                  <a:lnTo>
                    <a:pt x="10" y="2"/>
                  </a:lnTo>
                  <a:lnTo>
                    <a:pt x="6" y="0"/>
                  </a:lnTo>
                  <a:lnTo>
                    <a:pt x="4" y="0"/>
                  </a:lnTo>
                  <a:lnTo>
                    <a:pt x="0" y="28"/>
                  </a:lnTo>
                  <a:close/>
                </a:path>
              </a:pathLst>
            </a:custGeom>
            <a:solidFill>
              <a:srgbClr val="FCEF00"/>
            </a:solidFill>
            <a:ln w="9525">
              <a:noFill/>
              <a:round/>
              <a:headEnd/>
              <a:tailEnd/>
            </a:ln>
          </p:spPr>
          <p:txBody>
            <a:bodyPr/>
            <a:lstStyle/>
            <a:p>
              <a:endParaRPr lang="en-US"/>
            </a:p>
          </p:txBody>
        </p:sp>
        <p:sp>
          <p:nvSpPr>
            <p:cNvPr id="136" name="Freeform 63"/>
            <p:cNvSpPr>
              <a:spLocks/>
            </p:cNvSpPr>
            <p:nvPr/>
          </p:nvSpPr>
          <p:spPr bwMode="auto">
            <a:xfrm>
              <a:off x="3691" y="1519"/>
              <a:ext cx="27" cy="52"/>
            </a:xfrm>
            <a:custGeom>
              <a:avLst/>
              <a:gdLst>
                <a:gd name="T0" fmla="*/ 0 w 27"/>
                <a:gd name="T1" fmla="*/ 41 h 52"/>
                <a:gd name="T2" fmla="*/ 6 w 27"/>
                <a:gd name="T3" fmla="*/ 52 h 52"/>
                <a:gd name="T4" fmla="*/ 12 w 27"/>
                <a:gd name="T5" fmla="*/ 46 h 52"/>
                <a:gd name="T6" fmla="*/ 15 w 27"/>
                <a:gd name="T7" fmla="*/ 41 h 52"/>
                <a:gd name="T8" fmla="*/ 21 w 27"/>
                <a:gd name="T9" fmla="*/ 35 h 52"/>
                <a:gd name="T10" fmla="*/ 23 w 27"/>
                <a:gd name="T11" fmla="*/ 29 h 52"/>
                <a:gd name="T12" fmla="*/ 27 w 27"/>
                <a:gd name="T13" fmla="*/ 22 h 52"/>
                <a:gd name="T14" fmla="*/ 27 w 27"/>
                <a:gd name="T15" fmla="*/ 16 h 52"/>
                <a:gd name="T16" fmla="*/ 27 w 27"/>
                <a:gd name="T17" fmla="*/ 9 h 52"/>
                <a:gd name="T18" fmla="*/ 25 w 27"/>
                <a:gd name="T19" fmla="*/ 0 h 52"/>
                <a:gd name="T20" fmla="*/ 23 w 27"/>
                <a:gd name="T21" fmla="*/ 2 h 52"/>
                <a:gd name="T22" fmla="*/ 19 w 27"/>
                <a:gd name="T23" fmla="*/ 4 h 52"/>
                <a:gd name="T24" fmla="*/ 17 w 27"/>
                <a:gd name="T25" fmla="*/ 5 h 52"/>
                <a:gd name="T26" fmla="*/ 15 w 27"/>
                <a:gd name="T27" fmla="*/ 9 h 52"/>
                <a:gd name="T28" fmla="*/ 12 w 27"/>
                <a:gd name="T29" fmla="*/ 13 h 52"/>
                <a:gd name="T30" fmla="*/ 10 w 27"/>
                <a:gd name="T31" fmla="*/ 16 h 52"/>
                <a:gd name="T32" fmla="*/ 6 w 27"/>
                <a:gd name="T33" fmla="*/ 18 h 52"/>
                <a:gd name="T34" fmla="*/ 2 w 27"/>
                <a:gd name="T35" fmla="*/ 20 h 52"/>
                <a:gd name="T36" fmla="*/ 2 w 27"/>
                <a:gd name="T37" fmla="*/ 24 h 52"/>
                <a:gd name="T38" fmla="*/ 0 w 27"/>
                <a:gd name="T39" fmla="*/ 26 h 52"/>
                <a:gd name="T40" fmla="*/ 0 w 27"/>
                <a:gd name="T41" fmla="*/ 28 h 52"/>
                <a:gd name="T42" fmla="*/ 0 w 27"/>
                <a:gd name="T43" fmla="*/ 31 h 52"/>
                <a:gd name="T44" fmla="*/ 0 w 27"/>
                <a:gd name="T45" fmla="*/ 33 h 52"/>
                <a:gd name="T46" fmla="*/ 0 w 27"/>
                <a:gd name="T47" fmla="*/ 35 h 52"/>
                <a:gd name="T48" fmla="*/ 0 w 27"/>
                <a:gd name="T49" fmla="*/ 37 h 52"/>
                <a:gd name="T50" fmla="*/ 0 w 27"/>
                <a:gd name="T51" fmla="*/ 41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
                <a:gd name="T79" fmla="*/ 0 h 52"/>
                <a:gd name="T80" fmla="*/ 27 w 27"/>
                <a:gd name="T81" fmla="*/ 52 h 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 h="52">
                  <a:moveTo>
                    <a:pt x="0" y="41"/>
                  </a:moveTo>
                  <a:lnTo>
                    <a:pt x="6" y="52"/>
                  </a:lnTo>
                  <a:lnTo>
                    <a:pt x="12" y="46"/>
                  </a:lnTo>
                  <a:lnTo>
                    <a:pt x="15" y="41"/>
                  </a:lnTo>
                  <a:lnTo>
                    <a:pt x="21" y="35"/>
                  </a:lnTo>
                  <a:lnTo>
                    <a:pt x="23" y="29"/>
                  </a:lnTo>
                  <a:lnTo>
                    <a:pt x="27" y="22"/>
                  </a:lnTo>
                  <a:lnTo>
                    <a:pt x="27" y="16"/>
                  </a:lnTo>
                  <a:lnTo>
                    <a:pt x="27" y="9"/>
                  </a:lnTo>
                  <a:lnTo>
                    <a:pt x="25" y="0"/>
                  </a:lnTo>
                  <a:lnTo>
                    <a:pt x="23" y="2"/>
                  </a:lnTo>
                  <a:lnTo>
                    <a:pt x="19" y="4"/>
                  </a:lnTo>
                  <a:lnTo>
                    <a:pt x="17" y="5"/>
                  </a:lnTo>
                  <a:lnTo>
                    <a:pt x="15" y="9"/>
                  </a:lnTo>
                  <a:lnTo>
                    <a:pt x="12" y="13"/>
                  </a:lnTo>
                  <a:lnTo>
                    <a:pt x="10" y="16"/>
                  </a:lnTo>
                  <a:lnTo>
                    <a:pt x="6" y="18"/>
                  </a:lnTo>
                  <a:lnTo>
                    <a:pt x="2" y="20"/>
                  </a:lnTo>
                  <a:lnTo>
                    <a:pt x="2" y="24"/>
                  </a:lnTo>
                  <a:lnTo>
                    <a:pt x="0" y="26"/>
                  </a:lnTo>
                  <a:lnTo>
                    <a:pt x="0" y="28"/>
                  </a:lnTo>
                  <a:lnTo>
                    <a:pt x="0" y="31"/>
                  </a:lnTo>
                  <a:lnTo>
                    <a:pt x="0" y="33"/>
                  </a:lnTo>
                  <a:lnTo>
                    <a:pt x="0" y="35"/>
                  </a:lnTo>
                  <a:lnTo>
                    <a:pt x="0" y="37"/>
                  </a:lnTo>
                  <a:lnTo>
                    <a:pt x="0" y="41"/>
                  </a:lnTo>
                  <a:close/>
                </a:path>
              </a:pathLst>
            </a:custGeom>
            <a:solidFill>
              <a:srgbClr val="FCEF00"/>
            </a:solidFill>
            <a:ln w="9525">
              <a:noFill/>
              <a:round/>
              <a:headEnd/>
              <a:tailEnd/>
            </a:ln>
          </p:spPr>
          <p:txBody>
            <a:bodyPr/>
            <a:lstStyle/>
            <a:p>
              <a:endParaRPr lang="en-US"/>
            </a:p>
          </p:txBody>
        </p:sp>
        <p:sp>
          <p:nvSpPr>
            <p:cNvPr id="137" name="Freeform 64"/>
            <p:cNvSpPr>
              <a:spLocks/>
            </p:cNvSpPr>
            <p:nvPr/>
          </p:nvSpPr>
          <p:spPr bwMode="auto">
            <a:xfrm>
              <a:off x="3736" y="1691"/>
              <a:ext cx="30" cy="48"/>
            </a:xfrm>
            <a:custGeom>
              <a:avLst/>
              <a:gdLst>
                <a:gd name="T0" fmla="*/ 2 w 30"/>
                <a:gd name="T1" fmla="*/ 22 h 48"/>
                <a:gd name="T2" fmla="*/ 2 w 30"/>
                <a:gd name="T3" fmla="*/ 26 h 48"/>
                <a:gd name="T4" fmla="*/ 6 w 30"/>
                <a:gd name="T5" fmla="*/ 30 h 48"/>
                <a:gd name="T6" fmla="*/ 8 w 30"/>
                <a:gd name="T7" fmla="*/ 35 h 48"/>
                <a:gd name="T8" fmla="*/ 10 w 30"/>
                <a:gd name="T9" fmla="*/ 37 h 48"/>
                <a:gd name="T10" fmla="*/ 14 w 30"/>
                <a:gd name="T11" fmla="*/ 41 h 48"/>
                <a:gd name="T12" fmla="*/ 18 w 30"/>
                <a:gd name="T13" fmla="*/ 44 h 48"/>
                <a:gd name="T14" fmla="*/ 22 w 30"/>
                <a:gd name="T15" fmla="*/ 46 h 48"/>
                <a:gd name="T16" fmla="*/ 26 w 30"/>
                <a:gd name="T17" fmla="*/ 46 h 48"/>
                <a:gd name="T18" fmla="*/ 26 w 30"/>
                <a:gd name="T19" fmla="*/ 46 h 48"/>
                <a:gd name="T20" fmla="*/ 26 w 30"/>
                <a:gd name="T21" fmla="*/ 48 h 48"/>
                <a:gd name="T22" fmla="*/ 28 w 30"/>
                <a:gd name="T23" fmla="*/ 48 h 48"/>
                <a:gd name="T24" fmla="*/ 28 w 30"/>
                <a:gd name="T25" fmla="*/ 48 h 48"/>
                <a:gd name="T26" fmla="*/ 28 w 30"/>
                <a:gd name="T27" fmla="*/ 48 h 48"/>
                <a:gd name="T28" fmla="*/ 28 w 30"/>
                <a:gd name="T29" fmla="*/ 48 h 48"/>
                <a:gd name="T30" fmla="*/ 28 w 30"/>
                <a:gd name="T31" fmla="*/ 48 h 48"/>
                <a:gd name="T32" fmla="*/ 28 w 30"/>
                <a:gd name="T33" fmla="*/ 48 h 48"/>
                <a:gd name="T34" fmla="*/ 30 w 30"/>
                <a:gd name="T35" fmla="*/ 46 h 48"/>
                <a:gd name="T36" fmla="*/ 30 w 30"/>
                <a:gd name="T37" fmla="*/ 44 h 48"/>
                <a:gd name="T38" fmla="*/ 28 w 30"/>
                <a:gd name="T39" fmla="*/ 43 h 48"/>
                <a:gd name="T40" fmla="*/ 28 w 30"/>
                <a:gd name="T41" fmla="*/ 41 h 48"/>
                <a:gd name="T42" fmla="*/ 28 w 30"/>
                <a:gd name="T43" fmla="*/ 39 h 48"/>
                <a:gd name="T44" fmla="*/ 28 w 30"/>
                <a:gd name="T45" fmla="*/ 37 h 48"/>
                <a:gd name="T46" fmla="*/ 28 w 30"/>
                <a:gd name="T47" fmla="*/ 33 h 48"/>
                <a:gd name="T48" fmla="*/ 28 w 30"/>
                <a:gd name="T49" fmla="*/ 31 h 48"/>
                <a:gd name="T50" fmla="*/ 28 w 30"/>
                <a:gd name="T51" fmla="*/ 26 h 48"/>
                <a:gd name="T52" fmla="*/ 26 w 30"/>
                <a:gd name="T53" fmla="*/ 22 h 48"/>
                <a:gd name="T54" fmla="*/ 24 w 30"/>
                <a:gd name="T55" fmla="*/ 17 h 48"/>
                <a:gd name="T56" fmla="*/ 20 w 30"/>
                <a:gd name="T57" fmla="*/ 13 h 48"/>
                <a:gd name="T58" fmla="*/ 16 w 30"/>
                <a:gd name="T59" fmla="*/ 9 h 48"/>
                <a:gd name="T60" fmla="*/ 14 w 30"/>
                <a:gd name="T61" fmla="*/ 6 h 48"/>
                <a:gd name="T62" fmla="*/ 10 w 30"/>
                <a:gd name="T63" fmla="*/ 4 h 48"/>
                <a:gd name="T64" fmla="*/ 6 w 30"/>
                <a:gd name="T65" fmla="*/ 0 h 48"/>
                <a:gd name="T66" fmla="*/ 4 w 30"/>
                <a:gd name="T67" fmla="*/ 4 h 48"/>
                <a:gd name="T68" fmla="*/ 2 w 30"/>
                <a:gd name="T69" fmla="*/ 6 h 48"/>
                <a:gd name="T70" fmla="*/ 0 w 30"/>
                <a:gd name="T71" fmla="*/ 7 h 48"/>
                <a:gd name="T72" fmla="*/ 0 w 30"/>
                <a:gd name="T73" fmla="*/ 11 h 48"/>
                <a:gd name="T74" fmla="*/ 0 w 30"/>
                <a:gd name="T75" fmla="*/ 13 h 48"/>
                <a:gd name="T76" fmla="*/ 0 w 30"/>
                <a:gd name="T77" fmla="*/ 17 h 48"/>
                <a:gd name="T78" fmla="*/ 2 w 30"/>
                <a:gd name="T79" fmla="*/ 19 h 48"/>
                <a:gd name="T80" fmla="*/ 2 w 30"/>
                <a:gd name="T81" fmla="*/ 22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
                <a:gd name="T124" fmla="*/ 0 h 48"/>
                <a:gd name="T125" fmla="*/ 30 w 30"/>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 h="48">
                  <a:moveTo>
                    <a:pt x="2" y="22"/>
                  </a:moveTo>
                  <a:lnTo>
                    <a:pt x="2" y="26"/>
                  </a:lnTo>
                  <a:lnTo>
                    <a:pt x="6" y="30"/>
                  </a:lnTo>
                  <a:lnTo>
                    <a:pt x="8" y="35"/>
                  </a:lnTo>
                  <a:lnTo>
                    <a:pt x="10" y="37"/>
                  </a:lnTo>
                  <a:lnTo>
                    <a:pt x="14" y="41"/>
                  </a:lnTo>
                  <a:lnTo>
                    <a:pt x="18" y="44"/>
                  </a:lnTo>
                  <a:lnTo>
                    <a:pt x="22" y="46"/>
                  </a:lnTo>
                  <a:lnTo>
                    <a:pt x="26" y="46"/>
                  </a:lnTo>
                  <a:lnTo>
                    <a:pt x="26" y="48"/>
                  </a:lnTo>
                  <a:lnTo>
                    <a:pt x="28" y="48"/>
                  </a:lnTo>
                  <a:lnTo>
                    <a:pt x="30" y="46"/>
                  </a:lnTo>
                  <a:lnTo>
                    <a:pt x="30" y="44"/>
                  </a:lnTo>
                  <a:lnTo>
                    <a:pt x="28" y="43"/>
                  </a:lnTo>
                  <a:lnTo>
                    <a:pt x="28" y="41"/>
                  </a:lnTo>
                  <a:lnTo>
                    <a:pt x="28" y="39"/>
                  </a:lnTo>
                  <a:lnTo>
                    <a:pt x="28" y="37"/>
                  </a:lnTo>
                  <a:lnTo>
                    <a:pt x="28" y="33"/>
                  </a:lnTo>
                  <a:lnTo>
                    <a:pt x="28" y="31"/>
                  </a:lnTo>
                  <a:lnTo>
                    <a:pt x="28" y="26"/>
                  </a:lnTo>
                  <a:lnTo>
                    <a:pt x="26" y="22"/>
                  </a:lnTo>
                  <a:lnTo>
                    <a:pt x="24" y="17"/>
                  </a:lnTo>
                  <a:lnTo>
                    <a:pt x="20" y="13"/>
                  </a:lnTo>
                  <a:lnTo>
                    <a:pt x="16" y="9"/>
                  </a:lnTo>
                  <a:lnTo>
                    <a:pt x="14" y="6"/>
                  </a:lnTo>
                  <a:lnTo>
                    <a:pt x="10" y="4"/>
                  </a:lnTo>
                  <a:lnTo>
                    <a:pt x="6" y="0"/>
                  </a:lnTo>
                  <a:lnTo>
                    <a:pt x="4" y="4"/>
                  </a:lnTo>
                  <a:lnTo>
                    <a:pt x="2" y="6"/>
                  </a:lnTo>
                  <a:lnTo>
                    <a:pt x="0" y="7"/>
                  </a:lnTo>
                  <a:lnTo>
                    <a:pt x="0" y="11"/>
                  </a:lnTo>
                  <a:lnTo>
                    <a:pt x="0" y="13"/>
                  </a:lnTo>
                  <a:lnTo>
                    <a:pt x="0" y="17"/>
                  </a:lnTo>
                  <a:lnTo>
                    <a:pt x="2" y="19"/>
                  </a:lnTo>
                  <a:lnTo>
                    <a:pt x="2" y="22"/>
                  </a:lnTo>
                  <a:close/>
                </a:path>
              </a:pathLst>
            </a:custGeom>
            <a:solidFill>
              <a:srgbClr val="FCEF00"/>
            </a:solidFill>
            <a:ln w="9525">
              <a:noFill/>
              <a:round/>
              <a:headEnd/>
              <a:tailEnd/>
            </a:ln>
          </p:spPr>
          <p:txBody>
            <a:bodyPr/>
            <a:lstStyle/>
            <a:p>
              <a:endParaRPr lang="en-US"/>
            </a:p>
          </p:txBody>
        </p:sp>
        <p:sp>
          <p:nvSpPr>
            <p:cNvPr id="138" name="Freeform 65"/>
            <p:cNvSpPr>
              <a:spLocks/>
            </p:cNvSpPr>
            <p:nvPr/>
          </p:nvSpPr>
          <p:spPr bwMode="auto">
            <a:xfrm>
              <a:off x="3681" y="1471"/>
              <a:ext cx="29" cy="57"/>
            </a:xfrm>
            <a:custGeom>
              <a:avLst/>
              <a:gdLst>
                <a:gd name="T0" fmla="*/ 0 w 29"/>
                <a:gd name="T1" fmla="*/ 52 h 57"/>
                <a:gd name="T2" fmla="*/ 2 w 29"/>
                <a:gd name="T3" fmla="*/ 52 h 57"/>
                <a:gd name="T4" fmla="*/ 2 w 29"/>
                <a:gd name="T5" fmla="*/ 53 h 57"/>
                <a:gd name="T6" fmla="*/ 2 w 29"/>
                <a:gd name="T7" fmla="*/ 53 h 57"/>
                <a:gd name="T8" fmla="*/ 2 w 29"/>
                <a:gd name="T9" fmla="*/ 55 h 57"/>
                <a:gd name="T10" fmla="*/ 4 w 29"/>
                <a:gd name="T11" fmla="*/ 55 h 57"/>
                <a:gd name="T12" fmla="*/ 4 w 29"/>
                <a:gd name="T13" fmla="*/ 57 h 57"/>
                <a:gd name="T14" fmla="*/ 6 w 29"/>
                <a:gd name="T15" fmla="*/ 57 h 57"/>
                <a:gd name="T16" fmla="*/ 6 w 29"/>
                <a:gd name="T17" fmla="*/ 57 h 57"/>
                <a:gd name="T18" fmla="*/ 10 w 29"/>
                <a:gd name="T19" fmla="*/ 55 h 57"/>
                <a:gd name="T20" fmla="*/ 14 w 29"/>
                <a:gd name="T21" fmla="*/ 53 h 57"/>
                <a:gd name="T22" fmla="*/ 16 w 29"/>
                <a:gd name="T23" fmla="*/ 50 h 57"/>
                <a:gd name="T24" fmla="*/ 20 w 29"/>
                <a:gd name="T25" fmla="*/ 48 h 57"/>
                <a:gd name="T26" fmla="*/ 23 w 29"/>
                <a:gd name="T27" fmla="*/ 44 h 57"/>
                <a:gd name="T28" fmla="*/ 25 w 29"/>
                <a:gd name="T29" fmla="*/ 40 h 57"/>
                <a:gd name="T30" fmla="*/ 27 w 29"/>
                <a:gd name="T31" fmla="*/ 37 h 57"/>
                <a:gd name="T32" fmla="*/ 27 w 29"/>
                <a:gd name="T33" fmla="*/ 31 h 57"/>
                <a:gd name="T34" fmla="*/ 29 w 29"/>
                <a:gd name="T35" fmla="*/ 27 h 57"/>
                <a:gd name="T36" fmla="*/ 29 w 29"/>
                <a:gd name="T37" fmla="*/ 24 h 57"/>
                <a:gd name="T38" fmla="*/ 29 w 29"/>
                <a:gd name="T39" fmla="*/ 20 h 57"/>
                <a:gd name="T40" fmla="*/ 29 w 29"/>
                <a:gd name="T41" fmla="*/ 16 h 57"/>
                <a:gd name="T42" fmla="*/ 27 w 29"/>
                <a:gd name="T43" fmla="*/ 13 h 57"/>
                <a:gd name="T44" fmla="*/ 27 w 29"/>
                <a:gd name="T45" fmla="*/ 9 h 57"/>
                <a:gd name="T46" fmla="*/ 25 w 29"/>
                <a:gd name="T47" fmla="*/ 5 h 57"/>
                <a:gd name="T48" fmla="*/ 23 w 29"/>
                <a:gd name="T49" fmla="*/ 2 h 57"/>
                <a:gd name="T50" fmla="*/ 23 w 29"/>
                <a:gd name="T51" fmla="*/ 2 h 57"/>
                <a:gd name="T52" fmla="*/ 22 w 29"/>
                <a:gd name="T53" fmla="*/ 2 h 57"/>
                <a:gd name="T54" fmla="*/ 22 w 29"/>
                <a:gd name="T55" fmla="*/ 2 h 57"/>
                <a:gd name="T56" fmla="*/ 22 w 29"/>
                <a:gd name="T57" fmla="*/ 2 h 57"/>
                <a:gd name="T58" fmla="*/ 22 w 29"/>
                <a:gd name="T59" fmla="*/ 0 h 57"/>
                <a:gd name="T60" fmla="*/ 22 w 29"/>
                <a:gd name="T61" fmla="*/ 0 h 57"/>
                <a:gd name="T62" fmla="*/ 22 w 29"/>
                <a:gd name="T63" fmla="*/ 0 h 57"/>
                <a:gd name="T64" fmla="*/ 22 w 29"/>
                <a:gd name="T65" fmla="*/ 0 h 57"/>
                <a:gd name="T66" fmla="*/ 16 w 29"/>
                <a:gd name="T67" fmla="*/ 5 h 57"/>
                <a:gd name="T68" fmla="*/ 12 w 29"/>
                <a:gd name="T69" fmla="*/ 11 h 57"/>
                <a:gd name="T70" fmla="*/ 8 w 29"/>
                <a:gd name="T71" fmla="*/ 16 h 57"/>
                <a:gd name="T72" fmla="*/ 4 w 29"/>
                <a:gd name="T73" fmla="*/ 24 h 57"/>
                <a:gd name="T74" fmla="*/ 2 w 29"/>
                <a:gd name="T75" fmla="*/ 29 h 57"/>
                <a:gd name="T76" fmla="*/ 0 w 29"/>
                <a:gd name="T77" fmla="*/ 37 h 57"/>
                <a:gd name="T78" fmla="*/ 0 w 29"/>
                <a:gd name="T79" fmla="*/ 44 h 57"/>
                <a:gd name="T80" fmla="*/ 0 w 29"/>
                <a:gd name="T81" fmla="*/ 52 h 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
                <a:gd name="T124" fmla="*/ 0 h 57"/>
                <a:gd name="T125" fmla="*/ 29 w 29"/>
                <a:gd name="T126" fmla="*/ 57 h 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 h="57">
                  <a:moveTo>
                    <a:pt x="0" y="52"/>
                  </a:moveTo>
                  <a:lnTo>
                    <a:pt x="2" y="52"/>
                  </a:lnTo>
                  <a:lnTo>
                    <a:pt x="2" y="53"/>
                  </a:lnTo>
                  <a:lnTo>
                    <a:pt x="2" y="55"/>
                  </a:lnTo>
                  <a:lnTo>
                    <a:pt x="4" y="55"/>
                  </a:lnTo>
                  <a:lnTo>
                    <a:pt x="4" y="57"/>
                  </a:lnTo>
                  <a:lnTo>
                    <a:pt x="6" y="57"/>
                  </a:lnTo>
                  <a:lnTo>
                    <a:pt x="10" y="55"/>
                  </a:lnTo>
                  <a:lnTo>
                    <a:pt x="14" y="53"/>
                  </a:lnTo>
                  <a:lnTo>
                    <a:pt x="16" y="50"/>
                  </a:lnTo>
                  <a:lnTo>
                    <a:pt x="20" y="48"/>
                  </a:lnTo>
                  <a:lnTo>
                    <a:pt x="23" y="44"/>
                  </a:lnTo>
                  <a:lnTo>
                    <a:pt x="25" y="40"/>
                  </a:lnTo>
                  <a:lnTo>
                    <a:pt x="27" y="37"/>
                  </a:lnTo>
                  <a:lnTo>
                    <a:pt x="27" y="31"/>
                  </a:lnTo>
                  <a:lnTo>
                    <a:pt x="29" y="27"/>
                  </a:lnTo>
                  <a:lnTo>
                    <a:pt x="29" y="24"/>
                  </a:lnTo>
                  <a:lnTo>
                    <a:pt x="29" y="20"/>
                  </a:lnTo>
                  <a:lnTo>
                    <a:pt x="29" y="16"/>
                  </a:lnTo>
                  <a:lnTo>
                    <a:pt x="27" y="13"/>
                  </a:lnTo>
                  <a:lnTo>
                    <a:pt x="27" y="9"/>
                  </a:lnTo>
                  <a:lnTo>
                    <a:pt x="25" y="5"/>
                  </a:lnTo>
                  <a:lnTo>
                    <a:pt x="23" y="2"/>
                  </a:lnTo>
                  <a:lnTo>
                    <a:pt x="22" y="2"/>
                  </a:lnTo>
                  <a:lnTo>
                    <a:pt x="22" y="0"/>
                  </a:lnTo>
                  <a:lnTo>
                    <a:pt x="16" y="5"/>
                  </a:lnTo>
                  <a:lnTo>
                    <a:pt x="12" y="11"/>
                  </a:lnTo>
                  <a:lnTo>
                    <a:pt x="8" y="16"/>
                  </a:lnTo>
                  <a:lnTo>
                    <a:pt x="4" y="24"/>
                  </a:lnTo>
                  <a:lnTo>
                    <a:pt x="2" y="29"/>
                  </a:lnTo>
                  <a:lnTo>
                    <a:pt x="0" y="37"/>
                  </a:lnTo>
                  <a:lnTo>
                    <a:pt x="0" y="44"/>
                  </a:lnTo>
                  <a:lnTo>
                    <a:pt x="0" y="52"/>
                  </a:lnTo>
                  <a:close/>
                </a:path>
              </a:pathLst>
            </a:custGeom>
            <a:solidFill>
              <a:srgbClr val="FCEF00"/>
            </a:solidFill>
            <a:ln w="9525">
              <a:noFill/>
              <a:round/>
              <a:headEnd/>
              <a:tailEnd/>
            </a:ln>
          </p:spPr>
          <p:txBody>
            <a:bodyPr/>
            <a:lstStyle/>
            <a:p>
              <a:endParaRPr lang="en-US"/>
            </a:p>
          </p:txBody>
        </p:sp>
        <p:sp>
          <p:nvSpPr>
            <p:cNvPr id="139" name="Freeform 66"/>
            <p:cNvSpPr>
              <a:spLocks/>
            </p:cNvSpPr>
            <p:nvPr/>
          </p:nvSpPr>
          <p:spPr bwMode="auto">
            <a:xfrm>
              <a:off x="3667" y="1426"/>
              <a:ext cx="28" cy="56"/>
            </a:xfrm>
            <a:custGeom>
              <a:avLst/>
              <a:gdLst>
                <a:gd name="T0" fmla="*/ 0 w 28"/>
                <a:gd name="T1" fmla="*/ 41 h 56"/>
                <a:gd name="T2" fmla="*/ 0 w 28"/>
                <a:gd name="T3" fmla="*/ 43 h 56"/>
                <a:gd name="T4" fmla="*/ 0 w 28"/>
                <a:gd name="T5" fmla="*/ 45 h 56"/>
                <a:gd name="T6" fmla="*/ 2 w 28"/>
                <a:gd name="T7" fmla="*/ 47 h 56"/>
                <a:gd name="T8" fmla="*/ 2 w 28"/>
                <a:gd name="T9" fmla="*/ 48 h 56"/>
                <a:gd name="T10" fmla="*/ 2 w 28"/>
                <a:gd name="T11" fmla="*/ 52 h 56"/>
                <a:gd name="T12" fmla="*/ 4 w 28"/>
                <a:gd name="T13" fmla="*/ 52 h 56"/>
                <a:gd name="T14" fmla="*/ 6 w 28"/>
                <a:gd name="T15" fmla="*/ 54 h 56"/>
                <a:gd name="T16" fmla="*/ 8 w 28"/>
                <a:gd name="T17" fmla="*/ 56 h 56"/>
                <a:gd name="T18" fmla="*/ 8 w 28"/>
                <a:gd name="T19" fmla="*/ 56 h 56"/>
                <a:gd name="T20" fmla="*/ 8 w 28"/>
                <a:gd name="T21" fmla="*/ 56 h 56"/>
                <a:gd name="T22" fmla="*/ 8 w 28"/>
                <a:gd name="T23" fmla="*/ 56 h 56"/>
                <a:gd name="T24" fmla="*/ 8 w 28"/>
                <a:gd name="T25" fmla="*/ 56 h 56"/>
                <a:gd name="T26" fmla="*/ 8 w 28"/>
                <a:gd name="T27" fmla="*/ 56 h 56"/>
                <a:gd name="T28" fmla="*/ 10 w 28"/>
                <a:gd name="T29" fmla="*/ 56 h 56"/>
                <a:gd name="T30" fmla="*/ 10 w 28"/>
                <a:gd name="T31" fmla="*/ 56 h 56"/>
                <a:gd name="T32" fmla="*/ 10 w 28"/>
                <a:gd name="T33" fmla="*/ 56 h 56"/>
                <a:gd name="T34" fmla="*/ 14 w 28"/>
                <a:gd name="T35" fmla="*/ 54 h 56"/>
                <a:gd name="T36" fmla="*/ 16 w 28"/>
                <a:gd name="T37" fmla="*/ 52 h 56"/>
                <a:gd name="T38" fmla="*/ 20 w 28"/>
                <a:gd name="T39" fmla="*/ 48 h 56"/>
                <a:gd name="T40" fmla="*/ 22 w 28"/>
                <a:gd name="T41" fmla="*/ 45 h 56"/>
                <a:gd name="T42" fmla="*/ 24 w 28"/>
                <a:gd name="T43" fmla="*/ 41 h 56"/>
                <a:gd name="T44" fmla="*/ 26 w 28"/>
                <a:gd name="T45" fmla="*/ 37 h 56"/>
                <a:gd name="T46" fmla="*/ 26 w 28"/>
                <a:gd name="T47" fmla="*/ 34 h 56"/>
                <a:gd name="T48" fmla="*/ 28 w 28"/>
                <a:gd name="T49" fmla="*/ 28 h 56"/>
                <a:gd name="T50" fmla="*/ 28 w 28"/>
                <a:gd name="T51" fmla="*/ 24 h 56"/>
                <a:gd name="T52" fmla="*/ 26 w 28"/>
                <a:gd name="T53" fmla="*/ 21 h 56"/>
                <a:gd name="T54" fmla="*/ 26 w 28"/>
                <a:gd name="T55" fmla="*/ 17 h 56"/>
                <a:gd name="T56" fmla="*/ 24 w 28"/>
                <a:gd name="T57" fmla="*/ 11 h 56"/>
                <a:gd name="T58" fmla="*/ 22 w 28"/>
                <a:gd name="T59" fmla="*/ 8 h 56"/>
                <a:gd name="T60" fmla="*/ 20 w 28"/>
                <a:gd name="T61" fmla="*/ 6 h 56"/>
                <a:gd name="T62" fmla="*/ 18 w 28"/>
                <a:gd name="T63" fmla="*/ 2 h 56"/>
                <a:gd name="T64" fmla="*/ 14 w 28"/>
                <a:gd name="T65" fmla="*/ 0 h 56"/>
                <a:gd name="T66" fmla="*/ 14 w 28"/>
                <a:gd name="T67" fmla="*/ 4 h 56"/>
                <a:gd name="T68" fmla="*/ 12 w 28"/>
                <a:gd name="T69" fmla="*/ 6 h 56"/>
                <a:gd name="T70" fmla="*/ 10 w 28"/>
                <a:gd name="T71" fmla="*/ 9 h 56"/>
                <a:gd name="T72" fmla="*/ 8 w 28"/>
                <a:gd name="T73" fmla="*/ 13 h 56"/>
                <a:gd name="T74" fmla="*/ 6 w 28"/>
                <a:gd name="T75" fmla="*/ 17 h 56"/>
                <a:gd name="T76" fmla="*/ 6 w 28"/>
                <a:gd name="T77" fmla="*/ 21 h 56"/>
                <a:gd name="T78" fmla="*/ 4 w 28"/>
                <a:gd name="T79" fmla="*/ 24 h 56"/>
                <a:gd name="T80" fmla="*/ 2 w 28"/>
                <a:gd name="T81" fmla="*/ 28 h 56"/>
                <a:gd name="T82" fmla="*/ 2 w 28"/>
                <a:gd name="T83" fmla="*/ 30 h 56"/>
                <a:gd name="T84" fmla="*/ 2 w 28"/>
                <a:gd name="T85" fmla="*/ 32 h 56"/>
                <a:gd name="T86" fmla="*/ 2 w 28"/>
                <a:gd name="T87" fmla="*/ 34 h 56"/>
                <a:gd name="T88" fmla="*/ 0 w 28"/>
                <a:gd name="T89" fmla="*/ 35 h 56"/>
                <a:gd name="T90" fmla="*/ 0 w 28"/>
                <a:gd name="T91" fmla="*/ 37 h 56"/>
                <a:gd name="T92" fmla="*/ 0 w 28"/>
                <a:gd name="T93" fmla="*/ 39 h 56"/>
                <a:gd name="T94" fmla="*/ 0 w 28"/>
                <a:gd name="T95" fmla="*/ 41 h 56"/>
                <a:gd name="T96" fmla="*/ 0 w 28"/>
                <a:gd name="T97" fmla="*/ 41 h 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56"/>
                <a:gd name="T149" fmla="*/ 28 w 28"/>
                <a:gd name="T150" fmla="*/ 56 h 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56">
                  <a:moveTo>
                    <a:pt x="0" y="41"/>
                  </a:moveTo>
                  <a:lnTo>
                    <a:pt x="0" y="43"/>
                  </a:lnTo>
                  <a:lnTo>
                    <a:pt x="0" y="45"/>
                  </a:lnTo>
                  <a:lnTo>
                    <a:pt x="2" y="47"/>
                  </a:lnTo>
                  <a:lnTo>
                    <a:pt x="2" y="48"/>
                  </a:lnTo>
                  <a:lnTo>
                    <a:pt x="2" y="52"/>
                  </a:lnTo>
                  <a:lnTo>
                    <a:pt x="4" y="52"/>
                  </a:lnTo>
                  <a:lnTo>
                    <a:pt x="6" y="54"/>
                  </a:lnTo>
                  <a:lnTo>
                    <a:pt x="8" y="56"/>
                  </a:lnTo>
                  <a:lnTo>
                    <a:pt x="10" y="56"/>
                  </a:lnTo>
                  <a:lnTo>
                    <a:pt x="14" y="54"/>
                  </a:lnTo>
                  <a:lnTo>
                    <a:pt x="16" y="52"/>
                  </a:lnTo>
                  <a:lnTo>
                    <a:pt x="20" y="48"/>
                  </a:lnTo>
                  <a:lnTo>
                    <a:pt x="22" y="45"/>
                  </a:lnTo>
                  <a:lnTo>
                    <a:pt x="24" y="41"/>
                  </a:lnTo>
                  <a:lnTo>
                    <a:pt x="26" y="37"/>
                  </a:lnTo>
                  <a:lnTo>
                    <a:pt x="26" y="34"/>
                  </a:lnTo>
                  <a:lnTo>
                    <a:pt x="28" y="28"/>
                  </a:lnTo>
                  <a:lnTo>
                    <a:pt x="28" y="24"/>
                  </a:lnTo>
                  <a:lnTo>
                    <a:pt x="26" y="21"/>
                  </a:lnTo>
                  <a:lnTo>
                    <a:pt x="26" y="17"/>
                  </a:lnTo>
                  <a:lnTo>
                    <a:pt x="24" y="11"/>
                  </a:lnTo>
                  <a:lnTo>
                    <a:pt x="22" y="8"/>
                  </a:lnTo>
                  <a:lnTo>
                    <a:pt x="20" y="6"/>
                  </a:lnTo>
                  <a:lnTo>
                    <a:pt x="18" y="2"/>
                  </a:lnTo>
                  <a:lnTo>
                    <a:pt x="14" y="0"/>
                  </a:lnTo>
                  <a:lnTo>
                    <a:pt x="14" y="4"/>
                  </a:lnTo>
                  <a:lnTo>
                    <a:pt x="12" y="6"/>
                  </a:lnTo>
                  <a:lnTo>
                    <a:pt x="10" y="9"/>
                  </a:lnTo>
                  <a:lnTo>
                    <a:pt x="8" y="13"/>
                  </a:lnTo>
                  <a:lnTo>
                    <a:pt x="6" y="17"/>
                  </a:lnTo>
                  <a:lnTo>
                    <a:pt x="6" y="21"/>
                  </a:lnTo>
                  <a:lnTo>
                    <a:pt x="4" y="24"/>
                  </a:lnTo>
                  <a:lnTo>
                    <a:pt x="2" y="28"/>
                  </a:lnTo>
                  <a:lnTo>
                    <a:pt x="2" y="30"/>
                  </a:lnTo>
                  <a:lnTo>
                    <a:pt x="2" y="32"/>
                  </a:lnTo>
                  <a:lnTo>
                    <a:pt x="2" y="34"/>
                  </a:lnTo>
                  <a:lnTo>
                    <a:pt x="0" y="35"/>
                  </a:lnTo>
                  <a:lnTo>
                    <a:pt x="0" y="37"/>
                  </a:lnTo>
                  <a:lnTo>
                    <a:pt x="0" y="39"/>
                  </a:lnTo>
                  <a:lnTo>
                    <a:pt x="0" y="41"/>
                  </a:lnTo>
                  <a:close/>
                </a:path>
              </a:pathLst>
            </a:custGeom>
            <a:solidFill>
              <a:srgbClr val="FCEF00"/>
            </a:solidFill>
            <a:ln w="9525">
              <a:noFill/>
              <a:round/>
              <a:headEnd/>
              <a:tailEnd/>
            </a:ln>
          </p:spPr>
          <p:txBody>
            <a:bodyPr/>
            <a:lstStyle/>
            <a:p>
              <a:endParaRPr lang="en-US"/>
            </a:p>
          </p:txBody>
        </p:sp>
        <p:sp>
          <p:nvSpPr>
            <p:cNvPr id="140" name="Freeform 67"/>
            <p:cNvSpPr>
              <a:spLocks/>
            </p:cNvSpPr>
            <p:nvPr/>
          </p:nvSpPr>
          <p:spPr bwMode="auto">
            <a:xfrm>
              <a:off x="3772" y="1711"/>
              <a:ext cx="51" cy="32"/>
            </a:xfrm>
            <a:custGeom>
              <a:avLst/>
              <a:gdLst>
                <a:gd name="T0" fmla="*/ 2 w 51"/>
                <a:gd name="T1" fmla="*/ 11 h 32"/>
                <a:gd name="T2" fmla="*/ 14 w 51"/>
                <a:gd name="T3" fmla="*/ 28 h 32"/>
                <a:gd name="T4" fmla="*/ 18 w 51"/>
                <a:gd name="T5" fmla="*/ 28 h 32"/>
                <a:gd name="T6" fmla="*/ 22 w 51"/>
                <a:gd name="T7" fmla="*/ 30 h 32"/>
                <a:gd name="T8" fmla="*/ 26 w 51"/>
                <a:gd name="T9" fmla="*/ 32 h 32"/>
                <a:gd name="T10" fmla="*/ 29 w 51"/>
                <a:gd name="T11" fmla="*/ 32 h 32"/>
                <a:gd name="T12" fmla="*/ 35 w 51"/>
                <a:gd name="T13" fmla="*/ 32 h 32"/>
                <a:gd name="T14" fmla="*/ 39 w 51"/>
                <a:gd name="T15" fmla="*/ 32 h 32"/>
                <a:gd name="T16" fmla="*/ 45 w 51"/>
                <a:gd name="T17" fmla="*/ 32 h 32"/>
                <a:gd name="T18" fmla="*/ 49 w 51"/>
                <a:gd name="T19" fmla="*/ 30 h 32"/>
                <a:gd name="T20" fmla="*/ 49 w 51"/>
                <a:gd name="T21" fmla="*/ 28 h 32"/>
                <a:gd name="T22" fmla="*/ 49 w 51"/>
                <a:gd name="T23" fmla="*/ 28 h 32"/>
                <a:gd name="T24" fmla="*/ 49 w 51"/>
                <a:gd name="T25" fmla="*/ 28 h 32"/>
                <a:gd name="T26" fmla="*/ 51 w 51"/>
                <a:gd name="T27" fmla="*/ 28 h 32"/>
                <a:gd name="T28" fmla="*/ 51 w 51"/>
                <a:gd name="T29" fmla="*/ 28 h 32"/>
                <a:gd name="T30" fmla="*/ 51 w 51"/>
                <a:gd name="T31" fmla="*/ 28 h 32"/>
                <a:gd name="T32" fmla="*/ 49 w 51"/>
                <a:gd name="T33" fmla="*/ 23 h 32"/>
                <a:gd name="T34" fmla="*/ 45 w 51"/>
                <a:gd name="T35" fmla="*/ 17 h 32"/>
                <a:gd name="T36" fmla="*/ 43 w 51"/>
                <a:gd name="T37" fmla="*/ 13 h 32"/>
                <a:gd name="T38" fmla="*/ 39 w 51"/>
                <a:gd name="T39" fmla="*/ 10 h 32"/>
                <a:gd name="T40" fmla="*/ 35 w 51"/>
                <a:gd name="T41" fmla="*/ 8 h 32"/>
                <a:gd name="T42" fmla="*/ 29 w 51"/>
                <a:gd name="T43" fmla="*/ 4 h 32"/>
                <a:gd name="T44" fmla="*/ 26 w 51"/>
                <a:gd name="T45" fmla="*/ 2 h 32"/>
                <a:gd name="T46" fmla="*/ 20 w 51"/>
                <a:gd name="T47" fmla="*/ 2 h 32"/>
                <a:gd name="T48" fmla="*/ 18 w 51"/>
                <a:gd name="T49" fmla="*/ 0 h 32"/>
                <a:gd name="T50" fmla="*/ 14 w 51"/>
                <a:gd name="T51" fmla="*/ 0 h 32"/>
                <a:gd name="T52" fmla="*/ 12 w 51"/>
                <a:gd name="T53" fmla="*/ 0 h 32"/>
                <a:gd name="T54" fmla="*/ 10 w 51"/>
                <a:gd name="T55" fmla="*/ 0 h 32"/>
                <a:gd name="T56" fmla="*/ 8 w 51"/>
                <a:gd name="T57" fmla="*/ 0 h 32"/>
                <a:gd name="T58" fmla="*/ 4 w 51"/>
                <a:gd name="T59" fmla="*/ 0 h 32"/>
                <a:gd name="T60" fmla="*/ 2 w 51"/>
                <a:gd name="T61" fmla="*/ 2 h 32"/>
                <a:gd name="T62" fmla="*/ 0 w 51"/>
                <a:gd name="T63" fmla="*/ 2 h 32"/>
                <a:gd name="T64" fmla="*/ 2 w 51"/>
                <a:gd name="T65" fmla="*/ 11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
                <a:gd name="T100" fmla="*/ 0 h 32"/>
                <a:gd name="T101" fmla="*/ 51 w 51"/>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 h="32">
                  <a:moveTo>
                    <a:pt x="2" y="11"/>
                  </a:moveTo>
                  <a:lnTo>
                    <a:pt x="14" y="28"/>
                  </a:lnTo>
                  <a:lnTo>
                    <a:pt x="18" y="28"/>
                  </a:lnTo>
                  <a:lnTo>
                    <a:pt x="22" y="30"/>
                  </a:lnTo>
                  <a:lnTo>
                    <a:pt x="26" y="32"/>
                  </a:lnTo>
                  <a:lnTo>
                    <a:pt x="29" y="32"/>
                  </a:lnTo>
                  <a:lnTo>
                    <a:pt x="35" y="32"/>
                  </a:lnTo>
                  <a:lnTo>
                    <a:pt x="39" y="32"/>
                  </a:lnTo>
                  <a:lnTo>
                    <a:pt x="45" y="32"/>
                  </a:lnTo>
                  <a:lnTo>
                    <a:pt x="49" y="30"/>
                  </a:lnTo>
                  <a:lnTo>
                    <a:pt x="49" y="28"/>
                  </a:lnTo>
                  <a:lnTo>
                    <a:pt x="51" y="28"/>
                  </a:lnTo>
                  <a:lnTo>
                    <a:pt x="49" y="23"/>
                  </a:lnTo>
                  <a:lnTo>
                    <a:pt x="45" y="17"/>
                  </a:lnTo>
                  <a:lnTo>
                    <a:pt x="43" y="13"/>
                  </a:lnTo>
                  <a:lnTo>
                    <a:pt x="39" y="10"/>
                  </a:lnTo>
                  <a:lnTo>
                    <a:pt x="35" y="8"/>
                  </a:lnTo>
                  <a:lnTo>
                    <a:pt x="29" y="4"/>
                  </a:lnTo>
                  <a:lnTo>
                    <a:pt x="26" y="2"/>
                  </a:lnTo>
                  <a:lnTo>
                    <a:pt x="20" y="2"/>
                  </a:lnTo>
                  <a:lnTo>
                    <a:pt x="18" y="0"/>
                  </a:lnTo>
                  <a:lnTo>
                    <a:pt x="14" y="0"/>
                  </a:lnTo>
                  <a:lnTo>
                    <a:pt x="12" y="0"/>
                  </a:lnTo>
                  <a:lnTo>
                    <a:pt x="10" y="0"/>
                  </a:lnTo>
                  <a:lnTo>
                    <a:pt x="8" y="0"/>
                  </a:lnTo>
                  <a:lnTo>
                    <a:pt x="4" y="0"/>
                  </a:lnTo>
                  <a:lnTo>
                    <a:pt x="2" y="2"/>
                  </a:lnTo>
                  <a:lnTo>
                    <a:pt x="0" y="2"/>
                  </a:lnTo>
                  <a:lnTo>
                    <a:pt x="2" y="11"/>
                  </a:lnTo>
                  <a:close/>
                </a:path>
              </a:pathLst>
            </a:custGeom>
            <a:solidFill>
              <a:srgbClr val="FCEF00"/>
            </a:solidFill>
            <a:ln w="9525">
              <a:noFill/>
              <a:round/>
              <a:headEnd/>
              <a:tailEnd/>
            </a:ln>
          </p:spPr>
          <p:txBody>
            <a:bodyPr/>
            <a:lstStyle/>
            <a:p>
              <a:endParaRPr lang="en-US"/>
            </a:p>
          </p:txBody>
        </p:sp>
        <p:sp>
          <p:nvSpPr>
            <p:cNvPr id="141" name="Freeform 68"/>
            <p:cNvSpPr>
              <a:spLocks/>
            </p:cNvSpPr>
            <p:nvPr/>
          </p:nvSpPr>
          <p:spPr bwMode="auto">
            <a:xfrm>
              <a:off x="3823" y="1711"/>
              <a:ext cx="56" cy="26"/>
            </a:xfrm>
            <a:custGeom>
              <a:avLst/>
              <a:gdLst>
                <a:gd name="T0" fmla="*/ 0 w 56"/>
                <a:gd name="T1" fmla="*/ 8 h 26"/>
                <a:gd name="T2" fmla="*/ 0 w 56"/>
                <a:gd name="T3" fmla="*/ 10 h 26"/>
                <a:gd name="T4" fmla="*/ 2 w 56"/>
                <a:gd name="T5" fmla="*/ 13 h 26"/>
                <a:gd name="T6" fmla="*/ 4 w 56"/>
                <a:gd name="T7" fmla="*/ 15 h 26"/>
                <a:gd name="T8" fmla="*/ 4 w 56"/>
                <a:gd name="T9" fmla="*/ 17 h 26"/>
                <a:gd name="T10" fmla="*/ 8 w 56"/>
                <a:gd name="T11" fmla="*/ 19 h 26"/>
                <a:gd name="T12" fmla="*/ 10 w 56"/>
                <a:gd name="T13" fmla="*/ 21 h 26"/>
                <a:gd name="T14" fmla="*/ 12 w 56"/>
                <a:gd name="T15" fmla="*/ 23 h 26"/>
                <a:gd name="T16" fmla="*/ 14 w 56"/>
                <a:gd name="T17" fmla="*/ 23 h 26"/>
                <a:gd name="T18" fmla="*/ 20 w 56"/>
                <a:gd name="T19" fmla="*/ 24 h 26"/>
                <a:gd name="T20" fmla="*/ 26 w 56"/>
                <a:gd name="T21" fmla="*/ 24 h 26"/>
                <a:gd name="T22" fmla="*/ 30 w 56"/>
                <a:gd name="T23" fmla="*/ 26 h 26"/>
                <a:gd name="T24" fmla="*/ 36 w 56"/>
                <a:gd name="T25" fmla="*/ 24 h 26"/>
                <a:gd name="T26" fmla="*/ 42 w 56"/>
                <a:gd name="T27" fmla="*/ 24 h 26"/>
                <a:gd name="T28" fmla="*/ 46 w 56"/>
                <a:gd name="T29" fmla="*/ 24 h 26"/>
                <a:gd name="T30" fmla="*/ 52 w 56"/>
                <a:gd name="T31" fmla="*/ 23 h 26"/>
                <a:gd name="T32" fmla="*/ 56 w 56"/>
                <a:gd name="T33" fmla="*/ 21 h 26"/>
                <a:gd name="T34" fmla="*/ 54 w 56"/>
                <a:gd name="T35" fmla="*/ 17 h 26"/>
                <a:gd name="T36" fmla="*/ 50 w 56"/>
                <a:gd name="T37" fmla="*/ 13 h 26"/>
                <a:gd name="T38" fmla="*/ 46 w 56"/>
                <a:gd name="T39" fmla="*/ 11 h 26"/>
                <a:gd name="T40" fmla="*/ 42 w 56"/>
                <a:gd name="T41" fmla="*/ 8 h 26"/>
                <a:gd name="T42" fmla="*/ 38 w 56"/>
                <a:gd name="T43" fmla="*/ 4 h 26"/>
                <a:gd name="T44" fmla="*/ 32 w 56"/>
                <a:gd name="T45" fmla="*/ 2 h 26"/>
                <a:gd name="T46" fmla="*/ 28 w 56"/>
                <a:gd name="T47" fmla="*/ 0 h 26"/>
                <a:gd name="T48" fmla="*/ 22 w 56"/>
                <a:gd name="T49" fmla="*/ 0 h 26"/>
                <a:gd name="T50" fmla="*/ 18 w 56"/>
                <a:gd name="T51" fmla="*/ 0 h 26"/>
                <a:gd name="T52" fmla="*/ 16 w 56"/>
                <a:gd name="T53" fmla="*/ 0 h 26"/>
                <a:gd name="T54" fmla="*/ 12 w 56"/>
                <a:gd name="T55" fmla="*/ 2 h 26"/>
                <a:gd name="T56" fmla="*/ 10 w 56"/>
                <a:gd name="T57" fmla="*/ 2 h 26"/>
                <a:gd name="T58" fmla="*/ 8 w 56"/>
                <a:gd name="T59" fmla="*/ 4 h 26"/>
                <a:gd name="T60" fmla="*/ 4 w 56"/>
                <a:gd name="T61" fmla="*/ 4 h 26"/>
                <a:gd name="T62" fmla="*/ 2 w 56"/>
                <a:gd name="T63" fmla="*/ 6 h 26"/>
                <a:gd name="T64" fmla="*/ 0 w 56"/>
                <a:gd name="T65" fmla="*/ 6 h 26"/>
                <a:gd name="T66" fmla="*/ 0 w 56"/>
                <a:gd name="T67" fmla="*/ 6 h 26"/>
                <a:gd name="T68" fmla="*/ 0 w 56"/>
                <a:gd name="T69" fmla="*/ 6 h 26"/>
                <a:gd name="T70" fmla="*/ 0 w 56"/>
                <a:gd name="T71" fmla="*/ 8 h 26"/>
                <a:gd name="T72" fmla="*/ 0 w 56"/>
                <a:gd name="T73" fmla="*/ 8 h 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26"/>
                <a:gd name="T113" fmla="*/ 56 w 56"/>
                <a:gd name="T114" fmla="*/ 26 h 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26">
                  <a:moveTo>
                    <a:pt x="0" y="8"/>
                  </a:moveTo>
                  <a:lnTo>
                    <a:pt x="0" y="10"/>
                  </a:lnTo>
                  <a:lnTo>
                    <a:pt x="2" y="13"/>
                  </a:lnTo>
                  <a:lnTo>
                    <a:pt x="4" y="15"/>
                  </a:lnTo>
                  <a:lnTo>
                    <a:pt x="4" y="17"/>
                  </a:lnTo>
                  <a:lnTo>
                    <a:pt x="8" y="19"/>
                  </a:lnTo>
                  <a:lnTo>
                    <a:pt x="10" y="21"/>
                  </a:lnTo>
                  <a:lnTo>
                    <a:pt x="12" y="23"/>
                  </a:lnTo>
                  <a:lnTo>
                    <a:pt x="14" y="23"/>
                  </a:lnTo>
                  <a:lnTo>
                    <a:pt x="20" y="24"/>
                  </a:lnTo>
                  <a:lnTo>
                    <a:pt x="26" y="24"/>
                  </a:lnTo>
                  <a:lnTo>
                    <a:pt x="30" y="26"/>
                  </a:lnTo>
                  <a:lnTo>
                    <a:pt x="36" y="24"/>
                  </a:lnTo>
                  <a:lnTo>
                    <a:pt x="42" y="24"/>
                  </a:lnTo>
                  <a:lnTo>
                    <a:pt x="46" y="24"/>
                  </a:lnTo>
                  <a:lnTo>
                    <a:pt x="52" y="23"/>
                  </a:lnTo>
                  <a:lnTo>
                    <a:pt x="56" y="21"/>
                  </a:lnTo>
                  <a:lnTo>
                    <a:pt x="54" y="17"/>
                  </a:lnTo>
                  <a:lnTo>
                    <a:pt x="50" y="13"/>
                  </a:lnTo>
                  <a:lnTo>
                    <a:pt x="46" y="11"/>
                  </a:lnTo>
                  <a:lnTo>
                    <a:pt x="42" y="8"/>
                  </a:lnTo>
                  <a:lnTo>
                    <a:pt x="38" y="4"/>
                  </a:lnTo>
                  <a:lnTo>
                    <a:pt x="32" y="2"/>
                  </a:lnTo>
                  <a:lnTo>
                    <a:pt x="28" y="0"/>
                  </a:lnTo>
                  <a:lnTo>
                    <a:pt x="22" y="0"/>
                  </a:lnTo>
                  <a:lnTo>
                    <a:pt x="18" y="0"/>
                  </a:lnTo>
                  <a:lnTo>
                    <a:pt x="16" y="0"/>
                  </a:lnTo>
                  <a:lnTo>
                    <a:pt x="12" y="2"/>
                  </a:lnTo>
                  <a:lnTo>
                    <a:pt x="10" y="2"/>
                  </a:lnTo>
                  <a:lnTo>
                    <a:pt x="8" y="4"/>
                  </a:lnTo>
                  <a:lnTo>
                    <a:pt x="4" y="4"/>
                  </a:lnTo>
                  <a:lnTo>
                    <a:pt x="2" y="6"/>
                  </a:lnTo>
                  <a:lnTo>
                    <a:pt x="0" y="6"/>
                  </a:lnTo>
                  <a:lnTo>
                    <a:pt x="0" y="8"/>
                  </a:lnTo>
                  <a:close/>
                </a:path>
              </a:pathLst>
            </a:custGeom>
            <a:solidFill>
              <a:srgbClr val="FCEF00"/>
            </a:solidFill>
            <a:ln w="9525">
              <a:noFill/>
              <a:round/>
              <a:headEnd/>
              <a:tailEnd/>
            </a:ln>
          </p:spPr>
          <p:txBody>
            <a:bodyPr/>
            <a:lstStyle/>
            <a:p>
              <a:endParaRPr lang="en-US"/>
            </a:p>
          </p:txBody>
        </p:sp>
        <p:sp>
          <p:nvSpPr>
            <p:cNvPr id="142" name="Freeform 69"/>
            <p:cNvSpPr>
              <a:spLocks/>
            </p:cNvSpPr>
            <p:nvPr/>
          </p:nvSpPr>
          <p:spPr bwMode="auto">
            <a:xfrm>
              <a:off x="3879" y="1713"/>
              <a:ext cx="27" cy="11"/>
            </a:xfrm>
            <a:custGeom>
              <a:avLst/>
              <a:gdLst>
                <a:gd name="T0" fmla="*/ 0 w 27"/>
                <a:gd name="T1" fmla="*/ 4 h 11"/>
                <a:gd name="T2" fmla="*/ 0 w 27"/>
                <a:gd name="T3" fmla="*/ 4 h 11"/>
                <a:gd name="T4" fmla="*/ 0 w 27"/>
                <a:gd name="T5" fmla="*/ 4 h 11"/>
                <a:gd name="T6" fmla="*/ 0 w 27"/>
                <a:gd name="T7" fmla="*/ 4 h 11"/>
                <a:gd name="T8" fmla="*/ 0 w 27"/>
                <a:gd name="T9" fmla="*/ 6 h 11"/>
                <a:gd name="T10" fmla="*/ 8 w 27"/>
                <a:gd name="T11" fmla="*/ 11 h 11"/>
                <a:gd name="T12" fmla="*/ 25 w 27"/>
                <a:gd name="T13" fmla="*/ 11 h 11"/>
                <a:gd name="T14" fmla="*/ 25 w 27"/>
                <a:gd name="T15" fmla="*/ 11 h 11"/>
                <a:gd name="T16" fmla="*/ 27 w 27"/>
                <a:gd name="T17" fmla="*/ 11 h 11"/>
                <a:gd name="T18" fmla="*/ 27 w 27"/>
                <a:gd name="T19" fmla="*/ 11 h 11"/>
                <a:gd name="T20" fmla="*/ 27 w 27"/>
                <a:gd name="T21" fmla="*/ 9 h 11"/>
                <a:gd name="T22" fmla="*/ 27 w 27"/>
                <a:gd name="T23" fmla="*/ 9 h 11"/>
                <a:gd name="T24" fmla="*/ 27 w 27"/>
                <a:gd name="T25" fmla="*/ 9 h 11"/>
                <a:gd name="T26" fmla="*/ 27 w 27"/>
                <a:gd name="T27" fmla="*/ 8 h 11"/>
                <a:gd name="T28" fmla="*/ 27 w 27"/>
                <a:gd name="T29" fmla="*/ 8 h 11"/>
                <a:gd name="T30" fmla="*/ 25 w 27"/>
                <a:gd name="T31" fmla="*/ 6 h 11"/>
                <a:gd name="T32" fmla="*/ 23 w 27"/>
                <a:gd name="T33" fmla="*/ 4 h 11"/>
                <a:gd name="T34" fmla="*/ 21 w 27"/>
                <a:gd name="T35" fmla="*/ 2 h 11"/>
                <a:gd name="T36" fmla="*/ 19 w 27"/>
                <a:gd name="T37" fmla="*/ 2 h 11"/>
                <a:gd name="T38" fmla="*/ 17 w 27"/>
                <a:gd name="T39" fmla="*/ 0 h 11"/>
                <a:gd name="T40" fmla="*/ 14 w 27"/>
                <a:gd name="T41" fmla="*/ 0 h 11"/>
                <a:gd name="T42" fmla="*/ 12 w 27"/>
                <a:gd name="T43" fmla="*/ 0 h 11"/>
                <a:gd name="T44" fmla="*/ 10 w 27"/>
                <a:gd name="T45" fmla="*/ 0 h 11"/>
                <a:gd name="T46" fmla="*/ 8 w 27"/>
                <a:gd name="T47" fmla="*/ 0 h 11"/>
                <a:gd name="T48" fmla="*/ 6 w 27"/>
                <a:gd name="T49" fmla="*/ 0 h 11"/>
                <a:gd name="T50" fmla="*/ 4 w 27"/>
                <a:gd name="T51" fmla="*/ 0 h 11"/>
                <a:gd name="T52" fmla="*/ 4 w 27"/>
                <a:gd name="T53" fmla="*/ 0 h 11"/>
                <a:gd name="T54" fmla="*/ 2 w 27"/>
                <a:gd name="T55" fmla="*/ 2 h 11"/>
                <a:gd name="T56" fmla="*/ 2 w 27"/>
                <a:gd name="T57" fmla="*/ 2 h 11"/>
                <a:gd name="T58" fmla="*/ 0 w 27"/>
                <a:gd name="T59" fmla="*/ 2 h 11"/>
                <a:gd name="T60" fmla="*/ 0 w 27"/>
                <a:gd name="T61" fmla="*/ 2 h 11"/>
                <a:gd name="T62" fmla="*/ 0 w 27"/>
                <a:gd name="T63" fmla="*/ 2 h 11"/>
                <a:gd name="T64" fmla="*/ 0 w 27"/>
                <a:gd name="T65" fmla="*/ 2 h 11"/>
                <a:gd name="T66" fmla="*/ 0 w 27"/>
                <a:gd name="T67" fmla="*/ 4 h 11"/>
                <a:gd name="T68" fmla="*/ 0 w 27"/>
                <a:gd name="T69" fmla="*/ 4 h 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
                <a:gd name="T106" fmla="*/ 0 h 11"/>
                <a:gd name="T107" fmla="*/ 27 w 27"/>
                <a:gd name="T108" fmla="*/ 11 h 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 h="11">
                  <a:moveTo>
                    <a:pt x="0" y="4"/>
                  </a:moveTo>
                  <a:lnTo>
                    <a:pt x="0" y="4"/>
                  </a:lnTo>
                  <a:lnTo>
                    <a:pt x="0" y="6"/>
                  </a:lnTo>
                  <a:lnTo>
                    <a:pt x="8" y="11"/>
                  </a:lnTo>
                  <a:lnTo>
                    <a:pt x="25" y="11"/>
                  </a:lnTo>
                  <a:lnTo>
                    <a:pt x="27" y="11"/>
                  </a:lnTo>
                  <a:lnTo>
                    <a:pt x="27" y="9"/>
                  </a:lnTo>
                  <a:lnTo>
                    <a:pt x="27" y="8"/>
                  </a:lnTo>
                  <a:lnTo>
                    <a:pt x="25" y="6"/>
                  </a:lnTo>
                  <a:lnTo>
                    <a:pt x="23" y="4"/>
                  </a:lnTo>
                  <a:lnTo>
                    <a:pt x="21" y="2"/>
                  </a:lnTo>
                  <a:lnTo>
                    <a:pt x="19" y="2"/>
                  </a:lnTo>
                  <a:lnTo>
                    <a:pt x="17" y="0"/>
                  </a:lnTo>
                  <a:lnTo>
                    <a:pt x="14" y="0"/>
                  </a:lnTo>
                  <a:lnTo>
                    <a:pt x="12" y="0"/>
                  </a:lnTo>
                  <a:lnTo>
                    <a:pt x="10" y="0"/>
                  </a:lnTo>
                  <a:lnTo>
                    <a:pt x="8" y="0"/>
                  </a:lnTo>
                  <a:lnTo>
                    <a:pt x="6" y="0"/>
                  </a:lnTo>
                  <a:lnTo>
                    <a:pt x="4" y="0"/>
                  </a:lnTo>
                  <a:lnTo>
                    <a:pt x="2" y="2"/>
                  </a:lnTo>
                  <a:lnTo>
                    <a:pt x="0" y="2"/>
                  </a:lnTo>
                  <a:lnTo>
                    <a:pt x="0" y="4"/>
                  </a:lnTo>
                  <a:close/>
                </a:path>
              </a:pathLst>
            </a:custGeom>
            <a:solidFill>
              <a:srgbClr val="FCEF00"/>
            </a:solidFill>
            <a:ln w="9525">
              <a:noFill/>
              <a:round/>
              <a:headEnd/>
              <a:tailEnd/>
            </a:ln>
          </p:spPr>
          <p:txBody>
            <a:bodyPr/>
            <a:lstStyle/>
            <a:p>
              <a:endParaRPr lang="en-US"/>
            </a:p>
          </p:txBody>
        </p:sp>
      </p:grpSp>
      <p:pic>
        <p:nvPicPr>
          <p:cNvPr id="72" name="Picture 71" descr="Primary logo gold trans.png"/>
          <p:cNvPicPr>
            <a:picLocks noChangeAspect="1"/>
          </p:cNvPicPr>
          <p:nvPr/>
        </p:nvPicPr>
        <p:blipFill>
          <a:blip r:embed="rId2" cstate="print"/>
          <a:stretch>
            <a:fillRect/>
          </a:stretch>
        </p:blipFill>
        <p:spPr>
          <a:xfrm>
            <a:off x="304800" y="609600"/>
            <a:ext cx="3200400" cy="47355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solidFill>
                  <a:schemeClr val="bg2">
                    <a:lumMod val="50000"/>
                  </a:schemeClr>
                </a:solidFill>
              </a:rPr>
              <a:t> IAB Chairperson Responsibilities and Term Limits</a:t>
            </a:r>
            <a:endParaRPr lang="en-US" sz="2400" dirty="0">
              <a:solidFill>
                <a:schemeClr val="bg2">
                  <a:lumMod val="50000"/>
                </a:schemeClr>
              </a:solidFill>
            </a:endParaRPr>
          </a:p>
        </p:txBody>
      </p:sp>
      <p:sp>
        <p:nvSpPr>
          <p:cNvPr id="3" name="Content Placeholder 2"/>
          <p:cNvSpPr>
            <a:spLocks noGrp="1"/>
          </p:cNvSpPr>
          <p:nvPr>
            <p:ph idx="1"/>
          </p:nvPr>
        </p:nvSpPr>
        <p:spPr>
          <a:xfrm>
            <a:off x="457200" y="1981200"/>
            <a:ext cx="8229600" cy="4325112"/>
          </a:xfrm>
        </p:spPr>
        <p:txBody>
          <a:bodyPr>
            <a:noAutofit/>
          </a:bodyPr>
          <a:lstStyle/>
          <a:p>
            <a:pPr eaLnBrk="0" hangingPunct="0">
              <a:spcBef>
                <a:spcPts val="600"/>
              </a:spcBef>
            </a:pPr>
            <a:r>
              <a:rPr lang="en-US" sz="1400" dirty="0" smtClean="0">
                <a:solidFill>
                  <a:srgbClr val="000000"/>
                </a:solidFill>
              </a:rPr>
              <a:t>It is the Chairman’s responsibility to oversee all of the activities of the IAB including coordinating committees.</a:t>
            </a:r>
          </a:p>
          <a:p>
            <a:pPr eaLnBrk="0" hangingPunct="0">
              <a:spcBef>
                <a:spcPts val="600"/>
              </a:spcBef>
            </a:pPr>
            <a:r>
              <a:rPr lang="en-US" sz="1400" dirty="0" smtClean="0">
                <a:solidFill>
                  <a:srgbClr val="000000"/>
                </a:solidFill>
              </a:rPr>
              <a:t>As the need arises, the Chairman shall appoint committee chairpersons.</a:t>
            </a:r>
          </a:p>
          <a:p>
            <a:pPr eaLnBrk="0" hangingPunct="0">
              <a:spcBef>
                <a:spcPts val="600"/>
              </a:spcBef>
            </a:pPr>
            <a:r>
              <a:rPr lang="en-US" sz="1400" dirty="0" smtClean="0">
                <a:solidFill>
                  <a:srgbClr val="000000"/>
                </a:solidFill>
              </a:rPr>
              <a:t>The Chairman is  an ex-officio member of all committees and is eventually responsible for the completion of all committee business. </a:t>
            </a:r>
            <a:r>
              <a:rPr lang="en-US" sz="1400" dirty="0" err="1" smtClean="0">
                <a:solidFill>
                  <a:srgbClr val="000000"/>
                </a:solidFill>
              </a:rPr>
              <a:t>He/She</a:t>
            </a:r>
            <a:r>
              <a:rPr lang="en-US" sz="1400" dirty="0" smtClean="0">
                <a:solidFill>
                  <a:srgbClr val="000000"/>
                </a:solidFill>
              </a:rPr>
              <a:t> shall keep in touch with all committee chairs, facilitate the completion of their task, and if necessary, remove inactive committee chairs/members and appoint successors.</a:t>
            </a:r>
          </a:p>
          <a:p>
            <a:pPr eaLnBrk="0" hangingPunct="0">
              <a:spcBef>
                <a:spcPts val="600"/>
              </a:spcBef>
            </a:pPr>
            <a:r>
              <a:rPr lang="en-US" sz="1400" dirty="0" smtClean="0">
                <a:solidFill>
                  <a:srgbClr val="000000"/>
                </a:solidFill>
              </a:rPr>
              <a:t>The Chairman is directly responsible for the IAB meetings. </a:t>
            </a:r>
          </a:p>
          <a:p>
            <a:pPr eaLnBrk="0" hangingPunct="0">
              <a:spcBef>
                <a:spcPts val="600"/>
              </a:spcBef>
            </a:pPr>
            <a:r>
              <a:rPr lang="en-US" sz="1400" dirty="0" smtClean="0">
                <a:solidFill>
                  <a:srgbClr val="000000"/>
                </a:solidFill>
              </a:rPr>
              <a:t>Meeting Responsibilities include:</a:t>
            </a:r>
          </a:p>
          <a:p>
            <a:pPr lvl="1" eaLnBrk="0" hangingPunct="0"/>
            <a:r>
              <a:rPr lang="en-US" sz="1400" dirty="0" smtClean="0">
                <a:solidFill>
                  <a:srgbClr val="000000"/>
                </a:solidFill>
              </a:rPr>
              <a:t>Establish meeting dates, locations and times (coordinate with Dean of Engineering)</a:t>
            </a:r>
          </a:p>
          <a:p>
            <a:pPr lvl="1" eaLnBrk="0" hangingPunct="0"/>
            <a:r>
              <a:rPr lang="en-US" sz="1400" dirty="0" smtClean="0">
                <a:solidFill>
                  <a:srgbClr val="000000"/>
                </a:solidFill>
              </a:rPr>
              <a:t>Arrange meeting facility</a:t>
            </a:r>
          </a:p>
          <a:p>
            <a:pPr lvl="1" eaLnBrk="0" hangingPunct="0"/>
            <a:r>
              <a:rPr lang="en-US" sz="1400" dirty="0" smtClean="0">
                <a:solidFill>
                  <a:srgbClr val="000000"/>
                </a:solidFill>
              </a:rPr>
              <a:t>Finalizing meeting agendas</a:t>
            </a:r>
          </a:p>
          <a:p>
            <a:pPr lvl="1" eaLnBrk="0" hangingPunct="0"/>
            <a:r>
              <a:rPr lang="en-US" sz="1400" dirty="0" smtClean="0">
                <a:solidFill>
                  <a:srgbClr val="000000"/>
                </a:solidFill>
              </a:rPr>
              <a:t>Presiding over meeting</a:t>
            </a:r>
          </a:p>
        </p:txBody>
      </p:sp>
      <p:pic>
        <p:nvPicPr>
          <p:cNvPr id="4" name="Picture 3" descr="Primary logo gold trans.png"/>
          <p:cNvPicPr>
            <a:picLocks noChangeAspect="1"/>
          </p:cNvPicPr>
          <p:nvPr/>
        </p:nvPicPr>
        <p:blipFill>
          <a:blip r:embed="rId2" cstate="print"/>
          <a:stretch>
            <a:fillRect/>
          </a:stretch>
        </p:blipFill>
        <p:spPr>
          <a:xfrm>
            <a:off x="6172200" y="76200"/>
            <a:ext cx="2286000" cy="33825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33400"/>
          </a:xfrm>
        </p:spPr>
        <p:txBody>
          <a:bodyPr anchor="t">
            <a:noAutofit/>
          </a:bodyPr>
          <a:lstStyle/>
          <a:p>
            <a:r>
              <a:rPr lang="en-US" sz="2400" b="1" dirty="0" smtClean="0">
                <a:solidFill>
                  <a:schemeClr val="bg2">
                    <a:lumMod val="50000"/>
                  </a:schemeClr>
                </a:solidFill>
              </a:rPr>
              <a:t> IAB Chairperson Responsibilities and Term Limits</a:t>
            </a:r>
            <a:endParaRPr lang="en-US" sz="2400" dirty="0"/>
          </a:p>
        </p:txBody>
      </p:sp>
      <p:sp>
        <p:nvSpPr>
          <p:cNvPr id="3" name="Content Placeholder 2"/>
          <p:cNvSpPr>
            <a:spLocks noGrp="1"/>
          </p:cNvSpPr>
          <p:nvPr>
            <p:ph idx="1"/>
          </p:nvPr>
        </p:nvSpPr>
        <p:spPr>
          <a:xfrm>
            <a:off x="533400" y="1752600"/>
            <a:ext cx="8229600" cy="4724400"/>
          </a:xfrm>
        </p:spPr>
        <p:txBody>
          <a:bodyPr>
            <a:noAutofit/>
          </a:bodyPr>
          <a:lstStyle/>
          <a:p>
            <a:pPr>
              <a:buNone/>
            </a:pPr>
            <a:r>
              <a:rPr lang="en-US" sz="1400" b="1" dirty="0" smtClean="0"/>
              <a:t>TERM  LIMITS</a:t>
            </a:r>
            <a:r>
              <a:rPr lang="en-US" sz="1400" dirty="0" smtClean="0"/>
              <a:t> </a:t>
            </a:r>
          </a:p>
          <a:p>
            <a:r>
              <a:rPr lang="en-US" sz="1400" dirty="0" smtClean="0"/>
              <a:t>The term of each office shall be two calendar years. </a:t>
            </a:r>
          </a:p>
          <a:p>
            <a:r>
              <a:rPr lang="en-US" sz="1400" dirty="0" smtClean="0"/>
              <a:t>The terms of Chairman and Secretary shall expire on alternate years. </a:t>
            </a:r>
          </a:p>
          <a:p>
            <a:r>
              <a:rPr lang="en-US" sz="1400" dirty="0" smtClean="0"/>
              <a:t>No more than 2 consecutive terms are allowed. </a:t>
            </a:r>
          </a:p>
          <a:p>
            <a:r>
              <a:rPr lang="en-US" sz="1400" dirty="0" smtClean="0"/>
              <a:t>There is no limit to the number of non-consecutive terms. </a:t>
            </a:r>
          </a:p>
          <a:p>
            <a:r>
              <a:rPr lang="en-US" sz="1400" dirty="0" smtClean="0"/>
              <a:t>Election shall be by a majority of the members present at the spring meeting.</a:t>
            </a:r>
          </a:p>
          <a:p>
            <a:r>
              <a:rPr lang="en-US" sz="1400" dirty="0" smtClean="0"/>
              <a:t>The term shall pass to the successors at the end of the spring meeting.</a:t>
            </a:r>
          </a:p>
          <a:p>
            <a:r>
              <a:rPr lang="en-US" sz="1400" dirty="0" smtClean="0"/>
              <a:t>Communication of all necessary information is the responsibility of the exiting officer.</a:t>
            </a:r>
          </a:p>
          <a:p>
            <a:pPr>
              <a:buNone/>
            </a:pPr>
            <a:endParaRPr lang="en-US" sz="1400" dirty="0" smtClean="0"/>
          </a:p>
          <a:p>
            <a:pPr>
              <a:buNone/>
            </a:pPr>
            <a:r>
              <a:rPr lang="en-US" sz="1400" b="1" dirty="0" smtClean="0"/>
              <a:t>Comments:</a:t>
            </a:r>
            <a:r>
              <a:rPr lang="en-US" sz="1400" dirty="0" smtClean="0"/>
              <a:t> </a:t>
            </a:r>
          </a:p>
          <a:p>
            <a:r>
              <a:rPr lang="en-US" sz="1400" dirty="0" smtClean="0"/>
              <a:t>The smooth operation of this small organization will depend on communication.</a:t>
            </a:r>
          </a:p>
          <a:p>
            <a:r>
              <a:rPr lang="en-US" sz="1400" dirty="0" smtClean="0"/>
              <a:t>Forms of correspondence:</a:t>
            </a:r>
          </a:p>
          <a:p>
            <a:pPr marL="657225" lvl="1" indent="-246063"/>
            <a:r>
              <a:rPr lang="en-US" sz="1400" dirty="0" smtClean="0">
                <a:solidFill>
                  <a:schemeClr val="tx1"/>
                </a:solidFill>
              </a:rPr>
              <a:t>Phone</a:t>
            </a:r>
          </a:p>
          <a:p>
            <a:pPr marL="657225" lvl="1" indent="-246063"/>
            <a:r>
              <a:rPr lang="en-US" sz="1400" dirty="0" smtClean="0">
                <a:solidFill>
                  <a:schemeClr val="tx1"/>
                </a:solidFill>
              </a:rPr>
              <a:t>Fax</a:t>
            </a:r>
          </a:p>
          <a:p>
            <a:pPr marL="657225" lvl="1" indent="-246063"/>
            <a:r>
              <a:rPr lang="en-US" sz="1400" dirty="0" smtClean="0">
                <a:solidFill>
                  <a:schemeClr val="tx1"/>
                </a:solidFill>
              </a:rPr>
              <a:t>E-mail</a:t>
            </a:r>
          </a:p>
          <a:p>
            <a:pPr marL="657225" lvl="1" indent="-246063"/>
            <a:r>
              <a:rPr lang="en-US" sz="1400" dirty="0" smtClean="0">
                <a:solidFill>
                  <a:schemeClr val="tx1"/>
                </a:solidFill>
              </a:rPr>
              <a:t>Letters </a:t>
            </a:r>
          </a:p>
          <a:p>
            <a:r>
              <a:rPr lang="en-US" sz="1400" dirty="0" smtClean="0"/>
              <a:t>To facilitate hand-offs, a format should be consented upon for electronic applications </a:t>
            </a:r>
            <a:br>
              <a:rPr lang="en-US" sz="1400" dirty="0" smtClean="0"/>
            </a:br>
            <a:r>
              <a:rPr lang="en-US" sz="1400" dirty="0" smtClean="0"/>
              <a:t>(e.g. IBM/DOS).</a:t>
            </a:r>
          </a:p>
          <a:p>
            <a:endParaRPr lang="en-US" dirty="0"/>
          </a:p>
        </p:txBody>
      </p:sp>
      <p:pic>
        <p:nvPicPr>
          <p:cNvPr id="4" name="Picture 3" descr="Primary logo gold trans.png"/>
          <p:cNvPicPr>
            <a:picLocks noChangeAspect="1"/>
          </p:cNvPicPr>
          <p:nvPr/>
        </p:nvPicPr>
        <p:blipFill>
          <a:blip r:embed="rId2" cstate="print"/>
          <a:stretch>
            <a:fillRect/>
          </a:stretch>
        </p:blipFill>
        <p:spPr>
          <a:xfrm>
            <a:off x="6172200" y="76200"/>
            <a:ext cx="2286000" cy="33825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229600" cy="1066800"/>
          </a:xfrm>
        </p:spPr>
        <p:txBody>
          <a:bodyPr anchor="t">
            <a:normAutofit/>
          </a:bodyPr>
          <a:lstStyle/>
          <a:p>
            <a:r>
              <a:rPr lang="en-US" sz="2400" b="1" dirty="0" smtClean="0">
                <a:solidFill>
                  <a:schemeClr val="bg2">
                    <a:lumMod val="50000"/>
                  </a:schemeClr>
                </a:solidFill>
              </a:rPr>
              <a:t>Nomination Process</a:t>
            </a:r>
            <a:endParaRPr lang="en-US" sz="2400" b="1" dirty="0">
              <a:solidFill>
                <a:schemeClr val="bg2">
                  <a:lumMod val="50000"/>
                </a:schemeClr>
              </a:solidFill>
            </a:endParaRPr>
          </a:p>
        </p:txBody>
      </p:sp>
      <p:sp>
        <p:nvSpPr>
          <p:cNvPr id="3" name="Content Placeholder 2"/>
          <p:cNvSpPr>
            <a:spLocks noGrp="1"/>
          </p:cNvSpPr>
          <p:nvPr>
            <p:ph idx="1"/>
          </p:nvPr>
        </p:nvSpPr>
        <p:spPr>
          <a:xfrm>
            <a:off x="457200" y="1676400"/>
            <a:ext cx="8229600" cy="1524000"/>
          </a:xfrm>
        </p:spPr>
        <p:txBody>
          <a:bodyPr>
            <a:noAutofit/>
          </a:bodyPr>
          <a:lstStyle/>
          <a:p>
            <a:pPr marL="285750" indent="-176213" eaLnBrk="0" hangingPunct="0"/>
            <a:r>
              <a:rPr lang="en-US" sz="1500" dirty="0" smtClean="0">
                <a:solidFill>
                  <a:srgbClr val="000000"/>
                </a:solidFill>
              </a:rPr>
              <a:t>Any existing IAB members are eligible</a:t>
            </a:r>
          </a:p>
          <a:p>
            <a:pPr marL="285750" indent="-176213" eaLnBrk="0" hangingPunct="0">
              <a:buFontTx/>
              <a:buChar char="•"/>
            </a:pPr>
            <a:r>
              <a:rPr lang="en-US" sz="1500" dirty="0" smtClean="0">
                <a:solidFill>
                  <a:srgbClr val="000000"/>
                </a:solidFill>
              </a:rPr>
              <a:t>Self nominations are acceptable</a:t>
            </a:r>
          </a:p>
          <a:p>
            <a:pPr marL="285750" indent="-176213" eaLnBrk="0" hangingPunct="0">
              <a:buFontTx/>
              <a:buChar char="•"/>
            </a:pPr>
            <a:r>
              <a:rPr lang="en-US" sz="1500" dirty="0" smtClean="0">
                <a:solidFill>
                  <a:srgbClr val="000000"/>
                </a:solidFill>
              </a:rPr>
              <a:t>If you are nominating another member please be sure that they are willing to participate</a:t>
            </a:r>
          </a:p>
          <a:p>
            <a:pPr marL="285750" indent="-176213" eaLnBrk="0" hangingPunct="0">
              <a:buFontTx/>
              <a:buChar char="•"/>
            </a:pPr>
            <a:r>
              <a:rPr lang="en-US" sz="1500" dirty="0" smtClean="0">
                <a:solidFill>
                  <a:srgbClr val="000000"/>
                </a:solidFill>
              </a:rPr>
              <a:t>All nominations will be accepted and presented at the spring IAB meeting</a:t>
            </a:r>
          </a:p>
          <a:p>
            <a:pPr marL="285750" indent="-176213" eaLnBrk="0" hangingPunct="0">
              <a:buFontTx/>
              <a:buChar char="•"/>
            </a:pPr>
            <a:r>
              <a:rPr lang="en-US" sz="1500" dirty="0" smtClean="0">
                <a:solidFill>
                  <a:srgbClr val="000000"/>
                </a:solidFill>
              </a:rPr>
              <a:t>Any Questions: you can contact the existing IAB offices.</a:t>
            </a:r>
            <a:endParaRPr lang="en-US" sz="1500" dirty="0"/>
          </a:p>
        </p:txBody>
      </p:sp>
      <p:sp>
        <p:nvSpPr>
          <p:cNvPr id="4" name="Rectangle 3"/>
          <p:cNvSpPr/>
          <p:nvPr/>
        </p:nvSpPr>
        <p:spPr>
          <a:xfrm>
            <a:off x="1752600" y="4419600"/>
            <a:ext cx="2971800" cy="2062103"/>
          </a:xfrm>
          <a:prstGeom prst="rect">
            <a:avLst/>
          </a:prstGeom>
        </p:spPr>
        <p:txBody>
          <a:bodyPr wrap="square">
            <a:spAutoFit/>
          </a:bodyPr>
          <a:lstStyle/>
          <a:p>
            <a:pPr eaLnBrk="0" hangingPunct="0"/>
            <a:r>
              <a:rPr lang="en-US" b="1" dirty="0" smtClean="0">
                <a:solidFill>
                  <a:schemeClr val="bg2">
                    <a:lumMod val="50000"/>
                  </a:schemeClr>
                </a:solidFill>
              </a:rPr>
              <a:t>The Nominees Are:</a:t>
            </a:r>
          </a:p>
          <a:p>
            <a:pPr eaLnBrk="0" hangingPunct="0">
              <a:spcBef>
                <a:spcPts val="600"/>
              </a:spcBef>
              <a:buFontTx/>
              <a:buChar char="•"/>
            </a:pPr>
            <a:r>
              <a:rPr lang="en-US" dirty="0" smtClean="0"/>
              <a:t> Nathan Callaghan</a:t>
            </a:r>
          </a:p>
          <a:p>
            <a:pPr eaLnBrk="0" hangingPunct="0">
              <a:spcBef>
                <a:spcPts val="600"/>
              </a:spcBef>
              <a:buFontTx/>
              <a:buChar char="•"/>
            </a:pPr>
            <a:r>
              <a:rPr lang="en-US" dirty="0" smtClean="0"/>
              <a:t> Steven Kars</a:t>
            </a:r>
          </a:p>
          <a:p>
            <a:pPr eaLnBrk="0" hangingPunct="0">
              <a:spcBef>
                <a:spcPts val="600"/>
              </a:spcBef>
              <a:buFontTx/>
              <a:buChar char="•"/>
            </a:pPr>
            <a:r>
              <a:rPr lang="en-US" dirty="0" smtClean="0"/>
              <a:t>_________________</a:t>
            </a:r>
          </a:p>
          <a:p>
            <a:pPr eaLnBrk="0" hangingPunct="0">
              <a:spcBef>
                <a:spcPts val="600"/>
              </a:spcBef>
              <a:buFontTx/>
              <a:buChar char="•"/>
            </a:pPr>
            <a:r>
              <a:rPr lang="en-US" dirty="0" smtClean="0"/>
              <a:t>_________________</a:t>
            </a:r>
          </a:p>
          <a:p>
            <a:pPr eaLnBrk="0" hangingPunct="0"/>
            <a:endParaRPr lang="en-US" dirty="0"/>
          </a:p>
        </p:txBody>
      </p:sp>
      <p:grpSp>
        <p:nvGrpSpPr>
          <p:cNvPr id="5" name="Group 2"/>
          <p:cNvGrpSpPr>
            <a:grpSpLocks/>
          </p:cNvGrpSpPr>
          <p:nvPr/>
        </p:nvGrpSpPr>
        <p:grpSpPr bwMode="auto">
          <a:xfrm>
            <a:off x="533400" y="3200400"/>
            <a:ext cx="3200400" cy="1600200"/>
            <a:chOff x="1901" y="1224"/>
            <a:chExt cx="2023" cy="1022"/>
          </a:xfrm>
        </p:grpSpPr>
        <p:sp>
          <p:nvSpPr>
            <p:cNvPr id="6" name="Rectangle 3"/>
            <p:cNvSpPr>
              <a:spLocks noChangeArrowheads="1"/>
            </p:cNvSpPr>
            <p:nvPr/>
          </p:nvSpPr>
          <p:spPr bwMode="auto">
            <a:xfrm>
              <a:off x="1901" y="1224"/>
              <a:ext cx="2023" cy="1022"/>
            </a:xfrm>
            <a:prstGeom prst="rect">
              <a:avLst/>
            </a:prstGeom>
            <a:noFill/>
            <a:ln w="9525">
              <a:noFill/>
              <a:miter lim="800000"/>
              <a:headEnd/>
              <a:tailEnd/>
            </a:ln>
          </p:spPr>
          <p:txBody>
            <a:bodyPr/>
            <a:lstStyle/>
            <a:p>
              <a:endParaRPr lang="en-US"/>
            </a:p>
          </p:txBody>
        </p:sp>
        <p:sp>
          <p:nvSpPr>
            <p:cNvPr id="7" name="Freeform 4"/>
            <p:cNvSpPr>
              <a:spLocks/>
            </p:cNvSpPr>
            <p:nvPr/>
          </p:nvSpPr>
          <p:spPr bwMode="auto">
            <a:xfrm>
              <a:off x="3113" y="1354"/>
              <a:ext cx="803" cy="402"/>
            </a:xfrm>
            <a:custGeom>
              <a:avLst/>
              <a:gdLst>
                <a:gd name="T0" fmla="*/ 21 w 803"/>
                <a:gd name="T1" fmla="*/ 133 h 402"/>
                <a:gd name="T2" fmla="*/ 105 w 803"/>
                <a:gd name="T3" fmla="*/ 139 h 402"/>
                <a:gd name="T4" fmla="*/ 136 w 803"/>
                <a:gd name="T5" fmla="*/ 143 h 402"/>
                <a:gd name="T6" fmla="*/ 148 w 803"/>
                <a:gd name="T7" fmla="*/ 137 h 402"/>
                <a:gd name="T8" fmla="*/ 170 w 803"/>
                <a:gd name="T9" fmla="*/ 139 h 402"/>
                <a:gd name="T10" fmla="*/ 204 w 803"/>
                <a:gd name="T11" fmla="*/ 131 h 402"/>
                <a:gd name="T12" fmla="*/ 223 w 803"/>
                <a:gd name="T13" fmla="*/ 133 h 402"/>
                <a:gd name="T14" fmla="*/ 253 w 803"/>
                <a:gd name="T15" fmla="*/ 120 h 402"/>
                <a:gd name="T16" fmla="*/ 283 w 803"/>
                <a:gd name="T17" fmla="*/ 113 h 402"/>
                <a:gd name="T18" fmla="*/ 330 w 803"/>
                <a:gd name="T19" fmla="*/ 96 h 402"/>
                <a:gd name="T20" fmla="*/ 358 w 803"/>
                <a:gd name="T21" fmla="*/ 74 h 402"/>
                <a:gd name="T22" fmla="*/ 394 w 803"/>
                <a:gd name="T23" fmla="*/ 57 h 402"/>
                <a:gd name="T24" fmla="*/ 463 w 803"/>
                <a:gd name="T25" fmla="*/ 57 h 402"/>
                <a:gd name="T26" fmla="*/ 524 w 803"/>
                <a:gd name="T27" fmla="*/ 94 h 402"/>
                <a:gd name="T28" fmla="*/ 542 w 803"/>
                <a:gd name="T29" fmla="*/ 111 h 402"/>
                <a:gd name="T30" fmla="*/ 548 w 803"/>
                <a:gd name="T31" fmla="*/ 124 h 402"/>
                <a:gd name="T32" fmla="*/ 560 w 803"/>
                <a:gd name="T33" fmla="*/ 172 h 402"/>
                <a:gd name="T34" fmla="*/ 576 w 803"/>
                <a:gd name="T35" fmla="*/ 235 h 402"/>
                <a:gd name="T36" fmla="*/ 576 w 803"/>
                <a:gd name="T37" fmla="*/ 302 h 402"/>
                <a:gd name="T38" fmla="*/ 588 w 803"/>
                <a:gd name="T39" fmla="*/ 331 h 402"/>
                <a:gd name="T40" fmla="*/ 617 w 803"/>
                <a:gd name="T41" fmla="*/ 376 h 402"/>
                <a:gd name="T42" fmla="*/ 651 w 803"/>
                <a:gd name="T43" fmla="*/ 393 h 402"/>
                <a:gd name="T44" fmla="*/ 667 w 803"/>
                <a:gd name="T45" fmla="*/ 396 h 402"/>
                <a:gd name="T46" fmla="*/ 718 w 803"/>
                <a:gd name="T47" fmla="*/ 394 h 402"/>
                <a:gd name="T48" fmla="*/ 736 w 803"/>
                <a:gd name="T49" fmla="*/ 393 h 402"/>
                <a:gd name="T50" fmla="*/ 795 w 803"/>
                <a:gd name="T51" fmla="*/ 380 h 402"/>
                <a:gd name="T52" fmla="*/ 803 w 803"/>
                <a:gd name="T53" fmla="*/ 372 h 402"/>
                <a:gd name="T54" fmla="*/ 791 w 803"/>
                <a:gd name="T55" fmla="*/ 352 h 402"/>
                <a:gd name="T56" fmla="*/ 752 w 803"/>
                <a:gd name="T57" fmla="*/ 350 h 402"/>
                <a:gd name="T58" fmla="*/ 748 w 803"/>
                <a:gd name="T59" fmla="*/ 348 h 402"/>
                <a:gd name="T60" fmla="*/ 714 w 803"/>
                <a:gd name="T61" fmla="*/ 350 h 402"/>
                <a:gd name="T62" fmla="*/ 702 w 803"/>
                <a:gd name="T63" fmla="*/ 356 h 402"/>
                <a:gd name="T64" fmla="*/ 690 w 803"/>
                <a:gd name="T65" fmla="*/ 348 h 402"/>
                <a:gd name="T66" fmla="*/ 653 w 803"/>
                <a:gd name="T67" fmla="*/ 344 h 402"/>
                <a:gd name="T68" fmla="*/ 629 w 803"/>
                <a:gd name="T69" fmla="*/ 322 h 402"/>
                <a:gd name="T70" fmla="*/ 621 w 803"/>
                <a:gd name="T71" fmla="*/ 287 h 402"/>
                <a:gd name="T72" fmla="*/ 619 w 803"/>
                <a:gd name="T73" fmla="*/ 252 h 402"/>
                <a:gd name="T74" fmla="*/ 619 w 803"/>
                <a:gd name="T75" fmla="*/ 241 h 402"/>
                <a:gd name="T76" fmla="*/ 617 w 803"/>
                <a:gd name="T77" fmla="*/ 202 h 402"/>
                <a:gd name="T78" fmla="*/ 613 w 803"/>
                <a:gd name="T79" fmla="*/ 191 h 402"/>
                <a:gd name="T80" fmla="*/ 603 w 803"/>
                <a:gd name="T81" fmla="*/ 150 h 402"/>
                <a:gd name="T82" fmla="*/ 595 w 803"/>
                <a:gd name="T83" fmla="*/ 109 h 402"/>
                <a:gd name="T84" fmla="*/ 590 w 803"/>
                <a:gd name="T85" fmla="*/ 106 h 402"/>
                <a:gd name="T86" fmla="*/ 580 w 803"/>
                <a:gd name="T87" fmla="*/ 69 h 402"/>
                <a:gd name="T88" fmla="*/ 548 w 803"/>
                <a:gd name="T89" fmla="*/ 41 h 402"/>
                <a:gd name="T90" fmla="*/ 530 w 803"/>
                <a:gd name="T91" fmla="*/ 35 h 402"/>
                <a:gd name="T92" fmla="*/ 510 w 803"/>
                <a:gd name="T93" fmla="*/ 15 h 402"/>
                <a:gd name="T94" fmla="*/ 483 w 803"/>
                <a:gd name="T95" fmla="*/ 13 h 402"/>
                <a:gd name="T96" fmla="*/ 437 w 803"/>
                <a:gd name="T97" fmla="*/ 4 h 402"/>
                <a:gd name="T98" fmla="*/ 398 w 803"/>
                <a:gd name="T99" fmla="*/ 6 h 402"/>
                <a:gd name="T100" fmla="*/ 378 w 803"/>
                <a:gd name="T101" fmla="*/ 19 h 402"/>
                <a:gd name="T102" fmla="*/ 342 w 803"/>
                <a:gd name="T103" fmla="*/ 31 h 402"/>
                <a:gd name="T104" fmla="*/ 328 w 803"/>
                <a:gd name="T105" fmla="*/ 44 h 402"/>
                <a:gd name="T106" fmla="*/ 285 w 803"/>
                <a:gd name="T107" fmla="*/ 59 h 402"/>
                <a:gd name="T108" fmla="*/ 241 w 803"/>
                <a:gd name="T109" fmla="*/ 74 h 402"/>
                <a:gd name="T110" fmla="*/ 227 w 803"/>
                <a:gd name="T111" fmla="*/ 85 h 402"/>
                <a:gd name="T112" fmla="*/ 194 w 803"/>
                <a:gd name="T113" fmla="*/ 87 h 402"/>
                <a:gd name="T114" fmla="*/ 142 w 803"/>
                <a:gd name="T115" fmla="*/ 91 h 402"/>
                <a:gd name="T116" fmla="*/ 99 w 803"/>
                <a:gd name="T117" fmla="*/ 98 h 402"/>
                <a:gd name="T118" fmla="*/ 59 w 803"/>
                <a:gd name="T119" fmla="*/ 87 h 402"/>
                <a:gd name="T120" fmla="*/ 35 w 803"/>
                <a:gd name="T121" fmla="*/ 87 h 402"/>
                <a:gd name="T122" fmla="*/ 13 w 803"/>
                <a:gd name="T123" fmla="*/ 70 h 402"/>
                <a:gd name="T124" fmla="*/ 0 w 803"/>
                <a:gd name="T125" fmla="*/ 65 h 4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03"/>
                <a:gd name="T190" fmla="*/ 0 h 402"/>
                <a:gd name="T191" fmla="*/ 803 w 803"/>
                <a:gd name="T192" fmla="*/ 402 h 4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03" h="402">
                  <a:moveTo>
                    <a:pt x="0" y="65"/>
                  </a:moveTo>
                  <a:lnTo>
                    <a:pt x="0" y="126"/>
                  </a:lnTo>
                  <a:lnTo>
                    <a:pt x="4" y="130"/>
                  </a:lnTo>
                  <a:lnTo>
                    <a:pt x="10" y="131"/>
                  </a:lnTo>
                  <a:lnTo>
                    <a:pt x="15" y="133"/>
                  </a:lnTo>
                  <a:lnTo>
                    <a:pt x="21" y="133"/>
                  </a:lnTo>
                  <a:lnTo>
                    <a:pt x="29" y="133"/>
                  </a:lnTo>
                  <a:lnTo>
                    <a:pt x="35" y="131"/>
                  </a:lnTo>
                  <a:lnTo>
                    <a:pt x="41" y="130"/>
                  </a:lnTo>
                  <a:lnTo>
                    <a:pt x="47" y="128"/>
                  </a:lnTo>
                  <a:lnTo>
                    <a:pt x="71" y="137"/>
                  </a:lnTo>
                  <a:lnTo>
                    <a:pt x="95" y="133"/>
                  </a:lnTo>
                  <a:lnTo>
                    <a:pt x="99" y="135"/>
                  </a:lnTo>
                  <a:lnTo>
                    <a:pt x="105" y="139"/>
                  </a:lnTo>
                  <a:lnTo>
                    <a:pt x="109" y="141"/>
                  </a:lnTo>
                  <a:lnTo>
                    <a:pt x="112" y="141"/>
                  </a:lnTo>
                  <a:lnTo>
                    <a:pt x="116" y="143"/>
                  </a:lnTo>
                  <a:lnTo>
                    <a:pt x="122" y="144"/>
                  </a:lnTo>
                  <a:lnTo>
                    <a:pt x="128" y="144"/>
                  </a:lnTo>
                  <a:lnTo>
                    <a:pt x="132" y="143"/>
                  </a:lnTo>
                  <a:lnTo>
                    <a:pt x="134" y="143"/>
                  </a:lnTo>
                  <a:lnTo>
                    <a:pt x="136" y="143"/>
                  </a:lnTo>
                  <a:lnTo>
                    <a:pt x="138" y="141"/>
                  </a:lnTo>
                  <a:lnTo>
                    <a:pt x="140" y="141"/>
                  </a:lnTo>
                  <a:lnTo>
                    <a:pt x="142" y="139"/>
                  </a:lnTo>
                  <a:lnTo>
                    <a:pt x="144" y="137"/>
                  </a:lnTo>
                  <a:lnTo>
                    <a:pt x="146" y="137"/>
                  </a:lnTo>
                  <a:lnTo>
                    <a:pt x="148" y="137"/>
                  </a:lnTo>
                  <a:lnTo>
                    <a:pt x="148" y="135"/>
                  </a:lnTo>
                  <a:lnTo>
                    <a:pt x="152" y="131"/>
                  </a:lnTo>
                  <a:lnTo>
                    <a:pt x="156" y="133"/>
                  </a:lnTo>
                  <a:lnTo>
                    <a:pt x="162" y="137"/>
                  </a:lnTo>
                  <a:lnTo>
                    <a:pt x="170" y="139"/>
                  </a:lnTo>
                  <a:lnTo>
                    <a:pt x="176" y="139"/>
                  </a:lnTo>
                  <a:lnTo>
                    <a:pt x="182" y="139"/>
                  </a:lnTo>
                  <a:lnTo>
                    <a:pt x="190" y="137"/>
                  </a:lnTo>
                  <a:lnTo>
                    <a:pt x="196" y="135"/>
                  </a:lnTo>
                  <a:lnTo>
                    <a:pt x="202" y="133"/>
                  </a:lnTo>
                  <a:lnTo>
                    <a:pt x="204" y="131"/>
                  </a:lnTo>
                  <a:lnTo>
                    <a:pt x="205" y="130"/>
                  </a:lnTo>
                  <a:lnTo>
                    <a:pt x="207" y="130"/>
                  </a:lnTo>
                  <a:lnTo>
                    <a:pt x="211" y="131"/>
                  </a:lnTo>
                  <a:lnTo>
                    <a:pt x="217" y="133"/>
                  </a:lnTo>
                  <a:lnTo>
                    <a:pt x="223" y="133"/>
                  </a:lnTo>
                  <a:lnTo>
                    <a:pt x="227" y="133"/>
                  </a:lnTo>
                  <a:lnTo>
                    <a:pt x="233" y="131"/>
                  </a:lnTo>
                  <a:lnTo>
                    <a:pt x="239" y="130"/>
                  </a:lnTo>
                  <a:lnTo>
                    <a:pt x="243" y="128"/>
                  </a:lnTo>
                  <a:lnTo>
                    <a:pt x="249" y="126"/>
                  </a:lnTo>
                  <a:lnTo>
                    <a:pt x="251" y="124"/>
                  </a:lnTo>
                  <a:lnTo>
                    <a:pt x="253" y="122"/>
                  </a:lnTo>
                  <a:lnTo>
                    <a:pt x="253" y="120"/>
                  </a:lnTo>
                  <a:lnTo>
                    <a:pt x="255" y="119"/>
                  </a:lnTo>
                  <a:lnTo>
                    <a:pt x="257" y="117"/>
                  </a:lnTo>
                  <a:lnTo>
                    <a:pt x="257" y="115"/>
                  </a:lnTo>
                  <a:lnTo>
                    <a:pt x="259" y="115"/>
                  </a:lnTo>
                  <a:lnTo>
                    <a:pt x="261" y="113"/>
                  </a:lnTo>
                  <a:lnTo>
                    <a:pt x="269" y="115"/>
                  </a:lnTo>
                  <a:lnTo>
                    <a:pt x="275" y="115"/>
                  </a:lnTo>
                  <a:lnTo>
                    <a:pt x="283" y="113"/>
                  </a:lnTo>
                  <a:lnTo>
                    <a:pt x="289" y="111"/>
                  </a:lnTo>
                  <a:lnTo>
                    <a:pt x="295" y="109"/>
                  </a:lnTo>
                  <a:lnTo>
                    <a:pt x="302" y="106"/>
                  </a:lnTo>
                  <a:lnTo>
                    <a:pt x="308" y="104"/>
                  </a:lnTo>
                  <a:lnTo>
                    <a:pt x="312" y="98"/>
                  </a:lnTo>
                  <a:lnTo>
                    <a:pt x="318" y="98"/>
                  </a:lnTo>
                  <a:lnTo>
                    <a:pt x="324" y="98"/>
                  </a:lnTo>
                  <a:lnTo>
                    <a:pt x="330" y="96"/>
                  </a:lnTo>
                  <a:lnTo>
                    <a:pt x="336" y="93"/>
                  </a:lnTo>
                  <a:lnTo>
                    <a:pt x="342" y="91"/>
                  </a:lnTo>
                  <a:lnTo>
                    <a:pt x="346" y="87"/>
                  </a:lnTo>
                  <a:lnTo>
                    <a:pt x="352" y="83"/>
                  </a:lnTo>
                  <a:lnTo>
                    <a:pt x="356" y="78"/>
                  </a:lnTo>
                  <a:lnTo>
                    <a:pt x="358" y="76"/>
                  </a:lnTo>
                  <a:lnTo>
                    <a:pt x="358" y="74"/>
                  </a:lnTo>
                  <a:lnTo>
                    <a:pt x="360" y="72"/>
                  </a:lnTo>
                  <a:lnTo>
                    <a:pt x="360" y="70"/>
                  </a:lnTo>
                  <a:lnTo>
                    <a:pt x="362" y="69"/>
                  </a:lnTo>
                  <a:lnTo>
                    <a:pt x="364" y="67"/>
                  </a:lnTo>
                  <a:lnTo>
                    <a:pt x="374" y="65"/>
                  </a:lnTo>
                  <a:lnTo>
                    <a:pt x="384" y="61"/>
                  </a:lnTo>
                  <a:lnTo>
                    <a:pt x="394" y="57"/>
                  </a:lnTo>
                  <a:lnTo>
                    <a:pt x="403" y="54"/>
                  </a:lnTo>
                  <a:lnTo>
                    <a:pt x="413" y="52"/>
                  </a:lnTo>
                  <a:lnTo>
                    <a:pt x="423" y="50"/>
                  </a:lnTo>
                  <a:lnTo>
                    <a:pt x="433" y="50"/>
                  </a:lnTo>
                  <a:lnTo>
                    <a:pt x="445" y="52"/>
                  </a:lnTo>
                  <a:lnTo>
                    <a:pt x="451" y="52"/>
                  </a:lnTo>
                  <a:lnTo>
                    <a:pt x="457" y="54"/>
                  </a:lnTo>
                  <a:lnTo>
                    <a:pt x="463" y="57"/>
                  </a:lnTo>
                  <a:lnTo>
                    <a:pt x="469" y="59"/>
                  </a:lnTo>
                  <a:lnTo>
                    <a:pt x="473" y="63"/>
                  </a:lnTo>
                  <a:lnTo>
                    <a:pt x="479" y="65"/>
                  </a:lnTo>
                  <a:lnTo>
                    <a:pt x="485" y="65"/>
                  </a:lnTo>
                  <a:lnTo>
                    <a:pt x="493" y="65"/>
                  </a:lnTo>
                  <a:lnTo>
                    <a:pt x="522" y="87"/>
                  </a:lnTo>
                  <a:lnTo>
                    <a:pt x="522" y="91"/>
                  </a:lnTo>
                  <a:lnTo>
                    <a:pt x="524" y="94"/>
                  </a:lnTo>
                  <a:lnTo>
                    <a:pt x="526" y="96"/>
                  </a:lnTo>
                  <a:lnTo>
                    <a:pt x="528" y="100"/>
                  </a:lnTo>
                  <a:lnTo>
                    <a:pt x="530" y="104"/>
                  </a:lnTo>
                  <a:lnTo>
                    <a:pt x="534" y="106"/>
                  </a:lnTo>
                  <a:lnTo>
                    <a:pt x="536" y="107"/>
                  </a:lnTo>
                  <a:lnTo>
                    <a:pt x="540" y="109"/>
                  </a:lnTo>
                  <a:lnTo>
                    <a:pt x="542" y="111"/>
                  </a:lnTo>
                  <a:lnTo>
                    <a:pt x="542" y="113"/>
                  </a:lnTo>
                  <a:lnTo>
                    <a:pt x="544" y="119"/>
                  </a:lnTo>
                  <a:lnTo>
                    <a:pt x="548" y="124"/>
                  </a:lnTo>
                  <a:lnTo>
                    <a:pt x="550" y="130"/>
                  </a:lnTo>
                  <a:lnTo>
                    <a:pt x="552" y="135"/>
                  </a:lnTo>
                  <a:lnTo>
                    <a:pt x="556" y="141"/>
                  </a:lnTo>
                  <a:lnTo>
                    <a:pt x="556" y="146"/>
                  </a:lnTo>
                  <a:lnTo>
                    <a:pt x="558" y="152"/>
                  </a:lnTo>
                  <a:lnTo>
                    <a:pt x="558" y="157"/>
                  </a:lnTo>
                  <a:lnTo>
                    <a:pt x="556" y="163"/>
                  </a:lnTo>
                  <a:lnTo>
                    <a:pt x="560" y="172"/>
                  </a:lnTo>
                  <a:lnTo>
                    <a:pt x="562" y="180"/>
                  </a:lnTo>
                  <a:lnTo>
                    <a:pt x="564" y="189"/>
                  </a:lnTo>
                  <a:lnTo>
                    <a:pt x="566" y="196"/>
                  </a:lnTo>
                  <a:lnTo>
                    <a:pt x="568" y="204"/>
                  </a:lnTo>
                  <a:lnTo>
                    <a:pt x="570" y="211"/>
                  </a:lnTo>
                  <a:lnTo>
                    <a:pt x="574" y="220"/>
                  </a:lnTo>
                  <a:lnTo>
                    <a:pt x="580" y="226"/>
                  </a:lnTo>
                  <a:lnTo>
                    <a:pt x="576" y="235"/>
                  </a:lnTo>
                  <a:lnTo>
                    <a:pt x="574" y="243"/>
                  </a:lnTo>
                  <a:lnTo>
                    <a:pt x="574" y="252"/>
                  </a:lnTo>
                  <a:lnTo>
                    <a:pt x="574" y="261"/>
                  </a:lnTo>
                  <a:lnTo>
                    <a:pt x="576" y="270"/>
                  </a:lnTo>
                  <a:lnTo>
                    <a:pt x="576" y="280"/>
                  </a:lnTo>
                  <a:lnTo>
                    <a:pt x="576" y="289"/>
                  </a:lnTo>
                  <a:lnTo>
                    <a:pt x="576" y="296"/>
                  </a:lnTo>
                  <a:lnTo>
                    <a:pt x="576" y="302"/>
                  </a:lnTo>
                  <a:lnTo>
                    <a:pt x="576" y="306"/>
                  </a:lnTo>
                  <a:lnTo>
                    <a:pt x="576" y="309"/>
                  </a:lnTo>
                  <a:lnTo>
                    <a:pt x="578" y="313"/>
                  </a:lnTo>
                  <a:lnTo>
                    <a:pt x="578" y="317"/>
                  </a:lnTo>
                  <a:lnTo>
                    <a:pt x="580" y="318"/>
                  </a:lnTo>
                  <a:lnTo>
                    <a:pt x="582" y="322"/>
                  </a:lnTo>
                  <a:lnTo>
                    <a:pt x="586" y="324"/>
                  </a:lnTo>
                  <a:lnTo>
                    <a:pt x="588" y="331"/>
                  </a:lnTo>
                  <a:lnTo>
                    <a:pt x="590" y="339"/>
                  </a:lnTo>
                  <a:lnTo>
                    <a:pt x="591" y="344"/>
                  </a:lnTo>
                  <a:lnTo>
                    <a:pt x="595" y="352"/>
                  </a:lnTo>
                  <a:lnTo>
                    <a:pt x="599" y="357"/>
                  </a:lnTo>
                  <a:lnTo>
                    <a:pt x="603" y="363"/>
                  </a:lnTo>
                  <a:lnTo>
                    <a:pt x="607" y="368"/>
                  </a:lnTo>
                  <a:lnTo>
                    <a:pt x="613" y="374"/>
                  </a:lnTo>
                  <a:lnTo>
                    <a:pt x="617" y="376"/>
                  </a:lnTo>
                  <a:lnTo>
                    <a:pt x="621" y="378"/>
                  </a:lnTo>
                  <a:lnTo>
                    <a:pt x="625" y="381"/>
                  </a:lnTo>
                  <a:lnTo>
                    <a:pt x="629" y="385"/>
                  </a:lnTo>
                  <a:lnTo>
                    <a:pt x="635" y="389"/>
                  </a:lnTo>
                  <a:lnTo>
                    <a:pt x="639" y="391"/>
                  </a:lnTo>
                  <a:lnTo>
                    <a:pt x="645" y="393"/>
                  </a:lnTo>
                  <a:lnTo>
                    <a:pt x="651" y="393"/>
                  </a:lnTo>
                  <a:lnTo>
                    <a:pt x="653" y="393"/>
                  </a:lnTo>
                  <a:lnTo>
                    <a:pt x="655" y="393"/>
                  </a:lnTo>
                  <a:lnTo>
                    <a:pt x="657" y="393"/>
                  </a:lnTo>
                  <a:lnTo>
                    <a:pt x="659" y="393"/>
                  </a:lnTo>
                  <a:lnTo>
                    <a:pt x="661" y="393"/>
                  </a:lnTo>
                  <a:lnTo>
                    <a:pt x="663" y="393"/>
                  </a:lnTo>
                  <a:lnTo>
                    <a:pt x="667" y="396"/>
                  </a:lnTo>
                  <a:lnTo>
                    <a:pt x="673" y="398"/>
                  </a:lnTo>
                  <a:lnTo>
                    <a:pt x="681" y="400"/>
                  </a:lnTo>
                  <a:lnTo>
                    <a:pt x="688" y="402"/>
                  </a:lnTo>
                  <a:lnTo>
                    <a:pt x="694" y="402"/>
                  </a:lnTo>
                  <a:lnTo>
                    <a:pt x="702" y="402"/>
                  </a:lnTo>
                  <a:lnTo>
                    <a:pt x="710" y="400"/>
                  </a:lnTo>
                  <a:lnTo>
                    <a:pt x="716" y="396"/>
                  </a:lnTo>
                  <a:lnTo>
                    <a:pt x="718" y="394"/>
                  </a:lnTo>
                  <a:lnTo>
                    <a:pt x="720" y="393"/>
                  </a:lnTo>
                  <a:lnTo>
                    <a:pt x="722" y="393"/>
                  </a:lnTo>
                  <a:lnTo>
                    <a:pt x="724" y="391"/>
                  </a:lnTo>
                  <a:lnTo>
                    <a:pt x="726" y="391"/>
                  </a:lnTo>
                  <a:lnTo>
                    <a:pt x="736" y="393"/>
                  </a:lnTo>
                  <a:lnTo>
                    <a:pt x="744" y="393"/>
                  </a:lnTo>
                  <a:lnTo>
                    <a:pt x="752" y="391"/>
                  </a:lnTo>
                  <a:lnTo>
                    <a:pt x="762" y="389"/>
                  </a:lnTo>
                  <a:lnTo>
                    <a:pt x="770" y="385"/>
                  </a:lnTo>
                  <a:lnTo>
                    <a:pt x="778" y="383"/>
                  </a:lnTo>
                  <a:lnTo>
                    <a:pt x="785" y="381"/>
                  </a:lnTo>
                  <a:lnTo>
                    <a:pt x="795" y="381"/>
                  </a:lnTo>
                  <a:lnTo>
                    <a:pt x="795" y="380"/>
                  </a:lnTo>
                  <a:lnTo>
                    <a:pt x="797" y="380"/>
                  </a:lnTo>
                  <a:lnTo>
                    <a:pt x="797" y="378"/>
                  </a:lnTo>
                  <a:lnTo>
                    <a:pt x="799" y="378"/>
                  </a:lnTo>
                  <a:lnTo>
                    <a:pt x="801" y="376"/>
                  </a:lnTo>
                  <a:lnTo>
                    <a:pt x="803" y="372"/>
                  </a:lnTo>
                  <a:lnTo>
                    <a:pt x="803" y="370"/>
                  </a:lnTo>
                  <a:lnTo>
                    <a:pt x="803" y="368"/>
                  </a:lnTo>
                  <a:lnTo>
                    <a:pt x="801" y="365"/>
                  </a:lnTo>
                  <a:lnTo>
                    <a:pt x="801" y="363"/>
                  </a:lnTo>
                  <a:lnTo>
                    <a:pt x="799" y="361"/>
                  </a:lnTo>
                  <a:lnTo>
                    <a:pt x="797" y="357"/>
                  </a:lnTo>
                  <a:lnTo>
                    <a:pt x="795" y="356"/>
                  </a:lnTo>
                  <a:lnTo>
                    <a:pt x="791" y="352"/>
                  </a:lnTo>
                  <a:lnTo>
                    <a:pt x="785" y="350"/>
                  </a:lnTo>
                  <a:lnTo>
                    <a:pt x="782" y="348"/>
                  </a:lnTo>
                  <a:lnTo>
                    <a:pt x="776" y="348"/>
                  </a:lnTo>
                  <a:lnTo>
                    <a:pt x="770" y="346"/>
                  </a:lnTo>
                  <a:lnTo>
                    <a:pt x="764" y="348"/>
                  </a:lnTo>
                  <a:lnTo>
                    <a:pt x="758" y="348"/>
                  </a:lnTo>
                  <a:lnTo>
                    <a:pt x="752" y="350"/>
                  </a:lnTo>
                  <a:lnTo>
                    <a:pt x="752" y="348"/>
                  </a:lnTo>
                  <a:lnTo>
                    <a:pt x="752" y="350"/>
                  </a:lnTo>
                  <a:lnTo>
                    <a:pt x="748" y="348"/>
                  </a:lnTo>
                  <a:lnTo>
                    <a:pt x="742" y="348"/>
                  </a:lnTo>
                  <a:lnTo>
                    <a:pt x="738" y="346"/>
                  </a:lnTo>
                  <a:lnTo>
                    <a:pt x="734" y="346"/>
                  </a:lnTo>
                  <a:lnTo>
                    <a:pt x="730" y="346"/>
                  </a:lnTo>
                  <a:lnTo>
                    <a:pt x="726" y="346"/>
                  </a:lnTo>
                  <a:lnTo>
                    <a:pt x="722" y="348"/>
                  </a:lnTo>
                  <a:lnTo>
                    <a:pt x="716" y="348"/>
                  </a:lnTo>
                  <a:lnTo>
                    <a:pt x="714" y="350"/>
                  </a:lnTo>
                  <a:lnTo>
                    <a:pt x="712" y="350"/>
                  </a:lnTo>
                  <a:lnTo>
                    <a:pt x="712" y="352"/>
                  </a:lnTo>
                  <a:lnTo>
                    <a:pt x="710" y="352"/>
                  </a:lnTo>
                  <a:lnTo>
                    <a:pt x="708" y="354"/>
                  </a:lnTo>
                  <a:lnTo>
                    <a:pt x="706" y="354"/>
                  </a:lnTo>
                  <a:lnTo>
                    <a:pt x="704" y="356"/>
                  </a:lnTo>
                  <a:lnTo>
                    <a:pt x="702" y="356"/>
                  </a:lnTo>
                  <a:lnTo>
                    <a:pt x="700" y="356"/>
                  </a:lnTo>
                  <a:lnTo>
                    <a:pt x="698" y="356"/>
                  </a:lnTo>
                  <a:lnTo>
                    <a:pt x="698" y="354"/>
                  </a:lnTo>
                  <a:lnTo>
                    <a:pt x="696" y="354"/>
                  </a:lnTo>
                  <a:lnTo>
                    <a:pt x="696" y="352"/>
                  </a:lnTo>
                  <a:lnTo>
                    <a:pt x="690" y="348"/>
                  </a:lnTo>
                  <a:lnTo>
                    <a:pt x="687" y="346"/>
                  </a:lnTo>
                  <a:lnTo>
                    <a:pt x="681" y="346"/>
                  </a:lnTo>
                  <a:lnTo>
                    <a:pt x="677" y="346"/>
                  </a:lnTo>
                  <a:lnTo>
                    <a:pt x="671" y="346"/>
                  </a:lnTo>
                  <a:lnTo>
                    <a:pt x="665" y="346"/>
                  </a:lnTo>
                  <a:lnTo>
                    <a:pt x="659" y="348"/>
                  </a:lnTo>
                  <a:lnTo>
                    <a:pt x="655" y="348"/>
                  </a:lnTo>
                  <a:lnTo>
                    <a:pt x="653" y="344"/>
                  </a:lnTo>
                  <a:lnTo>
                    <a:pt x="649" y="341"/>
                  </a:lnTo>
                  <a:lnTo>
                    <a:pt x="647" y="339"/>
                  </a:lnTo>
                  <a:lnTo>
                    <a:pt x="643" y="335"/>
                  </a:lnTo>
                  <a:lnTo>
                    <a:pt x="641" y="331"/>
                  </a:lnTo>
                  <a:lnTo>
                    <a:pt x="637" y="330"/>
                  </a:lnTo>
                  <a:lnTo>
                    <a:pt x="633" y="328"/>
                  </a:lnTo>
                  <a:lnTo>
                    <a:pt x="629" y="328"/>
                  </a:lnTo>
                  <a:lnTo>
                    <a:pt x="629" y="322"/>
                  </a:lnTo>
                  <a:lnTo>
                    <a:pt x="629" y="318"/>
                  </a:lnTo>
                  <a:lnTo>
                    <a:pt x="629" y="313"/>
                  </a:lnTo>
                  <a:lnTo>
                    <a:pt x="627" y="309"/>
                  </a:lnTo>
                  <a:lnTo>
                    <a:pt x="627" y="304"/>
                  </a:lnTo>
                  <a:lnTo>
                    <a:pt x="625" y="300"/>
                  </a:lnTo>
                  <a:lnTo>
                    <a:pt x="623" y="294"/>
                  </a:lnTo>
                  <a:lnTo>
                    <a:pt x="619" y="291"/>
                  </a:lnTo>
                  <a:lnTo>
                    <a:pt x="621" y="287"/>
                  </a:lnTo>
                  <a:lnTo>
                    <a:pt x="621" y="281"/>
                  </a:lnTo>
                  <a:lnTo>
                    <a:pt x="623" y="278"/>
                  </a:lnTo>
                  <a:lnTo>
                    <a:pt x="625" y="272"/>
                  </a:lnTo>
                  <a:lnTo>
                    <a:pt x="625" y="267"/>
                  </a:lnTo>
                  <a:lnTo>
                    <a:pt x="623" y="263"/>
                  </a:lnTo>
                  <a:lnTo>
                    <a:pt x="621" y="257"/>
                  </a:lnTo>
                  <a:lnTo>
                    <a:pt x="619" y="252"/>
                  </a:lnTo>
                  <a:lnTo>
                    <a:pt x="617" y="252"/>
                  </a:lnTo>
                  <a:lnTo>
                    <a:pt x="617" y="250"/>
                  </a:lnTo>
                  <a:lnTo>
                    <a:pt x="615" y="248"/>
                  </a:lnTo>
                  <a:lnTo>
                    <a:pt x="615" y="246"/>
                  </a:lnTo>
                  <a:lnTo>
                    <a:pt x="619" y="241"/>
                  </a:lnTo>
                  <a:lnTo>
                    <a:pt x="621" y="237"/>
                  </a:lnTo>
                  <a:lnTo>
                    <a:pt x="623" y="231"/>
                  </a:lnTo>
                  <a:lnTo>
                    <a:pt x="623" y="226"/>
                  </a:lnTo>
                  <a:lnTo>
                    <a:pt x="621" y="220"/>
                  </a:lnTo>
                  <a:lnTo>
                    <a:pt x="621" y="215"/>
                  </a:lnTo>
                  <a:lnTo>
                    <a:pt x="619" y="209"/>
                  </a:lnTo>
                  <a:lnTo>
                    <a:pt x="617" y="204"/>
                  </a:lnTo>
                  <a:lnTo>
                    <a:pt x="617" y="202"/>
                  </a:lnTo>
                  <a:lnTo>
                    <a:pt x="615" y="202"/>
                  </a:lnTo>
                  <a:lnTo>
                    <a:pt x="615" y="200"/>
                  </a:lnTo>
                  <a:lnTo>
                    <a:pt x="613" y="198"/>
                  </a:lnTo>
                  <a:lnTo>
                    <a:pt x="613" y="196"/>
                  </a:lnTo>
                  <a:lnTo>
                    <a:pt x="613" y="191"/>
                  </a:lnTo>
                  <a:lnTo>
                    <a:pt x="615" y="187"/>
                  </a:lnTo>
                  <a:lnTo>
                    <a:pt x="615" y="181"/>
                  </a:lnTo>
                  <a:lnTo>
                    <a:pt x="617" y="176"/>
                  </a:lnTo>
                  <a:lnTo>
                    <a:pt x="615" y="170"/>
                  </a:lnTo>
                  <a:lnTo>
                    <a:pt x="615" y="165"/>
                  </a:lnTo>
                  <a:lnTo>
                    <a:pt x="613" y="161"/>
                  </a:lnTo>
                  <a:lnTo>
                    <a:pt x="611" y="156"/>
                  </a:lnTo>
                  <a:lnTo>
                    <a:pt x="603" y="150"/>
                  </a:lnTo>
                  <a:lnTo>
                    <a:pt x="605" y="146"/>
                  </a:lnTo>
                  <a:lnTo>
                    <a:pt x="605" y="141"/>
                  </a:lnTo>
                  <a:lnTo>
                    <a:pt x="607" y="133"/>
                  </a:lnTo>
                  <a:lnTo>
                    <a:pt x="605" y="128"/>
                  </a:lnTo>
                  <a:lnTo>
                    <a:pt x="605" y="122"/>
                  </a:lnTo>
                  <a:lnTo>
                    <a:pt x="603" y="119"/>
                  </a:lnTo>
                  <a:lnTo>
                    <a:pt x="599" y="113"/>
                  </a:lnTo>
                  <a:lnTo>
                    <a:pt x="595" y="109"/>
                  </a:lnTo>
                  <a:lnTo>
                    <a:pt x="593" y="109"/>
                  </a:lnTo>
                  <a:lnTo>
                    <a:pt x="593" y="107"/>
                  </a:lnTo>
                  <a:lnTo>
                    <a:pt x="591" y="107"/>
                  </a:lnTo>
                  <a:lnTo>
                    <a:pt x="591" y="106"/>
                  </a:lnTo>
                  <a:lnTo>
                    <a:pt x="590" y="106"/>
                  </a:lnTo>
                  <a:lnTo>
                    <a:pt x="591" y="100"/>
                  </a:lnTo>
                  <a:lnTo>
                    <a:pt x="591" y="96"/>
                  </a:lnTo>
                  <a:lnTo>
                    <a:pt x="590" y="91"/>
                  </a:lnTo>
                  <a:lnTo>
                    <a:pt x="590" y="85"/>
                  </a:lnTo>
                  <a:lnTo>
                    <a:pt x="588" y="81"/>
                  </a:lnTo>
                  <a:lnTo>
                    <a:pt x="586" y="76"/>
                  </a:lnTo>
                  <a:lnTo>
                    <a:pt x="584" y="72"/>
                  </a:lnTo>
                  <a:lnTo>
                    <a:pt x="580" y="69"/>
                  </a:lnTo>
                  <a:lnTo>
                    <a:pt x="562" y="57"/>
                  </a:lnTo>
                  <a:lnTo>
                    <a:pt x="562" y="56"/>
                  </a:lnTo>
                  <a:lnTo>
                    <a:pt x="560" y="52"/>
                  </a:lnTo>
                  <a:lnTo>
                    <a:pt x="558" y="50"/>
                  </a:lnTo>
                  <a:lnTo>
                    <a:pt x="556" y="46"/>
                  </a:lnTo>
                  <a:lnTo>
                    <a:pt x="554" y="44"/>
                  </a:lnTo>
                  <a:lnTo>
                    <a:pt x="550" y="43"/>
                  </a:lnTo>
                  <a:lnTo>
                    <a:pt x="548" y="41"/>
                  </a:lnTo>
                  <a:lnTo>
                    <a:pt x="544" y="39"/>
                  </a:lnTo>
                  <a:lnTo>
                    <a:pt x="542" y="39"/>
                  </a:lnTo>
                  <a:lnTo>
                    <a:pt x="540" y="37"/>
                  </a:lnTo>
                  <a:lnTo>
                    <a:pt x="538" y="37"/>
                  </a:lnTo>
                  <a:lnTo>
                    <a:pt x="536" y="37"/>
                  </a:lnTo>
                  <a:lnTo>
                    <a:pt x="534" y="37"/>
                  </a:lnTo>
                  <a:lnTo>
                    <a:pt x="532" y="35"/>
                  </a:lnTo>
                  <a:lnTo>
                    <a:pt x="530" y="35"/>
                  </a:lnTo>
                  <a:lnTo>
                    <a:pt x="528" y="33"/>
                  </a:lnTo>
                  <a:lnTo>
                    <a:pt x="528" y="30"/>
                  </a:lnTo>
                  <a:lnTo>
                    <a:pt x="526" y="26"/>
                  </a:lnTo>
                  <a:lnTo>
                    <a:pt x="522" y="24"/>
                  </a:lnTo>
                  <a:lnTo>
                    <a:pt x="520" y="20"/>
                  </a:lnTo>
                  <a:lnTo>
                    <a:pt x="518" y="19"/>
                  </a:lnTo>
                  <a:lnTo>
                    <a:pt x="514" y="17"/>
                  </a:lnTo>
                  <a:lnTo>
                    <a:pt x="510" y="15"/>
                  </a:lnTo>
                  <a:lnTo>
                    <a:pt x="506" y="13"/>
                  </a:lnTo>
                  <a:lnTo>
                    <a:pt x="504" y="11"/>
                  </a:lnTo>
                  <a:lnTo>
                    <a:pt x="500" y="11"/>
                  </a:lnTo>
                  <a:lnTo>
                    <a:pt x="496" y="11"/>
                  </a:lnTo>
                  <a:lnTo>
                    <a:pt x="493" y="11"/>
                  </a:lnTo>
                  <a:lnTo>
                    <a:pt x="491" y="11"/>
                  </a:lnTo>
                  <a:lnTo>
                    <a:pt x="487" y="13"/>
                  </a:lnTo>
                  <a:lnTo>
                    <a:pt x="483" y="13"/>
                  </a:lnTo>
                  <a:lnTo>
                    <a:pt x="481" y="13"/>
                  </a:lnTo>
                  <a:lnTo>
                    <a:pt x="463" y="2"/>
                  </a:lnTo>
                  <a:lnTo>
                    <a:pt x="459" y="0"/>
                  </a:lnTo>
                  <a:lnTo>
                    <a:pt x="455" y="0"/>
                  </a:lnTo>
                  <a:lnTo>
                    <a:pt x="449" y="0"/>
                  </a:lnTo>
                  <a:lnTo>
                    <a:pt x="445" y="2"/>
                  </a:lnTo>
                  <a:lnTo>
                    <a:pt x="441" y="2"/>
                  </a:lnTo>
                  <a:lnTo>
                    <a:pt x="437" y="4"/>
                  </a:lnTo>
                  <a:lnTo>
                    <a:pt x="433" y="6"/>
                  </a:lnTo>
                  <a:lnTo>
                    <a:pt x="431" y="9"/>
                  </a:lnTo>
                  <a:lnTo>
                    <a:pt x="425" y="7"/>
                  </a:lnTo>
                  <a:lnTo>
                    <a:pt x="419" y="7"/>
                  </a:lnTo>
                  <a:lnTo>
                    <a:pt x="413" y="6"/>
                  </a:lnTo>
                  <a:lnTo>
                    <a:pt x="409" y="6"/>
                  </a:lnTo>
                  <a:lnTo>
                    <a:pt x="403" y="6"/>
                  </a:lnTo>
                  <a:lnTo>
                    <a:pt x="398" y="6"/>
                  </a:lnTo>
                  <a:lnTo>
                    <a:pt x="392" y="7"/>
                  </a:lnTo>
                  <a:lnTo>
                    <a:pt x="386" y="11"/>
                  </a:lnTo>
                  <a:lnTo>
                    <a:pt x="384" y="13"/>
                  </a:lnTo>
                  <a:lnTo>
                    <a:pt x="384" y="15"/>
                  </a:lnTo>
                  <a:lnTo>
                    <a:pt x="382" y="15"/>
                  </a:lnTo>
                  <a:lnTo>
                    <a:pt x="380" y="17"/>
                  </a:lnTo>
                  <a:lnTo>
                    <a:pt x="380" y="19"/>
                  </a:lnTo>
                  <a:lnTo>
                    <a:pt x="378" y="19"/>
                  </a:lnTo>
                  <a:lnTo>
                    <a:pt x="376" y="20"/>
                  </a:lnTo>
                  <a:lnTo>
                    <a:pt x="370" y="20"/>
                  </a:lnTo>
                  <a:lnTo>
                    <a:pt x="364" y="22"/>
                  </a:lnTo>
                  <a:lnTo>
                    <a:pt x="358" y="24"/>
                  </a:lnTo>
                  <a:lnTo>
                    <a:pt x="352" y="26"/>
                  </a:lnTo>
                  <a:lnTo>
                    <a:pt x="348" y="30"/>
                  </a:lnTo>
                  <a:lnTo>
                    <a:pt x="342" y="31"/>
                  </a:lnTo>
                  <a:lnTo>
                    <a:pt x="336" y="35"/>
                  </a:lnTo>
                  <a:lnTo>
                    <a:pt x="332" y="39"/>
                  </a:lnTo>
                  <a:lnTo>
                    <a:pt x="332" y="41"/>
                  </a:lnTo>
                  <a:lnTo>
                    <a:pt x="330" y="41"/>
                  </a:lnTo>
                  <a:lnTo>
                    <a:pt x="330" y="43"/>
                  </a:lnTo>
                  <a:lnTo>
                    <a:pt x="328" y="43"/>
                  </a:lnTo>
                  <a:lnTo>
                    <a:pt x="328" y="44"/>
                  </a:lnTo>
                  <a:lnTo>
                    <a:pt x="326" y="44"/>
                  </a:lnTo>
                  <a:lnTo>
                    <a:pt x="326" y="46"/>
                  </a:lnTo>
                  <a:lnTo>
                    <a:pt x="318" y="46"/>
                  </a:lnTo>
                  <a:lnTo>
                    <a:pt x="310" y="48"/>
                  </a:lnTo>
                  <a:lnTo>
                    <a:pt x="304" y="50"/>
                  </a:lnTo>
                  <a:lnTo>
                    <a:pt x="297" y="52"/>
                  </a:lnTo>
                  <a:lnTo>
                    <a:pt x="291" y="56"/>
                  </a:lnTo>
                  <a:lnTo>
                    <a:pt x="285" y="59"/>
                  </a:lnTo>
                  <a:lnTo>
                    <a:pt x="281" y="65"/>
                  </a:lnTo>
                  <a:lnTo>
                    <a:pt x="277" y="70"/>
                  </a:lnTo>
                  <a:lnTo>
                    <a:pt x="271" y="69"/>
                  </a:lnTo>
                  <a:lnTo>
                    <a:pt x="265" y="69"/>
                  </a:lnTo>
                  <a:lnTo>
                    <a:pt x="259" y="69"/>
                  </a:lnTo>
                  <a:lnTo>
                    <a:pt x="253" y="70"/>
                  </a:lnTo>
                  <a:lnTo>
                    <a:pt x="247" y="72"/>
                  </a:lnTo>
                  <a:lnTo>
                    <a:pt x="241" y="74"/>
                  </a:lnTo>
                  <a:lnTo>
                    <a:pt x="235" y="78"/>
                  </a:lnTo>
                  <a:lnTo>
                    <a:pt x="231" y="80"/>
                  </a:lnTo>
                  <a:lnTo>
                    <a:pt x="231" y="81"/>
                  </a:lnTo>
                  <a:lnTo>
                    <a:pt x="229" y="81"/>
                  </a:lnTo>
                  <a:lnTo>
                    <a:pt x="229" y="83"/>
                  </a:lnTo>
                  <a:lnTo>
                    <a:pt x="227" y="83"/>
                  </a:lnTo>
                  <a:lnTo>
                    <a:pt x="227" y="85"/>
                  </a:lnTo>
                  <a:lnTo>
                    <a:pt x="225" y="85"/>
                  </a:lnTo>
                  <a:lnTo>
                    <a:pt x="219" y="83"/>
                  </a:lnTo>
                  <a:lnTo>
                    <a:pt x="215" y="83"/>
                  </a:lnTo>
                  <a:lnTo>
                    <a:pt x="209" y="83"/>
                  </a:lnTo>
                  <a:lnTo>
                    <a:pt x="205" y="83"/>
                  </a:lnTo>
                  <a:lnTo>
                    <a:pt x="200" y="85"/>
                  </a:lnTo>
                  <a:lnTo>
                    <a:pt x="194" y="87"/>
                  </a:lnTo>
                  <a:lnTo>
                    <a:pt x="190" y="91"/>
                  </a:lnTo>
                  <a:lnTo>
                    <a:pt x="184" y="94"/>
                  </a:lnTo>
                  <a:lnTo>
                    <a:pt x="178" y="91"/>
                  </a:lnTo>
                  <a:lnTo>
                    <a:pt x="172" y="89"/>
                  </a:lnTo>
                  <a:lnTo>
                    <a:pt x="164" y="89"/>
                  </a:lnTo>
                  <a:lnTo>
                    <a:pt x="156" y="87"/>
                  </a:lnTo>
                  <a:lnTo>
                    <a:pt x="148" y="89"/>
                  </a:lnTo>
                  <a:lnTo>
                    <a:pt x="142" y="91"/>
                  </a:lnTo>
                  <a:lnTo>
                    <a:pt x="134" y="93"/>
                  </a:lnTo>
                  <a:lnTo>
                    <a:pt x="128" y="98"/>
                  </a:lnTo>
                  <a:lnTo>
                    <a:pt x="122" y="96"/>
                  </a:lnTo>
                  <a:lnTo>
                    <a:pt x="118" y="96"/>
                  </a:lnTo>
                  <a:lnTo>
                    <a:pt x="114" y="96"/>
                  </a:lnTo>
                  <a:lnTo>
                    <a:pt x="109" y="96"/>
                  </a:lnTo>
                  <a:lnTo>
                    <a:pt x="103" y="96"/>
                  </a:lnTo>
                  <a:lnTo>
                    <a:pt x="99" y="98"/>
                  </a:lnTo>
                  <a:lnTo>
                    <a:pt x="93" y="100"/>
                  </a:lnTo>
                  <a:lnTo>
                    <a:pt x="89" y="102"/>
                  </a:lnTo>
                  <a:lnTo>
                    <a:pt x="85" y="98"/>
                  </a:lnTo>
                  <a:lnTo>
                    <a:pt x="79" y="96"/>
                  </a:lnTo>
                  <a:lnTo>
                    <a:pt x="75" y="93"/>
                  </a:lnTo>
                  <a:lnTo>
                    <a:pt x="69" y="91"/>
                  </a:lnTo>
                  <a:lnTo>
                    <a:pt x="65" y="89"/>
                  </a:lnTo>
                  <a:lnTo>
                    <a:pt x="59" y="87"/>
                  </a:lnTo>
                  <a:lnTo>
                    <a:pt x="53" y="85"/>
                  </a:lnTo>
                  <a:lnTo>
                    <a:pt x="47" y="85"/>
                  </a:lnTo>
                  <a:lnTo>
                    <a:pt x="45" y="87"/>
                  </a:lnTo>
                  <a:lnTo>
                    <a:pt x="43" y="87"/>
                  </a:lnTo>
                  <a:lnTo>
                    <a:pt x="41" y="87"/>
                  </a:lnTo>
                  <a:lnTo>
                    <a:pt x="39" y="87"/>
                  </a:lnTo>
                  <a:lnTo>
                    <a:pt x="37" y="87"/>
                  </a:lnTo>
                  <a:lnTo>
                    <a:pt x="35" y="87"/>
                  </a:lnTo>
                  <a:lnTo>
                    <a:pt x="33" y="87"/>
                  </a:lnTo>
                  <a:lnTo>
                    <a:pt x="31" y="89"/>
                  </a:lnTo>
                  <a:lnTo>
                    <a:pt x="29" y="85"/>
                  </a:lnTo>
                  <a:lnTo>
                    <a:pt x="25" y="81"/>
                  </a:lnTo>
                  <a:lnTo>
                    <a:pt x="23" y="78"/>
                  </a:lnTo>
                  <a:lnTo>
                    <a:pt x="19" y="74"/>
                  </a:lnTo>
                  <a:lnTo>
                    <a:pt x="17" y="72"/>
                  </a:lnTo>
                  <a:lnTo>
                    <a:pt x="13" y="70"/>
                  </a:lnTo>
                  <a:lnTo>
                    <a:pt x="10" y="67"/>
                  </a:lnTo>
                  <a:lnTo>
                    <a:pt x="6" y="67"/>
                  </a:lnTo>
                  <a:lnTo>
                    <a:pt x="4" y="67"/>
                  </a:lnTo>
                  <a:lnTo>
                    <a:pt x="2" y="67"/>
                  </a:lnTo>
                  <a:lnTo>
                    <a:pt x="2" y="65"/>
                  </a:lnTo>
                  <a:lnTo>
                    <a:pt x="0" y="65"/>
                  </a:lnTo>
                  <a:close/>
                </a:path>
              </a:pathLst>
            </a:custGeom>
            <a:solidFill>
              <a:srgbClr val="000000"/>
            </a:solidFill>
            <a:ln w="9525">
              <a:noFill/>
              <a:round/>
              <a:headEnd/>
              <a:tailEnd/>
            </a:ln>
          </p:spPr>
          <p:txBody>
            <a:bodyPr/>
            <a:lstStyle/>
            <a:p>
              <a:endParaRPr lang="en-US"/>
            </a:p>
          </p:txBody>
        </p:sp>
        <p:sp>
          <p:nvSpPr>
            <p:cNvPr id="8" name="Freeform 5"/>
            <p:cNvSpPr>
              <a:spLocks/>
            </p:cNvSpPr>
            <p:nvPr/>
          </p:nvSpPr>
          <p:spPr bwMode="auto">
            <a:xfrm>
              <a:off x="3113" y="1228"/>
              <a:ext cx="91" cy="120"/>
            </a:xfrm>
            <a:custGeom>
              <a:avLst/>
              <a:gdLst>
                <a:gd name="T0" fmla="*/ 0 w 91"/>
                <a:gd name="T1" fmla="*/ 120 h 120"/>
                <a:gd name="T2" fmla="*/ 0 w 91"/>
                <a:gd name="T3" fmla="*/ 120 h 120"/>
                <a:gd name="T4" fmla="*/ 2 w 91"/>
                <a:gd name="T5" fmla="*/ 120 h 120"/>
                <a:gd name="T6" fmla="*/ 4 w 91"/>
                <a:gd name="T7" fmla="*/ 120 h 120"/>
                <a:gd name="T8" fmla="*/ 6 w 91"/>
                <a:gd name="T9" fmla="*/ 119 h 120"/>
                <a:gd name="T10" fmla="*/ 13 w 91"/>
                <a:gd name="T11" fmla="*/ 113 h 120"/>
                <a:gd name="T12" fmla="*/ 19 w 91"/>
                <a:gd name="T13" fmla="*/ 108 h 120"/>
                <a:gd name="T14" fmla="*/ 25 w 91"/>
                <a:gd name="T15" fmla="*/ 102 h 120"/>
                <a:gd name="T16" fmla="*/ 31 w 91"/>
                <a:gd name="T17" fmla="*/ 95 h 120"/>
                <a:gd name="T18" fmla="*/ 41 w 91"/>
                <a:gd name="T19" fmla="*/ 95 h 120"/>
                <a:gd name="T20" fmla="*/ 53 w 91"/>
                <a:gd name="T21" fmla="*/ 93 h 120"/>
                <a:gd name="T22" fmla="*/ 61 w 91"/>
                <a:gd name="T23" fmla="*/ 87 h 120"/>
                <a:gd name="T24" fmla="*/ 69 w 91"/>
                <a:gd name="T25" fmla="*/ 80 h 120"/>
                <a:gd name="T26" fmla="*/ 71 w 91"/>
                <a:gd name="T27" fmla="*/ 76 h 120"/>
                <a:gd name="T28" fmla="*/ 73 w 91"/>
                <a:gd name="T29" fmla="*/ 72 h 120"/>
                <a:gd name="T30" fmla="*/ 73 w 91"/>
                <a:gd name="T31" fmla="*/ 69 h 120"/>
                <a:gd name="T32" fmla="*/ 77 w 91"/>
                <a:gd name="T33" fmla="*/ 67 h 120"/>
                <a:gd name="T34" fmla="*/ 81 w 91"/>
                <a:gd name="T35" fmla="*/ 63 h 120"/>
                <a:gd name="T36" fmla="*/ 85 w 91"/>
                <a:gd name="T37" fmla="*/ 59 h 120"/>
                <a:gd name="T38" fmla="*/ 89 w 91"/>
                <a:gd name="T39" fmla="*/ 54 h 120"/>
                <a:gd name="T40" fmla="*/ 91 w 91"/>
                <a:gd name="T41" fmla="*/ 50 h 120"/>
                <a:gd name="T42" fmla="*/ 91 w 91"/>
                <a:gd name="T43" fmla="*/ 43 h 120"/>
                <a:gd name="T44" fmla="*/ 91 w 91"/>
                <a:gd name="T45" fmla="*/ 35 h 120"/>
                <a:gd name="T46" fmla="*/ 89 w 91"/>
                <a:gd name="T47" fmla="*/ 30 h 120"/>
                <a:gd name="T48" fmla="*/ 85 w 91"/>
                <a:gd name="T49" fmla="*/ 24 h 120"/>
                <a:gd name="T50" fmla="*/ 83 w 91"/>
                <a:gd name="T51" fmla="*/ 24 h 120"/>
                <a:gd name="T52" fmla="*/ 83 w 91"/>
                <a:gd name="T53" fmla="*/ 24 h 120"/>
                <a:gd name="T54" fmla="*/ 81 w 91"/>
                <a:gd name="T55" fmla="*/ 24 h 120"/>
                <a:gd name="T56" fmla="*/ 75 w 91"/>
                <a:gd name="T57" fmla="*/ 17 h 120"/>
                <a:gd name="T58" fmla="*/ 67 w 91"/>
                <a:gd name="T59" fmla="*/ 11 h 120"/>
                <a:gd name="T60" fmla="*/ 61 w 91"/>
                <a:gd name="T61" fmla="*/ 6 h 120"/>
                <a:gd name="T62" fmla="*/ 51 w 91"/>
                <a:gd name="T63" fmla="*/ 2 h 120"/>
                <a:gd name="T64" fmla="*/ 45 w 91"/>
                <a:gd name="T65" fmla="*/ 2 h 120"/>
                <a:gd name="T66" fmla="*/ 41 w 91"/>
                <a:gd name="T67" fmla="*/ 2 h 120"/>
                <a:gd name="T68" fmla="*/ 35 w 91"/>
                <a:gd name="T69" fmla="*/ 4 h 120"/>
                <a:gd name="T70" fmla="*/ 31 w 91"/>
                <a:gd name="T71" fmla="*/ 6 h 120"/>
                <a:gd name="T72" fmla="*/ 23 w 91"/>
                <a:gd name="T73" fmla="*/ 2 h 120"/>
                <a:gd name="T74" fmla="*/ 15 w 91"/>
                <a:gd name="T75" fmla="*/ 0 h 120"/>
                <a:gd name="T76" fmla="*/ 8 w 91"/>
                <a:gd name="T77" fmla="*/ 0 h 120"/>
                <a:gd name="T78" fmla="*/ 0 w 91"/>
                <a:gd name="T79" fmla="*/ 2 h 120"/>
                <a:gd name="T80" fmla="*/ 25 w 91"/>
                <a:gd name="T81" fmla="*/ 35 h 120"/>
                <a:gd name="T82" fmla="*/ 33 w 91"/>
                <a:gd name="T83" fmla="*/ 54 h 120"/>
                <a:gd name="T84" fmla="*/ 23 w 91"/>
                <a:gd name="T85" fmla="*/ 58 h 120"/>
                <a:gd name="T86" fmla="*/ 13 w 91"/>
                <a:gd name="T87" fmla="*/ 63 h 120"/>
                <a:gd name="T88" fmla="*/ 6 w 91"/>
                <a:gd name="T89" fmla="*/ 69 h 120"/>
                <a:gd name="T90" fmla="*/ 0 w 91"/>
                <a:gd name="T91" fmla="*/ 74 h 1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1"/>
                <a:gd name="T139" fmla="*/ 0 h 120"/>
                <a:gd name="T140" fmla="*/ 91 w 91"/>
                <a:gd name="T141" fmla="*/ 120 h 12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1" h="120">
                  <a:moveTo>
                    <a:pt x="0" y="74"/>
                  </a:moveTo>
                  <a:lnTo>
                    <a:pt x="0" y="120"/>
                  </a:lnTo>
                  <a:lnTo>
                    <a:pt x="2" y="120"/>
                  </a:lnTo>
                  <a:lnTo>
                    <a:pt x="4" y="120"/>
                  </a:lnTo>
                  <a:lnTo>
                    <a:pt x="4" y="119"/>
                  </a:lnTo>
                  <a:lnTo>
                    <a:pt x="6" y="119"/>
                  </a:lnTo>
                  <a:lnTo>
                    <a:pt x="10" y="117"/>
                  </a:lnTo>
                  <a:lnTo>
                    <a:pt x="13" y="113"/>
                  </a:lnTo>
                  <a:lnTo>
                    <a:pt x="15" y="111"/>
                  </a:lnTo>
                  <a:lnTo>
                    <a:pt x="19" y="108"/>
                  </a:lnTo>
                  <a:lnTo>
                    <a:pt x="21" y="104"/>
                  </a:lnTo>
                  <a:lnTo>
                    <a:pt x="25" y="102"/>
                  </a:lnTo>
                  <a:lnTo>
                    <a:pt x="27" y="98"/>
                  </a:lnTo>
                  <a:lnTo>
                    <a:pt x="31" y="95"/>
                  </a:lnTo>
                  <a:lnTo>
                    <a:pt x="35" y="95"/>
                  </a:lnTo>
                  <a:lnTo>
                    <a:pt x="41" y="95"/>
                  </a:lnTo>
                  <a:lnTo>
                    <a:pt x="47" y="95"/>
                  </a:lnTo>
                  <a:lnTo>
                    <a:pt x="53" y="93"/>
                  </a:lnTo>
                  <a:lnTo>
                    <a:pt x="57" y="91"/>
                  </a:lnTo>
                  <a:lnTo>
                    <a:pt x="61" y="87"/>
                  </a:lnTo>
                  <a:lnTo>
                    <a:pt x="65" y="83"/>
                  </a:lnTo>
                  <a:lnTo>
                    <a:pt x="69" y="80"/>
                  </a:lnTo>
                  <a:lnTo>
                    <a:pt x="69" y="78"/>
                  </a:lnTo>
                  <a:lnTo>
                    <a:pt x="71" y="76"/>
                  </a:lnTo>
                  <a:lnTo>
                    <a:pt x="71" y="74"/>
                  </a:lnTo>
                  <a:lnTo>
                    <a:pt x="73" y="72"/>
                  </a:lnTo>
                  <a:lnTo>
                    <a:pt x="73" y="70"/>
                  </a:lnTo>
                  <a:lnTo>
                    <a:pt x="73" y="69"/>
                  </a:lnTo>
                  <a:lnTo>
                    <a:pt x="75" y="69"/>
                  </a:lnTo>
                  <a:lnTo>
                    <a:pt x="77" y="67"/>
                  </a:lnTo>
                  <a:lnTo>
                    <a:pt x="79" y="65"/>
                  </a:lnTo>
                  <a:lnTo>
                    <a:pt x="81" y="63"/>
                  </a:lnTo>
                  <a:lnTo>
                    <a:pt x="83" y="61"/>
                  </a:lnTo>
                  <a:lnTo>
                    <a:pt x="85" y="59"/>
                  </a:lnTo>
                  <a:lnTo>
                    <a:pt x="87" y="58"/>
                  </a:lnTo>
                  <a:lnTo>
                    <a:pt x="89" y="54"/>
                  </a:lnTo>
                  <a:lnTo>
                    <a:pt x="91" y="52"/>
                  </a:lnTo>
                  <a:lnTo>
                    <a:pt x="91" y="50"/>
                  </a:lnTo>
                  <a:lnTo>
                    <a:pt x="91" y="46"/>
                  </a:lnTo>
                  <a:lnTo>
                    <a:pt x="91" y="43"/>
                  </a:lnTo>
                  <a:lnTo>
                    <a:pt x="91" y="39"/>
                  </a:lnTo>
                  <a:lnTo>
                    <a:pt x="91" y="35"/>
                  </a:lnTo>
                  <a:lnTo>
                    <a:pt x="91" y="32"/>
                  </a:lnTo>
                  <a:lnTo>
                    <a:pt x="89" y="30"/>
                  </a:lnTo>
                  <a:lnTo>
                    <a:pt x="87" y="26"/>
                  </a:lnTo>
                  <a:lnTo>
                    <a:pt x="85" y="24"/>
                  </a:lnTo>
                  <a:lnTo>
                    <a:pt x="83" y="24"/>
                  </a:lnTo>
                  <a:lnTo>
                    <a:pt x="81" y="24"/>
                  </a:lnTo>
                  <a:lnTo>
                    <a:pt x="79" y="20"/>
                  </a:lnTo>
                  <a:lnTo>
                    <a:pt x="75" y="17"/>
                  </a:lnTo>
                  <a:lnTo>
                    <a:pt x="71" y="13"/>
                  </a:lnTo>
                  <a:lnTo>
                    <a:pt x="67" y="11"/>
                  </a:lnTo>
                  <a:lnTo>
                    <a:pt x="65" y="8"/>
                  </a:lnTo>
                  <a:lnTo>
                    <a:pt x="61" y="6"/>
                  </a:lnTo>
                  <a:lnTo>
                    <a:pt x="55" y="4"/>
                  </a:lnTo>
                  <a:lnTo>
                    <a:pt x="51" y="2"/>
                  </a:lnTo>
                  <a:lnTo>
                    <a:pt x="47" y="2"/>
                  </a:lnTo>
                  <a:lnTo>
                    <a:pt x="45" y="2"/>
                  </a:lnTo>
                  <a:lnTo>
                    <a:pt x="43" y="2"/>
                  </a:lnTo>
                  <a:lnTo>
                    <a:pt x="41" y="2"/>
                  </a:lnTo>
                  <a:lnTo>
                    <a:pt x="39" y="4"/>
                  </a:lnTo>
                  <a:lnTo>
                    <a:pt x="35" y="4"/>
                  </a:lnTo>
                  <a:lnTo>
                    <a:pt x="33" y="4"/>
                  </a:lnTo>
                  <a:lnTo>
                    <a:pt x="31" y="6"/>
                  </a:lnTo>
                  <a:lnTo>
                    <a:pt x="27" y="4"/>
                  </a:lnTo>
                  <a:lnTo>
                    <a:pt x="23" y="2"/>
                  </a:lnTo>
                  <a:lnTo>
                    <a:pt x="19" y="0"/>
                  </a:lnTo>
                  <a:lnTo>
                    <a:pt x="15" y="0"/>
                  </a:lnTo>
                  <a:lnTo>
                    <a:pt x="12" y="0"/>
                  </a:lnTo>
                  <a:lnTo>
                    <a:pt x="8" y="0"/>
                  </a:lnTo>
                  <a:lnTo>
                    <a:pt x="4" y="2"/>
                  </a:lnTo>
                  <a:lnTo>
                    <a:pt x="0" y="2"/>
                  </a:lnTo>
                  <a:lnTo>
                    <a:pt x="0" y="37"/>
                  </a:lnTo>
                  <a:lnTo>
                    <a:pt x="25" y="35"/>
                  </a:lnTo>
                  <a:lnTo>
                    <a:pt x="35" y="43"/>
                  </a:lnTo>
                  <a:lnTo>
                    <a:pt x="33" y="54"/>
                  </a:lnTo>
                  <a:lnTo>
                    <a:pt x="29" y="56"/>
                  </a:lnTo>
                  <a:lnTo>
                    <a:pt x="23" y="58"/>
                  </a:lnTo>
                  <a:lnTo>
                    <a:pt x="19" y="59"/>
                  </a:lnTo>
                  <a:lnTo>
                    <a:pt x="13" y="63"/>
                  </a:lnTo>
                  <a:lnTo>
                    <a:pt x="10" y="65"/>
                  </a:lnTo>
                  <a:lnTo>
                    <a:pt x="6" y="69"/>
                  </a:lnTo>
                  <a:lnTo>
                    <a:pt x="2" y="72"/>
                  </a:lnTo>
                  <a:lnTo>
                    <a:pt x="0" y="74"/>
                  </a:lnTo>
                  <a:close/>
                </a:path>
              </a:pathLst>
            </a:custGeom>
            <a:solidFill>
              <a:srgbClr val="000000"/>
            </a:solidFill>
            <a:ln w="9525">
              <a:noFill/>
              <a:round/>
              <a:headEnd/>
              <a:tailEnd/>
            </a:ln>
          </p:spPr>
          <p:txBody>
            <a:bodyPr/>
            <a:lstStyle/>
            <a:p>
              <a:endParaRPr lang="en-US"/>
            </a:p>
          </p:txBody>
        </p:sp>
        <p:sp>
          <p:nvSpPr>
            <p:cNvPr id="9" name="Freeform 6"/>
            <p:cNvSpPr>
              <a:spLocks/>
            </p:cNvSpPr>
            <p:nvPr/>
          </p:nvSpPr>
          <p:spPr bwMode="auto">
            <a:xfrm>
              <a:off x="1909" y="1230"/>
              <a:ext cx="1204" cy="1013"/>
            </a:xfrm>
            <a:custGeom>
              <a:avLst/>
              <a:gdLst>
                <a:gd name="T0" fmla="*/ 1176 w 1204"/>
                <a:gd name="T1" fmla="*/ 18 h 1013"/>
                <a:gd name="T2" fmla="*/ 1142 w 1204"/>
                <a:gd name="T3" fmla="*/ 57 h 1013"/>
                <a:gd name="T4" fmla="*/ 1093 w 1204"/>
                <a:gd name="T5" fmla="*/ 98 h 1013"/>
                <a:gd name="T6" fmla="*/ 1051 w 1204"/>
                <a:gd name="T7" fmla="*/ 133 h 1013"/>
                <a:gd name="T8" fmla="*/ 1012 w 1204"/>
                <a:gd name="T9" fmla="*/ 165 h 1013"/>
                <a:gd name="T10" fmla="*/ 946 w 1204"/>
                <a:gd name="T11" fmla="*/ 146 h 1013"/>
                <a:gd name="T12" fmla="*/ 907 w 1204"/>
                <a:gd name="T13" fmla="*/ 148 h 1013"/>
                <a:gd name="T14" fmla="*/ 869 w 1204"/>
                <a:gd name="T15" fmla="*/ 152 h 1013"/>
                <a:gd name="T16" fmla="*/ 810 w 1204"/>
                <a:gd name="T17" fmla="*/ 154 h 1013"/>
                <a:gd name="T18" fmla="*/ 707 w 1204"/>
                <a:gd name="T19" fmla="*/ 170 h 1013"/>
                <a:gd name="T20" fmla="*/ 681 w 1204"/>
                <a:gd name="T21" fmla="*/ 185 h 1013"/>
                <a:gd name="T22" fmla="*/ 645 w 1204"/>
                <a:gd name="T23" fmla="*/ 224 h 1013"/>
                <a:gd name="T24" fmla="*/ 626 w 1204"/>
                <a:gd name="T25" fmla="*/ 283 h 1013"/>
                <a:gd name="T26" fmla="*/ 594 w 1204"/>
                <a:gd name="T27" fmla="*/ 326 h 1013"/>
                <a:gd name="T28" fmla="*/ 451 w 1204"/>
                <a:gd name="T29" fmla="*/ 518 h 1013"/>
                <a:gd name="T30" fmla="*/ 382 w 1204"/>
                <a:gd name="T31" fmla="*/ 524 h 1013"/>
                <a:gd name="T32" fmla="*/ 317 w 1204"/>
                <a:gd name="T33" fmla="*/ 567 h 1013"/>
                <a:gd name="T34" fmla="*/ 281 w 1204"/>
                <a:gd name="T35" fmla="*/ 600 h 1013"/>
                <a:gd name="T36" fmla="*/ 250 w 1204"/>
                <a:gd name="T37" fmla="*/ 642 h 1013"/>
                <a:gd name="T38" fmla="*/ 244 w 1204"/>
                <a:gd name="T39" fmla="*/ 715 h 1013"/>
                <a:gd name="T40" fmla="*/ 77 w 1204"/>
                <a:gd name="T41" fmla="*/ 731 h 1013"/>
                <a:gd name="T42" fmla="*/ 103 w 1204"/>
                <a:gd name="T43" fmla="*/ 559 h 1013"/>
                <a:gd name="T44" fmla="*/ 158 w 1204"/>
                <a:gd name="T45" fmla="*/ 483 h 1013"/>
                <a:gd name="T46" fmla="*/ 95 w 1204"/>
                <a:gd name="T47" fmla="*/ 461 h 1013"/>
                <a:gd name="T48" fmla="*/ 2 w 1204"/>
                <a:gd name="T49" fmla="*/ 522 h 1013"/>
                <a:gd name="T50" fmla="*/ 0 w 1204"/>
                <a:gd name="T51" fmla="*/ 696 h 1013"/>
                <a:gd name="T52" fmla="*/ 56 w 1204"/>
                <a:gd name="T53" fmla="*/ 874 h 1013"/>
                <a:gd name="T54" fmla="*/ 58 w 1204"/>
                <a:gd name="T55" fmla="*/ 950 h 1013"/>
                <a:gd name="T56" fmla="*/ 327 w 1204"/>
                <a:gd name="T57" fmla="*/ 1011 h 1013"/>
                <a:gd name="T58" fmla="*/ 509 w 1204"/>
                <a:gd name="T59" fmla="*/ 1013 h 1013"/>
                <a:gd name="T60" fmla="*/ 655 w 1204"/>
                <a:gd name="T61" fmla="*/ 876 h 1013"/>
                <a:gd name="T62" fmla="*/ 483 w 1204"/>
                <a:gd name="T63" fmla="*/ 926 h 1013"/>
                <a:gd name="T64" fmla="*/ 352 w 1204"/>
                <a:gd name="T65" fmla="*/ 952 h 1013"/>
                <a:gd name="T66" fmla="*/ 283 w 1204"/>
                <a:gd name="T67" fmla="*/ 929 h 1013"/>
                <a:gd name="T68" fmla="*/ 293 w 1204"/>
                <a:gd name="T69" fmla="*/ 861 h 1013"/>
                <a:gd name="T70" fmla="*/ 303 w 1204"/>
                <a:gd name="T71" fmla="*/ 772 h 1013"/>
                <a:gd name="T72" fmla="*/ 453 w 1204"/>
                <a:gd name="T73" fmla="*/ 615 h 1013"/>
                <a:gd name="T74" fmla="*/ 568 w 1204"/>
                <a:gd name="T75" fmla="*/ 574 h 1013"/>
                <a:gd name="T76" fmla="*/ 661 w 1204"/>
                <a:gd name="T77" fmla="*/ 539 h 1013"/>
                <a:gd name="T78" fmla="*/ 713 w 1204"/>
                <a:gd name="T79" fmla="*/ 454 h 1013"/>
                <a:gd name="T80" fmla="*/ 719 w 1204"/>
                <a:gd name="T81" fmla="*/ 394 h 1013"/>
                <a:gd name="T82" fmla="*/ 715 w 1204"/>
                <a:gd name="T83" fmla="*/ 300 h 1013"/>
                <a:gd name="T84" fmla="*/ 709 w 1204"/>
                <a:gd name="T85" fmla="*/ 235 h 1013"/>
                <a:gd name="T86" fmla="*/ 770 w 1204"/>
                <a:gd name="T87" fmla="*/ 215 h 1013"/>
                <a:gd name="T88" fmla="*/ 782 w 1204"/>
                <a:gd name="T89" fmla="*/ 200 h 1013"/>
                <a:gd name="T90" fmla="*/ 831 w 1204"/>
                <a:gd name="T91" fmla="*/ 193 h 1013"/>
                <a:gd name="T92" fmla="*/ 887 w 1204"/>
                <a:gd name="T93" fmla="*/ 187 h 1013"/>
                <a:gd name="T94" fmla="*/ 936 w 1204"/>
                <a:gd name="T95" fmla="*/ 187 h 1013"/>
                <a:gd name="T96" fmla="*/ 1002 w 1204"/>
                <a:gd name="T97" fmla="*/ 207 h 1013"/>
                <a:gd name="T98" fmla="*/ 1065 w 1204"/>
                <a:gd name="T99" fmla="*/ 181 h 1013"/>
                <a:gd name="T100" fmla="*/ 1122 w 1204"/>
                <a:gd name="T101" fmla="*/ 128 h 1013"/>
                <a:gd name="T102" fmla="*/ 1126 w 1204"/>
                <a:gd name="T103" fmla="*/ 174 h 1013"/>
                <a:gd name="T104" fmla="*/ 1150 w 1204"/>
                <a:gd name="T105" fmla="*/ 222 h 1013"/>
                <a:gd name="T106" fmla="*/ 1196 w 1204"/>
                <a:gd name="T107" fmla="*/ 189 h 1013"/>
                <a:gd name="T108" fmla="*/ 1172 w 1204"/>
                <a:gd name="T109" fmla="*/ 159 h 1013"/>
                <a:gd name="T110" fmla="*/ 1158 w 1204"/>
                <a:gd name="T111" fmla="*/ 117 h 1013"/>
                <a:gd name="T112" fmla="*/ 1170 w 1204"/>
                <a:gd name="T113" fmla="*/ 118 h 1013"/>
                <a:gd name="T114" fmla="*/ 1202 w 1204"/>
                <a:gd name="T115" fmla="*/ 74 h 1013"/>
                <a:gd name="T116" fmla="*/ 1166 w 1204"/>
                <a:gd name="T117" fmla="*/ 72 h 1013"/>
                <a:gd name="T118" fmla="*/ 1198 w 1204"/>
                <a:gd name="T119" fmla="*/ 44 h 10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04"/>
                <a:gd name="T181" fmla="*/ 0 h 1013"/>
                <a:gd name="T182" fmla="*/ 1204 w 1204"/>
                <a:gd name="T183" fmla="*/ 1013 h 10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04" h="1013">
                  <a:moveTo>
                    <a:pt x="1204" y="35"/>
                  </a:moveTo>
                  <a:lnTo>
                    <a:pt x="1204" y="0"/>
                  </a:lnTo>
                  <a:lnTo>
                    <a:pt x="1202" y="2"/>
                  </a:lnTo>
                  <a:lnTo>
                    <a:pt x="1200" y="2"/>
                  </a:lnTo>
                  <a:lnTo>
                    <a:pt x="1198" y="2"/>
                  </a:lnTo>
                  <a:lnTo>
                    <a:pt x="1196" y="4"/>
                  </a:lnTo>
                  <a:lnTo>
                    <a:pt x="1194" y="4"/>
                  </a:lnTo>
                  <a:lnTo>
                    <a:pt x="1192" y="4"/>
                  </a:lnTo>
                  <a:lnTo>
                    <a:pt x="1190" y="6"/>
                  </a:lnTo>
                  <a:lnTo>
                    <a:pt x="1188" y="6"/>
                  </a:lnTo>
                  <a:lnTo>
                    <a:pt x="1186" y="7"/>
                  </a:lnTo>
                  <a:lnTo>
                    <a:pt x="1182" y="11"/>
                  </a:lnTo>
                  <a:lnTo>
                    <a:pt x="1180" y="13"/>
                  </a:lnTo>
                  <a:lnTo>
                    <a:pt x="1178" y="15"/>
                  </a:lnTo>
                  <a:lnTo>
                    <a:pt x="1176" y="18"/>
                  </a:lnTo>
                  <a:lnTo>
                    <a:pt x="1174" y="20"/>
                  </a:lnTo>
                  <a:lnTo>
                    <a:pt x="1174" y="24"/>
                  </a:lnTo>
                  <a:lnTo>
                    <a:pt x="1172" y="26"/>
                  </a:lnTo>
                  <a:lnTo>
                    <a:pt x="1168" y="28"/>
                  </a:lnTo>
                  <a:lnTo>
                    <a:pt x="1164" y="28"/>
                  </a:lnTo>
                  <a:lnTo>
                    <a:pt x="1160" y="30"/>
                  </a:lnTo>
                  <a:lnTo>
                    <a:pt x="1156" y="31"/>
                  </a:lnTo>
                  <a:lnTo>
                    <a:pt x="1152" y="35"/>
                  </a:lnTo>
                  <a:lnTo>
                    <a:pt x="1150" y="37"/>
                  </a:lnTo>
                  <a:lnTo>
                    <a:pt x="1146" y="41"/>
                  </a:lnTo>
                  <a:lnTo>
                    <a:pt x="1144" y="43"/>
                  </a:lnTo>
                  <a:lnTo>
                    <a:pt x="1142" y="46"/>
                  </a:lnTo>
                  <a:lnTo>
                    <a:pt x="1142" y="50"/>
                  </a:lnTo>
                  <a:lnTo>
                    <a:pt x="1142" y="54"/>
                  </a:lnTo>
                  <a:lnTo>
                    <a:pt x="1142" y="57"/>
                  </a:lnTo>
                  <a:lnTo>
                    <a:pt x="1140" y="61"/>
                  </a:lnTo>
                  <a:lnTo>
                    <a:pt x="1140" y="65"/>
                  </a:lnTo>
                  <a:lnTo>
                    <a:pt x="1140" y="68"/>
                  </a:lnTo>
                  <a:lnTo>
                    <a:pt x="1138" y="72"/>
                  </a:lnTo>
                  <a:lnTo>
                    <a:pt x="1124" y="83"/>
                  </a:lnTo>
                  <a:lnTo>
                    <a:pt x="1120" y="83"/>
                  </a:lnTo>
                  <a:lnTo>
                    <a:pt x="1117" y="83"/>
                  </a:lnTo>
                  <a:lnTo>
                    <a:pt x="1113" y="85"/>
                  </a:lnTo>
                  <a:lnTo>
                    <a:pt x="1109" y="85"/>
                  </a:lnTo>
                  <a:lnTo>
                    <a:pt x="1105" y="87"/>
                  </a:lnTo>
                  <a:lnTo>
                    <a:pt x="1103" y="91"/>
                  </a:lnTo>
                  <a:lnTo>
                    <a:pt x="1099" y="93"/>
                  </a:lnTo>
                  <a:lnTo>
                    <a:pt x="1097" y="94"/>
                  </a:lnTo>
                  <a:lnTo>
                    <a:pt x="1095" y="96"/>
                  </a:lnTo>
                  <a:lnTo>
                    <a:pt x="1093" y="98"/>
                  </a:lnTo>
                  <a:lnTo>
                    <a:pt x="1093" y="100"/>
                  </a:lnTo>
                  <a:lnTo>
                    <a:pt x="1091" y="102"/>
                  </a:lnTo>
                  <a:lnTo>
                    <a:pt x="1091" y="104"/>
                  </a:lnTo>
                  <a:lnTo>
                    <a:pt x="1089" y="106"/>
                  </a:lnTo>
                  <a:lnTo>
                    <a:pt x="1089" y="107"/>
                  </a:lnTo>
                  <a:lnTo>
                    <a:pt x="1087" y="107"/>
                  </a:lnTo>
                  <a:lnTo>
                    <a:pt x="1081" y="109"/>
                  </a:lnTo>
                  <a:lnTo>
                    <a:pt x="1075" y="111"/>
                  </a:lnTo>
                  <a:lnTo>
                    <a:pt x="1071" y="115"/>
                  </a:lnTo>
                  <a:lnTo>
                    <a:pt x="1065" y="117"/>
                  </a:lnTo>
                  <a:lnTo>
                    <a:pt x="1061" y="120"/>
                  </a:lnTo>
                  <a:lnTo>
                    <a:pt x="1057" y="124"/>
                  </a:lnTo>
                  <a:lnTo>
                    <a:pt x="1055" y="128"/>
                  </a:lnTo>
                  <a:lnTo>
                    <a:pt x="1051" y="131"/>
                  </a:lnTo>
                  <a:lnTo>
                    <a:pt x="1051" y="133"/>
                  </a:lnTo>
                  <a:lnTo>
                    <a:pt x="1051" y="135"/>
                  </a:lnTo>
                  <a:lnTo>
                    <a:pt x="1051" y="137"/>
                  </a:lnTo>
                  <a:lnTo>
                    <a:pt x="1049" y="137"/>
                  </a:lnTo>
                  <a:lnTo>
                    <a:pt x="1049" y="139"/>
                  </a:lnTo>
                  <a:lnTo>
                    <a:pt x="1049" y="141"/>
                  </a:lnTo>
                  <a:lnTo>
                    <a:pt x="1049" y="143"/>
                  </a:lnTo>
                  <a:lnTo>
                    <a:pt x="1043" y="143"/>
                  </a:lnTo>
                  <a:lnTo>
                    <a:pt x="1037" y="144"/>
                  </a:lnTo>
                  <a:lnTo>
                    <a:pt x="1031" y="146"/>
                  </a:lnTo>
                  <a:lnTo>
                    <a:pt x="1025" y="150"/>
                  </a:lnTo>
                  <a:lnTo>
                    <a:pt x="1022" y="154"/>
                  </a:lnTo>
                  <a:lnTo>
                    <a:pt x="1018" y="157"/>
                  </a:lnTo>
                  <a:lnTo>
                    <a:pt x="1014" y="161"/>
                  </a:lnTo>
                  <a:lnTo>
                    <a:pt x="1012" y="165"/>
                  </a:lnTo>
                  <a:lnTo>
                    <a:pt x="1006" y="165"/>
                  </a:lnTo>
                  <a:lnTo>
                    <a:pt x="1002" y="163"/>
                  </a:lnTo>
                  <a:lnTo>
                    <a:pt x="996" y="161"/>
                  </a:lnTo>
                  <a:lnTo>
                    <a:pt x="992" y="161"/>
                  </a:lnTo>
                  <a:lnTo>
                    <a:pt x="986" y="159"/>
                  </a:lnTo>
                  <a:lnTo>
                    <a:pt x="980" y="159"/>
                  </a:lnTo>
                  <a:lnTo>
                    <a:pt x="974" y="161"/>
                  </a:lnTo>
                  <a:lnTo>
                    <a:pt x="968" y="161"/>
                  </a:lnTo>
                  <a:lnTo>
                    <a:pt x="966" y="159"/>
                  </a:lnTo>
                  <a:lnTo>
                    <a:pt x="962" y="157"/>
                  </a:lnTo>
                  <a:lnTo>
                    <a:pt x="960" y="154"/>
                  </a:lnTo>
                  <a:lnTo>
                    <a:pt x="956" y="152"/>
                  </a:lnTo>
                  <a:lnTo>
                    <a:pt x="954" y="150"/>
                  </a:lnTo>
                  <a:lnTo>
                    <a:pt x="950" y="148"/>
                  </a:lnTo>
                  <a:lnTo>
                    <a:pt x="946" y="146"/>
                  </a:lnTo>
                  <a:lnTo>
                    <a:pt x="942" y="144"/>
                  </a:lnTo>
                  <a:lnTo>
                    <a:pt x="938" y="146"/>
                  </a:lnTo>
                  <a:lnTo>
                    <a:pt x="932" y="144"/>
                  </a:lnTo>
                  <a:lnTo>
                    <a:pt x="928" y="144"/>
                  </a:lnTo>
                  <a:lnTo>
                    <a:pt x="925" y="144"/>
                  </a:lnTo>
                  <a:lnTo>
                    <a:pt x="921" y="146"/>
                  </a:lnTo>
                  <a:lnTo>
                    <a:pt x="917" y="146"/>
                  </a:lnTo>
                  <a:lnTo>
                    <a:pt x="915" y="146"/>
                  </a:lnTo>
                  <a:lnTo>
                    <a:pt x="911" y="148"/>
                  </a:lnTo>
                  <a:lnTo>
                    <a:pt x="909" y="150"/>
                  </a:lnTo>
                  <a:lnTo>
                    <a:pt x="909" y="148"/>
                  </a:lnTo>
                  <a:lnTo>
                    <a:pt x="907" y="148"/>
                  </a:lnTo>
                  <a:lnTo>
                    <a:pt x="905" y="148"/>
                  </a:lnTo>
                  <a:lnTo>
                    <a:pt x="905" y="150"/>
                  </a:lnTo>
                  <a:lnTo>
                    <a:pt x="903" y="150"/>
                  </a:lnTo>
                  <a:lnTo>
                    <a:pt x="903" y="152"/>
                  </a:lnTo>
                  <a:lnTo>
                    <a:pt x="901" y="152"/>
                  </a:lnTo>
                  <a:lnTo>
                    <a:pt x="901" y="154"/>
                  </a:lnTo>
                  <a:lnTo>
                    <a:pt x="899" y="154"/>
                  </a:lnTo>
                  <a:lnTo>
                    <a:pt x="899" y="155"/>
                  </a:lnTo>
                  <a:lnTo>
                    <a:pt x="893" y="154"/>
                  </a:lnTo>
                  <a:lnTo>
                    <a:pt x="887" y="152"/>
                  </a:lnTo>
                  <a:lnTo>
                    <a:pt x="881" y="152"/>
                  </a:lnTo>
                  <a:lnTo>
                    <a:pt x="875" y="150"/>
                  </a:lnTo>
                  <a:lnTo>
                    <a:pt x="869" y="152"/>
                  </a:lnTo>
                  <a:lnTo>
                    <a:pt x="863" y="152"/>
                  </a:lnTo>
                  <a:lnTo>
                    <a:pt x="855" y="154"/>
                  </a:lnTo>
                  <a:lnTo>
                    <a:pt x="851" y="157"/>
                  </a:lnTo>
                  <a:lnTo>
                    <a:pt x="847" y="155"/>
                  </a:lnTo>
                  <a:lnTo>
                    <a:pt x="845" y="154"/>
                  </a:lnTo>
                  <a:lnTo>
                    <a:pt x="843" y="152"/>
                  </a:lnTo>
                  <a:lnTo>
                    <a:pt x="839" y="150"/>
                  </a:lnTo>
                  <a:lnTo>
                    <a:pt x="835" y="150"/>
                  </a:lnTo>
                  <a:lnTo>
                    <a:pt x="831" y="148"/>
                  </a:lnTo>
                  <a:lnTo>
                    <a:pt x="830" y="148"/>
                  </a:lnTo>
                  <a:lnTo>
                    <a:pt x="826" y="148"/>
                  </a:lnTo>
                  <a:lnTo>
                    <a:pt x="822" y="150"/>
                  </a:lnTo>
                  <a:lnTo>
                    <a:pt x="818" y="150"/>
                  </a:lnTo>
                  <a:lnTo>
                    <a:pt x="814" y="152"/>
                  </a:lnTo>
                  <a:lnTo>
                    <a:pt x="810" y="154"/>
                  </a:lnTo>
                  <a:lnTo>
                    <a:pt x="806" y="155"/>
                  </a:lnTo>
                  <a:lnTo>
                    <a:pt x="802" y="157"/>
                  </a:lnTo>
                  <a:lnTo>
                    <a:pt x="800" y="159"/>
                  </a:lnTo>
                  <a:lnTo>
                    <a:pt x="796" y="161"/>
                  </a:lnTo>
                  <a:lnTo>
                    <a:pt x="786" y="159"/>
                  </a:lnTo>
                  <a:lnTo>
                    <a:pt x="776" y="157"/>
                  </a:lnTo>
                  <a:lnTo>
                    <a:pt x="766" y="159"/>
                  </a:lnTo>
                  <a:lnTo>
                    <a:pt x="756" y="161"/>
                  </a:lnTo>
                  <a:lnTo>
                    <a:pt x="746" y="163"/>
                  </a:lnTo>
                  <a:lnTo>
                    <a:pt x="735" y="165"/>
                  </a:lnTo>
                  <a:lnTo>
                    <a:pt x="723" y="167"/>
                  </a:lnTo>
                  <a:lnTo>
                    <a:pt x="713" y="167"/>
                  </a:lnTo>
                  <a:lnTo>
                    <a:pt x="709" y="168"/>
                  </a:lnTo>
                  <a:lnTo>
                    <a:pt x="707" y="170"/>
                  </a:lnTo>
                  <a:lnTo>
                    <a:pt x="705" y="170"/>
                  </a:lnTo>
                  <a:lnTo>
                    <a:pt x="703" y="172"/>
                  </a:lnTo>
                  <a:lnTo>
                    <a:pt x="701" y="174"/>
                  </a:lnTo>
                  <a:lnTo>
                    <a:pt x="699" y="174"/>
                  </a:lnTo>
                  <a:lnTo>
                    <a:pt x="697" y="176"/>
                  </a:lnTo>
                  <a:lnTo>
                    <a:pt x="697" y="178"/>
                  </a:lnTo>
                  <a:lnTo>
                    <a:pt x="695" y="178"/>
                  </a:lnTo>
                  <a:lnTo>
                    <a:pt x="695" y="180"/>
                  </a:lnTo>
                  <a:lnTo>
                    <a:pt x="693" y="181"/>
                  </a:lnTo>
                  <a:lnTo>
                    <a:pt x="693" y="183"/>
                  </a:lnTo>
                  <a:lnTo>
                    <a:pt x="691" y="183"/>
                  </a:lnTo>
                  <a:lnTo>
                    <a:pt x="687" y="185"/>
                  </a:lnTo>
                  <a:lnTo>
                    <a:pt x="681" y="185"/>
                  </a:lnTo>
                  <a:lnTo>
                    <a:pt x="677" y="187"/>
                  </a:lnTo>
                  <a:lnTo>
                    <a:pt x="671" y="189"/>
                  </a:lnTo>
                  <a:lnTo>
                    <a:pt x="667" y="191"/>
                  </a:lnTo>
                  <a:lnTo>
                    <a:pt x="663" y="194"/>
                  </a:lnTo>
                  <a:lnTo>
                    <a:pt x="659" y="196"/>
                  </a:lnTo>
                  <a:lnTo>
                    <a:pt x="657" y="202"/>
                  </a:lnTo>
                  <a:lnTo>
                    <a:pt x="657" y="204"/>
                  </a:lnTo>
                  <a:lnTo>
                    <a:pt x="655" y="207"/>
                  </a:lnTo>
                  <a:lnTo>
                    <a:pt x="655" y="209"/>
                  </a:lnTo>
                  <a:lnTo>
                    <a:pt x="655" y="211"/>
                  </a:lnTo>
                  <a:lnTo>
                    <a:pt x="653" y="215"/>
                  </a:lnTo>
                  <a:lnTo>
                    <a:pt x="653" y="217"/>
                  </a:lnTo>
                  <a:lnTo>
                    <a:pt x="653" y="218"/>
                  </a:lnTo>
                  <a:lnTo>
                    <a:pt x="651" y="220"/>
                  </a:lnTo>
                  <a:lnTo>
                    <a:pt x="645" y="224"/>
                  </a:lnTo>
                  <a:lnTo>
                    <a:pt x="639" y="226"/>
                  </a:lnTo>
                  <a:lnTo>
                    <a:pt x="636" y="230"/>
                  </a:lnTo>
                  <a:lnTo>
                    <a:pt x="632" y="231"/>
                  </a:lnTo>
                  <a:lnTo>
                    <a:pt x="630" y="235"/>
                  </a:lnTo>
                  <a:lnTo>
                    <a:pt x="628" y="239"/>
                  </a:lnTo>
                  <a:lnTo>
                    <a:pt x="624" y="243"/>
                  </a:lnTo>
                  <a:lnTo>
                    <a:pt x="624" y="246"/>
                  </a:lnTo>
                  <a:lnTo>
                    <a:pt x="622" y="250"/>
                  </a:lnTo>
                  <a:lnTo>
                    <a:pt x="622" y="255"/>
                  </a:lnTo>
                  <a:lnTo>
                    <a:pt x="620" y="259"/>
                  </a:lnTo>
                  <a:lnTo>
                    <a:pt x="620" y="265"/>
                  </a:lnTo>
                  <a:lnTo>
                    <a:pt x="622" y="270"/>
                  </a:lnTo>
                  <a:lnTo>
                    <a:pt x="622" y="274"/>
                  </a:lnTo>
                  <a:lnTo>
                    <a:pt x="624" y="280"/>
                  </a:lnTo>
                  <a:lnTo>
                    <a:pt x="626" y="283"/>
                  </a:lnTo>
                  <a:lnTo>
                    <a:pt x="630" y="287"/>
                  </a:lnTo>
                  <a:lnTo>
                    <a:pt x="630" y="289"/>
                  </a:lnTo>
                  <a:lnTo>
                    <a:pt x="630" y="291"/>
                  </a:lnTo>
                  <a:lnTo>
                    <a:pt x="622" y="294"/>
                  </a:lnTo>
                  <a:lnTo>
                    <a:pt x="614" y="300"/>
                  </a:lnTo>
                  <a:lnTo>
                    <a:pt x="608" y="305"/>
                  </a:lnTo>
                  <a:lnTo>
                    <a:pt x="602" y="311"/>
                  </a:lnTo>
                  <a:lnTo>
                    <a:pt x="598" y="318"/>
                  </a:lnTo>
                  <a:lnTo>
                    <a:pt x="594" y="326"/>
                  </a:lnTo>
                  <a:lnTo>
                    <a:pt x="592" y="333"/>
                  </a:lnTo>
                  <a:lnTo>
                    <a:pt x="590" y="341"/>
                  </a:lnTo>
                  <a:lnTo>
                    <a:pt x="590" y="344"/>
                  </a:lnTo>
                  <a:lnTo>
                    <a:pt x="590" y="350"/>
                  </a:lnTo>
                  <a:lnTo>
                    <a:pt x="590" y="354"/>
                  </a:lnTo>
                  <a:lnTo>
                    <a:pt x="590" y="359"/>
                  </a:lnTo>
                  <a:lnTo>
                    <a:pt x="592" y="363"/>
                  </a:lnTo>
                  <a:lnTo>
                    <a:pt x="592" y="368"/>
                  </a:lnTo>
                  <a:lnTo>
                    <a:pt x="594" y="372"/>
                  </a:lnTo>
                  <a:lnTo>
                    <a:pt x="594" y="376"/>
                  </a:lnTo>
                  <a:lnTo>
                    <a:pt x="539" y="431"/>
                  </a:lnTo>
                  <a:lnTo>
                    <a:pt x="402" y="305"/>
                  </a:lnTo>
                  <a:lnTo>
                    <a:pt x="350" y="352"/>
                  </a:lnTo>
                  <a:lnTo>
                    <a:pt x="489" y="483"/>
                  </a:lnTo>
                  <a:lnTo>
                    <a:pt x="451" y="518"/>
                  </a:lnTo>
                  <a:lnTo>
                    <a:pt x="449" y="518"/>
                  </a:lnTo>
                  <a:lnTo>
                    <a:pt x="447" y="518"/>
                  </a:lnTo>
                  <a:lnTo>
                    <a:pt x="447" y="517"/>
                  </a:lnTo>
                  <a:lnTo>
                    <a:pt x="446" y="517"/>
                  </a:lnTo>
                  <a:lnTo>
                    <a:pt x="444" y="515"/>
                  </a:lnTo>
                  <a:lnTo>
                    <a:pt x="442" y="513"/>
                  </a:lnTo>
                  <a:lnTo>
                    <a:pt x="434" y="511"/>
                  </a:lnTo>
                  <a:lnTo>
                    <a:pt x="424" y="511"/>
                  </a:lnTo>
                  <a:lnTo>
                    <a:pt x="416" y="511"/>
                  </a:lnTo>
                  <a:lnTo>
                    <a:pt x="406" y="513"/>
                  </a:lnTo>
                  <a:lnTo>
                    <a:pt x="398" y="515"/>
                  </a:lnTo>
                  <a:lnTo>
                    <a:pt x="390" y="518"/>
                  </a:lnTo>
                  <a:lnTo>
                    <a:pt x="382" y="524"/>
                  </a:lnTo>
                  <a:lnTo>
                    <a:pt x="374" y="529"/>
                  </a:lnTo>
                  <a:lnTo>
                    <a:pt x="372" y="531"/>
                  </a:lnTo>
                  <a:lnTo>
                    <a:pt x="370" y="533"/>
                  </a:lnTo>
                  <a:lnTo>
                    <a:pt x="368" y="535"/>
                  </a:lnTo>
                  <a:lnTo>
                    <a:pt x="366" y="537"/>
                  </a:lnTo>
                  <a:lnTo>
                    <a:pt x="364" y="539"/>
                  </a:lnTo>
                  <a:lnTo>
                    <a:pt x="362" y="541"/>
                  </a:lnTo>
                  <a:lnTo>
                    <a:pt x="362" y="542"/>
                  </a:lnTo>
                  <a:lnTo>
                    <a:pt x="360" y="546"/>
                  </a:lnTo>
                  <a:lnTo>
                    <a:pt x="354" y="548"/>
                  </a:lnTo>
                  <a:lnTo>
                    <a:pt x="347" y="550"/>
                  </a:lnTo>
                  <a:lnTo>
                    <a:pt x="339" y="554"/>
                  </a:lnTo>
                  <a:lnTo>
                    <a:pt x="331" y="557"/>
                  </a:lnTo>
                  <a:lnTo>
                    <a:pt x="323" y="561"/>
                  </a:lnTo>
                  <a:lnTo>
                    <a:pt x="317" y="567"/>
                  </a:lnTo>
                  <a:lnTo>
                    <a:pt x="313" y="572"/>
                  </a:lnTo>
                  <a:lnTo>
                    <a:pt x="309" y="579"/>
                  </a:lnTo>
                  <a:lnTo>
                    <a:pt x="309" y="581"/>
                  </a:lnTo>
                  <a:lnTo>
                    <a:pt x="307" y="583"/>
                  </a:lnTo>
                  <a:lnTo>
                    <a:pt x="307" y="585"/>
                  </a:lnTo>
                  <a:lnTo>
                    <a:pt x="307" y="587"/>
                  </a:lnTo>
                  <a:lnTo>
                    <a:pt x="305" y="589"/>
                  </a:lnTo>
                  <a:lnTo>
                    <a:pt x="305" y="591"/>
                  </a:lnTo>
                  <a:lnTo>
                    <a:pt x="303" y="592"/>
                  </a:lnTo>
                  <a:lnTo>
                    <a:pt x="303" y="594"/>
                  </a:lnTo>
                  <a:lnTo>
                    <a:pt x="299" y="596"/>
                  </a:lnTo>
                  <a:lnTo>
                    <a:pt x="295" y="598"/>
                  </a:lnTo>
                  <a:lnTo>
                    <a:pt x="289" y="598"/>
                  </a:lnTo>
                  <a:lnTo>
                    <a:pt x="285" y="600"/>
                  </a:lnTo>
                  <a:lnTo>
                    <a:pt x="281" y="600"/>
                  </a:lnTo>
                  <a:lnTo>
                    <a:pt x="277" y="602"/>
                  </a:lnTo>
                  <a:lnTo>
                    <a:pt x="273" y="604"/>
                  </a:lnTo>
                  <a:lnTo>
                    <a:pt x="269" y="605"/>
                  </a:lnTo>
                  <a:lnTo>
                    <a:pt x="267" y="609"/>
                  </a:lnTo>
                  <a:lnTo>
                    <a:pt x="263" y="611"/>
                  </a:lnTo>
                  <a:lnTo>
                    <a:pt x="261" y="613"/>
                  </a:lnTo>
                  <a:lnTo>
                    <a:pt x="259" y="615"/>
                  </a:lnTo>
                  <a:lnTo>
                    <a:pt x="257" y="618"/>
                  </a:lnTo>
                  <a:lnTo>
                    <a:pt x="255" y="620"/>
                  </a:lnTo>
                  <a:lnTo>
                    <a:pt x="253" y="624"/>
                  </a:lnTo>
                  <a:lnTo>
                    <a:pt x="252" y="628"/>
                  </a:lnTo>
                  <a:lnTo>
                    <a:pt x="252" y="631"/>
                  </a:lnTo>
                  <a:lnTo>
                    <a:pt x="252" y="635"/>
                  </a:lnTo>
                  <a:lnTo>
                    <a:pt x="250" y="639"/>
                  </a:lnTo>
                  <a:lnTo>
                    <a:pt x="250" y="642"/>
                  </a:lnTo>
                  <a:lnTo>
                    <a:pt x="250" y="646"/>
                  </a:lnTo>
                  <a:lnTo>
                    <a:pt x="250" y="650"/>
                  </a:lnTo>
                  <a:lnTo>
                    <a:pt x="250" y="654"/>
                  </a:lnTo>
                  <a:lnTo>
                    <a:pt x="252" y="657"/>
                  </a:lnTo>
                  <a:lnTo>
                    <a:pt x="248" y="663"/>
                  </a:lnTo>
                  <a:lnTo>
                    <a:pt x="246" y="668"/>
                  </a:lnTo>
                  <a:lnTo>
                    <a:pt x="242" y="674"/>
                  </a:lnTo>
                  <a:lnTo>
                    <a:pt x="240" y="679"/>
                  </a:lnTo>
                  <a:lnTo>
                    <a:pt x="240" y="687"/>
                  </a:lnTo>
                  <a:lnTo>
                    <a:pt x="238" y="694"/>
                  </a:lnTo>
                  <a:lnTo>
                    <a:pt x="240" y="700"/>
                  </a:lnTo>
                  <a:lnTo>
                    <a:pt x="240" y="707"/>
                  </a:lnTo>
                  <a:lnTo>
                    <a:pt x="242" y="709"/>
                  </a:lnTo>
                  <a:lnTo>
                    <a:pt x="242" y="713"/>
                  </a:lnTo>
                  <a:lnTo>
                    <a:pt x="244" y="715"/>
                  </a:lnTo>
                  <a:lnTo>
                    <a:pt x="246" y="716"/>
                  </a:lnTo>
                  <a:lnTo>
                    <a:pt x="246" y="718"/>
                  </a:lnTo>
                  <a:lnTo>
                    <a:pt x="248" y="722"/>
                  </a:lnTo>
                  <a:lnTo>
                    <a:pt x="248" y="724"/>
                  </a:lnTo>
                  <a:lnTo>
                    <a:pt x="129" y="839"/>
                  </a:lnTo>
                  <a:lnTo>
                    <a:pt x="121" y="829"/>
                  </a:lnTo>
                  <a:lnTo>
                    <a:pt x="113" y="818"/>
                  </a:lnTo>
                  <a:lnTo>
                    <a:pt x="107" y="809"/>
                  </a:lnTo>
                  <a:lnTo>
                    <a:pt x="101" y="798"/>
                  </a:lnTo>
                  <a:lnTo>
                    <a:pt x="95" y="787"/>
                  </a:lnTo>
                  <a:lnTo>
                    <a:pt x="91" y="776"/>
                  </a:lnTo>
                  <a:lnTo>
                    <a:pt x="87" y="765"/>
                  </a:lnTo>
                  <a:lnTo>
                    <a:pt x="81" y="752"/>
                  </a:lnTo>
                  <a:lnTo>
                    <a:pt x="77" y="731"/>
                  </a:lnTo>
                  <a:lnTo>
                    <a:pt x="75" y="711"/>
                  </a:lnTo>
                  <a:lnTo>
                    <a:pt x="73" y="691"/>
                  </a:lnTo>
                  <a:lnTo>
                    <a:pt x="73" y="668"/>
                  </a:lnTo>
                  <a:lnTo>
                    <a:pt x="73" y="648"/>
                  </a:lnTo>
                  <a:lnTo>
                    <a:pt x="77" y="628"/>
                  </a:lnTo>
                  <a:lnTo>
                    <a:pt x="81" y="609"/>
                  </a:lnTo>
                  <a:lnTo>
                    <a:pt x="87" y="591"/>
                  </a:lnTo>
                  <a:lnTo>
                    <a:pt x="89" y="587"/>
                  </a:lnTo>
                  <a:lnTo>
                    <a:pt x="91" y="583"/>
                  </a:lnTo>
                  <a:lnTo>
                    <a:pt x="93" y="579"/>
                  </a:lnTo>
                  <a:lnTo>
                    <a:pt x="93" y="574"/>
                  </a:lnTo>
                  <a:lnTo>
                    <a:pt x="95" y="570"/>
                  </a:lnTo>
                  <a:lnTo>
                    <a:pt x="97" y="567"/>
                  </a:lnTo>
                  <a:lnTo>
                    <a:pt x="99" y="563"/>
                  </a:lnTo>
                  <a:lnTo>
                    <a:pt x="103" y="559"/>
                  </a:lnTo>
                  <a:lnTo>
                    <a:pt x="105" y="559"/>
                  </a:lnTo>
                  <a:lnTo>
                    <a:pt x="107" y="561"/>
                  </a:lnTo>
                  <a:lnTo>
                    <a:pt x="137" y="596"/>
                  </a:lnTo>
                  <a:lnTo>
                    <a:pt x="139" y="576"/>
                  </a:lnTo>
                  <a:lnTo>
                    <a:pt x="141" y="557"/>
                  </a:lnTo>
                  <a:lnTo>
                    <a:pt x="145" y="539"/>
                  </a:lnTo>
                  <a:lnTo>
                    <a:pt x="149" y="520"/>
                  </a:lnTo>
                  <a:lnTo>
                    <a:pt x="153" y="502"/>
                  </a:lnTo>
                  <a:lnTo>
                    <a:pt x="158" y="483"/>
                  </a:lnTo>
                  <a:lnTo>
                    <a:pt x="162" y="467"/>
                  </a:lnTo>
                  <a:lnTo>
                    <a:pt x="168" y="448"/>
                  </a:lnTo>
                  <a:lnTo>
                    <a:pt x="170" y="442"/>
                  </a:lnTo>
                  <a:lnTo>
                    <a:pt x="172" y="437"/>
                  </a:lnTo>
                  <a:lnTo>
                    <a:pt x="174" y="431"/>
                  </a:lnTo>
                  <a:lnTo>
                    <a:pt x="178" y="426"/>
                  </a:lnTo>
                  <a:lnTo>
                    <a:pt x="180" y="420"/>
                  </a:lnTo>
                  <a:lnTo>
                    <a:pt x="182" y="415"/>
                  </a:lnTo>
                  <a:lnTo>
                    <a:pt x="182" y="411"/>
                  </a:lnTo>
                  <a:lnTo>
                    <a:pt x="182" y="404"/>
                  </a:lnTo>
                  <a:lnTo>
                    <a:pt x="164" y="415"/>
                  </a:lnTo>
                  <a:lnTo>
                    <a:pt x="147" y="426"/>
                  </a:lnTo>
                  <a:lnTo>
                    <a:pt x="131" y="439"/>
                  </a:lnTo>
                  <a:lnTo>
                    <a:pt x="113" y="450"/>
                  </a:lnTo>
                  <a:lnTo>
                    <a:pt x="95" y="461"/>
                  </a:lnTo>
                  <a:lnTo>
                    <a:pt x="77" y="472"/>
                  </a:lnTo>
                  <a:lnTo>
                    <a:pt x="60" y="483"/>
                  </a:lnTo>
                  <a:lnTo>
                    <a:pt x="42" y="494"/>
                  </a:lnTo>
                  <a:lnTo>
                    <a:pt x="36" y="496"/>
                  </a:lnTo>
                  <a:lnTo>
                    <a:pt x="32" y="500"/>
                  </a:lnTo>
                  <a:lnTo>
                    <a:pt x="26" y="504"/>
                  </a:lnTo>
                  <a:lnTo>
                    <a:pt x="22" y="505"/>
                  </a:lnTo>
                  <a:lnTo>
                    <a:pt x="16" y="507"/>
                  </a:lnTo>
                  <a:lnTo>
                    <a:pt x="12" y="511"/>
                  </a:lnTo>
                  <a:lnTo>
                    <a:pt x="8" y="513"/>
                  </a:lnTo>
                  <a:lnTo>
                    <a:pt x="4" y="517"/>
                  </a:lnTo>
                  <a:lnTo>
                    <a:pt x="0" y="520"/>
                  </a:lnTo>
                  <a:lnTo>
                    <a:pt x="2" y="522"/>
                  </a:lnTo>
                  <a:lnTo>
                    <a:pt x="4" y="524"/>
                  </a:lnTo>
                  <a:lnTo>
                    <a:pt x="46" y="531"/>
                  </a:lnTo>
                  <a:lnTo>
                    <a:pt x="38" y="548"/>
                  </a:lnTo>
                  <a:lnTo>
                    <a:pt x="30" y="567"/>
                  </a:lnTo>
                  <a:lnTo>
                    <a:pt x="24" y="583"/>
                  </a:lnTo>
                  <a:lnTo>
                    <a:pt x="18" y="600"/>
                  </a:lnTo>
                  <a:lnTo>
                    <a:pt x="12" y="617"/>
                  </a:lnTo>
                  <a:lnTo>
                    <a:pt x="8" y="633"/>
                  </a:lnTo>
                  <a:lnTo>
                    <a:pt x="4" y="652"/>
                  </a:lnTo>
                  <a:lnTo>
                    <a:pt x="0" y="670"/>
                  </a:lnTo>
                  <a:lnTo>
                    <a:pt x="0" y="696"/>
                  </a:lnTo>
                  <a:lnTo>
                    <a:pt x="2" y="722"/>
                  </a:lnTo>
                  <a:lnTo>
                    <a:pt x="6" y="746"/>
                  </a:lnTo>
                  <a:lnTo>
                    <a:pt x="10" y="770"/>
                  </a:lnTo>
                  <a:lnTo>
                    <a:pt x="16" y="792"/>
                  </a:lnTo>
                  <a:lnTo>
                    <a:pt x="24" y="816"/>
                  </a:lnTo>
                  <a:lnTo>
                    <a:pt x="34" y="839"/>
                  </a:lnTo>
                  <a:lnTo>
                    <a:pt x="46" y="859"/>
                  </a:lnTo>
                  <a:lnTo>
                    <a:pt x="48" y="863"/>
                  </a:lnTo>
                  <a:lnTo>
                    <a:pt x="48" y="865"/>
                  </a:lnTo>
                  <a:lnTo>
                    <a:pt x="50" y="866"/>
                  </a:lnTo>
                  <a:lnTo>
                    <a:pt x="50" y="868"/>
                  </a:lnTo>
                  <a:lnTo>
                    <a:pt x="52" y="870"/>
                  </a:lnTo>
                  <a:lnTo>
                    <a:pt x="54" y="870"/>
                  </a:lnTo>
                  <a:lnTo>
                    <a:pt x="54" y="872"/>
                  </a:lnTo>
                  <a:lnTo>
                    <a:pt x="56" y="874"/>
                  </a:lnTo>
                  <a:lnTo>
                    <a:pt x="61" y="881"/>
                  </a:lnTo>
                  <a:lnTo>
                    <a:pt x="63" y="891"/>
                  </a:lnTo>
                  <a:lnTo>
                    <a:pt x="65" y="900"/>
                  </a:lnTo>
                  <a:lnTo>
                    <a:pt x="65" y="909"/>
                  </a:lnTo>
                  <a:lnTo>
                    <a:pt x="63" y="918"/>
                  </a:lnTo>
                  <a:lnTo>
                    <a:pt x="61" y="928"/>
                  </a:lnTo>
                  <a:lnTo>
                    <a:pt x="60" y="937"/>
                  </a:lnTo>
                  <a:lnTo>
                    <a:pt x="60" y="946"/>
                  </a:lnTo>
                  <a:lnTo>
                    <a:pt x="60" y="948"/>
                  </a:lnTo>
                  <a:lnTo>
                    <a:pt x="58" y="948"/>
                  </a:lnTo>
                  <a:lnTo>
                    <a:pt x="58" y="950"/>
                  </a:lnTo>
                  <a:lnTo>
                    <a:pt x="60" y="950"/>
                  </a:lnTo>
                  <a:lnTo>
                    <a:pt x="137" y="952"/>
                  </a:lnTo>
                  <a:lnTo>
                    <a:pt x="155" y="963"/>
                  </a:lnTo>
                  <a:lnTo>
                    <a:pt x="170" y="972"/>
                  </a:lnTo>
                  <a:lnTo>
                    <a:pt x="188" y="981"/>
                  </a:lnTo>
                  <a:lnTo>
                    <a:pt x="206" y="989"/>
                  </a:lnTo>
                  <a:lnTo>
                    <a:pt x="224" y="996"/>
                  </a:lnTo>
                  <a:lnTo>
                    <a:pt x="242" y="1002"/>
                  </a:lnTo>
                  <a:lnTo>
                    <a:pt x="259" y="1005"/>
                  </a:lnTo>
                  <a:lnTo>
                    <a:pt x="279" y="1007"/>
                  </a:lnTo>
                  <a:lnTo>
                    <a:pt x="303" y="1011"/>
                  </a:lnTo>
                  <a:lnTo>
                    <a:pt x="327" y="1011"/>
                  </a:lnTo>
                  <a:lnTo>
                    <a:pt x="350" y="1013"/>
                  </a:lnTo>
                  <a:lnTo>
                    <a:pt x="372" y="1011"/>
                  </a:lnTo>
                  <a:lnTo>
                    <a:pt x="396" y="1009"/>
                  </a:lnTo>
                  <a:lnTo>
                    <a:pt x="420" y="1005"/>
                  </a:lnTo>
                  <a:lnTo>
                    <a:pt x="442" y="1002"/>
                  </a:lnTo>
                  <a:lnTo>
                    <a:pt x="463" y="994"/>
                  </a:lnTo>
                  <a:lnTo>
                    <a:pt x="469" y="991"/>
                  </a:lnTo>
                  <a:lnTo>
                    <a:pt x="475" y="989"/>
                  </a:lnTo>
                  <a:lnTo>
                    <a:pt x="483" y="987"/>
                  </a:lnTo>
                  <a:lnTo>
                    <a:pt x="489" y="983"/>
                  </a:lnTo>
                  <a:lnTo>
                    <a:pt x="495" y="981"/>
                  </a:lnTo>
                  <a:lnTo>
                    <a:pt x="501" y="978"/>
                  </a:lnTo>
                  <a:lnTo>
                    <a:pt x="507" y="976"/>
                  </a:lnTo>
                  <a:lnTo>
                    <a:pt x="515" y="974"/>
                  </a:lnTo>
                  <a:lnTo>
                    <a:pt x="509" y="1013"/>
                  </a:lnTo>
                  <a:lnTo>
                    <a:pt x="523" y="1000"/>
                  </a:lnTo>
                  <a:lnTo>
                    <a:pt x="539" y="989"/>
                  </a:lnTo>
                  <a:lnTo>
                    <a:pt x="552" y="976"/>
                  </a:lnTo>
                  <a:lnTo>
                    <a:pt x="566" y="961"/>
                  </a:lnTo>
                  <a:lnTo>
                    <a:pt x="580" y="948"/>
                  </a:lnTo>
                  <a:lnTo>
                    <a:pt x="594" y="933"/>
                  </a:lnTo>
                  <a:lnTo>
                    <a:pt x="608" y="920"/>
                  </a:lnTo>
                  <a:lnTo>
                    <a:pt x="622" y="907"/>
                  </a:lnTo>
                  <a:lnTo>
                    <a:pt x="628" y="903"/>
                  </a:lnTo>
                  <a:lnTo>
                    <a:pt x="632" y="898"/>
                  </a:lnTo>
                  <a:lnTo>
                    <a:pt x="636" y="894"/>
                  </a:lnTo>
                  <a:lnTo>
                    <a:pt x="641" y="889"/>
                  </a:lnTo>
                  <a:lnTo>
                    <a:pt x="645" y="885"/>
                  </a:lnTo>
                  <a:lnTo>
                    <a:pt x="651" y="879"/>
                  </a:lnTo>
                  <a:lnTo>
                    <a:pt x="655" y="876"/>
                  </a:lnTo>
                  <a:lnTo>
                    <a:pt x="661" y="870"/>
                  </a:lnTo>
                  <a:lnTo>
                    <a:pt x="663" y="870"/>
                  </a:lnTo>
                  <a:lnTo>
                    <a:pt x="661" y="870"/>
                  </a:lnTo>
                  <a:lnTo>
                    <a:pt x="661" y="868"/>
                  </a:lnTo>
                  <a:lnTo>
                    <a:pt x="455" y="898"/>
                  </a:lnTo>
                  <a:lnTo>
                    <a:pt x="493" y="920"/>
                  </a:lnTo>
                  <a:lnTo>
                    <a:pt x="491" y="922"/>
                  </a:lnTo>
                  <a:lnTo>
                    <a:pt x="489" y="922"/>
                  </a:lnTo>
                  <a:lnTo>
                    <a:pt x="485" y="924"/>
                  </a:lnTo>
                  <a:lnTo>
                    <a:pt x="483" y="926"/>
                  </a:lnTo>
                  <a:lnTo>
                    <a:pt x="481" y="926"/>
                  </a:lnTo>
                  <a:lnTo>
                    <a:pt x="477" y="928"/>
                  </a:lnTo>
                  <a:lnTo>
                    <a:pt x="475" y="929"/>
                  </a:lnTo>
                  <a:lnTo>
                    <a:pt x="471" y="929"/>
                  </a:lnTo>
                  <a:lnTo>
                    <a:pt x="459" y="935"/>
                  </a:lnTo>
                  <a:lnTo>
                    <a:pt x="447" y="937"/>
                  </a:lnTo>
                  <a:lnTo>
                    <a:pt x="436" y="941"/>
                  </a:lnTo>
                  <a:lnTo>
                    <a:pt x="424" y="944"/>
                  </a:lnTo>
                  <a:lnTo>
                    <a:pt x="412" y="946"/>
                  </a:lnTo>
                  <a:lnTo>
                    <a:pt x="400" y="948"/>
                  </a:lnTo>
                  <a:lnTo>
                    <a:pt x="386" y="950"/>
                  </a:lnTo>
                  <a:lnTo>
                    <a:pt x="374" y="950"/>
                  </a:lnTo>
                  <a:lnTo>
                    <a:pt x="366" y="952"/>
                  </a:lnTo>
                  <a:lnTo>
                    <a:pt x="358" y="952"/>
                  </a:lnTo>
                  <a:lnTo>
                    <a:pt x="352" y="952"/>
                  </a:lnTo>
                  <a:lnTo>
                    <a:pt x="345" y="950"/>
                  </a:lnTo>
                  <a:lnTo>
                    <a:pt x="337" y="950"/>
                  </a:lnTo>
                  <a:lnTo>
                    <a:pt x="331" y="950"/>
                  </a:lnTo>
                  <a:lnTo>
                    <a:pt x="325" y="948"/>
                  </a:lnTo>
                  <a:lnTo>
                    <a:pt x="317" y="948"/>
                  </a:lnTo>
                  <a:lnTo>
                    <a:pt x="313" y="946"/>
                  </a:lnTo>
                  <a:lnTo>
                    <a:pt x="307" y="944"/>
                  </a:lnTo>
                  <a:lnTo>
                    <a:pt x="301" y="944"/>
                  </a:lnTo>
                  <a:lnTo>
                    <a:pt x="297" y="942"/>
                  </a:lnTo>
                  <a:lnTo>
                    <a:pt x="291" y="941"/>
                  </a:lnTo>
                  <a:lnTo>
                    <a:pt x="287" y="941"/>
                  </a:lnTo>
                  <a:lnTo>
                    <a:pt x="281" y="939"/>
                  </a:lnTo>
                  <a:lnTo>
                    <a:pt x="277" y="937"/>
                  </a:lnTo>
                  <a:lnTo>
                    <a:pt x="281" y="933"/>
                  </a:lnTo>
                  <a:lnTo>
                    <a:pt x="283" y="929"/>
                  </a:lnTo>
                  <a:lnTo>
                    <a:pt x="287" y="928"/>
                  </a:lnTo>
                  <a:lnTo>
                    <a:pt x="289" y="924"/>
                  </a:lnTo>
                  <a:lnTo>
                    <a:pt x="293" y="920"/>
                  </a:lnTo>
                  <a:lnTo>
                    <a:pt x="295" y="916"/>
                  </a:lnTo>
                  <a:lnTo>
                    <a:pt x="297" y="911"/>
                  </a:lnTo>
                  <a:lnTo>
                    <a:pt x="297" y="907"/>
                  </a:lnTo>
                  <a:lnTo>
                    <a:pt x="299" y="902"/>
                  </a:lnTo>
                  <a:lnTo>
                    <a:pt x="299" y="896"/>
                  </a:lnTo>
                  <a:lnTo>
                    <a:pt x="299" y="891"/>
                  </a:lnTo>
                  <a:lnTo>
                    <a:pt x="299" y="885"/>
                  </a:lnTo>
                  <a:lnTo>
                    <a:pt x="297" y="879"/>
                  </a:lnTo>
                  <a:lnTo>
                    <a:pt x="295" y="876"/>
                  </a:lnTo>
                  <a:lnTo>
                    <a:pt x="293" y="870"/>
                  </a:lnTo>
                  <a:lnTo>
                    <a:pt x="289" y="866"/>
                  </a:lnTo>
                  <a:lnTo>
                    <a:pt x="293" y="861"/>
                  </a:lnTo>
                  <a:lnTo>
                    <a:pt x="297" y="857"/>
                  </a:lnTo>
                  <a:lnTo>
                    <a:pt x="299" y="852"/>
                  </a:lnTo>
                  <a:lnTo>
                    <a:pt x="303" y="844"/>
                  </a:lnTo>
                  <a:lnTo>
                    <a:pt x="305" y="839"/>
                  </a:lnTo>
                  <a:lnTo>
                    <a:pt x="305" y="833"/>
                  </a:lnTo>
                  <a:lnTo>
                    <a:pt x="305" y="826"/>
                  </a:lnTo>
                  <a:lnTo>
                    <a:pt x="305" y="818"/>
                  </a:lnTo>
                  <a:lnTo>
                    <a:pt x="303" y="813"/>
                  </a:lnTo>
                  <a:lnTo>
                    <a:pt x="303" y="807"/>
                  </a:lnTo>
                  <a:lnTo>
                    <a:pt x="303" y="800"/>
                  </a:lnTo>
                  <a:lnTo>
                    <a:pt x="303" y="794"/>
                  </a:lnTo>
                  <a:lnTo>
                    <a:pt x="305" y="789"/>
                  </a:lnTo>
                  <a:lnTo>
                    <a:pt x="305" y="783"/>
                  </a:lnTo>
                  <a:lnTo>
                    <a:pt x="305" y="778"/>
                  </a:lnTo>
                  <a:lnTo>
                    <a:pt x="303" y="772"/>
                  </a:lnTo>
                  <a:lnTo>
                    <a:pt x="315" y="757"/>
                  </a:lnTo>
                  <a:lnTo>
                    <a:pt x="329" y="744"/>
                  </a:lnTo>
                  <a:lnTo>
                    <a:pt x="341" y="729"/>
                  </a:lnTo>
                  <a:lnTo>
                    <a:pt x="354" y="716"/>
                  </a:lnTo>
                  <a:lnTo>
                    <a:pt x="368" y="704"/>
                  </a:lnTo>
                  <a:lnTo>
                    <a:pt x="380" y="691"/>
                  </a:lnTo>
                  <a:lnTo>
                    <a:pt x="394" y="676"/>
                  </a:lnTo>
                  <a:lnTo>
                    <a:pt x="406" y="663"/>
                  </a:lnTo>
                  <a:lnTo>
                    <a:pt x="414" y="655"/>
                  </a:lnTo>
                  <a:lnTo>
                    <a:pt x="420" y="648"/>
                  </a:lnTo>
                  <a:lnTo>
                    <a:pt x="428" y="642"/>
                  </a:lnTo>
                  <a:lnTo>
                    <a:pt x="434" y="635"/>
                  </a:lnTo>
                  <a:lnTo>
                    <a:pt x="442" y="628"/>
                  </a:lnTo>
                  <a:lnTo>
                    <a:pt x="447" y="622"/>
                  </a:lnTo>
                  <a:lnTo>
                    <a:pt x="453" y="615"/>
                  </a:lnTo>
                  <a:lnTo>
                    <a:pt x="461" y="607"/>
                  </a:lnTo>
                  <a:lnTo>
                    <a:pt x="493" y="574"/>
                  </a:lnTo>
                  <a:lnTo>
                    <a:pt x="499" y="578"/>
                  </a:lnTo>
                  <a:lnTo>
                    <a:pt x="507" y="581"/>
                  </a:lnTo>
                  <a:lnTo>
                    <a:pt x="515" y="583"/>
                  </a:lnTo>
                  <a:lnTo>
                    <a:pt x="523" y="585"/>
                  </a:lnTo>
                  <a:lnTo>
                    <a:pt x="533" y="585"/>
                  </a:lnTo>
                  <a:lnTo>
                    <a:pt x="541" y="585"/>
                  </a:lnTo>
                  <a:lnTo>
                    <a:pt x="550" y="583"/>
                  </a:lnTo>
                  <a:lnTo>
                    <a:pt x="558" y="581"/>
                  </a:lnTo>
                  <a:lnTo>
                    <a:pt x="560" y="579"/>
                  </a:lnTo>
                  <a:lnTo>
                    <a:pt x="564" y="578"/>
                  </a:lnTo>
                  <a:lnTo>
                    <a:pt x="564" y="576"/>
                  </a:lnTo>
                  <a:lnTo>
                    <a:pt x="566" y="576"/>
                  </a:lnTo>
                  <a:lnTo>
                    <a:pt x="568" y="574"/>
                  </a:lnTo>
                  <a:lnTo>
                    <a:pt x="570" y="572"/>
                  </a:lnTo>
                  <a:lnTo>
                    <a:pt x="572" y="570"/>
                  </a:lnTo>
                  <a:lnTo>
                    <a:pt x="574" y="568"/>
                  </a:lnTo>
                  <a:lnTo>
                    <a:pt x="586" y="576"/>
                  </a:lnTo>
                  <a:lnTo>
                    <a:pt x="600" y="587"/>
                  </a:lnTo>
                  <a:lnTo>
                    <a:pt x="612" y="596"/>
                  </a:lnTo>
                  <a:lnTo>
                    <a:pt x="624" y="607"/>
                  </a:lnTo>
                  <a:lnTo>
                    <a:pt x="634" y="620"/>
                  </a:lnTo>
                  <a:lnTo>
                    <a:pt x="645" y="631"/>
                  </a:lnTo>
                  <a:lnTo>
                    <a:pt x="657" y="642"/>
                  </a:lnTo>
                  <a:lnTo>
                    <a:pt x="671" y="652"/>
                  </a:lnTo>
                  <a:lnTo>
                    <a:pt x="717" y="609"/>
                  </a:lnTo>
                  <a:lnTo>
                    <a:pt x="655" y="546"/>
                  </a:lnTo>
                  <a:lnTo>
                    <a:pt x="657" y="542"/>
                  </a:lnTo>
                  <a:lnTo>
                    <a:pt x="661" y="539"/>
                  </a:lnTo>
                  <a:lnTo>
                    <a:pt x="665" y="537"/>
                  </a:lnTo>
                  <a:lnTo>
                    <a:pt x="669" y="531"/>
                  </a:lnTo>
                  <a:lnTo>
                    <a:pt x="671" y="528"/>
                  </a:lnTo>
                  <a:lnTo>
                    <a:pt x="675" y="524"/>
                  </a:lnTo>
                  <a:lnTo>
                    <a:pt x="675" y="518"/>
                  </a:lnTo>
                  <a:lnTo>
                    <a:pt x="677" y="513"/>
                  </a:lnTo>
                  <a:lnTo>
                    <a:pt x="689" y="505"/>
                  </a:lnTo>
                  <a:lnTo>
                    <a:pt x="695" y="502"/>
                  </a:lnTo>
                  <a:lnTo>
                    <a:pt x="699" y="494"/>
                  </a:lnTo>
                  <a:lnTo>
                    <a:pt x="701" y="487"/>
                  </a:lnTo>
                  <a:lnTo>
                    <a:pt x="703" y="480"/>
                  </a:lnTo>
                  <a:lnTo>
                    <a:pt x="705" y="474"/>
                  </a:lnTo>
                  <a:lnTo>
                    <a:pt x="707" y="467"/>
                  </a:lnTo>
                  <a:lnTo>
                    <a:pt x="709" y="459"/>
                  </a:lnTo>
                  <a:lnTo>
                    <a:pt x="713" y="454"/>
                  </a:lnTo>
                  <a:lnTo>
                    <a:pt x="717" y="448"/>
                  </a:lnTo>
                  <a:lnTo>
                    <a:pt x="719" y="442"/>
                  </a:lnTo>
                  <a:lnTo>
                    <a:pt x="719" y="437"/>
                  </a:lnTo>
                  <a:lnTo>
                    <a:pt x="721" y="431"/>
                  </a:lnTo>
                  <a:lnTo>
                    <a:pt x="721" y="426"/>
                  </a:lnTo>
                  <a:lnTo>
                    <a:pt x="721" y="418"/>
                  </a:lnTo>
                  <a:lnTo>
                    <a:pt x="721" y="413"/>
                  </a:lnTo>
                  <a:lnTo>
                    <a:pt x="721" y="407"/>
                  </a:lnTo>
                  <a:lnTo>
                    <a:pt x="721" y="405"/>
                  </a:lnTo>
                  <a:lnTo>
                    <a:pt x="719" y="404"/>
                  </a:lnTo>
                  <a:lnTo>
                    <a:pt x="719" y="402"/>
                  </a:lnTo>
                  <a:lnTo>
                    <a:pt x="719" y="400"/>
                  </a:lnTo>
                  <a:lnTo>
                    <a:pt x="719" y="398"/>
                  </a:lnTo>
                  <a:lnTo>
                    <a:pt x="719" y="396"/>
                  </a:lnTo>
                  <a:lnTo>
                    <a:pt x="719" y="394"/>
                  </a:lnTo>
                  <a:lnTo>
                    <a:pt x="719" y="392"/>
                  </a:lnTo>
                  <a:lnTo>
                    <a:pt x="723" y="389"/>
                  </a:lnTo>
                  <a:lnTo>
                    <a:pt x="727" y="383"/>
                  </a:lnTo>
                  <a:lnTo>
                    <a:pt x="731" y="378"/>
                  </a:lnTo>
                  <a:lnTo>
                    <a:pt x="733" y="372"/>
                  </a:lnTo>
                  <a:lnTo>
                    <a:pt x="735" y="367"/>
                  </a:lnTo>
                  <a:lnTo>
                    <a:pt x="736" y="361"/>
                  </a:lnTo>
                  <a:lnTo>
                    <a:pt x="736" y="354"/>
                  </a:lnTo>
                  <a:lnTo>
                    <a:pt x="736" y="348"/>
                  </a:lnTo>
                  <a:lnTo>
                    <a:pt x="736" y="339"/>
                  </a:lnTo>
                  <a:lnTo>
                    <a:pt x="735" y="330"/>
                  </a:lnTo>
                  <a:lnTo>
                    <a:pt x="731" y="322"/>
                  </a:lnTo>
                  <a:lnTo>
                    <a:pt x="727" y="313"/>
                  </a:lnTo>
                  <a:lnTo>
                    <a:pt x="721" y="307"/>
                  </a:lnTo>
                  <a:lnTo>
                    <a:pt x="715" y="300"/>
                  </a:lnTo>
                  <a:lnTo>
                    <a:pt x="709" y="294"/>
                  </a:lnTo>
                  <a:lnTo>
                    <a:pt x="701" y="291"/>
                  </a:lnTo>
                  <a:lnTo>
                    <a:pt x="699" y="289"/>
                  </a:lnTo>
                  <a:lnTo>
                    <a:pt x="695" y="287"/>
                  </a:lnTo>
                  <a:lnTo>
                    <a:pt x="693" y="287"/>
                  </a:lnTo>
                  <a:lnTo>
                    <a:pt x="691" y="285"/>
                  </a:lnTo>
                  <a:lnTo>
                    <a:pt x="687" y="285"/>
                  </a:lnTo>
                  <a:lnTo>
                    <a:pt x="685" y="285"/>
                  </a:lnTo>
                  <a:lnTo>
                    <a:pt x="683" y="283"/>
                  </a:lnTo>
                  <a:lnTo>
                    <a:pt x="679" y="283"/>
                  </a:lnTo>
                  <a:lnTo>
                    <a:pt x="677" y="265"/>
                  </a:lnTo>
                  <a:lnTo>
                    <a:pt x="693" y="252"/>
                  </a:lnTo>
                  <a:lnTo>
                    <a:pt x="699" y="239"/>
                  </a:lnTo>
                  <a:lnTo>
                    <a:pt x="703" y="237"/>
                  </a:lnTo>
                  <a:lnTo>
                    <a:pt x="709" y="235"/>
                  </a:lnTo>
                  <a:lnTo>
                    <a:pt x="713" y="233"/>
                  </a:lnTo>
                  <a:lnTo>
                    <a:pt x="719" y="231"/>
                  </a:lnTo>
                  <a:lnTo>
                    <a:pt x="723" y="230"/>
                  </a:lnTo>
                  <a:lnTo>
                    <a:pt x="727" y="226"/>
                  </a:lnTo>
                  <a:lnTo>
                    <a:pt x="729" y="222"/>
                  </a:lnTo>
                  <a:lnTo>
                    <a:pt x="731" y="217"/>
                  </a:lnTo>
                  <a:lnTo>
                    <a:pt x="736" y="218"/>
                  </a:lnTo>
                  <a:lnTo>
                    <a:pt x="740" y="220"/>
                  </a:lnTo>
                  <a:lnTo>
                    <a:pt x="744" y="220"/>
                  </a:lnTo>
                  <a:lnTo>
                    <a:pt x="750" y="220"/>
                  </a:lnTo>
                  <a:lnTo>
                    <a:pt x="754" y="220"/>
                  </a:lnTo>
                  <a:lnTo>
                    <a:pt x="760" y="220"/>
                  </a:lnTo>
                  <a:lnTo>
                    <a:pt x="764" y="218"/>
                  </a:lnTo>
                  <a:lnTo>
                    <a:pt x="768" y="215"/>
                  </a:lnTo>
                  <a:lnTo>
                    <a:pt x="770" y="215"/>
                  </a:lnTo>
                  <a:lnTo>
                    <a:pt x="770" y="213"/>
                  </a:lnTo>
                  <a:lnTo>
                    <a:pt x="772" y="213"/>
                  </a:lnTo>
                  <a:lnTo>
                    <a:pt x="772" y="211"/>
                  </a:lnTo>
                  <a:lnTo>
                    <a:pt x="774" y="209"/>
                  </a:lnTo>
                  <a:lnTo>
                    <a:pt x="776" y="209"/>
                  </a:lnTo>
                  <a:lnTo>
                    <a:pt x="776" y="207"/>
                  </a:lnTo>
                  <a:lnTo>
                    <a:pt x="778" y="205"/>
                  </a:lnTo>
                  <a:lnTo>
                    <a:pt x="778" y="204"/>
                  </a:lnTo>
                  <a:lnTo>
                    <a:pt x="778" y="202"/>
                  </a:lnTo>
                  <a:lnTo>
                    <a:pt x="780" y="202"/>
                  </a:lnTo>
                  <a:lnTo>
                    <a:pt x="782" y="200"/>
                  </a:lnTo>
                  <a:lnTo>
                    <a:pt x="786" y="202"/>
                  </a:lnTo>
                  <a:lnTo>
                    <a:pt x="790" y="204"/>
                  </a:lnTo>
                  <a:lnTo>
                    <a:pt x="796" y="205"/>
                  </a:lnTo>
                  <a:lnTo>
                    <a:pt x="800" y="205"/>
                  </a:lnTo>
                  <a:lnTo>
                    <a:pt x="806" y="205"/>
                  </a:lnTo>
                  <a:lnTo>
                    <a:pt x="810" y="204"/>
                  </a:lnTo>
                  <a:lnTo>
                    <a:pt x="816" y="204"/>
                  </a:lnTo>
                  <a:lnTo>
                    <a:pt x="820" y="202"/>
                  </a:lnTo>
                  <a:lnTo>
                    <a:pt x="822" y="200"/>
                  </a:lnTo>
                  <a:lnTo>
                    <a:pt x="824" y="198"/>
                  </a:lnTo>
                  <a:lnTo>
                    <a:pt x="826" y="196"/>
                  </a:lnTo>
                  <a:lnTo>
                    <a:pt x="826" y="194"/>
                  </a:lnTo>
                  <a:lnTo>
                    <a:pt x="828" y="194"/>
                  </a:lnTo>
                  <a:lnTo>
                    <a:pt x="830" y="193"/>
                  </a:lnTo>
                  <a:lnTo>
                    <a:pt x="831" y="193"/>
                  </a:lnTo>
                  <a:lnTo>
                    <a:pt x="833" y="193"/>
                  </a:lnTo>
                  <a:lnTo>
                    <a:pt x="841" y="198"/>
                  </a:lnTo>
                  <a:lnTo>
                    <a:pt x="845" y="200"/>
                  </a:lnTo>
                  <a:lnTo>
                    <a:pt x="851" y="200"/>
                  </a:lnTo>
                  <a:lnTo>
                    <a:pt x="857" y="202"/>
                  </a:lnTo>
                  <a:lnTo>
                    <a:pt x="863" y="200"/>
                  </a:lnTo>
                  <a:lnTo>
                    <a:pt x="869" y="200"/>
                  </a:lnTo>
                  <a:lnTo>
                    <a:pt x="873" y="198"/>
                  </a:lnTo>
                  <a:lnTo>
                    <a:pt x="879" y="194"/>
                  </a:lnTo>
                  <a:lnTo>
                    <a:pt x="883" y="191"/>
                  </a:lnTo>
                  <a:lnTo>
                    <a:pt x="885" y="189"/>
                  </a:lnTo>
                  <a:lnTo>
                    <a:pt x="885" y="187"/>
                  </a:lnTo>
                  <a:lnTo>
                    <a:pt x="887" y="187"/>
                  </a:lnTo>
                  <a:lnTo>
                    <a:pt x="887" y="185"/>
                  </a:lnTo>
                  <a:lnTo>
                    <a:pt x="889" y="185"/>
                  </a:lnTo>
                  <a:lnTo>
                    <a:pt x="893" y="187"/>
                  </a:lnTo>
                  <a:lnTo>
                    <a:pt x="897" y="191"/>
                  </a:lnTo>
                  <a:lnTo>
                    <a:pt x="903" y="193"/>
                  </a:lnTo>
                  <a:lnTo>
                    <a:pt x="909" y="193"/>
                  </a:lnTo>
                  <a:lnTo>
                    <a:pt x="915" y="194"/>
                  </a:lnTo>
                  <a:lnTo>
                    <a:pt x="921" y="194"/>
                  </a:lnTo>
                  <a:lnTo>
                    <a:pt x="927" y="193"/>
                  </a:lnTo>
                  <a:lnTo>
                    <a:pt x="932" y="191"/>
                  </a:lnTo>
                  <a:lnTo>
                    <a:pt x="934" y="189"/>
                  </a:lnTo>
                  <a:lnTo>
                    <a:pt x="936" y="187"/>
                  </a:lnTo>
                  <a:lnTo>
                    <a:pt x="938" y="187"/>
                  </a:lnTo>
                  <a:lnTo>
                    <a:pt x="940" y="187"/>
                  </a:lnTo>
                  <a:lnTo>
                    <a:pt x="946" y="191"/>
                  </a:lnTo>
                  <a:lnTo>
                    <a:pt x="952" y="194"/>
                  </a:lnTo>
                  <a:lnTo>
                    <a:pt x="958" y="198"/>
                  </a:lnTo>
                  <a:lnTo>
                    <a:pt x="964" y="200"/>
                  </a:lnTo>
                  <a:lnTo>
                    <a:pt x="970" y="202"/>
                  </a:lnTo>
                  <a:lnTo>
                    <a:pt x="978" y="204"/>
                  </a:lnTo>
                  <a:lnTo>
                    <a:pt x="986" y="204"/>
                  </a:lnTo>
                  <a:lnTo>
                    <a:pt x="994" y="202"/>
                  </a:lnTo>
                  <a:lnTo>
                    <a:pt x="996" y="204"/>
                  </a:lnTo>
                  <a:lnTo>
                    <a:pt x="998" y="205"/>
                  </a:lnTo>
                  <a:lnTo>
                    <a:pt x="1002" y="207"/>
                  </a:lnTo>
                  <a:lnTo>
                    <a:pt x="1006" y="207"/>
                  </a:lnTo>
                  <a:lnTo>
                    <a:pt x="1010" y="209"/>
                  </a:lnTo>
                  <a:lnTo>
                    <a:pt x="1014" y="209"/>
                  </a:lnTo>
                  <a:lnTo>
                    <a:pt x="1018" y="209"/>
                  </a:lnTo>
                  <a:lnTo>
                    <a:pt x="1022" y="207"/>
                  </a:lnTo>
                  <a:lnTo>
                    <a:pt x="1027" y="205"/>
                  </a:lnTo>
                  <a:lnTo>
                    <a:pt x="1033" y="204"/>
                  </a:lnTo>
                  <a:lnTo>
                    <a:pt x="1039" y="202"/>
                  </a:lnTo>
                  <a:lnTo>
                    <a:pt x="1043" y="198"/>
                  </a:lnTo>
                  <a:lnTo>
                    <a:pt x="1047" y="194"/>
                  </a:lnTo>
                  <a:lnTo>
                    <a:pt x="1051" y="191"/>
                  </a:lnTo>
                  <a:lnTo>
                    <a:pt x="1055" y="187"/>
                  </a:lnTo>
                  <a:lnTo>
                    <a:pt x="1057" y="183"/>
                  </a:lnTo>
                  <a:lnTo>
                    <a:pt x="1061" y="183"/>
                  </a:lnTo>
                  <a:lnTo>
                    <a:pt x="1065" y="181"/>
                  </a:lnTo>
                  <a:lnTo>
                    <a:pt x="1069" y="181"/>
                  </a:lnTo>
                  <a:lnTo>
                    <a:pt x="1073" y="180"/>
                  </a:lnTo>
                  <a:lnTo>
                    <a:pt x="1077" y="178"/>
                  </a:lnTo>
                  <a:lnTo>
                    <a:pt x="1079" y="174"/>
                  </a:lnTo>
                  <a:lnTo>
                    <a:pt x="1083" y="172"/>
                  </a:lnTo>
                  <a:lnTo>
                    <a:pt x="1085" y="168"/>
                  </a:lnTo>
                  <a:lnTo>
                    <a:pt x="1087" y="165"/>
                  </a:lnTo>
                  <a:lnTo>
                    <a:pt x="1089" y="161"/>
                  </a:lnTo>
                  <a:lnTo>
                    <a:pt x="1091" y="157"/>
                  </a:lnTo>
                  <a:lnTo>
                    <a:pt x="1093" y="155"/>
                  </a:lnTo>
                  <a:lnTo>
                    <a:pt x="1097" y="152"/>
                  </a:lnTo>
                  <a:lnTo>
                    <a:pt x="1101" y="150"/>
                  </a:lnTo>
                  <a:lnTo>
                    <a:pt x="1105" y="148"/>
                  </a:lnTo>
                  <a:lnTo>
                    <a:pt x="1109" y="148"/>
                  </a:lnTo>
                  <a:lnTo>
                    <a:pt x="1122" y="128"/>
                  </a:lnTo>
                  <a:lnTo>
                    <a:pt x="1124" y="128"/>
                  </a:lnTo>
                  <a:lnTo>
                    <a:pt x="1124" y="130"/>
                  </a:lnTo>
                  <a:lnTo>
                    <a:pt x="1126" y="131"/>
                  </a:lnTo>
                  <a:lnTo>
                    <a:pt x="1126" y="133"/>
                  </a:lnTo>
                  <a:lnTo>
                    <a:pt x="1126" y="135"/>
                  </a:lnTo>
                  <a:lnTo>
                    <a:pt x="1126" y="137"/>
                  </a:lnTo>
                  <a:lnTo>
                    <a:pt x="1124" y="143"/>
                  </a:lnTo>
                  <a:lnTo>
                    <a:pt x="1122" y="148"/>
                  </a:lnTo>
                  <a:lnTo>
                    <a:pt x="1120" y="152"/>
                  </a:lnTo>
                  <a:lnTo>
                    <a:pt x="1122" y="157"/>
                  </a:lnTo>
                  <a:lnTo>
                    <a:pt x="1122" y="163"/>
                  </a:lnTo>
                  <a:lnTo>
                    <a:pt x="1124" y="168"/>
                  </a:lnTo>
                  <a:lnTo>
                    <a:pt x="1126" y="174"/>
                  </a:lnTo>
                  <a:lnTo>
                    <a:pt x="1128" y="178"/>
                  </a:lnTo>
                  <a:lnTo>
                    <a:pt x="1130" y="181"/>
                  </a:lnTo>
                  <a:lnTo>
                    <a:pt x="1132" y="183"/>
                  </a:lnTo>
                  <a:lnTo>
                    <a:pt x="1134" y="185"/>
                  </a:lnTo>
                  <a:lnTo>
                    <a:pt x="1136" y="187"/>
                  </a:lnTo>
                  <a:lnTo>
                    <a:pt x="1138" y="189"/>
                  </a:lnTo>
                  <a:lnTo>
                    <a:pt x="1140" y="191"/>
                  </a:lnTo>
                  <a:lnTo>
                    <a:pt x="1142" y="193"/>
                  </a:lnTo>
                  <a:lnTo>
                    <a:pt x="1144" y="194"/>
                  </a:lnTo>
                  <a:lnTo>
                    <a:pt x="1144" y="200"/>
                  </a:lnTo>
                  <a:lnTo>
                    <a:pt x="1144" y="204"/>
                  </a:lnTo>
                  <a:lnTo>
                    <a:pt x="1146" y="209"/>
                  </a:lnTo>
                  <a:lnTo>
                    <a:pt x="1146" y="213"/>
                  </a:lnTo>
                  <a:lnTo>
                    <a:pt x="1148" y="218"/>
                  </a:lnTo>
                  <a:lnTo>
                    <a:pt x="1150" y="222"/>
                  </a:lnTo>
                  <a:lnTo>
                    <a:pt x="1154" y="226"/>
                  </a:lnTo>
                  <a:lnTo>
                    <a:pt x="1158" y="228"/>
                  </a:lnTo>
                  <a:lnTo>
                    <a:pt x="1162" y="233"/>
                  </a:lnTo>
                  <a:lnTo>
                    <a:pt x="1168" y="235"/>
                  </a:lnTo>
                  <a:lnTo>
                    <a:pt x="1174" y="237"/>
                  </a:lnTo>
                  <a:lnTo>
                    <a:pt x="1180" y="239"/>
                  </a:lnTo>
                  <a:lnTo>
                    <a:pt x="1188" y="241"/>
                  </a:lnTo>
                  <a:lnTo>
                    <a:pt x="1194" y="243"/>
                  </a:lnTo>
                  <a:lnTo>
                    <a:pt x="1198" y="244"/>
                  </a:lnTo>
                  <a:lnTo>
                    <a:pt x="1204" y="250"/>
                  </a:lnTo>
                  <a:lnTo>
                    <a:pt x="1204" y="189"/>
                  </a:lnTo>
                  <a:lnTo>
                    <a:pt x="1202" y="189"/>
                  </a:lnTo>
                  <a:lnTo>
                    <a:pt x="1200" y="189"/>
                  </a:lnTo>
                  <a:lnTo>
                    <a:pt x="1198" y="189"/>
                  </a:lnTo>
                  <a:lnTo>
                    <a:pt x="1196" y="189"/>
                  </a:lnTo>
                  <a:lnTo>
                    <a:pt x="1194" y="189"/>
                  </a:lnTo>
                  <a:lnTo>
                    <a:pt x="1192" y="189"/>
                  </a:lnTo>
                  <a:lnTo>
                    <a:pt x="1190" y="189"/>
                  </a:lnTo>
                  <a:lnTo>
                    <a:pt x="1188" y="189"/>
                  </a:lnTo>
                  <a:lnTo>
                    <a:pt x="1188" y="185"/>
                  </a:lnTo>
                  <a:lnTo>
                    <a:pt x="1188" y="181"/>
                  </a:lnTo>
                  <a:lnTo>
                    <a:pt x="1186" y="178"/>
                  </a:lnTo>
                  <a:lnTo>
                    <a:pt x="1184" y="174"/>
                  </a:lnTo>
                  <a:lnTo>
                    <a:pt x="1184" y="170"/>
                  </a:lnTo>
                  <a:lnTo>
                    <a:pt x="1182" y="168"/>
                  </a:lnTo>
                  <a:lnTo>
                    <a:pt x="1178" y="165"/>
                  </a:lnTo>
                  <a:lnTo>
                    <a:pt x="1176" y="163"/>
                  </a:lnTo>
                  <a:lnTo>
                    <a:pt x="1174" y="161"/>
                  </a:lnTo>
                  <a:lnTo>
                    <a:pt x="1172" y="161"/>
                  </a:lnTo>
                  <a:lnTo>
                    <a:pt x="1172" y="159"/>
                  </a:lnTo>
                  <a:lnTo>
                    <a:pt x="1170" y="159"/>
                  </a:lnTo>
                  <a:lnTo>
                    <a:pt x="1168" y="159"/>
                  </a:lnTo>
                  <a:lnTo>
                    <a:pt x="1168" y="157"/>
                  </a:lnTo>
                  <a:lnTo>
                    <a:pt x="1168" y="155"/>
                  </a:lnTo>
                  <a:lnTo>
                    <a:pt x="1168" y="154"/>
                  </a:lnTo>
                  <a:lnTo>
                    <a:pt x="1168" y="150"/>
                  </a:lnTo>
                  <a:lnTo>
                    <a:pt x="1168" y="146"/>
                  </a:lnTo>
                  <a:lnTo>
                    <a:pt x="1168" y="141"/>
                  </a:lnTo>
                  <a:lnTo>
                    <a:pt x="1168" y="135"/>
                  </a:lnTo>
                  <a:lnTo>
                    <a:pt x="1166" y="131"/>
                  </a:lnTo>
                  <a:lnTo>
                    <a:pt x="1164" y="128"/>
                  </a:lnTo>
                  <a:lnTo>
                    <a:pt x="1162" y="122"/>
                  </a:lnTo>
                  <a:lnTo>
                    <a:pt x="1158" y="118"/>
                  </a:lnTo>
                  <a:lnTo>
                    <a:pt x="1158" y="117"/>
                  </a:lnTo>
                  <a:lnTo>
                    <a:pt x="1160" y="115"/>
                  </a:lnTo>
                  <a:lnTo>
                    <a:pt x="1162" y="113"/>
                  </a:lnTo>
                  <a:lnTo>
                    <a:pt x="1164" y="113"/>
                  </a:lnTo>
                  <a:lnTo>
                    <a:pt x="1166" y="115"/>
                  </a:lnTo>
                  <a:lnTo>
                    <a:pt x="1168" y="117"/>
                  </a:lnTo>
                  <a:lnTo>
                    <a:pt x="1170" y="118"/>
                  </a:lnTo>
                  <a:lnTo>
                    <a:pt x="1174" y="120"/>
                  </a:lnTo>
                  <a:lnTo>
                    <a:pt x="1176" y="122"/>
                  </a:lnTo>
                  <a:lnTo>
                    <a:pt x="1180" y="122"/>
                  </a:lnTo>
                  <a:lnTo>
                    <a:pt x="1184" y="124"/>
                  </a:lnTo>
                  <a:lnTo>
                    <a:pt x="1186" y="124"/>
                  </a:lnTo>
                  <a:lnTo>
                    <a:pt x="1190" y="122"/>
                  </a:lnTo>
                  <a:lnTo>
                    <a:pt x="1192" y="122"/>
                  </a:lnTo>
                  <a:lnTo>
                    <a:pt x="1194" y="122"/>
                  </a:lnTo>
                  <a:lnTo>
                    <a:pt x="1196" y="122"/>
                  </a:lnTo>
                  <a:lnTo>
                    <a:pt x="1198" y="120"/>
                  </a:lnTo>
                  <a:lnTo>
                    <a:pt x="1200" y="120"/>
                  </a:lnTo>
                  <a:lnTo>
                    <a:pt x="1204" y="118"/>
                  </a:lnTo>
                  <a:lnTo>
                    <a:pt x="1204" y="72"/>
                  </a:lnTo>
                  <a:lnTo>
                    <a:pt x="1202" y="74"/>
                  </a:lnTo>
                  <a:lnTo>
                    <a:pt x="1198" y="74"/>
                  </a:lnTo>
                  <a:lnTo>
                    <a:pt x="1194" y="74"/>
                  </a:lnTo>
                  <a:lnTo>
                    <a:pt x="1188" y="74"/>
                  </a:lnTo>
                  <a:lnTo>
                    <a:pt x="1184" y="76"/>
                  </a:lnTo>
                  <a:lnTo>
                    <a:pt x="1180" y="76"/>
                  </a:lnTo>
                  <a:lnTo>
                    <a:pt x="1178" y="78"/>
                  </a:lnTo>
                  <a:lnTo>
                    <a:pt x="1174" y="80"/>
                  </a:lnTo>
                  <a:lnTo>
                    <a:pt x="1170" y="81"/>
                  </a:lnTo>
                  <a:lnTo>
                    <a:pt x="1166" y="72"/>
                  </a:lnTo>
                  <a:lnTo>
                    <a:pt x="1166" y="70"/>
                  </a:lnTo>
                  <a:lnTo>
                    <a:pt x="1168" y="70"/>
                  </a:lnTo>
                  <a:lnTo>
                    <a:pt x="1168" y="68"/>
                  </a:lnTo>
                  <a:lnTo>
                    <a:pt x="1170" y="68"/>
                  </a:lnTo>
                  <a:lnTo>
                    <a:pt x="1172" y="68"/>
                  </a:lnTo>
                  <a:lnTo>
                    <a:pt x="1174" y="67"/>
                  </a:lnTo>
                  <a:lnTo>
                    <a:pt x="1176" y="67"/>
                  </a:lnTo>
                  <a:lnTo>
                    <a:pt x="1180" y="65"/>
                  </a:lnTo>
                  <a:lnTo>
                    <a:pt x="1186" y="61"/>
                  </a:lnTo>
                  <a:lnTo>
                    <a:pt x="1190" y="57"/>
                  </a:lnTo>
                  <a:lnTo>
                    <a:pt x="1194" y="54"/>
                  </a:lnTo>
                  <a:lnTo>
                    <a:pt x="1196" y="50"/>
                  </a:lnTo>
                  <a:lnTo>
                    <a:pt x="1198" y="44"/>
                  </a:lnTo>
                  <a:lnTo>
                    <a:pt x="1200" y="39"/>
                  </a:lnTo>
                  <a:lnTo>
                    <a:pt x="1202" y="35"/>
                  </a:lnTo>
                  <a:lnTo>
                    <a:pt x="1204" y="35"/>
                  </a:lnTo>
                  <a:close/>
                </a:path>
              </a:pathLst>
            </a:custGeom>
            <a:solidFill>
              <a:srgbClr val="000000"/>
            </a:solidFill>
            <a:ln w="9525">
              <a:noFill/>
              <a:round/>
              <a:headEnd/>
              <a:tailEnd/>
            </a:ln>
          </p:spPr>
          <p:txBody>
            <a:bodyPr/>
            <a:lstStyle/>
            <a:p>
              <a:endParaRPr lang="en-US"/>
            </a:p>
          </p:txBody>
        </p:sp>
        <p:sp>
          <p:nvSpPr>
            <p:cNvPr id="10" name="Freeform 7"/>
            <p:cNvSpPr>
              <a:spLocks/>
            </p:cNvSpPr>
            <p:nvPr/>
          </p:nvSpPr>
          <p:spPr bwMode="auto">
            <a:xfrm>
              <a:off x="1921" y="1654"/>
              <a:ext cx="627" cy="581"/>
            </a:xfrm>
            <a:custGeom>
              <a:avLst/>
              <a:gdLst>
                <a:gd name="T0" fmla="*/ 61 w 627"/>
                <a:gd name="T1" fmla="*/ 518 h 581"/>
                <a:gd name="T2" fmla="*/ 61 w 627"/>
                <a:gd name="T3" fmla="*/ 518 h 581"/>
                <a:gd name="T4" fmla="*/ 154 w 627"/>
                <a:gd name="T5" fmla="*/ 537 h 581"/>
                <a:gd name="T6" fmla="*/ 226 w 627"/>
                <a:gd name="T7" fmla="*/ 567 h 581"/>
                <a:gd name="T8" fmla="*/ 307 w 627"/>
                <a:gd name="T9" fmla="*/ 579 h 581"/>
                <a:gd name="T10" fmla="*/ 402 w 627"/>
                <a:gd name="T11" fmla="*/ 576 h 581"/>
                <a:gd name="T12" fmla="*/ 463 w 627"/>
                <a:gd name="T13" fmla="*/ 557 h 581"/>
                <a:gd name="T14" fmla="*/ 499 w 627"/>
                <a:gd name="T15" fmla="*/ 541 h 581"/>
                <a:gd name="T16" fmla="*/ 525 w 627"/>
                <a:gd name="T17" fmla="*/ 552 h 581"/>
                <a:gd name="T18" fmla="*/ 578 w 627"/>
                <a:gd name="T19" fmla="*/ 500 h 581"/>
                <a:gd name="T20" fmla="*/ 624 w 627"/>
                <a:gd name="T21" fmla="*/ 459 h 581"/>
                <a:gd name="T22" fmla="*/ 626 w 627"/>
                <a:gd name="T23" fmla="*/ 457 h 581"/>
                <a:gd name="T24" fmla="*/ 475 w 627"/>
                <a:gd name="T25" fmla="*/ 481 h 581"/>
                <a:gd name="T26" fmla="*/ 501 w 627"/>
                <a:gd name="T27" fmla="*/ 496 h 581"/>
                <a:gd name="T28" fmla="*/ 477 w 627"/>
                <a:gd name="T29" fmla="*/ 509 h 581"/>
                <a:gd name="T30" fmla="*/ 380 w 627"/>
                <a:gd name="T31" fmla="*/ 535 h 581"/>
                <a:gd name="T32" fmla="*/ 285 w 627"/>
                <a:gd name="T33" fmla="*/ 531 h 581"/>
                <a:gd name="T34" fmla="*/ 212 w 627"/>
                <a:gd name="T35" fmla="*/ 507 h 581"/>
                <a:gd name="T36" fmla="*/ 160 w 627"/>
                <a:gd name="T37" fmla="*/ 476 h 581"/>
                <a:gd name="T38" fmla="*/ 154 w 627"/>
                <a:gd name="T39" fmla="*/ 472 h 581"/>
                <a:gd name="T40" fmla="*/ 162 w 627"/>
                <a:gd name="T41" fmla="*/ 457 h 581"/>
                <a:gd name="T42" fmla="*/ 204 w 627"/>
                <a:gd name="T43" fmla="*/ 417 h 581"/>
                <a:gd name="T44" fmla="*/ 236 w 627"/>
                <a:gd name="T45" fmla="*/ 381 h 581"/>
                <a:gd name="T46" fmla="*/ 236 w 627"/>
                <a:gd name="T47" fmla="*/ 372 h 581"/>
                <a:gd name="T48" fmla="*/ 240 w 627"/>
                <a:gd name="T49" fmla="*/ 363 h 581"/>
                <a:gd name="T50" fmla="*/ 236 w 627"/>
                <a:gd name="T51" fmla="*/ 357 h 581"/>
                <a:gd name="T52" fmla="*/ 222 w 627"/>
                <a:gd name="T53" fmla="*/ 333 h 581"/>
                <a:gd name="T54" fmla="*/ 101 w 627"/>
                <a:gd name="T55" fmla="*/ 417 h 581"/>
                <a:gd name="T56" fmla="*/ 83 w 627"/>
                <a:gd name="T57" fmla="*/ 389 h 581"/>
                <a:gd name="T58" fmla="*/ 63 w 627"/>
                <a:gd name="T59" fmla="*/ 342 h 581"/>
                <a:gd name="T60" fmla="*/ 51 w 627"/>
                <a:gd name="T61" fmla="*/ 291 h 581"/>
                <a:gd name="T62" fmla="*/ 51 w 627"/>
                <a:gd name="T63" fmla="*/ 217 h 581"/>
                <a:gd name="T64" fmla="*/ 73 w 627"/>
                <a:gd name="T65" fmla="*/ 146 h 581"/>
                <a:gd name="T66" fmla="*/ 85 w 627"/>
                <a:gd name="T67" fmla="*/ 124 h 581"/>
                <a:gd name="T68" fmla="*/ 91 w 627"/>
                <a:gd name="T69" fmla="*/ 118 h 581"/>
                <a:gd name="T70" fmla="*/ 121 w 627"/>
                <a:gd name="T71" fmla="*/ 109 h 581"/>
                <a:gd name="T72" fmla="*/ 141 w 627"/>
                <a:gd name="T73" fmla="*/ 37 h 581"/>
                <a:gd name="T74" fmla="*/ 154 w 627"/>
                <a:gd name="T75" fmla="*/ 2 h 581"/>
                <a:gd name="T76" fmla="*/ 154 w 627"/>
                <a:gd name="T77" fmla="*/ 0 h 581"/>
                <a:gd name="T78" fmla="*/ 53 w 627"/>
                <a:gd name="T79" fmla="*/ 100 h 581"/>
                <a:gd name="T80" fmla="*/ 53 w 627"/>
                <a:gd name="T81" fmla="*/ 100 h 581"/>
                <a:gd name="T82" fmla="*/ 55 w 627"/>
                <a:gd name="T83" fmla="*/ 102 h 581"/>
                <a:gd name="T84" fmla="*/ 53 w 627"/>
                <a:gd name="T85" fmla="*/ 105 h 581"/>
                <a:gd name="T86" fmla="*/ 49 w 627"/>
                <a:gd name="T87" fmla="*/ 107 h 581"/>
                <a:gd name="T88" fmla="*/ 26 w 627"/>
                <a:gd name="T89" fmla="*/ 155 h 581"/>
                <a:gd name="T90" fmla="*/ 8 w 627"/>
                <a:gd name="T91" fmla="*/ 205 h 581"/>
                <a:gd name="T92" fmla="*/ 0 w 627"/>
                <a:gd name="T93" fmla="*/ 292 h 581"/>
                <a:gd name="T94" fmla="*/ 18 w 627"/>
                <a:gd name="T95" fmla="*/ 378 h 581"/>
                <a:gd name="T96" fmla="*/ 40 w 627"/>
                <a:gd name="T97" fmla="*/ 420 h 581"/>
                <a:gd name="T98" fmla="*/ 61 w 627"/>
                <a:gd name="T99" fmla="*/ 461 h 581"/>
                <a:gd name="T100" fmla="*/ 63 w 627"/>
                <a:gd name="T101" fmla="*/ 491 h 581"/>
                <a:gd name="T102" fmla="*/ 59 w 627"/>
                <a:gd name="T103" fmla="*/ 517 h 5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7"/>
                <a:gd name="T157" fmla="*/ 0 h 581"/>
                <a:gd name="T158" fmla="*/ 627 w 627"/>
                <a:gd name="T159" fmla="*/ 581 h 5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7" h="581">
                  <a:moveTo>
                    <a:pt x="59" y="517"/>
                  </a:moveTo>
                  <a:lnTo>
                    <a:pt x="61" y="518"/>
                  </a:lnTo>
                  <a:lnTo>
                    <a:pt x="121" y="518"/>
                  </a:lnTo>
                  <a:lnTo>
                    <a:pt x="139" y="528"/>
                  </a:lnTo>
                  <a:lnTo>
                    <a:pt x="154" y="537"/>
                  </a:lnTo>
                  <a:lnTo>
                    <a:pt x="172" y="544"/>
                  </a:lnTo>
                  <a:lnTo>
                    <a:pt x="190" y="554"/>
                  </a:lnTo>
                  <a:lnTo>
                    <a:pt x="208" y="559"/>
                  </a:lnTo>
                  <a:lnTo>
                    <a:pt x="226" y="567"/>
                  </a:lnTo>
                  <a:lnTo>
                    <a:pt x="245" y="570"/>
                  </a:lnTo>
                  <a:lnTo>
                    <a:pt x="263" y="574"/>
                  </a:lnTo>
                  <a:lnTo>
                    <a:pt x="285" y="578"/>
                  </a:lnTo>
                  <a:lnTo>
                    <a:pt x="307" y="579"/>
                  </a:lnTo>
                  <a:lnTo>
                    <a:pt x="331" y="581"/>
                  </a:lnTo>
                  <a:lnTo>
                    <a:pt x="354" y="581"/>
                  </a:lnTo>
                  <a:lnTo>
                    <a:pt x="378" y="579"/>
                  </a:lnTo>
                  <a:lnTo>
                    <a:pt x="402" y="576"/>
                  </a:lnTo>
                  <a:lnTo>
                    <a:pt x="424" y="570"/>
                  </a:lnTo>
                  <a:lnTo>
                    <a:pt x="445" y="563"/>
                  </a:lnTo>
                  <a:lnTo>
                    <a:pt x="455" y="561"/>
                  </a:lnTo>
                  <a:lnTo>
                    <a:pt x="463" y="557"/>
                  </a:lnTo>
                  <a:lnTo>
                    <a:pt x="473" y="554"/>
                  </a:lnTo>
                  <a:lnTo>
                    <a:pt x="481" y="548"/>
                  </a:lnTo>
                  <a:lnTo>
                    <a:pt x="489" y="544"/>
                  </a:lnTo>
                  <a:lnTo>
                    <a:pt x="499" y="541"/>
                  </a:lnTo>
                  <a:lnTo>
                    <a:pt x="507" y="535"/>
                  </a:lnTo>
                  <a:lnTo>
                    <a:pt x="517" y="531"/>
                  </a:lnTo>
                  <a:lnTo>
                    <a:pt x="511" y="565"/>
                  </a:lnTo>
                  <a:lnTo>
                    <a:pt x="525" y="552"/>
                  </a:lnTo>
                  <a:lnTo>
                    <a:pt x="536" y="539"/>
                  </a:lnTo>
                  <a:lnTo>
                    <a:pt x="550" y="526"/>
                  </a:lnTo>
                  <a:lnTo>
                    <a:pt x="564" y="513"/>
                  </a:lnTo>
                  <a:lnTo>
                    <a:pt x="578" y="500"/>
                  </a:lnTo>
                  <a:lnTo>
                    <a:pt x="594" y="485"/>
                  </a:lnTo>
                  <a:lnTo>
                    <a:pt x="608" y="472"/>
                  </a:lnTo>
                  <a:lnTo>
                    <a:pt x="624" y="459"/>
                  </a:lnTo>
                  <a:lnTo>
                    <a:pt x="626" y="459"/>
                  </a:lnTo>
                  <a:lnTo>
                    <a:pt x="626" y="457"/>
                  </a:lnTo>
                  <a:lnTo>
                    <a:pt x="627" y="457"/>
                  </a:lnTo>
                  <a:lnTo>
                    <a:pt x="475" y="481"/>
                  </a:lnTo>
                  <a:lnTo>
                    <a:pt x="501" y="496"/>
                  </a:lnTo>
                  <a:lnTo>
                    <a:pt x="501" y="498"/>
                  </a:lnTo>
                  <a:lnTo>
                    <a:pt x="499" y="498"/>
                  </a:lnTo>
                  <a:lnTo>
                    <a:pt x="477" y="509"/>
                  </a:lnTo>
                  <a:lnTo>
                    <a:pt x="453" y="518"/>
                  </a:lnTo>
                  <a:lnTo>
                    <a:pt x="430" y="526"/>
                  </a:lnTo>
                  <a:lnTo>
                    <a:pt x="406" y="531"/>
                  </a:lnTo>
                  <a:lnTo>
                    <a:pt x="380" y="535"/>
                  </a:lnTo>
                  <a:lnTo>
                    <a:pt x="354" y="537"/>
                  </a:lnTo>
                  <a:lnTo>
                    <a:pt x="329" y="537"/>
                  </a:lnTo>
                  <a:lnTo>
                    <a:pt x="303" y="535"/>
                  </a:lnTo>
                  <a:lnTo>
                    <a:pt x="285" y="531"/>
                  </a:lnTo>
                  <a:lnTo>
                    <a:pt x="265" y="526"/>
                  </a:lnTo>
                  <a:lnTo>
                    <a:pt x="247" y="520"/>
                  </a:lnTo>
                  <a:lnTo>
                    <a:pt x="230" y="515"/>
                  </a:lnTo>
                  <a:lnTo>
                    <a:pt x="212" y="507"/>
                  </a:lnTo>
                  <a:lnTo>
                    <a:pt x="194" y="498"/>
                  </a:lnTo>
                  <a:lnTo>
                    <a:pt x="178" y="487"/>
                  </a:lnTo>
                  <a:lnTo>
                    <a:pt x="162" y="478"/>
                  </a:lnTo>
                  <a:lnTo>
                    <a:pt x="160" y="476"/>
                  </a:lnTo>
                  <a:lnTo>
                    <a:pt x="158" y="474"/>
                  </a:lnTo>
                  <a:lnTo>
                    <a:pt x="156" y="474"/>
                  </a:lnTo>
                  <a:lnTo>
                    <a:pt x="156" y="472"/>
                  </a:lnTo>
                  <a:lnTo>
                    <a:pt x="154" y="472"/>
                  </a:lnTo>
                  <a:lnTo>
                    <a:pt x="152" y="470"/>
                  </a:lnTo>
                  <a:lnTo>
                    <a:pt x="152" y="468"/>
                  </a:lnTo>
                  <a:lnTo>
                    <a:pt x="152" y="467"/>
                  </a:lnTo>
                  <a:lnTo>
                    <a:pt x="162" y="457"/>
                  </a:lnTo>
                  <a:lnTo>
                    <a:pt x="172" y="446"/>
                  </a:lnTo>
                  <a:lnTo>
                    <a:pt x="184" y="437"/>
                  </a:lnTo>
                  <a:lnTo>
                    <a:pt x="194" y="426"/>
                  </a:lnTo>
                  <a:lnTo>
                    <a:pt x="204" y="417"/>
                  </a:lnTo>
                  <a:lnTo>
                    <a:pt x="214" y="405"/>
                  </a:lnTo>
                  <a:lnTo>
                    <a:pt x="224" y="394"/>
                  </a:lnTo>
                  <a:lnTo>
                    <a:pt x="234" y="385"/>
                  </a:lnTo>
                  <a:lnTo>
                    <a:pt x="236" y="381"/>
                  </a:lnTo>
                  <a:lnTo>
                    <a:pt x="236" y="380"/>
                  </a:lnTo>
                  <a:lnTo>
                    <a:pt x="236" y="378"/>
                  </a:lnTo>
                  <a:lnTo>
                    <a:pt x="236" y="374"/>
                  </a:lnTo>
                  <a:lnTo>
                    <a:pt x="236" y="372"/>
                  </a:lnTo>
                  <a:lnTo>
                    <a:pt x="238" y="370"/>
                  </a:lnTo>
                  <a:lnTo>
                    <a:pt x="238" y="368"/>
                  </a:lnTo>
                  <a:lnTo>
                    <a:pt x="240" y="365"/>
                  </a:lnTo>
                  <a:lnTo>
                    <a:pt x="240" y="363"/>
                  </a:lnTo>
                  <a:lnTo>
                    <a:pt x="240" y="361"/>
                  </a:lnTo>
                  <a:lnTo>
                    <a:pt x="238" y="361"/>
                  </a:lnTo>
                  <a:lnTo>
                    <a:pt x="238" y="359"/>
                  </a:lnTo>
                  <a:lnTo>
                    <a:pt x="236" y="357"/>
                  </a:lnTo>
                  <a:lnTo>
                    <a:pt x="234" y="357"/>
                  </a:lnTo>
                  <a:lnTo>
                    <a:pt x="232" y="355"/>
                  </a:lnTo>
                  <a:lnTo>
                    <a:pt x="222" y="333"/>
                  </a:lnTo>
                  <a:lnTo>
                    <a:pt x="117" y="433"/>
                  </a:lnTo>
                  <a:lnTo>
                    <a:pt x="111" y="428"/>
                  </a:lnTo>
                  <a:lnTo>
                    <a:pt x="107" y="422"/>
                  </a:lnTo>
                  <a:lnTo>
                    <a:pt x="101" y="417"/>
                  </a:lnTo>
                  <a:lnTo>
                    <a:pt x="97" y="409"/>
                  </a:lnTo>
                  <a:lnTo>
                    <a:pt x="91" y="404"/>
                  </a:lnTo>
                  <a:lnTo>
                    <a:pt x="87" y="396"/>
                  </a:lnTo>
                  <a:lnTo>
                    <a:pt x="83" y="389"/>
                  </a:lnTo>
                  <a:lnTo>
                    <a:pt x="79" y="381"/>
                  </a:lnTo>
                  <a:lnTo>
                    <a:pt x="73" y="368"/>
                  </a:lnTo>
                  <a:lnTo>
                    <a:pt x="69" y="355"/>
                  </a:lnTo>
                  <a:lnTo>
                    <a:pt x="63" y="342"/>
                  </a:lnTo>
                  <a:lnTo>
                    <a:pt x="59" y="330"/>
                  </a:lnTo>
                  <a:lnTo>
                    <a:pt x="55" y="317"/>
                  </a:lnTo>
                  <a:lnTo>
                    <a:pt x="53" y="304"/>
                  </a:lnTo>
                  <a:lnTo>
                    <a:pt x="51" y="291"/>
                  </a:lnTo>
                  <a:lnTo>
                    <a:pt x="49" y="276"/>
                  </a:lnTo>
                  <a:lnTo>
                    <a:pt x="49" y="255"/>
                  </a:lnTo>
                  <a:lnTo>
                    <a:pt x="49" y="235"/>
                  </a:lnTo>
                  <a:lnTo>
                    <a:pt x="51" y="217"/>
                  </a:lnTo>
                  <a:lnTo>
                    <a:pt x="55" y="198"/>
                  </a:lnTo>
                  <a:lnTo>
                    <a:pt x="61" y="181"/>
                  </a:lnTo>
                  <a:lnTo>
                    <a:pt x="67" y="163"/>
                  </a:lnTo>
                  <a:lnTo>
                    <a:pt x="73" y="146"/>
                  </a:lnTo>
                  <a:lnTo>
                    <a:pt x="81" y="130"/>
                  </a:lnTo>
                  <a:lnTo>
                    <a:pt x="83" y="128"/>
                  </a:lnTo>
                  <a:lnTo>
                    <a:pt x="83" y="126"/>
                  </a:lnTo>
                  <a:lnTo>
                    <a:pt x="85" y="124"/>
                  </a:lnTo>
                  <a:lnTo>
                    <a:pt x="87" y="122"/>
                  </a:lnTo>
                  <a:lnTo>
                    <a:pt x="87" y="120"/>
                  </a:lnTo>
                  <a:lnTo>
                    <a:pt x="89" y="120"/>
                  </a:lnTo>
                  <a:lnTo>
                    <a:pt x="91" y="118"/>
                  </a:lnTo>
                  <a:lnTo>
                    <a:pt x="93" y="118"/>
                  </a:lnTo>
                  <a:lnTo>
                    <a:pt x="115" y="146"/>
                  </a:lnTo>
                  <a:lnTo>
                    <a:pt x="117" y="128"/>
                  </a:lnTo>
                  <a:lnTo>
                    <a:pt x="121" y="109"/>
                  </a:lnTo>
                  <a:lnTo>
                    <a:pt x="125" y="91"/>
                  </a:lnTo>
                  <a:lnTo>
                    <a:pt x="129" y="72"/>
                  </a:lnTo>
                  <a:lnTo>
                    <a:pt x="135" y="56"/>
                  </a:lnTo>
                  <a:lnTo>
                    <a:pt x="141" y="37"/>
                  </a:lnTo>
                  <a:lnTo>
                    <a:pt x="146" y="20"/>
                  </a:lnTo>
                  <a:lnTo>
                    <a:pt x="154" y="4"/>
                  </a:lnTo>
                  <a:lnTo>
                    <a:pt x="154" y="2"/>
                  </a:lnTo>
                  <a:lnTo>
                    <a:pt x="154" y="0"/>
                  </a:lnTo>
                  <a:lnTo>
                    <a:pt x="16" y="93"/>
                  </a:lnTo>
                  <a:lnTo>
                    <a:pt x="53" y="100"/>
                  </a:lnTo>
                  <a:lnTo>
                    <a:pt x="53" y="102"/>
                  </a:lnTo>
                  <a:lnTo>
                    <a:pt x="55" y="102"/>
                  </a:lnTo>
                  <a:lnTo>
                    <a:pt x="55" y="104"/>
                  </a:lnTo>
                  <a:lnTo>
                    <a:pt x="53" y="104"/>
                  </a:lnTo>
                  <a:lnTo>
                    <a:pt x="53" y="105"/>
                  </a:lnTo>
                  <a:lnTo>
                    <a:pt x="51" y="105"/>
                  </a:lnTo>
                  <a:lnTo>
                    <a:pt x="49" y="105"/>
                  </a:lnTo>
                  <a:lnTo>
                    <a:pt x="49" y="107"/>
                  </a:lnTo>
                  <a:lnTo>
                    <a:pt x="44" y="118"/>
                  </a:lnTo>
                  <a:lnTo>
                    <a:pt x="36" y="131"/>
                  </a:lnTo>
                  <a:lnTo>
                    <a:pt x="30" y="143"/>
                  </a:lnTo>
                  <a:lnTo>
                    <a:pt x="26" y="155"/>
                  </a:lnTo>
                  <a:lnTo>
                    <a:pt x="20" y="168"/>
                  </a:lnTo>
                  <a:lnTo>
                    <a:pt x="14" y="180"/>
                  </a:lnTo>
                  <a:lnTo>
                    <a:pt x="10" y="193"/>
                  </a:lnTo>
                  <a:lnTo>
                    <a:pt x="8" y="205"/>
                  </a:lnTo>
                  <a:lnTo>
                    <a:pt x="4" y="228"/>
                  </a:lnTo>
                  <a:lnTo>
                    <a:pt x="0" y="248"/>
                  </a:lnTo>
                  <a:lnTo>
                    <a:pt x="0" y="270"/>
                  </a:lnTo>
                  <a:lnTo>
                    <a:pt x="0" y="292"/>
                  </a:lnTo>
                  <a:lnTo>
                    <a:pt x="2" y="315"/>
                  </a:lnTo>
                  <a:lnTo>
                    <a:pt x="6" y="335"/>
                  </a:lnTo>
                  <a:lnTo>
                    <a:pt x="12" y="357"/>
                  </a:lnTo>
                  <a:lnTo>
                    <a:pt x="18" y="378"/>
                  </a:lnTo>
                  <a:lnTo>
                    <a:pt x="22" y="389"/>
                  </a:lnTo>
                  <a:lnTo>
                    <a:pt x="28" y="400"/>
                  </a:lnTo>
                  <a:lnTo>
                    <a:pt x="34" y="409"/>
                  </a:lnTo>
                  <a:lnTo>
                    <a:pt x="40" y="420"/>
                  </a:lnTo>
                  <a:lnTo>
                    <a:pt x="46" y="429"/>
                  </a:lnTo>
                  <a:lnTo>
                    <a:pt x="51" y="441"/>
                  </a:lnTo>
                  <a:lnTo>
                    <a:pt x="57" y="452"/>
                  </a:lnTo>
                  <a:lnTo>
                    <a:pt x="61" y="461"/>
                  </a:lnTo>
                  <a:lnTo>
                    <a:pt x="63" y="468"/>
                  </a:lnTo>
                  <a:lnTo>
                    <a:pt x="63" y="476"/>
                  </a:lnTo>
                  <a:lnTo>
                    <a:pt x="63" y="483"/>
                  </a:lnTo>
                  <a:lnTo>
                    <a:pt x="63" y="491"/>
                  </a:lnTo>
                  <a:lnTo>
                    <a:pt x="63" y="496"/>
                  </a:lnTo>
                  <a:lnTo>
                    <a:pt x="61" y="504"/>
                  </a:lnTo>
                  <a:lnTo>
                    <a:pt x="61" y="511"/>
                  </a:lnTo>
                  <a:lnTo>
                    <a:pt x="59" y="517"/>
                  </a:lnTo>
                  <a:close/>
                </a:path>
              </a:pathLst>
            </a:custGeom>
            <a:solidFill>
              <a:srgbClr val="FFFFFF"/>
            </a:solidFill>
            <a:ln w="9525">
              <a:noFill/>
              <a:round/>
              <a:headEnd/>
              <a:tailEnd/>
            </a:ln>
          </p:spPr>
          <p:txBody>
            <a:bodyPr/>
            <a:lstStyle/>
            <a:p>
              <a:endParaRPr lang="en-US"/>
            </a:p>
          </p:txBody>
        </p:sp>
        <p:sp>
          <p:nvSpPr>
            <p:cNvPr id="11" name="Freeform 8"/>
            <p:cNvSpPr>
              <a:spLocks/>
            </p:cNvSpPr>
            <p:nvPr/>
          </p:nvSpPr>
          <p:spPr bwMode="auto">
            <a:xfrm>
              <a:off x="2089" y="2052"/>
              <a:ext cx="75" cy="102"/>
            </a:xfrm>
            <a:custGeom>
              <a:avLst/>
              <a:gdLst>
                <a:gd name="T0" fmla="*/ 2 w 75"/>
                <a:gd name="T1" fmla="*/ 70 h 102"/>
                <a:gd name="T2" fmla="*/ 8 w 75"/>
                <a:gd name="T3" fmla="*/ 74 h 102"/>
                <a:gd name="T4" fmla="*/ 14 w 75"/>
                <a:gd name="T5" fmla="*/ 80 h 102"/>
                <a:gd name="T6" fmla="*/ 20 w 75"/>
                <a:gd name="T7" fmla="*/ 83 h 102"/>
                <a:gd name="T8" fmla="*/ 28 w 75"/>
                <a:gd name="T9" fmla="*/ 87 h 102"/>
                <a:gd name="T10" fmla="*/ 34 w 75"/>
                <a:gd name="T11" fmla="*/ 91 h 102"/>
                <a:gd name="T12" fmla="*/ 42 w 75"/>
                <a:gd name="T13" fmla="*/ 94 h 102"/>
                <a:gd name="T14" fmla="*/ 48 w 75"/>
                <a:gd name="T15" fmla="*/ 98 h 102"/>
                <a:gd name="T16" fmla="*/ 56 w 75"/>
                <a:gd name="T17" fmla="*/ 102 h 102"/>
                <a:gd name="T18" fmla="*/ 66 w 75"/>
                <a:gd name="T19" fmla="*/ 67 h 102"/>
                <a:gd name="T20" fmla="*/ 62 w 75"/>
                <a:gd name="T21" fmla="*/ 30 h 102"/>
                <a:gd name="T22" fmla="*/ 75 w 75"/>
                <a:gd name="T23" fmla="*/ 9 h 102"/>
                <a:gd name="T24" fmla="*/ 70 w 75"/>
                <a:gd name="T25" fmla="*/ 0 h 102"/>
                <a:gd name="T26" fmla="*/ 0 w 75"/>
                <a:gd name="T27" fmla="*/ 70 h 102"/>
                <a:gd name="T28" fmla="*/ 2 w 75"/>
                <a:gd name="T29" fmla="*/ 70 h 102"/>
                <a:gd name="T30" fmla="*/ 2 w 75"/>
                <a:gd name="T31" fmla="*/ 70 h 102"/>
                <a:gd name="T32" fmla="*/ 2 w 75"/>
                <a:gd name="T33" fmla="*/ 70 h 102"/>
                <a:gd name="T34" fmla="*/ 2 w 75"/>
                <a:gd name="T35" fmla="*/ 70 h 1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5"/>
                <a:gd name="T55" fmla="*/ 0 h 102"/>
                <a:gd name="T56" fmla="*/ 75 w 75"/>
                <a:gd name="T57" fmla="*/ 102 h 1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5" h="102">
                  <a:moveTo>
                    <a:pt x="2" y="70"/>
                  </a:moveTo>
                  <a:lnTo>
                    <a:pt x="8" y="74"/>
                  </a:lnTo>
                  <a:lnTo>
                    <a:pt x="14" y="80"/>
                  </a:lnTo>
                  <a:lnTo>
                    <a:pt x="20" y="83"/>
                  </a:lnTo>
                  <a:lnTo>
                    <a:pt x="28" y="87"/>
                  </a:lnTo>
                  <a:lnTo>
                    <a:pt x="34" y="91"/>
                  </a:lnTo>
                  <a:lnTo>
                    <a:pt x="42" y="94"/>
                  </a:lnTo>
                  <a:lnTo>
                    <a:pt x="48" y="98"/>
                  </a:lnTo>
                  <a:lnTo>
                    <a:pt x="56" y="102"/>
                  </a:lnTo>
                  <a:lnTo>
                    <a:pt x="66" y="67"/>
                  </a:lnTo>
                  <a:lnTo>
                    <a:pt x="62" y="30"/>
                  </a:lnTo>
                  <a:lnTo>
                    <a:pt x="75" y="9"/>
                  </a:lnTo>
                  <a:lnTo>
                    <a:pt x="70" y="0"/>
                  </a:lnTo>
                  <a:lnTo>
                    <a:pt x="0" y="70"/>
                  </a:lnTo>
                  <a:lnTo>
                    <a:pt x="2" y="70"/>
                  </a:lnTo>
                  <a:close/>
                </a:path>
              </a:pathLst>
            </a:custGeom>
            <a:solidFill>
              <a:srgbClr val="FFFFFF"/>
            </a:solidFill>
            <a:ln w="9525">
              <a:noFill/>
              <a:round/>
              <a:headEnd/>
              <a:tailEnd/>
            </a:ln>
          </p:spPr>
          <p:txBody>
            <a:bodyPr/>
            <a:lstStyle/>
            <a:p>
              <a:endParaRPr lang="en-US"/>
            </a:p>
          </p:txBody>
        </p:sp>
        <p:sp>
          <p:nvSpPr>
            <p:cNvPr id="12" name="Freeform 9"/>
            <p:cNvSpPr>
              <a:spLocks/>
            </p:cNvSpPr>
            <p:nvPr/>
          </p:nvSpPr>
          <p:spPr bwMode="auto">
            <a:xfrm>
              <a:off x="2161" y="2106"/>
              <a:ext cx="33" cy="53"/>
            </a:xfrm>
            <a:custGeom>
              <a:avLst/>
              <a:gdLst>
                <a:gd name="T0" fmla="*/ 0 w 33"/>
                <a:gd name="T1" fmla="*/ 46 h 53"/>
                <a:gd name="T2" fmla="*/ 1 w 33"/>
                <a:gd name="T3" fmla="*/ 52 h 53"/>
                <a:gd name="T4" fmla="*/ 1 w 33"/>
                <a:gd name="T5" fmla="*/ 52 h 53"/>
                <a:gd name="T6" fmla="*/ 3 w 33"/>
                <a:gd name="T7" fmla="*/ 53 h 53"/>
                <a:gd name="T8" fmla="*/ 3 w 33"/>
                <a:gd name="T9" fmla="*/ 53 h 53"/>
                <a:gd name="T10" fmla="*/ 5 w 33"/>
                <a:gd name="T11" fmla="*/ 53 h 53"/>
                <a:gd name="T12" fmla="*/ 7 w 33"/>
                <a:gd name="T13" fmla="*/ 53 h 53"/>
                <a:gd name="T14" fmla="*/ 9 w 33"/>
                <a:gd name="T15" fmla="*/ 53 h 53"/>
                <a:gd name="T16" fmla="*/ 9 w 33"/>
                <a:gd name="T17" fmla="*/ 53 h 53"/>
                <a:gd name="T18" fmla="*/ 11 w 33"/>
                <a:gd name="T19" fmla="*/ 52 h 53"/>
                <a:gd name="T20" fmla="*/ 17 w 33"/>
                <a:gd name="T21" fmla="*/ 48 h 53"/>
                <a:gd name="T22" fmla="*/ 21 w 33"/>
                <a:gd name="T23" fmla="*/ 42 h 53"/>
                <a:gd name="T24" fmla="*/ 25 w 33"/>
                <a:gd name="T25" fmla="*/ 39 h 53"/>
                <a:gd name="T26" fmla="*/ 29 w 33"/>
                <a:gd name="T27" fmla="*/ 33 h 53"/>
                <a:gd name="T28" fmla="*/ 31 w 33"/>
                <a:gd name="T29" fmla="*/ 27 h 53"/>
                <a:gd name="T30" fmla="*/ 33 w 33"/>
                <a:gd name="T31" fmla="*/ 20 h 53"/>
                <a:gd name="T32" fmla="*/ 33 w 33"/>
                <a:gd name="T33" fmla="*/ 15 h 53"/>
                <a:gd name="T34" fmla="*/ 33 w 33"/>
                <a:gd name="T35" fmla="*/ 7 h 53"/>
                <a:gd name="T36" fmla="*/ 33 w 33"/>
                <a:gd name="T37" fmla="*/ 7 h 53"/>
                <a:gd name="T38" fmla="*/ 33 w 33"/>
                <a:gd name="T39" fmla="*/ 5 h 53"/>
                <a:gd name="T40" fmla="*/ 33 w 33"/>
                <a:gd name="T41" fmla="*/ 5 h 53"/>
                <a:gd name="T42" fmla="*/ 33 w 33"/>
                <a:gd name="T43" fmla="*/ 3 h 53"/>
                <a:gd name="T44" fmla="*/ 33 w 33"/>
                <a:gd name="T45" fmla="*/ 3 h 53"/>
                <a:gd name="T46" fmla="*/ 33 w 33"/>
                <a:gd name="T47" fmla="*/ 2 h 53"/>
                <a:gd name="T48" fmla="*/ 31 w 33"/>
                <a:gd name="T49" fmla="*/ 2 h 53"/>
                <a:gd name="T50" fmla="*/ 31 w 33"/>
                <a:gd name="T51" fmla="*/ 2 h 53"/>
                <a:gd name="T52" fmla="*/ 29 w 33"/>
                <a:gd name="T53" fmla="*/ 0 h 53"/>
                <a:gd name="T54" fmla="*/ 25 w 33"/>
                <a:gd name="T55" fmla="*/ 2 h 53"/>
                <a:gd name="T56" fmla="*/ 23 w 33"/>
                <a:gd name="T57" fmla="*/ 3 h 53"/>
                <a:gd name="T58" fmla="*/ 21 w 33"/>
                <a:gd name="T59" fmla="*/ 5 h 53"/>
                <a:gd name="T60" fmla="*/ 17 w 33"/>
                <a:gd name="T61" fmla="*/ 7 h 53"/>
                <a:gd name="T62" fmla="*/ 15 w 33"/>
                <a:gd name="T63" fmla="*/ 9 h 53"/>
                <a:gd name="T64" fmla="*/ 13 w 33"/>
                <a:gd name="T65" fmla="*/ 13 h 53"/>
                <a:gd name="T66" fmla="*/ 11 w 33"/>
                <a:gd name="T67" fmla="*/ 15 h 53"/>
                <a:gd name="T68" fmla="*/ 9 w 33"/>
                <a:gd name="T69" fmla="*/ 18 h 53"/>
                <a:gd name="T70" fmla="*/ 5 w 33"/>
                <a:gd name="T71" fmla="*/ 22 h 53"/>
                <a:gd name="T72" fmla="*/ 3 w 33"/>
                <a:gd name="T73" fmla="*/ 26 h 53"/>
                <a:gd name="T74" fmla="*/ 3 w 33"/>
                <a:gd name="T75" fmla="*/ 29 h 53"/>
                <a:gd name="T76" fmla="*/ 1 w 33"/>
                <a:gd name="T77" fmla="*/ 33 h 53"/>
                <a:gd name="T78" fmla="*/ 1 w 33"/>
                <a:gd name="T79" fmla="*/ 39 h 53"/>
                <a:gd name="T80" fmla="*/ 0 w 33"/>
                <a:gd name="T81" fmla="*/ 42 h 53"/>
                <a:gd name="T82" fmla="*/ 0 w 33"/>
                <a:gd name="T83" fmla="*/ 46 h 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53"/>
                <a:gd name="T128" fmla="*/ 33 w 33"/>
                <a:gd name="T129" fmla="*/ 53 h 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53">
                  <a:moveTo>
                    <a:pt x="0" y="46"/>
                  </a:moveTo>
                  <a:lnTo>
                    <a:pt x="1" y="52"/>
                  </a:lnTo>
                  <a:lnTo>
                    <a:pt x="3" y="53"/>
                  </a:lnTo>
                  <a:lnTo>
                    <a:pt x="5" y="53"/>
                  </a:lnTo>
                  <a:lnTo>
                    <a:pt x="7" y="53"/>
                  </a:lnTo>
                  <a:lnTo>
                    <a:pt x="9" y="53"/>
                  </a:lnTo>
                  <a:lnTo>
                    <a:pt x="11" y="52"/>
                  </a:lnTo>
                  <a:lnTo>
                    <a:pt x="17" y="48"/>
                  </a:lnTo>
                  <a:lnTo>
                    <a:pt x="21" y="42"/>
                  </a:lnTo>
                  <a:lnTo>
                    <a:pt x="25" y="39"/>
                  </a:lnTo>
                  <a:lnTo>
                    <a:pt x="29" y="33"/>
                  </a:lnTo>
                  <a:lnTo>
                    <a:pt x="31" y="27"/>
                  </a:lnTo>
                  <a:lnTo>
                    <a:pt x="33" y="20"/>
                  </a:lnTo>
                  <a:lnTo>
                    <a:pt x="33" y="15"/>
                  </a:lnTo>
                  <a:lnTo>
                    <a:pt x="33" y="7"/>
                  </a:lnTo>
                  <a:lnTo>
                    <a:pt x="33" y="5"/>
                  </a:lnTo>
                  <a:lnTo>
                    <a:pt x="33" y="3"/>
                  </a:lnTo>
                  <a:lnTo>
                    <a:pt x="33" y="2"/>
                  </a:lnTo>
                  <a:lnTo>
                    <a:pt x="31" y="2"/>
                  </a:lnTo>
                  <a:lnTo>
                    <a:pt x="29" y="0"/>
                  </a:lnTo>
                  <a:lnTo>
                    <a:pt x="25" y="2"/>
                  </a:lnTo>
                  <a:lnTo>
                    <a:pt x="23" y="3"/>
                  </a:lnTo>
                  <a:lnTo>
                    <a:pt x="21" y="5"/>
                  </a:lnTo>
                  <a:lnTo>
                    <a:pt x="17" y="7"/>
                  </a:lnTo>
                  <a:lnTo>
                    <a:pt x="15" y="9"/>
                  </a:lnTo>
                  <a:lnTo>
                    <a:pt x="13" y="13"/>
                  </a:lnTo>
                  <a:lnTo>
                    <a:pt x="11" y="15"/>
                  </a:lnTo>
                  <a:lnTo>
                    <a:pt x="9" y="18"/>
                  </a:lnTo>
                  <a:lnTo>
                    <a:pt x="5" y="22"/>
                  </a:lnTo>
                  <a:lnTo>
                    <a:pt x="3" y="26"/>
                  </a:lnTo>
                  <a:lnTo>
                    <a:pt x="3" y="29"/>
                  </a:lnTo>
                  <a:lnTo>
                    <a:pt x="1" y="33"/>
                  </a:lnTo>
                  <a:lnTo>
                    <a:pt x="1" y="39"/>
                  </a:lnTo>
                  <a:lnTo>
                    <a:pt x="0" y="42"/>
                  </a:lnTo>
                  <a:lnTo>
                    <a:pt x="0" y="46"/>
                  </a:lnTo>
                  <a:close/>
                </a:path>
              </a:pathLst>
            </a:custGeom>
            <a:solidFill>
              <a:srgbClr val="FCEF00"/>
            </a:solidFill>
            <a:ln w="9525">
              <a:noFill/>
              <a:round/>
              <a:headEnd/>
              <a:tailEnd/>
            </a:ln>
          </p:spPr>
          <p:txBody>
            <a:bodyPr/>
            <a:lstStyle/>
            <a:p>
              <a:endParaRPr lang="en-US"/>
            </a:p>
          </p:txBody>
        </p:sp>
        <p:sp>
          <p:nvSpPr>
            <p:cNvPr id="13" name="Freeform 10"/>
            <p:cNvSpPr>
              <a:spLocks/>
            </p:cNvSpPr>
            <p:nvPr/>
          </p:nvSpPr>
          <p:spPr bwMode="auto">
            <a:xfrm>
              <a:off x="2164" y="2052"/>
              <a:ext cx="40" cy="48"/>
            </a:xfrm>
            <a:custGeom>
              <a:avLst/>
              <a:gdLst>
                <a:gd name="T0" fmla="*/ 0 w 40"/>
                <a:gd name="T1" fmla="*/ 48 h 48"/>
                <a:gd name="T2" fmla="*/ 34 w 40"/>
                <a:gd name="T3" fmla="*/ 28 h 48"/>
                <a:gd name="T4" fmla="*/ 34 w 40"/>
                <a:gd name="T5" fmla="*/ 24 h 48"/>
                <a:gd name="T6" fmla="*/ 36 w 40"/>
                <a:gd name="T7" fmla="*/ 22 h 48"/>
                <a:gd name="T8" fmla="*/ 38 w 40"/>
                <a:gd name="T9" fmla="*/ 19 h 48"/>
                <a:gd name="T10" fmla="*/ 40 w 40"/>
                <a:gd name="T11" fmla="*/ 15 h 48"/>
                <a:gd name="T12" fmla="*/ 40 w 40"/>
                <a:gd name="T13" fmla="*/ 11 h 48"/>
                <a:gd name="T14" fmla="*/ 40 w 40"/>
                <a:gd name="T15" fmla="*/ 7 h 48"/>
                <a:gd name="T16" fmla="*/ 40 w 40"/>
                <a:gd name="T17" fmla="*/ 4 h 48"/>
                <a:gd name="T18" fmla="*/ 40 w 40"/>
                <a:gd name="T19" fmla="*/ 0 h 48"/>
                <a:gd name="T20" fmla="*/ 34 w 40"/>
                <a:gd name="T21" fmla="*/ 4 h 48"/>
                <a:gd name="T22" fmla="*/ 26 w 40"/>
                <a:gd name="T23" fmla="*/ 6 h 48"/>
                <a:gd name="T24" fmla="*/ 20 w 40"/>
                <a:gd name="T25" fmla="*/ 9 h 48"/>
                <a:gd name="T26" fmla="*/ 16 w 40"/>
                <a:gd name="T27" fmla="*/ 13 h 48"/>
                <a:gd name="T28" fmla="*/ 10 w 40"/>
                <a:gd name="T29" fmla="*/ 17 h 48"/>
                <a:gd name="T30" fmla="*/ 6 w 40"/>
                <a:gd name="T31" fmla="*/ 20 h 48"/>
                <a:gd name="T32" fmla="*/ 2 w 40"/>
                <a:gd name="T33" fmla="*/ 26 h 48"/>
                <a:gd name="T34" fmla="*/ 0 w 40"/>
                <a:gd name="T35" fmla="*/ 31 h 48"/>
                <a:gd name="T36" fmla="*/ 0 w 40"/>
                <a:gd name="T37" fmla="*/ 35 h 48"/>
                <a:gd name="T38" fmla="*/ 0 w 40"/>
                <a:gd name="T39" fmla="*/ 37 h 48"/>
                <a:gd name="T40" fmla="*/ 0 w 40"/>
                <a:gd name="T41" fmla="*/ 39 h 48"/>
                <a:gd name="T42" fmla="*/ 0 w 40"/>
                <a:gd name="T43" fmla="*/ 41 h 48"/>
                <a:gd name="T44" fmla="*/ 0 w 40"/>
                <a:gd name="T45" fmla="*/ 43 h 48"/>
                <a:gd name="T46" fmla="*/ 0 w 40"/>
                <a:gd name="T47" fmla="*/ 44 h 48"/>
                <a:gd name="T48" fmla="*/ 0 w 40"/>
                <a:gd name="T49" fmla="*/ 46 h 48"/>
                <a:gd name="T50" fmla="*/ 0 w 40"/>
                <a:gd name="T51" fmla="*/ 48 h 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
                <a:gd name="T79" fmla="*/ 0 h 48"/>
                <a:gd name="T80" fmla="*/ 40 w 40"/>
                <a:gd name="T81" fmla="*/ 48 h 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 h="48">
                  <a:moveTo>
                    <a:pt x="0" y="48"/>
                  </a:moveTo>
                  <a:lnTo>
                    <a:pt x="34" y="28"/>
                  </a:lnTo>
                  <a:lnTo>
                    <a:pt x="34" y="24"/>
                  </a:lnTo>
                  <a:lnTo>
                    <a:pt x="36" y="22"/>
                  </a:lnTo>
                  <a:lnTo>
                    <a:pt x="38" y="19"/>
                  </a:lnTo>
                  <a:lnTo>
                    <a:pt x="40" y="15"/>
                  </a:lnTo>
                  <a:lnTo>
                    <a:pt x="40" y="11"/>
                  </a:lnTo>
                  <a:lnTo>
                    <a:pt x="40" y="7"/>
                  </a:lnTo>
                  <a:lnTo>
                    <a:pt x="40" y="4"/>
                  </a:lnTo>
                  <a:lnTo>
                    <a:pt x="40" y="0"/>
                  </a:lnTo>
                  <a:lnTo>
                    <a:pt x="34" y="4"/>
                  </a:lnTo>
                  <a:lnTo>
                    <a:pt x="26" y="6"/>
                  </a:lnTo>
                  <a:lnTo>
                    <a:pt x="20" y="9"/>
                  </a:lnTo>
                  <a:lnTo>
                    <a:pt x="16" y="13"/>
                  </a:lnTo>
                  <a:lnTo>
                    <a:pt x="10" y="17"/>
                  </a:lnTo>
                  <a:lnTo>
                    <a:pt x="6" y="20"/>
                  </a:lnTo>
                  <a:lnTo>
                    <a:pt x="2" y="26"/>
                  </a:lnTo>
                  <a:lnTo>
                    <a:pt x="0" y="31"/>
                  </a:lnTo>
                  <a:lnTo>
                    <a:pt x="0" y="35"/>
                  </a:lnTo>
                  <a:lnTo>
                    <a:pt x="0" y="37"/>
                  </a:lnTo>
                  <a:lnTo>
                    <a:pt x="0" y="39"/>
                  </a:lnTo>
                  <a:lnTo>
                    <a:pt x="0" y="41"/>
                  </a:lnTo>
                  <a:lnTo>
                    <a:pt x="0" y="43"/>
                  </a:lnTo>
                  <a:lnTo>
                    <a:pt x="0" y="44"/>
                  </a:lnTo>
                  <a:lnTo>
                    <a:pt x="0" y="46"/>
                  </a:lnTo>
                  <a:lnTo>
                    <a:pt x="0" y="48"/>
                  </a:lnTo>
                  <a:close/>
                </a:path>
              </a:pathLst>
            </a:custGeom>
            <a:solidFill>
              <a:srgbClr val="FCEF00"/>
            </a:solidFill>
            <a:ln w="9525">
              <a:noFill/>
              <a:round/>
              <a:headEnd/>
              <a:tailEnd/>
            </a:ln>
          </p:spPr>
          <p:txBody>
            <a:bodyPr/>
            <a:lstStyle/>
            <a:p>
              <a:endParaRPr lang="en-US"/>
            </a:p>
          </p:txBody>
        </p:sp>
        <p:sp>
          <p:nvSpPr>
            <p:cNvPr id="14" name="Freeform 11"/>
            <p:cNvSpPr>
              <a:spLocks/>
            </p:cNvSpPr>
            <p:nvPr/>
          </p:nvSpPr>
          <p:spPr bwMode="auto">
            <a:xfrm>
              <a:off x="2168" y="1996"/>
              <a:ext cx="36" cy="52"/>
            </a:xfrm>
            <a:custGeom>
              <a:avLst/>
              <a:gdLst>
                <a:gd name="T0" fmla="*/ 0 w 36"/>
                <a:gd name="T1" fmla="*/ 45 h 52"/>
                <a:gd name="T2" fmla="*/ 4 w 36"/>
                <a:gd name="T3" fmla="*/ 52 h 52"/>
                <a:gd name="T4" fmla="*/ 8 w 36"/>
                <a:gd name="T5" fmla="*/ 52 h 52"/>
                <a:gd name="T6" fmla="*/ 12 w 36"/>
                <a:gd name="T7" fmla="*/ 50 h 52"/>
                <a:gd name="T8" fmla="*/ 14 w 36"/>
                <a:gd name="T9" fmla="*/ 50 h 52"/>
                <a:gd name="T10" fmla="*/ 18 w 36"/>
                <a:gd name="T11" fmla="*/ 47 h 52"/>
                <a:gd name="T12" fmla="*/ 22 w 36"/>
                <a:gd name="T13" fmla="*/ 45 h 52"/>
                <a:gd name="T14" fmla="*/ 26 w 36"/>
                <a:gd name="T15" fmla="*/ 41 h 52"/>
                <a:gd name="T16" fmla="*/ 28 w 36"/>
                <a:gd name="T17" fmla="*/ 39 h 52"/>
                <a:gd name="T18" fmla="*/ 30 w 36"/>
                <a:gd name="T19" fmla="*/ 38 h 52"/>
                <a:gd name="T20" fmla="*/ 32 w 36"/>
                <a:gd name="T21" fmla="*/ 34 h 52"/>
                <a:gd name="T22" fmla="*/ 34 w 36"/>
                <a:gd name="T23" fmla="*/ 28 h 52"/>
                <a:gd name="T24" fmla="*/ 36 w 36"/>
                <a:gd name="T25" fmla="*/ 25 h 52"/>
                <a:gd name="T26" fmla="*/ 36 w 36"/>
                <a:gd name="T27" fmla="*/ 19 h 52"/>
                <a:gd name="T28" fmla="*/ 36 w 36"/>
                <a:gd name="T29" fmla="*/ 15 h 52"/>
                <a:gd name="T30" fmla="*/ 34 w 36"/>
                <a:gd name="T31" fmla="*/ 10 h 52"/>
                <a:gd name="T32" fmla="*/ 34 w 36"/>
                <a:gd name="T33" fmla="*/ 6 h 52"/>
                <a:gd name="T34" fmla="*/ 32 w 36"/>
                <a:gd name="T35" fmla="*/ 0 h 52"/>
                <a:gd name="T36" fmla="*/ 28 w 36"/>
                <a:gd name="T37" fmla="*/ 4 h 52"/>
                <a:gd name="T38" fmla="*/ 22 w 36"/>
                <a:gd name="T39" fmla="*/ 6 h 52"/>
                <a:gd name="T40" fmla="*/ 18 w 36"/>
                <a:gd name="T41" fmla="*/ 10 h 52"/>
                <a:gd name="T42" fmla="*/ 14 w 36"/>
                <a:gd name="T43" fmla="*/ 13 h 52"/>
                <a:gd name="T44" fmla="*/ 10 w 36"/>
                <a:gd name="T45" fmla="*/ 19 h 52"/>
                <a:gd name="T46" fmla="*/ 8 w 36"/>
                <a:gd name="T47" fmla="*/ 23 h 52"/>
                <a:gd name="T48" fmla="*/ 4 w 36"/>
                <a:gd name="T49" fmla="*/ 28 h 52"/>
                <a:gd name="T50" fmla="*/ 2 w 36"/>
                <a:gd name="T51" fmla="*/ 32 h 52"/>
                <a:gd name="T52" fmla="*/ 2 w 36"/>
                <a:gd name="T53" fmla="*/ 34 h 52"/>
                <a:gd name="T54" fmla="*/ 2 w 36"/>
                <a:gd name="T55" fmla="*/ 36 h 52"/>
                <a:gd name="T56" fmla="*/ 2 w 36"/>
                <a:gd name="T57" fmla="*/ 38 h 52"/>
                <a:gd name="T58" fmla="*/ 2 w 36"/>
                <a:gd name="T59" fmla="*/ 39 h 52"/>
                <a:gd name="T60" fmla="*/ 2 w 36"/>
                <a:gd name="T61" fmla="*/ 41 h 52"/>
                <a:gd name="T62" fmla="*/ 0 w 36"/>
                <a:gd name="T63" fmla="*/ 41 h 52"/>
                <a:gd name="T64" fmla="*/ 0 w 36"/>
                <a:gd name="T65" fmla="*/ 43 h 52"/>
                <a:gd name="T66" fmla="*/ 0 w 36"/>
                <a:gd name="T67" fmla="*/ 45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
                <a:gd name="T103" fmla="*/ 0 h 52"/>
                <a:gd name="T104" fmla="*/ 36 w 36"/>
                <a:gd name="T105" fmla="*/ 52 h 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 h="52">
                  <a:moveTo>
                    <a:pt x="0" y="45"/>
                  </a:moveTo>
                  <a:lnTo>
                    <a:pt x="4" y="52"/>
                  </a:lnTo>
                  <a:lnTo>
                    <a:pt x="8" y="52"/>
                  </a:lnTo>
                  <a:lnTo>
                    <a:pt x="12" y="50"/>
                  </a:lnTo>
                  <a:lnTo>
                    <a:pt x="14" y="50"/>
                  </a:lnTo>
                  <a:lnTo>
                    <a:pt x="18" y="47"/>
                  </a:lnTo>
                  <a:lnTo>
                    <a:pt x="22" y="45"/>
                  </a:lnTo>
                  <a:lnTo>
                    <a:pt x="26" y="41"/>
                  </a:lnTo>
                  <a:lnTo>
                    <a:pt x="28" y="39"/>
                  </a:lnTo>
                  <a:lnTo>
                    <a:pt x="30" y="38"/>
                  </a:lnTo>
                  <a:lnTo>
                    <a:pt x="32" y="34"/>
                  </a:lnTo>
                  <a:lnTo>
                    <a:pt x="34" y="28"/>
                  </a:lnTo>
                  <a:lnTo>
                    <a:pt x="36" y="25"/>
                  </a:lnTo>
                  <a:lnTo>
                    <a:pt x="36" y="19"/>
                  </a:lnTo>
                  <a:lnTo>
                    <a:pt x="36" y="15"/>
                  </a:lnTo>
                  <a:lnTo>
                    <a:pt x="34" y="10"/>
                  </a:lnTo>
                  <a:lnTo>
                    <a:pt x="34" y="6"/>
                  </a:lnTo>
                  <a:lnTo>
                    <a:pt x="32" y="0"/>
                  </a:lnTo>
                  <a:lnTo>
                    <a:pt x="28" y="4"/>
                  </a:lnTo>
                  <a:lnTo>
                    <a:pt x="22" y="6"/>
                  </a:lnTo>
                  <a:lnTo>
                    <a:pt x="18" y="10"/>
                  </a:lnTo>
                  <a:lnTo>
                    <a:pt x="14" y="13"/>
                  </a:lnTo>
                  <a:lnTo>
                    <a:pt x="10" y="19"/>
                  </a:lnTo>
                  <a:lnTo>
                    <a:pt x="8" y="23"/>
                  </a:lnTo>
                  <a:lnTo>
                    <a:pt x="4" y="28"/>
                  </a:lnTo>
                  <a:lnTo>
                    <a:pt x="2" y="32"/>
                  </a:lnTo>
                  <a:lnTo>
                    <a:pt x="2" y="34"/>
                  </a:lnTo>
                  <a:lnTo>
                    <a:pt x="2" y="36"/>
                  </a:lnTo>
                  <a:lnTo>
                    <a:pt x="2" y="38"/>
                  </a:lnTo>
                  <a:lnTo>
                    <a:pt x="2" y="39"/>
                  </a:lnTo>
                  <a:lnTo>
                    <a:pt x="2" y="41"/>
                  </a:lnTo>
                  <a:lnTo>
                    <a:pt x="0" y="41"/>
                  </a:lnTo>
                  <a:lnTo>
                    <a:pt x="0" y="43"/>
                  </a:lnTo>
                  <a:lnTo>
                    <a:pt x="0" y="45"/>
                  </a:lnTo>
                  <a:close/>
                </a:path>
              </a:pathLst>
            </a:custGeom>
            <a:solidFill>
              <a:srgbClr val="FCEF00"/>
            </a:solidFill>
            <a:ln w="9525">
              <a:noFill/>
              <a:round/>
              <a:headEnd/>
              <a:tailEnd/>
            </a:ln>
          </p:spPr>
          <p:txBody>
            <a:bodyPr/>
            <a:lstStyle/>
            <a:p>
              <a:endParaRPr lang="en-US"/>
            </a:p>
          </p:txBody>
        </p:sp>
        <p:sp>
          <p:nvSpPr>
            <p:cNvPr id="15" name="Freeform 12"/>
            <p:cNvSpPr>
              <a:spLocks/>
            </p:cNvSpPr>
            <p:nvPr/>
          </p:nvSpPr>
          <p:spPr bwMode="auto">
            <a:xfrm>
              <a:off x="2155" y="1941"/>
              <a:ext cx="45" cy="65"/>
            </a:xfrm>
            <a:custGeom>
              <a:avLst/>
              <a:gdLst>
                <a:gd name="T0" fmla="*/ 0 w 45"/>
                <a:gd name="T1" fmla="*/ 48 h 65"/>
                <a:gd name="T2" fmla="*/ 15 w 45"/>
                <a:gd name="T3" fmla="*/ 65 h 65"/>
                <a:gd name="T4" fmla="*/ 21 w 45"/>
                <a:gd name="T5" fmla="*/ 61 h 65"/>
                <a:gd name="T6" fmla="*/ 27 w 45"/>
                <a:gd name="T7" fmla="*/ 57 h 65"/>
                <a:gd name="T8" fmla="*/ 31 w 45"/>
                <a:gd name="T9" fmla="*/ 52 h 65"/>
                <a:gd name="T10" fmla="*/ 35 w 45"/>
                <a:gd name="T11" fmla="*/ 46 h 65"/>
                <a:gd name="T12" fmla="*/ 39 w 45"/>
                <a:gd name="T13" fmla="*/ 41 h 65"/>
                <a:gd name="T14" fmla="*/ 41 w 45"/>
                <a:gd name="T15" fmla="*/ 33 h 65"/>
                <a:gd name="T16" fmla="*/ 43 w 45"/>
                <a:gd name="T17" fmla="*/ 28 h 65"/>
                <a:gd name="T18" fmla="*/ 45 w 45"/>
                <a:gd name="T19" fmla="*/ 20 h 65"/>
                <a:gd name="T20" fmla="*/ 43 w 45"/>
                <a:gd name="T21" fmla="*/ 18 h 65"/>
                <a:gd name="T22" fmla="*/ 43 w 45"/>
                <a:gd name="T23" fmla="*/ 15 h 65"/>
                <a:gd name="T24" fmla="*/ 43 w 45"/>
                <a:gd name="T25" fmla="*/ 13 h 65"/>
                <a:gd name="T26" fmla="*/ 43 w 45"/>
                <a:gd name="T27" fmla="*/ 9 h 65"/>
                <a:gd name="T28" fmla="*/ 43 w 45"/>
                <a:gd name="T29" fmla="*/ 7 h 65"/>
                <a:gd name="T30" fmla="*/ 43 w 45"/>
                <a:gd name="T31" fmla="*/ 5 h 65"/>
                <a:gd name="T32" fmla="*/ 41 w 45"/>
                <a:gd name="T33" fmla="*/ 2 h 65"/>
                <a:gd name="T34" fmla="*/ 39 w 45"/>
                <a:gd name="T35" fmla="*/ 0 h 65"/>
                <a:gd name="T36" fmla="*/ 33 w 45"/>
                <a:gd name="T37" fmla="*/ 2 h 65"/>
                <a:gd name="T38" fmla="*/ 27 w 45"/>
                <a:gd name="T39" fmla="*/ 5 h 65"/>
                <a:gd name="T40" fmla="*/ 21 w 45"/>
                <a:gd name="T41" fmla="*/ 7 h 65"/>
                <a:gd name="T42" fmla="*/ 17 w 45"/>
                <a:gd name="T43" fmla="*/ 11 h 65"/>
                <a:gd name="T44" fmla="*/ 13 w 45"/>
                <a:gd name="T45" fmla="*/ 17 h 65"/>
                <a:gd name="T46" fmla="*/ 9 w 45"/>
                <a:gd name="T47" fmla="*/ 20 h 65"/>
                <a:gd name="T48" fmla="*/ 6 w 45"/>
                <a:gd name="T49" fmla="*/ 26 h 65"/>
                <a:gd name="T50" fmla="*/ 2 w 45"/>
                <a:gd name="T51" fmla="*/ 31 h 65"/>
                <a:gd name="T52" fmla="*/ 2 w 45"/>
                <a:gd name="T53" fmla="*/ 31 h 65"/>
                <a:gd name="T54" fmla="*/ 2 w 45"/>
                <a:gd name="T55" fmla="*/ 33 h 65"/>
                <a:gd name="T56" fmla="*/ 2 w 45"/>
                <a:gd name="T57" fmla="*/ 35 h 65"/>
                <a:gd name="T58" fmla="*/ 2 w 45"/>
                <a:gd name="T59" fmla="*/ 35 h 65"/>
                <a:gd name="T60" fmla="*/ 2 w 45"/>
                <a:gd name="T61" fmla="*/ 37 h 65"/>
                <a:gd name="T62" fmla="*/ 2 w 45"/>
                <a:gd name="T63" fmla="*/ 39 h 65"/>
                <a:gd name="T64" fmla="*/ 2 w 45"/>
                <a:gd name="T65" fmla="*/ 39 h 65"/>
                <a:gd name="T66" fmla="*/ 2 w 45"/>
                <a:gd name="T67" fmla="*/ 41 h 65"/>
                <a:gd name="T68" fmla="*/ 0 w 45"/>
                <a:gd name="T69" fmla="*/ 48 h 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65"/>
                <a:gd name="T107" fmla="*/ 45 w 45"/>
                <a:gd name="T108" fmla="*/ 65 h 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65">
                  <a:moveTo>
                    <a:pt x="0" y="48"/>
                  </a:moveTo>
                  <a:lnTo>
                    <a:pt x="15" y="65"/>
                  </a:lnTo>
                  <a:lnTo>
                    <a:pt x="21" y="61"/>
                  </a:lnTo>
                  <a:lnTo>
                    <a:pt x="27" y="57"/>
                  </a:lnTo>
                  <a:lnTo>
                    <a:pt x="31" y="52"/>
                  </a:lnTo>
                  <a:lnTo>
                    <a:pt x="35" y="46"/>
                  </a:lnTo>
                  <a:lnTo>
                    <a:pt x="39" y="41"/>
                  </a:lnTo>
                  <a:lnTo>
                    <a:pt x="41" y="33"/>
                  </a:lnTo>
                  <a:lnTo>
                    <a:pt x="43" y="28"/>
                  </a:lnTo>
                  <a:lnTo>
                    <a:pt x="45" y="20"/>
                  </a:lnTo>
                  <a:lnTo>
                    <a:pt x="43" y="18"/>
                  </a:lnTo>
                  <a:lnTo>
                    <a:pt x="43" y="15"/>
                  </a:lnTo>
                  <a:lnTo>
                    <a:pt x="43" y="13"/>
                  </a:lnTo>
                  <a:lnTo>
                    <a:pt x="43" y="9"/>
                  </a:lnTo>
                  <a:lnTo>
                    <a:pt x="43" y="7"/>
                  </a:lnTo>
                  <a:lnTo>
                    <a:pt x="43" y="5"/>
                  </a:lnTo>
                  <a:lnTo>
                    <a:pt x="41" y="2"/>
                  </a:lnTo>
                  <a:lnTo>
                    <a:pt x="39" y="0"/>
                  </a:lnTo>
                  <a:lnTo>
                    <a:pt x="33" y="2"/>
                  </a:lnTo>
                  <a:lnTo>
                    <a:pt x="27" y="5"/>
                  </a:lnTo>
                  <a:lnTo>
                    <a:pt x="21" y="7"/>
                  </a:lnTo>
                  <a:lnTo>
                    <a:pt x="17" y="11"/>
                  </a:lnTo>
                  <a:lnTo>
                    <a:pt x="13" y="17"/>
                  </a:lnTo>
                  <a:lnTo>
                    <a:pt x="9" y="20"/>
                  </a:lnTo>
                  <a:lnTo>
                    <a:pt x="6" y="26"/>
                  </a:lnTo>
                  <a:lnTo>
                    <a:pt x="2" y="31"/>
                  </a:lnTo>
                  <a:lnTo>
                    <a:pt x="2" y="33"/>
                  </a:lnTo>
                  <a:lnTo>
                    <a:pt x="2" y="35"/>
                  </a:lnTo>
                  <a:lnTo>
                    <a:pt x="2" y="37"/>
                  </a:lnTo>
                  <a:lnTo>
                    <a:pt x="2" y="39"/>
                  </a:lnTo>
                  <a:lnTo>
                    <a:pt x="2" y="41"/>
                  </a:lnTo>
                  <a:lnTo>
                    <a:pt x="0" y="48"/>
                  </a:lnTo>
                  <a:close/>
                </a:path>
              </a:pathLst>
            </a:custGeom>
            <a:solidFill>
              <a:srgbClr val="FCEF00"/>
            </a:solidFill>
            <a:ln w="9525">
              <a:noFill/>
              <a:round/>
              <a:headEnd/>
              <a:tailEnd/>
            </a:ln>
          </p:spPr>
          <p:txBody>
            <a:bodyPr/>
            <a:lstStyle/>
            <a:p>
              <a:endParaRPr lang="en-US"/>
            </a:p>
          </p:txBody>
        </p:sp>
        <p:sp>
          <p:nvSpPr>
            <p:cNvPr id="16" name="Freeform 13"/>
            <p:cNvSpPr>
              <a:spLocks/>
            </p:cNvSpPr>
            <p:nvPr/>
          </p:nvSpPr>
          <p:spPr bwMode="auto">
            <a:xfrm>
              <a:off x="2157" y="1880"/>
              <a:ext cx="51" cy="63"/>
            </a:xfrm>
            <a:custGeom>
              <a:avLst/>
              <a:gdLst>
                <a:gd name="T0" fmla="*/ 2 w 51"/>
                <a:gd name="T1" fmla="*/ 55 h 63"/>
                <a:gd name="T2" fmla="*/ 5 w 51"/>
                <a:gd name="T3" fmla="*/ 61 h 63"/>
                <a:gd name="T4" fmla="*/ 7 w 51"/>
                <a:gd name="T5" fmla="*/ 63 h 63"/>
                <a:gd name="T6" fmla="*/ 9 w 51"/>
                <a:gd name="T7" fmla="*/ 61 h 63"/>
                <a:gd name="T8" fmla="*/ 11 w 51"/>
                <a:gd name="T9" fmla="*/ 61 h 63"/>
                <a:gd name="T10" fmla="*/ 15 w 51"/>
                <a:gd name="T11" fmla="*/ 59 h 63"/>
                <a:gd name="T12" fmla="*/ 17 w 51"/>
                <a:gd name="T13" fmla="*/ 57 h 63"/>
                <a:gd name="T14" fmla="*/ 19 w 51"/>
                <a:gd name="T15" fmla="*/ 55 h 63"/>
                <a:gd name="T16" fmla="*/ 23 w 51"/>
                <a:gd name="T17" fmla="*/ 54 h 63"/>
                <a:gd name="T18" fmla="*/ 25 w 51"/>
                <a:gd name="T19" fmla="*/ 52 h 63"/>
                <a:gd name="T20" fmla="*/ 29 w 51"/>
                <a:gd name="T21" fmla="*/ 48 h 63"/>
                <a:gd name="T22" fmla="*/ 35 w 51"/>
                <a:gd name="T23" fmla="*/ 42 h 63"/>
                <a:gd name="T24" fmla="*/ 39 w 51"/>
                <a:gd name="T25" fmla="*/ 37 h 63"/>
                <a:gd name="T26" fmla="*/ 43 w 51"/>
                <a:gd name="T27" fmla="*/ 29 h 63"/>
                <a:gd name="T28" fmla="*/ 47 w 51"/>
                <a:gd name="T29" fmla="*/ 24 h 63"/>
                <a:gd name="T30" fmla="*/ 49 w 51"/>
                <a:gd name="T31" fmla="*/ 16 h 63"/>
                <a:gd name="T32" fmla="*/ 51 w 51"/>
                <a:gd name="T33" fmla="*/ 11 h 63"/>
                <a:gd name="T34" fmla="*/ 51 w 51"/>
                <a:gd name="T35" fmla="*/ 4 h 63"/>
                <a:gd name="T36" fmla="*/ 51 w 51"/>
                <a:gd name="T37" fmla="*/ 2 h 63"/>
                <a:gd name="T38" fmla="*/ 51 w 51"/>
                <a:gd name="T39" fmla="*/ 2 h 63"/>
                <a:gd name="T40" fmla="*/ 51 w 51"/>
                <a:gd name="T41" fmla="*/ 2 h 63"/>
                <a:gd name="T42" fmla="*/ 51 w 51"/>
                <a:gd name="T43" fmla="*/ 2 h 63"/>
                <a:gd name="T44" fmla="*/ 51 w 51"/>
                <a:gd name="T45" fmla="*/ 2 h 63"/>
                <a:gd name="T46" fmla="*/ 51 w 51"/>
                <a:gd name="T47" fmla="*/ 2 h 63"/>
                <a:gd name="T48" fmla="*/ 43 w 51"/>
                <a:gd name="T49" fmla="*/ 0 h 63"/>
                <a:gd name="T50" fmla="*/ 37 w 51"/>
                <a:gd name="T51" fmla="*/ 2 h 63"/>
                <a:gd name="T52" fmla="*/ 29 w 51"/>
                <a:gd name="T53" fmla="*/ 2 h 63"/>
                <a:gd name="T54" fmla="*/ 23 w 51"/>
                <a:gd name="T55" fmla="*/ 5 h 63"/>
                <a:gd name="T56" fmla="*/ 17 w 51"/>
                <a:gd name="T57" fmla="*/ 9 h 63"/>
                <a:gd name="T58" fmla="*/ 13 w 51"/>
                <a:gd name="T59" fmla="*/ 13 h 63"/>
                <a:gd name="T60" fmla="*/ 7 w 51"/>
                <a:gd name="T61" fmla="*/ 16 h 63"/>
                <a:gd name="T62" fmla="*/ 4 w 51"/>
                <a:gd name="T63" fmla="*/ 22 h 63"/>
                <a:gd name="T64" fmla="*/ 4 w 51"/>
                <a:gd name="T65" fmla="*/ 26 h 63"/>
                <a:gd name="T66" fmla="*/ 2 w 51"/>
                <a:gd name="T67" fmla="*/ 29 h 63"/>
                <a:gd name="T68" fmla="*/ 2 w 51"/>
                <a:gd name="T69" fmla="*/ 33 h 63"/>
                <a:gd name="T70" fmla="*/ 0 w 51"/>
                <a:gd name="T71" fmla="*/ 37 h 63"/>
                <a:gd name="T72" fmla="*/ 0 w 51"/>
                <a:gd name="T73" fmla="*/ 42 h 63"/>
                <a:gd name="T74" fmla="*/ 0 w 51"/>
                <a:gd name="T75" fmla="*/ 46 h 63"/>
                <a:gd name="T76" fmla="*/ 2 w 51"/>
                <a:gd name="T77" fmla="*/ 50 h 63"/>
                <a:gd name="T78" fmla="*/ 2 w 51"/>
                <a:gd name="T79" fmla="*/ 55 h 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
                <a:gd name="T121" fmla="*/ 0 h 63"/>
                <a:gd name="T122" fmla="*/ 51 w 51"/>
                <a:gd name="T123" fmla="*/ 63 h 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 h="63">
                  <a:moveTo>
                    <a:pt x="2" y="55"/>
                  </a:moveTo>
                  <a:lnTo>
                    <a:pt x="5" y="61"/>
                  </a:lnTo>
                  <a:lnTo>
                    <a:pt x="7" y="63"/>
                  </a:lnTo>
                  <a:lnTo>
                    <a:pt x="9" y="61"/>
                  </a:lnTo>
                  <a:lnTo>
                    <a:pt x="11" y="61"/>
                  </a:lnTo>
                  <a:lnTo>
                    <a:pt x="15" y="59"/>
                  </a:lnTo>
                  <a:lnTo>
                    <a:pt x="17" y="57"/>
                  </a:lnTo>
                  <a:lnTo>
                    <a:pt x="19" y="55"/>
                  </a:lnTo>
                  <a:lnTo>
                    <a:pt x="23" y="54"/>
                  </a:lnTo>
                  <a:lnTo>
                    <a:pt x="25" y="52"/>
                  </a:lnTo>
                  <a:lnTo>
                    <a:pt x="29" y="48"/>
                  </a:lnTo>
                  <a:lnTo>
                    <a:pt x="35" y="42"/>
                  </a:lnTo>
                  <a:lnTo>
                    <a:pt x="39" y="37"/>
                  </a:lnTo>
                  <a:lnTo>
                    <a:pt x="43" y="29"/>
                  </a:lnTo>
                  <a:lnTo>
                    <a:pt x="47" y="24"/>
                  </a:lnTo>
                  <a:lnTo>
                    <a:pt x="49" y="16"/>
                  </a:lnTo>
                  <a:lnTo>
                    <a:pt x="51" y="11"/>
                  </a:lnTo>
                  <a:lnTo>
                    <a:pt x="51" y="4"/>
                  </a:lnTo>
                  <a:lnTo>
                    <a:pt x="51" y="2"/>
                  </a:lnTo>
                  <a:lnTo>
                    <a:pt x="43" y="0"/>
                  </a:lnTo>
                  <a:lnTo>
                    <a:pt x="37" y="2"/>
                  </a:lnTo>
                  <a:lnTo>
                    <a:pt x="29" y="2"/>
                  </a:lnTo>
                  <a:lnTo>
                    <a:pt x="23" y="5"/>
                  </a:lnTo>
                  <a:lnTo>
                    <a:pt x="17" y="9"/>
                  </a:lnTo>
                  <a:lnTo>
                    <a:pt x="13" y="13"/>
                  </a:lnTo>
                  <a:lnTo>
                    <a:pt x="7" y="16"/>
                  </a:lnTo>
                  <a:lnTo>
                    <a:pt x="4" y="22"/>
                  </a:lnTo>
                  <a:lnTo>
                    <a:pt x="4" y="26"/>
                  </a:lnTo>
                  <a:lnTo>
                    <a:pt x="2" y="29"/>
                  </a:lnTo>
                  <a:lnTo>
                    <a:pt x="2" y="33"/>
                  </a:lnTo>
                  <a:lnTo>
                    <a:pt x="0" y="37"/>
                  </a:lnTo>
                  <a:lnTo>
                    <a:pt x="0" y="42"/>
                  </a:lnTo>
                  <a:lnTo>
                    <a:pt x="0" y="46"/>
                  </a:lnTo>
                  <a:lnTo>
                    <a:pt x="2" y="50"/>
                  </a:lnTo>
                  <a:lnTo>
                    <a:pt x="2" y="55"/>
                  </a:lnTo>
                  <a:close/>
                </a:path>
              </a:pathLst>
            </a:custGeom>
            <a:solidFill>
              <a:srgbClr val="FCEF00"/>
            </a:solidFill>
            <a:ln w="9525">
              <a:noFill/>
              <a:round/>
              <a:headEnd/>
              <a:tailEnd/>
            </a:ln>
          </p:spPr>
          <p:txBody>
            <a:bodyPr/>
            <a:lstStyle/>
            <a:p>
              <a:endParaRPr lang="en-US"/>
            </a:p>
          </p:txBody>
        </p:sp>
        <p:sp>
          <p:nvSpPr>
            <p:cNvPr id="17" name="Freeform 14"/>
            <p:cNvSpPr>
              <a:spLocks/>
            </p:cNvSpPr>
            <p:nvPr/>
          </p:nvSpPr>
          <p:spPr bwMode="auto">
            <a:xfrm>
              <a:off x="2170" y="1837"/>
              <a:ext cx="72" cy="41"/>
            </a:xfrm>
            <a:custGeom>
              <a:avLst/>
              <a:gdLst>
                <a:gd name="T0" fmla="*/ 2 w 72"/>
                <a:gd name="T1" fmla="*/ 41 h 41"/>
                <a:gd name="T2" fmla="*/ 10 w 72"/>
                <a:gd name="T3" fmla="*/ 39 h 41"/>
                <a:gd name="T4" fmla="*/ 18 w 72"/>
                <a:gd name="T5" fmla="*/ 37 h 41"/>
                <a:gd name="T6" fmla="*/ 28 w 72"/>
                <a:gd name="T7" fmla="*/ 35 h 41"/>
                <a:gd name="T8" fmla="*/ 38 w 72"/>
                <a:gd name="T9" fmla="*/ 32 h 41"/>
                <a:gd name="T10" fmla="*/ 46 w 72"/>
                <a:gd name="T11" fmla="*/ 30 h 41"/>
                <a:gd name="T12" fmla="*/ 54 w 72"/>
                <a:gd name="T13" fmla="*/ 26 h 41"/>
                <a:gd name="T14" fmla="*/ 62 w 72"/>
                <a:gd name="T15" fmla="*/ 21 h 41"/>
                <a:gd name="T16" fmla="*/ 68 w 72"/>
                <a:gd name="T17" fmla="*/ 13 h 41"/>
                <a:gd name="T18" fmla="*/ 68 w 72"/>
                <a:gd name="T19" fmla="*/ 13 h 41"/>
                <a:gd name="T20" fmla="*/ 70 w 72"/>
                <a:gd name="T21" fmla="*/ 11 h 41"/>
                <a:gd name="T22" fmla="*/ 70 w 72"/>
                <a:gd name="T23" fmla="*/ 10 h 41"/>
                <a:gd name="T24" fmla="*/ 72 w 72"/>
                <a:gd name="T25" fmla="*/ 10 h 41"/>
                <a:gd name="T26" fmla="*/ 72 w 72"/>
                <a:gd name="T27" fmla="*/ 8 h 41"/>
                <a:gd name="T28" fmla="*/ 72 w 72"/>
                <a:gd name="T29" fmla="*/ 8 h 41"/>
                <a:gd name="T30" fmla="*/ 72 w 72"/>
                <a:gd name="T31" fmla="*/ 6 h 41"/>
                <a:gd name="T32" fmla="*/ 72 w 72"/>
                <a:gd name="T33" fmla="*/ 6 h 41"/>
                <a:gd name="T34" fmla="*/ 72 w 72"/>
                <a:gd name="T35" fmla="*/ 4 h 41"/>
                <a:gd name="T36" fmla="*/ 68 w 72"/>
                <a:gd name="T37" fmla="*/ 4 h 41"/>
                <a:gd name="T38" fmla="*/ 66 w 72"/>
                <a:gd name="T39" fmla="*/ 2 h 41"/>
                <a:gd name="T40" fmla="*/ 64 w 72"/>
                <a:gd name="T41" fmla="*/ 2 h 41"/>
                <a:gd name="T42" fmla="*/ 60 w 72"/>
                <a:gd name="T43" fmla="*/ 2 h 41"/>
                <a:gd name="T44" fmla="*/ 58 w 72"/>
                <a:gd name="T45" fmla="*/ 2 h 41"/>
                <a:gd name="T46" fmla="*/ 54 w 72"/>
                <a:gd name="T47" fmla="*/ 0 h 41"/>
                <a:gd name="T48" fmla="*/ 52 w 72"/>
                <a:gd name="T49" fmla="*/ 0 h 41"/>
                <a:gd name="T50" fmla="*/ 46 w 72"/>
                <a:gd name="T51" fmla="*/ 0 h 41"/>
                <a:gd name="T52" fmla="*/ 40 w 72"/>
                <a:gd name="T53" fmla="*/ 0 h 41"/>
                <a:gd name="T54" fmla="*/ 34 w 72"/>
                <a:gd name="T55" fmla="*/ 2 h 41"/>
                <a:gd name="T56" fmla="*/ 28 w 72"/>
                <a:gd name="T57" fmla="*/ 4 h 41"/>
                <a:gd name="T58" fmla="*/ 24 w 72"/>
                <a:gd name="T59" fmla="*/ 6 h 41"/>
                <a:gd name="T60" fmla="*/ 18 w 72"/>
                <a:gd name="T61" fmla="*/ 8 h 41"/>
                <a:gd name="T62" fmla="*/ 14 w 72"/>
                <a:gd name="T63" fmla="*/ 10 h 41"/>
                <a:gd name="T64" fmla="*/ 8 w 72"/>
                <a:gd name="T65" fmla="*/ 13 h 41"/>
                <a:gd name="T66" fmla="*/ 6 w 72"/>
                <a:gd name="T67" fmla="*/ 17 h 41"/>
                <a:gd name="T68" fmla="*/ 4 w 72"/>
                <a:gd name="T69" fmla="*/ 19 h 41"/>
                <a:gd name="T70" fmla="*/ 2 w 72"/>
                <a:gd name="T71" fmla="*/ 22 h 41"/>
                <a:gd name="T72" fmla="*/ 2 w 72"/>
                <a:gd name="T73" fmla="*/ 26 h 41"/>
                <a:gd name="T74" fmla="*/ 0 w 72"/>
                <a:gd name="T75" fmla="*/ 30 h 41"/>
                <a:gd name="T76" fmla="*/ 0 w 72"/>
                <a:gd name="T77" fmla="*/ 34 h 41"/>
                <a:gd name="T78" fmla="*/ 0 w 72"/>
                <a:gd name="T79" fmla="*/ 37 h 41"/>
                <a:gd name="T80" fmla="*/ 0 w 72"/>
                <a:gd name="T81" fmla="*/ 41 h 41"/>
                <a:gd name="T82" fmla="*/ 0 w 72"/>
                <a:gd name="T83" fmla="*/ 41 h 41"/>
                <a:gd name="T84" fmla="*/ 0 w 72"/>
                <a:gd name="T85" fmla="*/ 41 h 41"/>
                <a:gd name="T86" fmla="*/ 0 w 72"/>
                <a:gd name="T87" fmla="*/ 41 h 41"/>
                <a:gd name="T88" fmla="*/ 2 w 72"/>
                <a:gd name="T89" fmla="*/ 41 h 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
                <a:gd name="T136" fmla="*/ 0 h 41"/>
                <a:gd name="T137" fmla="*/ 72 w 72"/>
                <a:gd name="T138" fmla="*/ 41 h 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 h="41">
                  <a:moveTo>
                    <a:pt x="2" y="41"/>
                  </a:moveTo>
                  <a:lnTo>
                    <a:pt x="10" y="39"/>
                  </a:lnTo>
                  <a:lnTo>
                    <a:pt x="18" y="37"/>
                  </a:lnTo>
                  <a:lnTo>
                    <a:pt x="28" y="35"/>
                  </a:lnTo>
                  <a:lnTo>
                    <a:pt x="38" y="32"/>
                  </a:lnTo>
                  <a:lnTo>
                    <a:pt x="46" y="30"/>
                  </a:lnTo>
                  <a:lnTo>
                    <a:pt x="54" y="26"/>
                  </a:lnTo>
                  <a:lnTo>
                    <a:pt x="62" y="21"/>
                  </a:lnTo>
                  <a:lnTo>
                    <a:pt x="68" y="13"/>
                  </a:lnTo>
                  <a:lnTo>
                    <a:pt x="70" y="11"/>
                  </a:lnTo>
                  <a:lnTo>
                    <a:pt x="70" y="10"/>
                  </a:lnTo>
                  <a:lnTo>
                    <a:pt x="72" y="10"/>
                  </a:lnTo>
                  <a:lnTo>
                    <a:pt x="72" y="8"/>
                  </a:lnTo>
                  <a:lnTo>
                    <a:pt x="72" y="6"/>
                  </a:lnTo>
                  <a:lnTo>
                    <a:pt x="72" y="4"/>
                  </a:lnTo>
                  <a:lnTo>
                    <a:pt x="68" y="4"/>
                  </a:lnTo>
                  <a:lnTo>
                    <a:pt x="66" y="2"/>
                  </a:lnTo>
                  <a:lnTo>
                    <a:pt x="64" y="2"/>
                  </a:lnTo>
                  <a:lnTo>
                    <a:pt x="60" y="2"/>
                  </a:lnTo>
                  <a:lnTo>
                    <a:pt x="58" y="2"/>
                  </a:lnTo>
                  <a:lnTo>
                    <a:pt x="54" y="0"/>
                  </a:lnTo>
                  <a:lnTo>
                    <a:pt x="52" y="0"/>
                  </a:lnTo>
                  <a:lnTo>
                    <a:pt x="46" y="0"/>
                  </a:lnTo>
                  <a:lnTo>
                    <a:pt x="40" y="0"/>
                  </a:lnTo>
                  <a:lnTo>
                    <a:pt x="34" y="2"/>
                  </a:lnTo>
                  <a:lnTo>
                    <a:pt x="28" y="4"/>
                  </a:lnTo>
                  <a:lnTo>
                    <a:pt x="24" y="6"/>
                  </a:lnTo>
                  <a:lnTo>
                    <a:pt x="18" y="8"/>
                  </a:lnTo>
                  <a:lnTo>
                    <a:pt x="14" y="10"/>
                  </a:lnTo>
                  <a:lnTo>
                    <a:pt x="8" y="13"/>
                  </a:lnTo>
                  <a:lnTo>
                    <a:pt x="6" y="17"/>
                  </a:lnTo>
                  <a:lnTo>
                    <a:pt x="4" y="19"/>
                  </a:lnTo>
                  <a:lnTo>
                    <a:pt x="2" y="22"/>
                  </a:lnTo>
                  <a:lnTo>
                    <a:pt x="2" y="26"/>
                  </a:lnTo>
                  <a:lnTo>
                    <a:pt x="0" y="30"/>
                  </a:lnTo>
                  <a:lnTo>
                    <a:pt x="0" y="34"/>
                  </a:lnTo>
                  <a:lnTo>
                    <a:pt x="0" y="37"/>
                  </a:lnTo>
                  <a:lnTo>
                    <a:pt x="0" y="41"/>
                  </a:lnTo>
                  <a:lnTo>
                    <a:pt x="2" y="41"/>
                  </a:lnTo>
                  <a:close/>
                </a:path>
              </a:pathLst>
            </a:custGeom>
            <a:solidFill>
              <a:srgbClr val="FCEF00"/>
            </a:solidFill>
            <a:ln w="9525">
              <a:noFill/>
              <a:round/>
              <a:headEnd/>
              <a:tailEnd/>
            </a:ln>
          </p:spPr>
          <p:txBody>
            <a:bodyPr/>
            <a:lstStyle/>
            <a:p>
              <a:endParaRPr lang="en-US"/>
            </a:p>
          </p:txBody>
        </p:sp>
        <p:sp>
          <p:nvSpPr>
            <p:cNvPr id="18" name="Freeform 15"/>
            <p:cNvSpPr>
              <a:spLocks/>
            </p:cNvSpPr>
            <p:nvPr/>
          </p:nvSpPr>
          <p:spPr bwMode="auto">
            <a:xfrm>
              <a:off x="2204" y="1524"/>
              <a:ext cx="430" cy="456"/>
            </a:xfrm>
            <a:custGeom>
              <a:avLst/>
              <a:gdLst>
                <a:gd name="T0" fmla="*/ 4 w 430"/>
                <a:gd name="T1" fmla="*/ 454 h 456"/>
                <a:gd name="T2" fmla="*/ 4 w 430"/>
                <a:gd name="T3" fmla="*/ 456 h 456"/>
                <a:gd name="T4" fmla="*/ 46 w 430"/>
                <a:gd name="T5" fmla="*/ 417 h 456"/>
                <a:gd name="T6" fmla="*/ 99 w 430"/>
                <a:gd name="T7" fmla="*/ 363 h 456"/>
                <a:gd name="T8" fmla="*/ 154 w 430"/>
                <a:gd name="T9" fmla="*/ 308 h 456"/>
                <a:gd name="T10" fmla="*/ 208 w 430"/>
                <a:gd name="T11" fmla="*/ 252 h 456"/>
                <a:gd name="T12" fmla="*/ 228 w 430"/>
                <a:gd name="T13" fmla="*/ 232 h 456"/>
                <a:gd name="T14" fmla="*/ 236 w 430"/>
                <a:gd name="T15" fmla="*/ 223 h 456"/>
                <a:gd name="T16" fmla="*/ 240 w 430"/>
                <a:gd name="T17" fmla="*/ 219 h 456"/>
                <a:gd name="T18" fmla="*/ 242 w 430"/>
                <a:gd name="T19" fmla="*/ 219 h 456"/>
                <a:gd name="T20" fmla="*/ 273 w 430"/>
                <a:gd name="T21" fmla="*/ 187 h 456"/>
                <a:gd name="T22" fmla="*/ 370 w 430"/>
                <a:gd name="T23" fmla="*/ 97 h 456"/>
                <a:gd name="T24" fmla="*/ 339 w 430"/>
                <a:gd name="T25" fmla="*/ 80 h 456"/>
                <a:gd name="T26" fmla="*/ 331 w 430"/>
                <a:gd name="T27" fmla="*/ 58 h 456"/>
                <a:gd name="T28" fmla="*/ 337 w 430"/>
                <a:gd name="T29" fmla="*/ 41 h 456"/>
                <a:gd name="T30" fmla="*/ 348 w 430"/>
                <a:gd name="T31" fmla="*/ 30 h 456"/>
                <a:gd name="T32" fmla="*/ 358 w 430"/>
                <a:gd name="T33" fmla="*/ 26 h 456"/>
                <a:gd name="T34" fmla="*/ 368 w 430"/>
                <a:gd name="T35" fmla="*/ 24 h 456"/>
                <a:gd name="T36" fmla="*/ 384 w 430"/>
                <a:gd name="T37" fmla="*/ 28 h 456"/>
                <a:gd name="T38" fmla="*/ 398 w 430"/>
                <a:gd name="T39" fmla="*/ 39 h 456"/>
                <a:gd name="T40" fmla="*/ 404 w 430"/>
                <a:gd name="T41" fmla="*/ 54 h 456"/>
                <a:gd name="T42" fmla="*/ 406 w 430"/>
                <a:gd name="T43" fmla="*/ 67 h 456"/>
                <a:gd name="T44" fmla="*/ 424 w 430"/>
                <a:gd name="T45" fmla="*/ 84 h 456"/>
                <a:gd name="T46" fmla="*/ 428 w 430"/>
                <a:gd name="T47" fmla="*/ 71 h 456"/>
                <a:gd name="T48" fmla="*/ 428 w 430"/>
                <a:gd name="T49" fmla="*/ 48 h 456"/>
                <a:gd name="T50" fmla="*/ 414 w 430"/>
                <a:gd name="T51" fmla="*/ 21 h 456"/>
                <a:gd name="T52" fmla="*/ 390 w 430"/>
                <a:gd name="T53" fmla="*/ 4 h 456"/>
                <a:gd name="T54" fmla="*/ 362 w 430"/>
                <a:gd name="T55" fmla="*/ 0 h 456"/>
                <a:gd name="T56" fmla="*/ 344 w 430"/>
                <a:gd name="T57" fmla="*/ 4 h 456"/>
                <a:gd name="T58" fmla="*/ 341 w 430"/>
                <a:gd name="T59" fmla="*/ 6 h 456"/>
                <a:gd name="T60" fmla="*/ 325 w 430"/>
                <a:gd name="T61" fmla="*/ 15 h 456"/>
                <a:gd name="T62" fmla="*/ 309 w 430"/>
                <a:gd name="T63" fmla="*/ 41 h 456"/>
                <a:gd name="T64" fmla="*/ 307 w 430"/>
                <a:gd name="T65" fmla="*/ 63 h 456"/>
                <a:gd name="T66" fmla="*/ 309 w 430"/>
                <a:gd name="T67" fmla="*/ 78 h 456"/>
                <a:gd name="T68" fmla="*/ 313 w 430"/>
                <a:gd name="T69" fmla="*/ 86 h 456"/>
                <a:gd name="T70" fmla="*/ 313 w 430"/>
                <a:gd name="T71" fmla="*/ 87 h 456"/>
                <a:gd name="T72" fmla="*/ 236 w 430"/>
                <a:gd name="T73" fmla="*/ 150 h 456"/>
                <a:gd name="T74" fmla="*/ 210 w 430"/>
                <a:gd name="T75" fmla="*/ 128 h 456"/>
                <a:gd name="T76" fmla="*/ 186 w 430"/>
                <a:gd name="T77" fmla="*/ 104 h 456"/>
                <a:gd name="T78" fmla="*/ 154 w 430"/>
                <a:gd name="T79" fmla="*/ 74 h 456"/>
                <a:gd name="T80" fmla="*/ 109 w 430"/>
                <a:gd name="T81" fmla="*/ 30 h 456"/>
                <a:gd name="T82" fmla="*/ 184 w 430"/>
                <a:gd name="T83" fmla="*/ 215 h 456"/>
                <a:gd name="T84" fmla="*/ 131 w 430"/>
                <a:gd name="T85" fmla="*/ 269 h 456"/>
                <a:gd name="T86" fmla="*/ 79 w 430"/>
                <a:gd name="T87" fmla="*/ 321 h 456"/>
                <a:gd name="T88" fmla="*/ 30 w 430"/>
                <a:gd name="T89" fmla="*/ 369 h 456"/>
                <a:gd name="T90" fmla="*/ 4 w 430"/>
                <a:gd name="T91" fmla="*/ 398 h 456"/>
                <a:gd name="T92" fmla="*/ 2 w 430"/>
                <a:gd name="T93" fmla="*/ 402 h 456"/>
                <a:gd name="T94" fmla="*/ 6 w 430"/>
                <a:gd name="T95" fmla="*/ 413 h 456"/>
                <a:gd name="T96" fmla="*/ 10 w 430"/>
                <a:gd name="T97" fmla="*/ 434 h 456"/>
                <a:gd name="T98" fmla="*/ 6 w 430"/>
                <a:gd name="T99" fmla="*/ 447 h 456"/>
                <a:gd name="T100" fmla="*/ 2 w 430"/>
                <a:gd name="T101" fmla="*/ 452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0"/>
                <a:gd name="T154" fmla="*/ 0 h 456"/>
                <a:gd name="T155" fmla="*/ 430 w 430"/>
                <a:gd name="T156" fmla="*/ 456 h 4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0" h="456">
                  <a:moveTo>
                    <a:pt x="4" y="454"/>
                  </a:moveTo>
                  <a:lnTo>
                    <a:pt x="4" y="454"/>
                  </a:lnTo>
                  <a:lnTo>
                    <a:pt x="4" y="456"/>
                  </a:lnTo>
                  <a:lnTo>
                    <a:pt x="18" y="443"/>
                  </a:lnTo>
                  <a:lnTo>
                    <a:pt x="32" y="430"/>
                  </a:lnTo>
                  <a:lnTo>
                    <a:pt x="46" y="417"/>
                  </a:lnTo>
                  <a:lnTo>
                    <a:pt x="59" y="404"/>
                  </a:lnTo>
                  <a:lnTo>
                    <a:pt x="73" y="391"/>
                  </a:lnTo>
                  <a:lnTo>
                    <a:pt x="87" y="376"/>
                  </a:lnTo>
                  <a:lnTo>
                    <a:pt x="99" y="363"/>
                  </a:lnTo>
                  <a:lnTo>
                    <a:pt x="113" y="348"/>
                  </a:lnTo>
                  <a:lnTo>
                    <a:pt x="127" y="335"/>
                  </a:lnTo>
                  <a:lnTo>
                    <a:pt x="141" y="321"/>
                  </a:lnTo>
                  <a:lnTo>
                    <a:pt x="154" y="308"/>
                  </a:lnTo>
                  <a:lnTo>
                    <a:pt x="168" y="295"/>
                  </a:lnTo>
                  <a:lnTo>
                    <a:pt x="180" y="280"/>
                  </a:lnTo>
                  <a:lnTo>
                    <a:pt x="194" y="267"/>
                  </a:lnTo>
                  <a:lnTo>
                    <a:pt x="208" y="252"/>
                  </a:lnTo>
                  <a:lnTo>
                    <a:pt x="220" y="239"/>
                  </a:lnTo>
                  <a:lnTo>
                    <a:pt x="224" y="237"/>
                  </a:lnTo>
                  <a:lnTo>
                    <a:pt x="226" y="234"/>
                  </a:lnTo>
                  <a:lnTo>
                    <a:pt x="228" y="232"/>
                  </a:lnTo>
                  <a:lnTo>
                    <a:pt x="230" y="230"/>
                  </a:lnTo>
                  <a:lnTo>
                    <a:pt x="232" y="226"/>
                  </a:lnTo>
                  <a:lnTo>
                    <a:pt x="234" y="224"/>
                  </a:lnTo>
                  <a:lnTo>
                    <a:pt x="236" y="223"/>
                  </a:lnTo>
                  <a:lnTo>
                    <a:pt x="238" y="219"/>
                  </a:lnTo>
                  <a:lnTo>
                    <a:pt x="240" y="219"/>
                  </a:lnTo>
                  <a:lnTo>
                    <a:pt x="242" y="219"/>
                  </a:lnTo>
                  <a:lnTo>
                    <a:pt x="376" y="341"/>
                  </a:lnTo>
                  <a:lnTo>
                    <a:pt x="404" y="315"/>
                  </a:lnTo>
                  <a:lnTo>
                    <a:pt x="273" y="187"/>
                  </a:lnTo>
                  <a:lnTo>
                    <a:pt x="285" y="176"/>
                  </a:lnTo>
                  <a:lnTo>
                    <a:pt x="346" y="111"/>
                  </a:lnTo>
                  <a:lnTo>
                    <a:pt x="366" y="117"/>
                  </a:lnTo>
                  <a:lnTo>
                    <a:pt x="370" y="97"/>
                  </a:lnTo>
                  <a:lnTo>
                    <a:pt x="352" y="93"/>
                  </a:lnTo>
                  <a:lnTo>
                    <a:pt x="348" y="89"/>
                  </a:lnTo>
                  <a:lnTo>
                    <a:pt x="343" y="86"/>
                  </a:lnTo>
                  <a:lnTo>
                    <a:pt x="339" y="80"/>
                  </a:lnTo>
                  <a:lnTo>
                    <a:pt x="337" y="74"/>
                  </a:lnTo>
                  <a:lnTo>
                    <a:pt x="333" y="69"/>
                  </a:lnTo>
                  <a:lnTo>
                    <a:pt x="331" y="63"/>
                  </a:lnTo>
                  <a:lnTo>
                    <a:pt x="331" y="58"/>
                  </a:lnTo>
                  <a:lnTo>
                    <a:pt x="333" y="50"/>
                  </a:lnTo>
                  <a:lnTo>
                    <a:pt x="333" y="47"/>
                  </a:lnTo>
                  <a:lnTo>
                    <a:pt x="335" y="43"/>
                  </a:lnTo>
                  <a:lnTo>
                    <a:pt x="337" y="41"/>
                  </a:lnTo>
                  <a:lnTo>
                    <a:pt x="339" y="37"/>
                  </a:lnTo>
                  <a:lnTo>
                    <a:pt x="343" y="36"/>
                  </a:lnTo>
                  <a:lnTo>
                    <a:pt x="344" y="32"/>
                  </a:lnTo>
                  <a:lnTo>
                    <a:pt x="348" y="30"/>
                  </a:lnTo>
                  <a:lnTo>
                    <a:pt x="352" y="28"/>
                  </a:lnTo>
                  <a:lnTo>
                    <a:pt x="354" y="28"/>
                  </a:lnTo>
                  <a:lnTo>
                    <a:pt x="356" y="28"/>
                  </a:lnTo>
                  <a:lnTo>
                    <a:pt x="358" y="26"/>
                  </a:lnTo>
                  <a:lnTo>
                    <a:pt x="362" y="26"/>
                  </a:lnTo>
                  <a:lnTo>
                    <a:pt x="364" y="26"/>
                  </a:lnTo>
                  <a:lnTo>
                    <a:pt x="366" y="24"/>
                  </a:lnTo>
                  <a:lnTo>
                    <a:pt x="368" y="24"/>
                  </a:lnTo>
                  <a:lnTo>
                    <a:pt x="370" y="24"/>
                  </a:lnTo>
                  <a:lnTo>
                    <a:pt x="376" y="26"/>
                  </a:lnTo>
                  <a:lnTo>
                    <a:pt x="380" y="26"/>
                  </a:lnTo>
                  <a:lnTo>
                    <a:pt x="384" y="28"/>
                  </a:lnTo>
                  <a:lnTo>
                    <a:pt x="388" y="30"/>
                  </a:lnTo>
                  <a:lnTo>
                    <a:pt x="392" y="34"/>
                  </a:lnTo>
                  <a:lnTo>
                    <a:pt x="396" y="36"/>
                  </a:lnTo>
                  <a:lnTo>
                    <a:pt x="398" y="39"/>
                  </a:lnTo>
                  <a:lnTo>
                    <a:pt x="402" y="43"/>
                  </a:lnTo>
                  <a:lnTo>
                    <a:pt x="402" y="47"/>
                  </a:lnTo>
                  <a:lnTo>
                    <a:pt x="404" y="50"/>
                  </a:lnTo>
                  <a:lnTo>
                    <a:pt x="404" y="54"/>
                  </a:lnTo>
                  <a:lnTo>
                    <a:pt x="406" y="58"/>
                  </a:lnTo>
                  <a:lnTo>
                    <a:pt x="406" y="60"/>
                  </a:lnTo>
                  <a:lnTo>
                    <a:pt x="406" y="63"/>
                  </a:lnTo>
                  <a:lnTo>
                    <a:pt x="406" y="67"/>
                  </a:lnTo>
                  <a:lnTo>
                    <a:pt x="406" y="71"/>
                  </a:lnTo>
                  <a:lnTo>
                    <a:pt x="420" y="87"/>
                  </a:lnTo>
                  <a:lnTo>
                    <a:pt x="422" y="86"/>
                  </a:lnTo>
                  <a:lnTo>
                    <a:pt x="424" y="84"/>
                  </a:lnTo>
                  <a:lnTo>
                    <a:pt x="426" y="80"/>
                  </a:lnTo>
                  <a:lnTo>
                    <a:pt x="428" y="78"/>
                  </a:lnTo>
                  <a:lnTo>
                    <a:pt x="428" y="74"/>
                  </a:lnTo>
                  <a:lnTo>
                    <a:pt x="428" y="71"/>
                  </a:lnTo>
                  <a:lnTo>
                    <a:pt x="428" y="67"/>
                  </a:lnTo>
                  <a:lnTo>
                    <a:pt x="430" y="65"/>
                  </a:lnTo>
                  <a:lnTo>
                    <a:pt x="430" y="56"/>
                  </a:lnTo>
                  <a:lnTo>
                    <a:pt x="428" y="48"/>
                  </a:lnTo>
                  <a:lnTo>
                    <a:pt x="426" y="41"/>
                  </a:lnTo>
                  <a:lnTo>
                    <a:pt x="424" y="34"/>
                  </a:lnTo>
                  <a:lnTo>
                    <a:pt x="420" y="26"/>
                  </a:lnTo>
                  <a:lnTo>
                    <a:pt x="414" y="21"/>
                  </a:lnTo>
                  <a:lnTo>
                    <a:pt x="410" y="15"/>
                  </a:lnTo>
                  <a:lnTo>
                    <a:pt x="404" y="10"/>
                  </a:lnTo>
                  <a:lnTo>
                    <a:pt x="398" y="6"/>
                  </a:lnTo>
                  <a:lnTo>
                    <a:pt x="390" y="4"/>
                  </a:lnTo>
                  <a:lnTo>
                    <a:pt x="384" y="2"/>
                  </a:lnTo>
                  <a:lnTo>
                    <a:pt x="376" y="0"/>
                  </a:lnTo>
                  <a:lnTo>
                    <a:pt x="370" y="0"/>
                  </a:lnTo>
                  <a:lnTo>
                    <a:pt x="362" y="0"/>
                  </a:lnTo>
                  <a:lnTo>
                    <a:pt x="354" y="2"/>
                  </a:lnTo>
                  <a:lnTo>
                    <a:pt x="346" y="4"/>
                  </a:lnTo>
                  <a:lnTo>
                    <a:pt x="344" y="4"/>
                  </a:lnTo>
                  <a:lnTo>
                    <a:pt x="343" y="6"/>
                  </a:lnTo>
                  <a:lnTo>
                    <a:pt x="341" y="6"/>
                  </a:lnTo>
                  <a:lnTo>
                    <a:pt x="339" y="6"/>
                  </a:lnTo>
                  <a:lnTo>
                    <a:pt x="337" y="6"/>
                  </a:lnTo>
                  <a:lnTo>
                    <a:pt x="331" y="10"/>
                  </a:lnTo>
                  <a:lnTo>
                    <a:pt x="325" y="15"/>
                  </a:lnTo>
                  <a:lnTo>
                    <a:pt x="321" y="21"/>
                  </a:lnTo>
                  <a:lnTo>
                    <a:pt x="315" y="26"/>
                  </a:lnTo>
                  <a:lnTo>
                    <a:pt x="313" y="34"/>
                  </a:lnTo>
                  <a:lnTo>
                    <a:pt x="309" y="41"/>
                  </a:lnTo>
                  <a:lnTo>
                    <a:pt x="307" y="48"/>
                  </a:lnTo>
                  <a:lnTo>
                    <a:pt x="307" y="54"/>
                  </a:lnTo>
                  <a:lnTo>
                    <a:pt x="307" y="60"/>
                  </a:lnTo>
                  <a:lnTo>
                    <a:pt x="307" y="63"/>
                  </a:lnTo>
                  <a:lnTo>
                    <a:pt x="307" y="67"/>
                  </a:lnTo>
                  <a:lnTo>
                    <a:pt x="307" y="71"/>
                  </a:lnTo>
                  <a:lnTo>
                    <a:pt x="309" y="74"/>
                  </a:lnTo>
                  <a:lnTo>
                    <a:pt x="309" y="78"/>
                  </a:lnTo>
                  <a:lnTo>
                    <a:pt x="311" y="80"/>
                  </a:lnTo>
                  <a:lnTo>
                    <a:pt x="313" y="84"/>
                  </a:lnTo>
                  <a:lnTo>
                    <a:pt x="313" y="86"/>
                  </a:lnTo>
                  <a:lnTo>
                    <a:pt x="313" y="87"/>
                  </a:lnTo>
                  <a:lnTo>
                    <a:pt x="242" y="156"/>
                  </a:lnTo>
                  <a:lnTo>
                    <a:pt x="236" y="150"/>
                  </a:lnTo>
                  <a:lnTo>
                    <a:pt x="228" y="147"/>
                  </a:lnTo>
                  <a:lnTo>
                    <a:pt x="222" y="141"/>
                  </a:lnTo>
                  <a:lnTo>
                    <a:pt x="216" y="134"/>
                  </a:lnTo>
                  <a:lnTo>
                    <a:pt x="210" y="128"/>
                  </a:lnTo>
                  <a:lnTo>
                    <a:pt x="206" y="123"/>
                  </a:lnTo>
                  <a:lnTo>
                    <a:pt x="198" y="117"/>
                  </a:lnTo>
                  <a:lnTo>
                    <a:pt x="192" y="111"/>
                  </a:lnTo>
                  <a:lnTo>
                    <a:pt x="186" y="104"/>
                  </a:lnTo>
                  <a:lnTo>
                    <a:pt x="178" y="97"/>
                  </a:lnTo>
                  <a:lnTo>
                    <a:pt x="170" y="89"/>
                  </a:lnTo>
                  <a:lnTo>
                    <a:pt x="162" y="82"/>
                  </a:lnTo>
                  <a:lnTo>
                    <a:pt x="154" y="74"/>
                  </a:lnTo>
                  <a:lnTo>
                    <a:pt x="147" y="67"/>
                  </a:lnTo>
                  <a:lnTo>
                    <a:pt x="139" y="60"/>
                  </a:lnTo>
                  <a:lnTo>
                    <a:pt x="133" y="52"/>
                  </a:lnTo>
                  <a:lnTo>
                    <a:pt x="109" y="30"/>
                  </a:lnTo>
                  <a:lnTo>
                    <a:pt x="75" y="58"/>
                  </a:lnTo>
                  <a:lnTo>
                    <a:pt x="210" y="187"/>
                  </a:lnTo>
                  <a:lnTo>
                    <a:pt x="196" y="200"/>
                  </a:lnTo>
                  <a:lnTo>
                    <a:pt x="184" y="215"/>
                  </a:lnTo>
                  <a:lnTo>
                    <a:pt x="170" y="228"/>
                  </a:lnTo>
                  <a:lnTo>
                    <a:pt x="158" y="241"/>
                  </a:lnTo>
                  <a:lnTo>
                    <a:pt x="145" y="256"/>
                  </a:lnTo>
                  <a:lnTo>
                    <a:pt x="131" y="269"/>
                  </a:lnTo>
                  <a:lnTo>
                    <a:pt x="117" y="282"/>
                  </a:lnTo>
                  <a:lnTo>
                    <a:pt x="103" y="295"/>
                  </a:lnTo>
                  <a:lnTo>
                    <a:pt x="91" y="308"/>
                  </a:lnTo>
                  <a:lnTo>
                    <a:pt x="79" y="321"/>
                  </a:lnTo>
                  <a:lnTo>
                    <a:pt x="65" y="334"/>
                  </a:lnTo>
                  <a:lnTo>
                    <a:pt x="54" y="345"/>
                  </a:lnTo>
                  <a:lnTo>
                    <a:pt x="42" y="358"/>
                  </a:lnTo>
                  <a:lnTo>
                    <a:pt x="30" y="369"/>
                  </a:lnTo>
                  <a:lnTo>
                    <a:pt x="18" y="382"/>
                  </a:lnTo>
                  <a:lnTo>
                    <a:pt x="8" y="397"/>
                  </a:lnTo>
                  <a:lnTo>
                    <a:pt x="6" y="397"/>
                  </a:lnTo>
                  <a:lnTo>
                    <a:pt x="4" y="398"/>
                  </a:lnTo>
                  <a:lnTo>
                    <a:pt x="4" y="400"/>
                  </a:lnTo>
                  <a:lnTo>
                    <a:pt x="2" y="400"/>
                  </a:lnTo>
                  <a:lnTo>
                    <a:pt x="2" y="402"/>
                  </a:lnTo>
                  <a:lnTo>
                    <a:pt x="0" y="404"/>
                  </a:lnTo>
                  <a:lnTo>
                    <a:pt x="0" y="406"/>
                  </a:lnTo>
                  <a:lnTo>
                    <a:pt x="2" y="410"/>
                  </a:lnTo>
                  <a:lnTo>
                    <a:pt x="6" y="413"/>
                  </a:lnTo>
                  <a:lnTo>
                    <a:pt x="8" y="419"/>
                  </a:lnTo>
                  <a:lnTo>
                    <a:pt x="10" y="422"/>
                  </a:lnTo>
                  <a:lnTo>
                    <a:pt x="10" y="428"/>
                  </a:lnTo>
                  <a:lnTo>
                    <a:pt x="10" y="434"/>
                  </a:lnTo>
                  <a:lnTo>
                    <a:pt x="8" y="439"/>
                  </a:lnTo>
                  <a:lnTo>
                    <a:pt x="8" y="443"/>
                  </a:lnTo>
                  <a:lnTo>
                    <a:pt x="6" y="445"/>
                  </a:lnTo>
                  <a:lnTo>
                    <a:pt x="6" y="447"/>
                  </a:lnTo>
                  <a:lnTo>
                    <a:pt x="4" y="448"/>
                  </a:lnTo>
                  <a:lnTo>
                    <a:pt x="4" y="450"/>
                  </a:lnTo>
                  <a:lnTo>
                    <a:pt x="2" y="452"/>
                  </a:lnTo>
                  <a:lnTo>
                    <a:pt x="4" y="454"/>
                  </a:lnTo>
                  <a:close/>
                </a:path>
              </a:pathLst>
            </a:custGeom>
            <a:solidFill>
              <a:srgbClr val="FFFFFF"/>
            </a:solidFill>
            <a:ln w="9525">
              <a:noFill/>
              <a:round/>
              <a:headEnd/>
              <a:tailEnd/>
            </a:ln>
          </p:spPr>
          <p:txBody>
            <a:bodyPr/>
            <a:lstStyle/>
            <a:p>
              <a:endParaRPr lang="en-US"/>
            </a:p>
          </p:txBody>
        </p:sp>
        <p:sp>
          <p:nvSpPr>
            <p:cNvPr id="19" name="Freeform 16"/>
            <p:cNvSpPr>
              <a:spLocks/>
            </p:cNvSpPr>
            <p:nvPr/>
          </p:nvSpPr>
          <p:spPr bwMode="auto">
            <a:xfrm>
              <a:off x="2222" y="1824"/>
              <a:ext cx="61" cy="60"/>
            </a:xfrm>
            <a:custGeom>
              <a:avLst/>
              <a:gdLst>
                <a:gd name="T0" fmla="*/ 0 w 61"/>
                <a:gd name="T1" fmla="*/ 60 h 60"/>
                <a:gd name="T2" fmla="*/ 61 w 61"/>
                <a:gd name="T3" fmla="*/ 0 h 60"/>
                <a:gd name="T4" fmla="*/ 37 w 61"/>
                <a:gd name="T5" fmla="*/ 8 h 60"/>
                <a:gd name="T6" fmla="*/ 36 w 61"/>
                <a:gd name="T7" fmla="*/ 15 h 60"/>
                <a:gd name="T8" fmla="*/ 34 w 61"/>
                <a:gd name="T9" fmla="*/ 21 h 60"/>
                <a:gd name="T10" fmla="*/ 30 w 61"/>
                <a:gd name="T11" fmla="*/ 28 h 60"/>
                <a:gd name="T12" fmla="*/ 26 w 61"/>
                <a:gd name="T13" fmla="*/ 34 h 60"/>
                <a:gd name="T14" fmla="*/ 20 w 61"/>
                <a:gd name="T15" fmla="*/ 39 h 60"/>
                <a:gd name="T16" fmla="*/ 14 w 61"/>
                <a:gd name="T17" fmla="*/ 45 h 60"/>
                <a:gd name="T18" fmla="*/ 8 w 61"/>
                <a:gd name="T19" fmla="*/ 48 h 60"/>
                <a:gd name="T20" fmla="*/ 0 w 61"/>
                <a:gd name="T21" fmla="*/ 52 h 60"/>
                <a:gd name="T22" fmla="*/ 0 w 61"/>
                <a:gd name="T23" fmla="*/ 60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
                <a:gd name="T37" fmla="*/ 0 h 60"/>
                <a:gd name="T38" fmla="*/ 61 w 61"/>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 h="60">
                  <a:moveTo>
                    <a:pt x="0" y="60"/>
                  </a:moveTo>
                  <a:lnTo>
                    <a:pt x="61" y="0"/>
                  </a:lnTo>
                  <a:lnTo>
                    <a:pt x="37" y="8"/>
                  </a:lnTo>
                  <a:lnTo>
                    <a:pt x="36" y="15"/>
                  </a:lnTo>
                  <a:lnTo>
                    <a:pt x="34" y="21"/>
                  </a:lnTo>
                  <a:lnTo>
                    <a:pt x="30" y="28"/>
                  </a:lnTo>
                  <a:lnTo>
                    <a:pt x="26" y="34"/>
                  </a:lnTo>
                  <a:lnTo>
                    <a:pt x="20" y="39"/>
                  </a:lnTo>
                  <a:lnTo>
                    <a:pt x="14" y="45"/>
                  </a:lnTo>
                  <a:lnTo>
                    <a:pt x="8" y="48"/>
                  </a:lnTo>
                  <a:lnTo>
                    <a:pt x="0" y="52"/>
                  </a:lnTo>
                  <a:lnTo>
                    <a:pt x="0" y="60"/>
                  </a:lnTo>
                  <a:close/>
                </a:path>
              </a:pathLst>
            </a:custGeom>
            <a:solidFill>
              <a:srgbClr val="FFFFFF"/>
            </a:solidFill>
            <a:ln w="9525">
              <a:noFill/>
              <a:round/>
              <a:headEnd/>
              <a:tailEnd/>
            </a:ln>
          </p:spPr>
          <p:txBody>
            <a:bodyPr/>
            <a:lstStyle/>
            <a:p>
              <a:endParaRPr lang="en-US"/>
            </a:p>
          </p:txBody>
        </p:sp>
        <p:sp>
          <p:nvSpPr>
            <p:cNvPr id="20" name="Freeform 17"/>
            <p:cNvSpPr>
              <a:spLocks/>
            </p:cNvSpPr>
            <p:nvPr/>
          </p:nvSpPr>
          <p:spPr bwMode="auto">
            <a:xfrm>
              <a:off x="2228" y="1787"/>
              <a:ext cx="75" cy="34"/>
            </a:xfrm>
            <a:custGeom>
              <a:avLst/>
              <a:gdLst>
                <a:gd name="T0" fmla="*/ 0 w 75"/>
                <a:gd name="T1" fmla="*/ 32 h 34"/>
                <a:gd name="T2" fmla="*/ 10 w 75"/>
                <a:gd name="T3" fmla="*/ 34 h 34"/>
                <a:gd name="T4" fmla="*/ 20 w 75"/>
                <a:gd name="T5" fmla="*/ 34 h 34"/>
                <a:gd name="T6" fmla="*/ 31 w 75"/>
                <a:gd name="T7" fmla="*/ 34 h 34"/>
                <a:gd name="T8" fmla="*/ 41 w 75"/>
                <a:gd name="T9" fmla="*/ 30 h 34"/>
                <a:gd name="T10" fmla="*/ 51 w 75"/>
                <a:gd name="T11" fmla="*/ 28 h 34"/>
                <a:gd name="T12" fmla="*/ 59 w 75"/>
                <a:gd name="T13" fmla="*/ 24 h 34"/>
                <a:gd name="T14" fmla="*/ 67 w 75"/>
                <a:gd name="T15" fmla="*/ 19 h 34"/>
                <a:gd name="T16" fmla="*/ 75 w 75"/>
                <a:gd name="T17" fmla="*/ 11 h 34"/>
                <a:gd name="T18" fmla="*/ 69 w 75"/>
                <a:gd name="T19" fmla="*/ 8 h 34"/>
                <a:gd name="T20" fmla="*/ 63 w 75"/>
                <a:gd name="T21" fmla="*/ 6 h 34"/>
                <a:gd name="T22" fmla="*/ 55 w 75"/>
                <a:gd name="T23" fmla="*/ 2 h 34"/>
                <a:gd name="T24" fmla="*/ 49 w 75"/>
                <a:gd name="T25" fmla="*/ 0 h 34"/>
                <a:gd name="T26" fmla="*/ 41 w 75"/>
                <a:gd name="T27" fmla="*/ 0 h 34"/>
                <a:gd name="T28" fmla="*/ 35 w 75"/>
                <a:gd name="T29" fmla="*/ 0 h 34"/>
                <a:gd name="T30" fmla="*/ 28 w 75"/>
                <a:gd name="T31" fmla="*/ 2 h 34"/>
                <a:gd name="T32" fmla="*/ 20 w 75"/>
                <a:gd name="T33" fmla="*/ 6 h 34"/>
                <a:gd name="T34" fmla="*/ 16 w 75"/>
                <a:gd name="T35" fmla="*/ 10 h 34"/>
                <a:gd name="T36" fmla="*/ 12 w 75"/>
                <a:gd name="T37" fmla="*/ 11 h 34"/>
                <a:gd name="T38" fmla="*/ 10 w 75"/>
                <a:gd name="T39" fmla="*/ 15 h 34"/>
                <a:gd name="T40" fmla="*/ 6 w 75"/>
                <a:gd name="T41" fmla="*/ 17 h 34"/>
                <a:gd name="T42" fmla="*/ 4 w 75"/>
                <a:gd name="T43" fmla="*/ 21 h 34"/>
                <a:gd name="T44" fmla="*/ 2 w 75"/>
                <a:gd name="T45" fmla="*/ 24 h 34"/>
                <a:gd name="T46" fmla="*/ 0 w 75"/>
                <a:gd name="T47" fmla="*/ 28 h 34"/>
                <a:gd name="T48" fmla="*/ 0 w 75"/>
                <a:gd name="T49" fmla="*/ 32 h 34"/>
                <a:gd name="T50" fmla="*/ 0 w 75"/>
                <a:gd name="T51" fmla="*/ 32 h 34"/>
                <a:gd name="T52" fmla="*/ 0 w 75"/>
                <a:gd name="T53" fmla="*/ 32 h 34"/>
                <a:gd name="T54" fmla="*/ 0 w 75"/>
                <a:gd name="T55" fmla="*/ 32 h 34"/>
                <a:gd name="T56" fmla="*/ 0 w 75"/>
                <a:gd name="T57" fmla="*/ 32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
                <a:gd name="T88" fmla="*/ 0 h 34"/>
                <a:gd name="T89" fmla="*/ 75 w 75"/>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 h="34">
                  <a:moveTo>
                    <a:pt x="0" y="32"/>
                  </a:moveTo>
                  <a:lnTo>
                    <a:pt x="10" y="34"/>
                  </a:lnTo>
                  <a:lnTo>
                    <a:pt x="20" y="34"/>
                  </a:lnTo>
                  <a:lnTo>
                    <a:pt x="31" y="34"/>
                  </a:lnTo>
                  <a:lnTo>
                    <a:pt x="41" y="30"/>
                  </a:lnTo>
                  <a:lnTo>
                    <a:pt x="51" y="28"/>
                  </a:lnTo>
                  <a:lnTo>
                    <a:pt x="59" y="24"/>
                  </a:lnTo>
                  <a:lnTo>
                    <a:pt x="67" y="19"/>
                  </a:lnTo>
                  <a:lnTo>
                    <a:pt x="75" y="11"/>
                  </a:lnTo>
                  <a:lnTo>
                    <a:pt x="69" y="8"/>
                  </a:lnTo>
                  <a:lnTo>
                    <a:pt x="63" y="6"/>
                  </a:lnTo>
                  <a:lnTo>
                    <a:pt x="55" y="2"/>
                  </a:lnTo>
                  <a:lnTo>
                    <a:pt x="49" y="0"/>
                  </a:lnTo>
                  <a:lnTo>
                    <a:pt x="41" y="0"/>
                  </a:lnTo>
                  <a:lnTo>
                    <a:pt x="35" y="0"/>
                  </a:lnTo>
                  <a:lnTo>
                    <a:pt x="28" y="2"/>
                  </a:lnTo>
                  <a:lnTo>
                    <a:pt x="20" y="6"/>
                  </a:lnTo>
                  <a:lnTo>
                    <a:pt x="16" y="10"/>
                  </a:lnTo>
                  <a:lnTo>
                    <a:pt x="12" y="11"/>
                  </a:lnTo>
                  <a:lnTo>
                    <a:pt x="10" y="15"/>
                  </a:lnTo>
                  <a:lnTo>
                    <a:pt x="6" y="17"/>
                  </a:lnTo>
                  <a:lnTo>
                    <a:pt x="4" y="21"/>
                  </a:lnTo>
                  <a:lnTo>
                    <a:pt x="2" y="24"/>
                  </a:lnTo>
                  <a:lnTo>
                    <a:pt x="0" y="28"/>
                  </a:lnTo>
                  <a:lnTo>
                    <a:pt x="0" y="32"/>
                  </a:lnTo>
                  <a:close/>
                </a:path>
              </a:pathLst>
            </a:custGeom>
            <a:solidFill>
              <a:srgbClr val="FCEF00"/>
            </a:solidFill>
            <a:ln w="9525">
              <a:noFill/>
              <a:round/>
              <a:headEnd/>
              <a:tailEnd/>
            </a:ln>
          </p:spPr>
          <p:txBody>
            <a:bodyPr/>
            <a:lstStyle/>
            <a:p>
              <a:endParaRPr lang="en-US"/>
            </a:p>
          </p:txBody>
        </p:sp>
        <p:sp>
          <p:nvSpPr>
            <p:cNvPr id="21" name="Freeform 18"/>
            <p:cNvSpPr>
              <a:spLocks/>
            </p:cNvSpPr>
            <p:nvPr/>
          </p:nvSpPr>
          <p:spPr bwMode="auto">
            <a:xfrm>
              <a:off x="2287" y="1750"/>
              <a:ext cx="64" cy="37"/>
            </a:xfrm>
            <a:custGeom>
              <a:avLst/>
              <a:gdLst>
                <a:gd name="T0" fmla="*/ 0 w 64"/>
                <a:gd name="T1" fmla="*/ 26 h 37"/>
                <a:gd name="T2" fmla="*/ 4 w 64"/>
                <a:gd name="T3" fmla="*/ 28 h 37"/>
                <a:gd name="T4" fmla="*/ 8 w 64"/>
                <a:gd name="T5" fmla="*/ 30 h 37"/>
                <a:gd name="T6" fmla="*/ 12 w 64"/>
                <a:gd name="T7" fmla="*/ 34 h 37"/>
                <a:gd name="T8" fmla="*/ 16 w 64"/>
                <a:gd name="T9" fmla="*/ 35 h 37"/>
                <a:gd name="T10" fmla="*/ 20 w 64"/>
                <a:gd name="T11" fmla="*/ 37 h 37"/>
                <a:gd name="T12" fmla="*/ 24 w 64"/>
                <a:gd name="T13" fmla="*/ 37 h 37"/>
                <a:gd name="T14" fmla="*/ 30 w 64"/>
                <a:gd name="T15" fmla="*/ 37 h 37"/>
                <a:gd name="T16" fmla="*/ 36 w 64"/>
                <a:gd name="T17" fmla="*/ 37 h 37"/>
                <a:gd name="T18" fmla="*/ 40 w 64"/>
                <a:gd name="T19" fmla="*/ 34 h 37"/>
                <a:gd name="T20" fmla="*/ 42 w 64"/>
                <a:gd name="T21" fmla="*/ 30 h 37"/>
                <a:gd name="T22" fmla="*/ 46 w 64"/>
                <a:gd name="T23" fmla="*/ 26 h 37"/>
                <a:gd name="T24" fmla="*/ 50 w 64"/>
                <a:gd name="T25" fmla="*/ 22 h 37"/>
                <a:gd name="T26" fmla="*/ 54 w 64"/>
                <a:gd name="T27" fmla="*/ 19 h 37"/>
                <a:gd name="T28" fmla="*/ 56 w 64"/>
                <a:gd name="T29" fmla="*/ 15 h 37"/>
                <a:gd name="T30" fmla="*/ 60 w 64"/>
                <a:gd name="T31" fmla="*/ 11 h 37"/>
                <a:gd name="T32" fmla="*/ 64 w 64"/>
                <a:gd name="T33" fmla="*/ 8 h 37"/>
                <a:gd name="T34" fmla="*/ 64 w 64"/>
                <a:gd name="T35" fmla="*/ 8 h 37"/>
                <a:gd name="T36" fmla="*/ 64 w 64"/>
                <a:gd name="T37" fmla="*/ 8 h 37"/>
                <a:gd name="T38" fmla="*/ 64 w 64"/>
                <a:gd name="T39" fmla="*/ 8 h 37"/>
                <a:gd name="T40" fmla="*/ 64 w 64"/>
                <a:gd name="T41" fmla="*/ 8 h 37"/>
                <a:gd name="T42" fmla="*/ 64 w 64"/>
                <a:gd name="T43" fmla="*/ 6 h 37"/>
                <a:gd name="T44" fmla="*/ 64 w 64"/>
                <a:gd name="T45" fmla="*/ 6 h 37"/>
                <a:gd name="T46" fmla="*/ 64 w 64"/>
                <a:gd name="T47" fmla="*/ 6 h 37"/>
                <a:gd name="T48" fmla="*/ 64 w 64"/>
                <a:gd name="T49" fmla="*/ 6 h 37"/>
                <a:gd name="T50" fmla="*/ 60 w 64"/>
                <a:gd name="T51" fmla="*/ 4 h 37"/>
                <a:gd name="T52" fmla="*/ 56 w 64"/>
                <a:gd name="T53" fmla="*/ 2 h 37"/>
                <a:gd name="T54" fmla="*/ 50 w 64"/>
                <a:gd name="T55" fmla="*/ 0 h 37"/>
                <a:gd name="T56" fmla="*/ 44 w 64"/>
                <a:gd name="T57" fmla="*/ 0 h 37"/>
                <a:gd name="T58" fmla="*/ 40 w 64"/>
                <a:gd name="T59" fmla="*/ 0 h 37"/>
                <a:gd name="T60" fmla="*/ 34 w 64"/>
                <a:gd name="T61" fmla="*/ 0 h 37"/>
                <a:gd name="T62" fmla="*/ 28 w 64"/>
                <a:gd name="T63" fmla="*/ 2 h 37"/>
                <a:gd name="T64" fmla="*/ 24 w 64"/>
                <a:gd name="T65" fmla="*/ 4 h 37"/>
                <a:gd name="T66" fmla="*/ 20 w 64"/>
                <a:gd name="T67" fmla="*/ 6 h 37"/>
                <a:gd name="T68" fmla="*/ 16 w 64"/>
                <a:gd name="T69" fmla="*/ 8 h 37"/>
                <a:gd name="T70" fmla="*/ 12 w 64"/>
                <a:gd name="T71" fmla="*/ 11 h 37"/>
                <a:gd name="T72" fmla="*/ 8 w 64"/>
                <a:gd name="T73" fmla="*/ 13 h 37"/>
                <a:gd name="T74" fmla="*/ 6 w 64"/>
                <a:gd name="T75" fmla="*/ 17 h 37"/>
                <a:gd name="T76" fmla="*/ 2 w 64"/>
                <a:gd name="T77" fmla="*/ 21 h 37"/>
                <a:gd name="T78" fmla="*/ 0 w 64"/>
                <a:gd name="T79" fmla="*/ 22 h 37"/>
                <a:gd name="T80" fmla="*/ 0 w 64"/>
                <a:gd name="T81" fmla="*/ 26 h 37"/>
                <a:gd name="T82" fmla="*/ 0 w 64"/>
                <a:gd name="T83" fmla="*/ 26 h 37"/>
                <a:gd name="T84" fmla="*/ 0 w 64"/>
                <a:gd name="T85" fmla="*/ 26 h 37"/>
                <a:gd name="T86" fmla="*/ 0 w 64"/>
                <a:gd name="T87" fmla="*/ 26 h 37"/>
                <a:gd name="T88" fmla="*/ 0 w 64"/>
                <a:gd name="T89" fmla="*/ 26 h 3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4"/>
                <a:gd name="T136" fmla="*/ 0 h 37"/>
                <a:gd name="T137" fmla="*/ 64 w 64"/>
                <a:gd name="T138" fmla="*/ 37 h 3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4" h="37">
                  <a:moveTo>
                    <a:pt x="0" y="26"/>
                  </a:moveTo>
                  <a:lnTo>
                    <a:pt x="4" y="28"/>
                  </a:lnTo>
                  <a:lnTo>
                    <a:pt x="8" y="30"/>
                  </a:lnTo>
                  <a:lnTo>
                    <a:pt x="12" y="34"/>
                  </a:lnTo>
                  <a:lnTo>
                    <a:pt x="16" y="35"/>
                  </a:lnTo>
                  <a:lnTo>
                    <a:pt x="20" y="37"/>
                  </a:lnTo>
                  <a:lnTo>
                    <a:pt x="24" y="37"/>
                  </a:lnTo>
                  <a:lnTo>
                    <a:pt x="30" y="37"/>
                  </a:lnTo>
                  <a:lnTo>
                    <a:pt x="36" y="37"/>
                  </a:lnTo>
                  <a:lnTo>
                    <a:pt x="40" y="34"/>
                  </a:lnTo>
                  <a:lnTo>
                    <a:pt x="42" y="30"/>
                  </a:lnTo>
                  <a:lnTo>
                    <a:pt x="46" y="26"/>
                  </a:lnTo>
                  <a:lnTo>
                    <a:pt x="50" y="22"/>
                  </a:lnTo>
                  <a:lnTo>
                    <a:pt x="54" y="19"/>
                  </a:lnTo>
                  <a:lnTo>
                    <a:pt x="56" y="15"/>
                  </a:lnTo>
                  <a:lnTo>
                    <a:pt x="60" y="11"/>
                  </a:lnTo>
                  <a:lnTo>
                    <a:pt x="64" y="8"/>
                  </a:lnTo>
                  <a:lnTo>
                    <a:pt x="64" y="6"/>
                  </a:lnTo>
                  <a:lnTo>
                    <a:pt x="60" y="4"/>
                  </a:lnTo>
                  <a:lnTo>
                    <a:pt x="56" y="2"/>
                  </a:lnTo>
                  <a:lnTo>
                    <a:pt x="50" y="0"/>
                  </a:lnTo>
                  <a:lnTo>
                    <a:pt x="44" y="0"/>
                  </a:lnTo>
                  <a:lnTo>
                    <a:pt x="40" y="0"/>
                  </a:lnTo>
                  <a:lnTo>
                    <a:pt x="34" y="0"/>
                  </a:lnTo>
                  <a:lnTo>
                    <a:pt x="28" y="2"/>
                  </a:lnTo>
                  <a:lnTo>
                    <a:pt x="24" y="4"/>
                  </a:lnTo>
                  <a:lnTo>
                    <a:pt x="20" y="6"/>
                  </a:lnTo>
                  <a:lnTo>
                    <a:pt x="16" y="8"/>
                  </a:lnTo>
                  <a:lnTo>
                    <a:pt x="12" y="11"/>
                  </a:lnTo>
                  <a:lnTo>
                    <a:pt x="8" y="13"/>
                  </a:lnTo>
                  <a:lnTo>
                    <a:pt x="6" y="17"/>
                  </a:lnTo>
                  <a:lnTo>
                    <a:pt x="2" y="21"/>
                  </a:lnTo>
                  <a:lnTo>
                    <a:pt x="0" y="22"/>
                  </a:lnTo>
                  <a:lnTo>
                    <a:pt x="0" y="26"/>
                  </a:lnTo>
                  <a:close/>
                </a:path>
              </a:pathLst>
            </a:custGeom>
            <a:solidFill>
              <a:srgbClr val="FCEF00"/>
            </a:solidFill>
            <a:ln w="9525">
              <a:noFill/>
              <a:round/>
              <a:headEnd/>
              <a:tailEnd/>
            </a:ln>
          </p:spPr>
          <p:txBody>
            <a:bodyPr/>
            <a:lstStyle/>
            <a:p>
              <a:endParaRPr lang="en-US"/>
            </a:p>
          </p:txBody>
        </p:sp>
        <p:sp>
          <p:nvSpPr>
            <p:cNvPr id="22" name="Freeform 19"/>
            <p:cNvSpPr>
              <a:spLocks/>
            </p:cNvSpPr>
            <p:nvPr/>
          </p:nvSpPr>
          <p:spPr bwMode="auto">
            <a:xfrm>
              <a:off x="2416" y="1778"/>
              <a:ext cx="53" cy="28"/>
            </a:xfrm>
            <a:custGeom>
              <a:avLst/>
              <a:gdLst>
                <a:gd name="T0" fmla="*/ 0 w 53"/>
                <a:gd name="T1" fmla="*/ 17 h 28"/>
                <a:gd name="T2" fmla="*/ 2 w 53"/>
                <a:gd name="T3" fmla="*/ 19 h 28"/>
                <a:gd name="T4" fmla="*/ 2 w 53"/>
                <a:gd name="T5" fmla="*/ 20 h 28"/>
                <a:gd name="T6" fmla="*/ 4 w 53"/>
                <a:gd name="T7" fmla="*/ 22 h 28"/>
                <a:gd name="T8" fmla="*/ 6 w 53"/>
                <a:gd name="T9" fmla="*/ 24 h 28"/>
                <a:gd name="T10" fmla="*/ 8 w 53"/>
                <a:gd name="T11" fmla="*/ 26 h 28"/>
                <a:gd name="T12" fmla="*/ 10 w 53"/>
                <a:gd name="T13" fmla="*/ 26 h 28"/>
                <a:gd name="T14" fmla="*/ 12 w 53"/>
                <a:gd name="T15" fmla="*/ 28 h 28"/>
                <a:gd name="T16" fmla="*/ 16 w 53"/>
                <a:gd name="T17" fmla="*/ 28 h 28"/>
                <a:gd name="T18" fmla="*/ 22 w 53"/>
                <a:gd name="T19" fmla="*/ 28 h 28"/>
                <a:gd name="T20" fmla="*/ 26 w 53"/>
                <a:gd name="T21" fmla="*/ 28 h 28"/>
                <a:gd name="T22" fmla="*/ 32 w 53"/>
                <a:gd name="T23" fmla="*/ 28 h 28"/>
                <a:gd name="T24" fmla="*/ 35 w 53"/>
                <a:gd name="T25" fmla="*/ 26 h 28"/>
                <a:gd name="T26" fmla="*/ 41 w 53"/>
                <a:gd name="T27" fmla="*/ 24 h 28"/>
                <a:gd name="T28" fmla="*/ 45 w 53"/>
                <a:gd name="T29" fmla="*/ 22 h 28"/>
                <a:gd name="T30" fmla="*/ 49 w 53"/>
                <a:gd name="T31" fmla="*/ 20 h 28"/>
                <a:gd name="T32" fmla="*/ 53 w 53"/>
                <a:gd name="T33" fmla="*/ 19 h 28"/>
                <a:gd name="T34" fmla="*/ 53 w 53"/>
                <a:gd name="T35" fmla="*/ 19 h 28"/>
                <a:gd name="T36" fmla="*/ 53 w 53"/>
                <a:gd name="T37" fmla="*/ 19 h 28"/>
                <a:gd name="T38" fmla="*/ 53 w 53"/>
                <a:gd name="T39" fmla="*/ 17 h 28"/>
                <a:gd name="T40" fmla="*/ 53 w 53"/>
                <a:gd name="T41" fmla="*/ 17 h 28"/>
                <a:gd name="T42" fmla="*/ 53 w 53"/>
                <a:gd name="T43" fmla="*/ 17 h 28"/>
                <a:gd name="T44" fmla="*/ 53 w 53"/>
                <a:gd name="T45" fmla="*/ 17 h 28"/>
                <a:gd name="T46" fmla="*/ 51 w 53"/>
                <a:gd name="T47" fmla="*/ 13 h 28"/>
                <a:gd name="T48" fmla="*/ 49 w 53"/>
                <a:gd name="T49" fmla="*/ 11 h 28"/>
                <a:gd name="T50" fmla="*/ 45 w 53"/>
                <a:gd name="T51" fmla="*/ 7 h 28"/>
                <a:gd name="T52" fmla="*/ 41 w 53"/>
                <a:gd name="T53" fmla="*/ 6 h 28"/>
                <a:gd name="T54" fmla="*/ 37 w 53"/>
                <a:gd name="T55" fmla="*/ 4 h 28"/>
                <a:gd name="T56" fmla="*/ 34 w 53"/>
                <a:gd name="T57" fmla="*/ 2 h 28"/>
                <a:gd name="T58" fmla="*/ 30 w 53"/>
                <a:gd name="T59" fmla="*/ 0 h 28"/>
                <a:gd name="T60" fmla="*/ 26 w 53"/>
                <a:gd name="T61" fmla="*/ 0 h 28"/>
                <a:gd name="T62" fmla="*/ 22 w 53"/>
                <a:gd name="T63" fmla="*/ 0 h 28"/>
                <a:gd name="T64" fmla="*/ 18 w 53"/>
                <a:gd name="T65" fmla="*/ 0 h 28"/>
                <a:gd name="T66" fmla="*/ 14 w 53"/>
                <a:gd name="T67" fmla="*/ 2 h 28"/>
                <a:gd name="T68" fmla="*/ 12 w 53"/>
                <a:gd name="T69" fmla="*/ 4 h 28"/>
                <a:gd name="T70" fmla="*/ 8 w 53"/>
                <a:gd name="T71" fmla="*/ 6 h 28"/>
                <a:gd name="T72" fmla="*/ 6 w 53"/>
                <a:gd name="T73" fmla="*/ 7 h 28"/>
                <a:gd name="T74" fmla="*/ 2 w 53"/>
                <a:gd name="T75" fmla="*/ 11 h 28"/>
                <a:gd name="T76" fmla="*/ 0 w 53"/>
                <a:gd name="T77" fmla="*/ 13 h 28"/>
                <a:gd name="T78" fmla="*/ 0 w 53"/>
                <a:gd name="T79" fmla="*/ 13 h 28"/>
                <a:gd name="T80" fmla="*/ 0 w 53"/>
                <a:gd name="T81" fmla="*/ 15 h 28"/>
                <a:gd name="T82" fmla="*/ 0 w 53"/>
                <a:gd name="T83" fmla="*/ 15 h 28"/>
                <a:gd name="T84" fmla="*/ 0 w 53"/>
                <a:gd name="T85" fmla="*/ 15 h 28"/>
                <a:gd name="T86" fmla="*/ 0 w 53"/>
                <a:gd name="T87" fmla="*/ 15 h 28"/>
                <a:gd name="T88" fmla="*/ 0 w 53"/>
                <a:gd name="T89" fmla="*/ 15 h 28"/>
                <a:gd name="T90" fmla="*/ 0 w 53"/>
                <a:gd name="T91" fmla="*/ 15 h 28"/>
                <a:gd name="T92" fmla="*/ 0 w 53"/>
                <a:gd name="T93" fmla="*/ 17 h 28"/>
                <a:gd name="T94" fmla="*/ 0 w 53"/>
                <a:gd name="T95" fmla="*/ 17 h 28"/>
                <a:gd name="T96" fmla="*/ 0 w 53"/>
                <a:gd name="T97" fmla="*/ 17 h 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28"/>
                <a:gd name="T149" fmla="*/ 53 w 53"/>
                <a:gd name="T150" fmla="*/ 28 h 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28">
                  <a:moveTo>
                    <a:pt x="0" y="17"/>
                  </a:moveTo>
                  <a:lnTo>
                    <a:pt x="2" y="19"/>
                  </a:lnTo>
                  <a:lnTo>
                    <a:pt x="2" y="20"/>
                  </a:lnTo>
                  <a:lnTo>
                    <a:pt x="4" y="22"/>
                  </a:lnTo>
                  <a:lnTo>
                    <a:pt x="6" y="24"/>
                  </a:lnTo>
                  <a:lnTo>
                    <a:pt x="8" y="26"/>
                  </a:lnTo>
                  <a:lnTo>
                    <a:pt x="10" y="26"/>
                  </a:lnTo>
                  <a:lnTo>
                    <a:pt x="12" y="28"/>
                  </a:lnTo>
                  <a:lnTo>
                    <a:pt x="16" y="28"/>
                  </a:lnTo>
                  <a:lnTo>
                    <a:pt x="22" y="28"/>
                  </a:lnTo>
                  <a:lnTo>
                    <a:pt x="26" y="28"/>
                  </a:lnTo>
                  <a:lnTo>
                    <a:pt x="32" y="28"/>
                  </a:lnTo>
                  <a:lnTo>
                    <a:pt x="35" y="26"/>
                  </a:lnTo>
                  <a:lnTo>
                    <a:pt x="41" y="24"/>
                  </a:lnTo>
                  <a:lnTo>
                    <a:pt x="45" y="22"/>
                  </a:lnTo>
                  <a:lnTo>
                    <a:pt x="49" y="20"/>
                  </a:lnTo>
                  <a:lnTo>
                    <a:pt x="53" y="19"/>
                  </a:lnTo>
                  <a:lnTo>
                    <a:pt x="53" y="17"/>
                  </a:lnTo>
                  <a:lnTo>
                    <a:pt x="51" y="13"/>
                  </a:lnTo>
                  <a:lnTo>
                    <a:pt x="49" y="11"/>
                  </a:lnTo>
                  <a:lnTo>
                    <a:pt x="45" y="7"/>
                  </a:lnTo>
                  <a:lnTo>
                    <a:pt x="41" y="6"/>
                  </a:lnTo>
                  <a:lnTo>
                    <a:pt x="37" y="4"/>
                  </a:lnTo>
                  <a:lnTo>
                    <a:pt x="34" y="2"/>
                  </a:lnTo>
                  <a:lnTo>
                    <a:pt x="30" y="0"/>
                  </a:lnTo>
                  <a:lnTo>
                    <a:pt x="26" y="0"/>
                  </a:lnTo>
                  <a:lnTo>
                    <a:pt x="22" y="0"/>
                  </a:lnTo>
                  <a:lnTo>
                    <a:pt x="18" y="0"/>
                  </a:lnTo>
                  <a:lnTo>
                    <a:pt x="14" y="2"/>
                  </a:lnTo>
                  <a:lnTo>
                    <a:pt x="12" y="4"/>
                  </a:lnTo>
                  <a:lnTo>
                    <a:pt x="8" y="6"/>
                  </a:lnTo>
                  <a:lnTo>
                    <a:pt x="6" y="7"/>
                  </a:lnTo>
                  <a:lnTo>
                    <a:pt x="2" y="11"/>
                  </a:lnTo>
                  <a:lnTo>
                    <a:pt x="0" y="13"/>
                  </a:lnTo>
                  <a:lnTo>
                    <a:pt x="0" y="15"/>
                  </a:lnTo>
                  <a:lnTo>
                    <a:pt x="0" y="17"/>
                  </a:lnTo>
                  <a:close/>
                </a:path>
              </a:pathLst>
            </a:custGeom>
            <a:solidFill>
              <a:srgbClr val="FCEF00"/>
            </a:solidFill>
            <a:ln w="9525">
              <a:noFill/>
              <a:round/>
              <a:headEnd/>
              <a:tailEnd/>
            </a:ln>
          </p:spPr>
          <p:txBody>
            <a:bodyPr/>
            <a:lstStyle/>
            <a:p>
              <a:endParaRPr lang="en-US"/>
            </a:p>
          </p:txBody>
        </p:sp>
        <p:sp>
          <p:nvSpPr>
            <p:cNvPr id="23" name="Freeform 20"/>
            <p:cNvSpPr>
              <a:spLocks/>
            </p:cNvSpPr>
            <p:nvPr/>
          </p:nvSpPr>
          <p:spPr bwMode="auto">
            <a:xfrm>
              <a:off x="2442" y="1763"/>
              <a:ext cx="15" cy="8"/>
            </a:xfrm>
            <a:custGeom>
              <a:avLst/>
              <a:gdLst>
                <a:gd name="T0" fmla="*/ 2 w 15"/>
                <a:gd name="T1" fmla="*/ 4 h 8"/>
                <a:gd name="T2" fmla="*/ 15 w 15"/>
                <a:gd name="T3" fmla="*/ 8 h 8"/>
                <a:gd name="T4" fmla="*/ 6 w 15"/>
                <a:gd name="T5" fmla="*/ 0 h 8"/>
                <a:gd name="T6" fmla="*/ 0 w 15"/>
                <a:gd name="T7" fmla="*/ 4 h 8"/>
                <a:gd name="T8" fmla="*/ 0 w 15"/>
                <a:gd name="T9" fmla="*/ 4 h 8"/>
                <a:gd name="T10" fmla="*/ 0 w 15"/>
                <a:gd name="T11" fmla="*/ 4 h 8"/>
                <a:gd name="T12" fmla="*/ 2 w 15"/>
                <a:gd name="T13" fmla="*/ 4 h 8"/>
                <a:gd name="T14" fmla="*/ 2 w 15"/>
                <a:gd name="T15" fmla="*/ 4 h 8"/>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8"/>
                <a:gd name="T26" fmla="*/ 15 w 1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8">
                  <a:moveTo>
                    <a:pt x="2" y="4"/>
                  </a:moveTo>
                  <a:lnTo>
                    <a:pt x="15" y="8"/>
                  </a:lnTo>
                  <a:lnTo>
                    <a:pt x="6" y="0"/>
                  </a:lnTo>
                  <a:lnTo>
                    <a:pt x="0" y="4"/>
                  </a:lnTo>
                  <a:lnTo>
                    <a:pt x="2" y="4"/>
                  </a:lnTo>
                  <a:close/>
                </a:path>
              </a:pathLst>
            </a:custGeom>
            <a:solidFill>
              <a:srgbClr val="FFFFFF"/>
            </a:solidFill>
            <a:ln w="9525">
              <a:noFill/>
              <a:round/>
              <a:headEnd/>
              <a:tailEnd/>
            </a:ln>
          </p:spPr>
          <p:txBody>
            <a:bodyPr/>
            <a:lstStyle/>
            <a:p>
              <a:endParaRPr lang="en-US"/>
            </a:p>
          </p:txBody>
        </p:sp>
        <p:sp>
          <p:nvSpPr>
            <p:cNvPr id="24" name="Freeform 21"/>
            <p:cNvSpPr>
              <a:spLocks/>
            </p:cNvSpPr>
            <p:nvPr/>
          </p:nvSpPr>
          <p:spPr bwMode="auto">
            <a:xfrm>
              <a:off x="2497" y="1650"/>
              <a:ext cx="81" cy="85"/>
            </a:xfrm>
            <a:custGeom>
              <a:avLst/>
              <a:gdLst>
                <a:gd name="T0" fmla="*/ 0 w 81"/>
                <a:gd name="T1" fmla="*/ 63 h 85"/>
                <a:gd name="T2" fmla="*/ 26 w 81"/>
                <a:gd name="T3" fmla="*/ 85 h 85"/>
                <a:gd name="T4" fmla="*/ 36 w 81"/>
                <a:gd name="T5" fmla="*/ 84 h 85"/>
                <a:gd name="T6" fmla="*/ 38 w 81"/>
                <a:gd name="T7" fmla="*/ 78 h 85"/>
                <a:gd name="T8" fmla="*/ 40 w 81"/>
                <a:gd name="T9" fmla="*/ 74 h 85"/>
                <a:gd name="T10" fmla="*/ 44 w 81"/>
                <a:gd name="T11" fmla="*/ 69 h 85"/>
                <a:gd name="T12" fmla="*/ 46 w 81"/>
                <a:gd name="T13" fmla="*/ 65 h 85"/>
                <a:gd name="T14" fmla="*/ 50 w 81"/>
                <a:gd name="T15" fmla="*/ 61 h 85"/>
                <a:gd name="T16" fmla="*/ 53 w 81"/>
                <a:gd name="T17" fmla="*/ 56 h 85"/>
                <a:gd name="T18" fmla="*/ 57 w 81"/>
                <a:gd name="T19" fmla="*/ 54 h 85"/>
                <a:gd name="T20" fmla="*/ 63 w 81"/>
                <a:gd name="T21" fmla="*/ 50 h 85"/>
                <a:gd name="T22" fmla="*/ 63 w 81"/>
                <a:gd name="T23" fmla="*/ 50 h 85"/>
                <a:gd name="T24" fmla="*/ 65 w 81"/>
                <a:gd name="T25" fmla="*/ 50 h 85"/>
                <a:gd name="T26" fmla="*/ 65 w 81"/>
                <a:gd name="T27" fmla="*/ 48 h 85"/>
                <a:gd name="T28" fmla="*/ 67 w 81"/>
                <a:gd name="T29" fmla="*/ 48 h 85"/>
                <a:gd name="T30" fmla="*/ 67 w 81"/>
                <a:gd name="T31" fmla="*/ 48 h 85"/>
                <a:gd name="T32" fmla="*/ 69 w 81"/>
                <a:gd name="T33" fmla="*/ 48 h 85"/>
                <a:gd name="T34" fmla="*/ 69 w 81"/>
                <a:gd name="T35" fmla="*/ 47 h 85"/>
                <a:gd name="T36" fmla="*/ 69 w 81"/>
                <a:gd name="T37" fmla="*/ 47 h 85"/>
                <a:gd name="T38" fmla="*/ 69 w 81"/>
                <a:gd name="T39" fmla="*/ 41 h 85"/>
                <a:gd name="T40" fmla="*/ 67 w 81"/>
                <a:gd name="T41" fmla="*/ 35 h 85"/>
                <a:gd name="T42" fmla="*/ 69 w 81"/>
                <a:gd name="T43" fmla="*/ 30 h 85"/>
                <a:gd name="T44" fmla="*/ 71 w 81"/>
                <a:gd name="T45" fmla="*/ 24 h 85"/>
                <a:gd name="T46" fmla="*/ 73 w 81"/>
                <a:gd name="T47" fmla="*/ 21 h 85"/>
                <a:gd name="T48" fmla="*/ 75 w 81"/>
                <a:gd name="T49" fmla="*/ 15 h 85"/>
                <a:gd name="T50" fmla="*/ 79 w 81"/>
                <a:gd name="T51" fmla="*/ 10 h 85"/>
                <a:gd name="T52" fmla="*/ 81 w 81"/>
                <a:gd name="T53" fmla="*/ 6 h 85"/>
                <a:gd name="T54" fmla="*/ 81 w 81"/>
                <a:gd name="T55" fmla="*/ 6 h 85"/>
                <a:gd name="T56" fmla="*/ 81 w 81"/>
                <a:gd name="T57" fmla="*/ 4 h 85"/>
                <a:gd name="T58" fmla="*/ 81 w 81"/>
                <a:gd name="T59" fmla="*/ 4 h 85"/>
                <a:gd name="T60" fmla="*/ 81 w 81"/>
                <a:gd name="T61" fmla="*/ 4 h 85"/>
                <a:gd name="T62" fmla="*/ 81 w 81"/>
                <a:gd name="T63" fmla="*/ 4 h 85"/>
                <a:gd name="T64" fmla="*/ 79 w 81"/>
                <a:gd name="T65" fmla="*/ 4 h 85"/>
                <a:gd name="T66" fmla="*/ 79 w 81"/>
                <a:gd name="T67" fmla="*/ 2 h 85"/>
                <a:gd name="T68" fmla="*/ 79 w 81"/>
                <a:gd name="T69" fmla="*/ 2 h 85"/>
                <a:gd name="T70" fmla="*/ 79 w 81"/>
                <a:gd name="T71" fmla="*/ 2 h 85"/>
                <a:gd name="T72" fmla="*/ 79 w 81"/>
                <a:gd name="T73" fmla="*/ 2 h 85"/>
                <a:gd name="T74" fmla="*/ 77 w 81"/>
                <a:gd name="T75" fmla="*/ 2 h 85"/>
                <a:gd name="T76" fmla="*/ 77 w 81"/>
                <a:gd name="T77" fmla="*/ 2 h 85"/>
                <a:gd name="T78" fmla="*/ 59 w 81"/>
                <a:gd name="T79" fmla="*/ 0 h 85"/>
                <a:gd name="T80" fmla="*/ 0 w 81"/>
                <a:gd name="T81" fmla="*/ 61 h 85"/>
                <a:gd name="T82" fmla="*/ 0 w 81"/>
                <a:gd name="T83" fmla="*/ 61 h 85"/>
                <a:gd name="T84" fmla="*/ 0 w 81"/>
                <a:gd name="T85" fmla="*/ 61 h 85"/>
                <a:gd name="T86" fmla="*/ 0 w 81"/>
                <a:gd name="T87" fmla="*/ 63 h 85"/>
                <a:gd name="T88" fmla="*/ 0 w 81"/>
                <a:gd name="T89" fmla="*/ 63 h 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1"/>
                <a:gd name="T136" fmla="*/ 0 h 85"/>
                <a:gd name="T137" fmla="*/ 81 w 81"/>
                <a:gd name="T138" fmla="*/ 85 h 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1" h="85">
                  <a:moveTo>
                    <a:pt x="0" y="63"/>
                  </a:moveTo>
                  <a:lnTo>
                    <a:pt x="26" y="85"/>
                  </a:lnTo>
                  <a:lnTo>
                    <a:pt x="36" y="84"/>
                  </a:lnTo>
                  <a:lnTo>
                    <a:pt x="38" y="78"/>
                  </a:lnTo>
                  <a:lnTo>
                    <a:pt x="40" y="74"/>
                  </a:lnTo>
                  <a:lnTo>
                    <a:pt x="44" y="69"/>
                  </a:lnTo>
                  <a:lnTo>
                    <a:pt x="46" y="65"/>
                  </a:lnTo>
                  <a:lnTo>
                    <a:pt x="50" y="61"/>
                  </a:lnTo>
                  <a:lnTo>
                    <a:pt x="53" y="56"/>
                  </a:lnTo>
                  <a:lnTo>
                    <a:pt x="57" y="54"/>
                  </a:lnTo>
                  <a:lnTo>
                    <a:pt x="63" y="50"/>
                  </a:lnTo>
                  <a:lnTo>
                    <a:pt x="65" y="50"/>
                  </a:lnTo>
                  <a:lnTo>
                    <a:pt x="65" y="48"/>
                  </a:lnTo>
                  <a:lnTo>
                    <a:pt x="67" y="48"/>
                  </a:lnTo>
                  <a:lnTo>
                    <a:pt x="69" y="48"/>
                  </a:lnTo>
                  <a:lnTo>
                    <a:pt x="69" y="47"/>
                  </a:lnTo>
                  <a:lnTo>
                    <a:pt x="69" y="41"/>
                  </a:lnTo>
                  <a:lnTo>
                    <a:pt x="67" y="35"/>
                  </a:lnTo>
                  <a:lnTo>
                    <a:pt x="69" y="30"/>
                  </a:lnTo>
                  <a:lnTo>
                    <a:pt x="71" y="24"/>
                  </a:lnTo>
                  <a:lnTo>
                    <a:pt x="73" y="21"/>
                  </a:lnTo>
                  <a:lnTo>
                    <a:pt x="75" y="15"/>
                  </a:lnTo>
                  <a:lnTo>
                    <a:pt x="79" y="10"/>
                  </a:lnTo>
                  <a:lnTo>
                    <a:pt x="81" y="6"/>
                  </a:lnTo>
                  <a:lnTo>
                    <a:pt x="81" y="4"/>
                  </a:lnTo>
                  <a:lnTo>
                    <a:pt x="79" y="4"/>
                  </a:lnTo>
                  <a:lnTo>
                    <a:pt x="79" y="2"/>
                  </a:lnTo>
                  <a:lnTo>
                    <a:pt x="77" y="2"/>
                  </a:lnTo>
                  <a:lnTo>
                    <a:pt x="59" y="0"/>
                  </a:lnTo>
                  <a:lnTo>
                    <a:pt x="0" y="61"/>
                  </a:lnTo>
                  <a:lnTo>
                    <a:pt x="0" y="63"/>
                  </a:lnTo>
                  <a:close/>
                </a:path>
              </a:pathLst>
            </a:custGeom>
            <a:solidFill>
              <a:srgbClr val="FFFFFF"/>
            </a:solidFill>
            <a:ln w="9525">
              <a:noFill/>
              <a:round/>
              <a:headEnd/>
              <a:tailEnd/>
            </a:ln>
          </p:spPr>
          <p:txBody>
            <a:bodyPr/>
            <a:lstStyle/>
            <a:p>
              <a:endParaRPr lang="en-US"/>
            </a:p>
          </p:txBody>
        </p:sp>
        <p:sp>
          <p:nvSpPr>
            <p:cNvPr id="25" name="Freeform 22"/>
            <p:cNvSpPr>
              <a:spLocks/>
            </p:cNvSpPr>
            <p:nvPr/>
          </p:nvSpPr>
          <p:spPr bwMode="auto">
            <a:xfrm>
              <a:off x="2533" y="1745"/>
              <a:ext cx="39" cy="22"/>
            </a:xfrm>
            <a:custGeom>
              <a:avLst/>
              <a:gdLst>
                <a:gd name="T0" fmla="*/ 2 w 39"/>
                <a:gd name="T1" fmla="*/ 3 h 22"/>
                <a:gd name="T2" fmla="*/ 21 w 39"/>
                <a:gd name="T3" fmla="*/ 22 h 22"/>
                <a:gd name="T4" fmla="*/ 23 w 39"/>
                <a:gd name="T5" fmla="*/ 22 h 22"/>
                <a:gd name="T6" fmla="*/ 27 w 39"/>
                <a:gd name="T7" fmla="*/ 22 h 22"/>
                <a:gd name="T8" fmla="*/ 29 w 39"/>
                <a:gd name="T9" fmla="*/ 22 h 22"/>
                <a:gd name="T10" fmla="*/ 31 w 39"/>
                <a:gd name="T11" fmla="*/ 20 h 22"/>
                <a:gd name="T12" fmla="*/ 33 w 39"/>
                <a:gd name="T13" fmla="*/ 18 h 22"/>
                <a:gd name="T14" fmla="*/ 35 w 39"/>
                <a:gd name="T15" fmla="*/ 16 h 22"/>
                <a:gd name="T16" fmla="*/ 37 w 39"/>
                <a:gd name="T17" fmla="*/ 14 h 22"/>
                <a:gd name="T18" fmla="*/ 37 w 39"/>
                <a:gd name="T19" fmla="*/ 13 h 22"/>
                <a:gd name="T20" fmla="*/ 37 w 39"/>
                <a:gd name="T21" fmla="*/ 11 h 22"/>
                <a:gd name="T22" fmla="*/ 37 w 39"/>
                <a:gd name="T23" fmla="*/ 11 h 22"/>
                <a:gd name="T24" fmla="*/ 37 w 39"/>
                <a:gd name="T25" fmla="*/ 11 h 22"/>
                <a:gd name="T26" fmla="*/ 37 w 39"/>
                <a:gd name="T27" fmla="*/ 9 h 22"/>
                <a:gd name="T28" fmla="*/ 37 w 39"/>
                <a:gd name="T29" fmla="*/ 9 h 22"/>
                <a:gd name="T30" fmla="*/ 37 w 39"/>
                <a:gd name="T31" fmla="*/ 9 h 22"/>
                <a:gd name="T32" fmla="*/ 39 w 39"/>
                <a:gd name="T33" fmla="*/ 9 h 22"/>
                <a:gd name="T34" fmla="*/ 39 w 39"/>
                <a:gd name="T35" fmla="*/ 9 h 22"/>
                <a:gd name="T36" fmla="*/ 37 w 39"/>
                <a:gd name="T37" fmla="*/ 7 h 22"/>
                <a:gd name="T38" fmla="*/ 35 w 39"/>
                <a:gd name="T39" fmla="*/ 5 h 22"/>
                <a:gd name="T40" fmla="*/ 31 w 39"/>
                <a:gd name="T41" fmla="*/ 3 h 22"/>
                <a:gd name="T42" fmla="*/ 29 w 39"/>
                <a:gd name="T43" fmla="*/ 3 h 22"/>
                <a:gd name="T44" fmla="*/ 25 w 39"/>
                <a:gd name="T45" fmla="*/ 3 h 22"/>
                <a:gd name="T46" fmla="*/ 23 w 39"/>
                <a:gd name="T47" fmla="*/ 2 h 22"/>
                <a:gd name="T48" fmla="*/ 19 w 39"/>
                <a:gd name="T49" fmla="*/ 2 h 22"/>
                <a:gd name="T50" fmla="*/ 17 w 39"/>
                <a:gd name="T51" fmla="*/ 0 h 22"/>
                <a:gd name="T52" fmla="*/ 15 w 39"/>
                <a:gd name="T53" fmla="*/ 0 h 22"/>
                <a:gd name="T54" fmla="*/ 14 w 39"/>
                <a:gd name="T55" fmla="*/ 2 h 22"/>
                <a:gd name="T56" fmla="*/ 12 w 39"/>
                <a:gd name="T57" fmla="*/ 2 h 22"/>
                <a:gd name="T58" fmla="*/ 10 w 39"/>
                <a:gd name="T59" fmla="*/ 2 h 22"/>
                <a:gd name="T60" fmla="*/ 6 w 39"/>
                <a:gd name="T61" fmla="*/ 2 h 22"/>
                <a:gd name="T62" fmla="*/ 4 w 39"/>
                <a:gd name="T63" fmla="*/ 2 h 22"/>
                <a:gd name="T64" fmla="*/ 2 w 39"/>
                <a:gd name="T65" fmla="*/ 2 h 22"/>
                <a:gd name="T66" fmla="*/ 0 w 39"/>
                <a:gd name="T67" fmla="*/ 2 h 22"/>
                <a:gd name="T68" fmla="*/ 0 w 39"/>
                <a:gd name="T69" fmla="*/ 2 h 22"/>
                <a:gd name="T70" fmla="*/ 2 w 39"/>
                <a:gd name="T71" fmla="*/ 3 h 22"/>
                <a:gd name="T72" fmla="*/ 2 w 39"/>
                <a:gd name="T73" fmla="*/ 3 h 22"/>
                <a:gd name="T74" fmla="*/ 2 w 39"/>
                <a:gd name="T75" fmla="*/ 3 h 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
                <a:gd name="T115" fmla="*/ 0 h 22"/>
                <a:gd name="T116" fmla="*/ 39 w 39"/>
                <a:gd name="T117" fmla="*/ 22 h 2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 h="22">
                  <a:moveTo>
                    <a:pt x="2" y="3"/>
                  </a:moveTo>
                  <a:lnTo>
                    <a:pt x="21" y="22"/>
                  </a:lnTo>
                  <a:lnTo>
                    <a:pt x="23" y="22"/>
                  </a:lnTo>
                  <a:lnTo>
                    <a:pt x="27" y="22"/>
                  </a:lnTo>
                  <a:lnTo>
                    <a:pt x="29" y="22"/>
                  </a:lnTo>
                  <a:lnTo>
                    <a:pt x="31" y="20"/>
                  </a:lnTo>
                  <a:lnTo>
                    <a:pt x="33" y="18"/>
                  </a:lnTo>
                  <a:lnTo>
                    <a:pt x="35" y="16"/>
                  </a:lnTo>
                  <a:lnTo>
                    <a:pt x="37" y="14"/>
                  </a:lnTo>
                  <a:lnTo>
                    <a:pt x="37" y="13"/>
                  </a:lnTo>
                  <a:lnTo>
                    <a:pt x="37" y="11"/>
                  </a:lnTo>
                  <a:lnTo>
                    <a:pt x="37" y="9"/>
                  </a:lnTo>
                  <a:lnTo>
                    <a:pt x="39" y="9"/>
                  </a:lnTo>
                  <a:lnTo>
                    <a:pt x="37" y="7"/>
                  </a:lnTo>
                  <a:lnTo>
                    <a:pt x="35" y="5"/>
                  </a:lnTo>
                  <a:lnTo>
                    <a:pt x="31" y="3"/>
                  </a:lnTo>
                  <a:lnTo>
                    <a:pt x="29" y="3"/>
                  </a:lnTo>
                  <a:lnTo>
                    <a:pt x="25" y="3"/>
                  </a:lnTo>
                  <a:lnTo>
                    <a:pt x="23" y="2"/>
                  </a:lnTo>
                  <a:lnTo>
                    <a:pt x="19" y="2"/>
                  </a:lnTo>
                  <a:lnTo>
                    <a:pt x="17" y="0"/>
                  </a:lnTo>
                  <a:lnTo>
                    <a:pt x="15" y="0"/>
                  </a:lnTo>
                  <a:lnTo>
                    <a:pt x="14" y="2"/>
                  </a:lnTo>
                  <a:lnTo>
                    <a:pt x="12" y="2"/>
                  </a:lnTo>
                  <a:lnTo>
                    <a:pt x="10" y="2"/>
                  </a:lnTo>
                  <a:lnTo>
                    <a:pt x="6" y="2"/>
                  </a:lnTo>
                  <a:lnTo>
                    <a:pt x="4" y="2"/>
                  </a:lnTo>
                  <a:lnTo>
                    <a:pt x="2" y="2"/>
                  </a:lnTo>
                  <a:lnTo>
                    <a:pt x="0" y="2"/>
                  </a:lnTo>
                  <a:lnTo>
                    <a:pt x="2" y="3"/>
                  </a:lnTo>
                  <a:close/>
                </a:path>
              </a:pathLst>
            </a:custGeom>
            <a:solidFill>
              <a:srgbClr val="FCEF00"/>
            </a:solidFill>
            <a:ln w="9525">
              <a:noFill/>
              <a:round/>
              <a:headEnd/>
              <a:tailEnd/>
            </a:ln>
          </p:spPr>
          <p:txBody>
            <a:bodyPr/>
            <a:lstStyle/>
            <a:p>
              <a:endParaRPr lang="en-US"/>
            </a:p>
          </p:txBody>
        </p:sp>
        <p:sp>
          <p:nvSpPr>
            <p:cNvPr id="26" name="Freeform 23"/>
            <p:cNvSpPr>
              <a:spLocks/>
            </p:cNvSpPr>
            <p:nvPr/>
          </p:nvSpPr>
          <p:spPr bwMode="auto">
            <a:xfrm>
              <a:off x="2552" y="1704"/>
              <a:ext cx="52" cy="35"/>
            </a:xfrm>
            <a:custGeom>
              <a:avLst/>
              <a:gdLst>
                <a:gd name="T0" fmla="*/ 0 w 52"/>
                <a:gd name="T1" fmla="*/ 31 h 35"/>
                <a:gd name="T2" fmla="*/ 4 w 52"/>
                <a:gd name="T3" fmla="*/ 33 h 35"/>
                <a:gd name="T4" fmla="*/ 8 w 52"/>
                <a:gd name="T5" fmla="*/ 33 h 35"/>
                <a:gd name="T6" fmla="*/ 12 w 52"/>
                <a:gd name="T7" fmla="*/ 35 h 35"/>
                <a:gd name="T8" fmla="*/ 18 w 52"/>
                <a:gd name="T9" fmla="*/ 35 h 35"/>
                <a:gd name="T10" fmla="*/ 22 w 52"/>
                <a:gd name="T11" fmla="*/ 35 h 35"/>
                <a:gd name="T12" fmla="*/ 26 w 52"/>
                <a:gd name="T13" fmla="*/ 35 h 35"/>
                <a:gd name="T14" fmla="*/ 32 w 52"/>
                <a:gd name="T15" fmla="*/ 33 h 35"/>
                <a:gd name="T16" fmla="*/ 36 w 52"/>
                <a:gd name="T17" fmla="*/ 30 h 35"/>
                <a:gd name="T18" fmla="*/ 40 w 52"/>
                <a:gd name="T19" fmla="*/ 28 h 35"/>
                <a:gd name="T20" fmla="*/ 42 w 52"/>
                <a:gd name="T21" fmla="*/ 24 h 35"/>
                <a:gd name="T22" fmla="*/ 46 w 52"/>
                <a:gd name="T23" fmla="*/ 20 h 35"/>
                <a:gd name="T24" fmla="*/ 48 w 52"/>
                <a:gd name="T25" fmla="*/ 17 h 35"/>
                <a:gd name="T26" fmla="*/ 50 w 52"/>
                <a:gd name="T27" fmla="*/ 13 h 35"/>
                <a:gd name="T28" fmla="*/ 52 w 52"/>
                <a:gd name="T29" fmla="*/ 9 h 35"/>
                <a:gd name="T30" fmla="*/ 52 w 52"/>
                <a:gd name="T31" fmla="*/ 6 h 35"/>
                <a:gd name="T32" fmla="*/ 52 w 52"/>
                <a:gd name="T33" fmla="*/ 0 h 35"/>
                <a:gd name="T34" fmla="*/ 46 w 52"/>
                <a:gd name="T35" fmla="*/ 0 h 35"/>
                <a:gd name="T36" fmla="*/ 40 w 52"/>
                <a:gd name="T37" fmla="*/ 0 h 35"/>
                <a:gd name="T38" fmla="*/ 32 w 52"/>
                <a:gd name="T39" fmla="*/ 2 h 35"/>
                <a:gd name="T40" fmla="*/ 26 w 52"/>
                <a:gd name="T41" fmla="*/ 2 h 35"/>
                <a:gd name="T42" fmla="*/ 20 w 52"/>
                <a:gd name="T43" fmla="*/ 6 h 35"/>
                <a:gd name="T44" fmla="*/ 16 w 52"/>
                <a:gd name="T45" fmla="*/ 7 h 35"/>
                <a:gd name="T46" fmla="*/ 10 w 52"/>
                <a:gd name="T47" fmla="*/ 11 h 35"/>
                <a:gd name="T48" fmla="*/ 6 w 52"/>
                <a:gd name="T49" fmla="*/ 15 h 35"/>
                <a:gd name="T50" fmla="*/ 4 w 52"/>
                <a:gd name="T51" fmla="*/ 17 h 35"/>
                <a:gd name="T52" fmla="*/ 2 w 52"/>
                <a:gd name="T53" fmla="*/ 20 h 35"/>
                <a:gd name="T54" fmla="*/ 2 w 52"/>
                <a:gd name="T55" fmla="*/ 22 h 35"/>
                <a:gd name="T56" fmla="*/ 0 w 52"/>
                <a:gd name="T57" fmla="*/ 24 h 35"/>
                <a:gd name="T58" fmla="*/ 0 w 52"/>
                <a:gd name="T59" fmla="*/ 26 h 35"/>
                <a:gd name="T60" fmla="*/ 0 w 52"/>
                <a:gd name="T61" fmla="*/ 28 h 35"/>
                <a:gd name="T62" fmla="*/ 0 w 52"/>
                <a:gd name="T63" fmla="*/ 30 h 35"/>
                <a:gd name="T64" fmla="*/ 0 w 52"/>
                <a:gd name="T65" fmla="*/ 31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
                <a:gd name="T100" fmla="*/ 0 h 35"/>
                <a:gd name="T101" fmla="*/ 52 w 52"/>
                <a:gd name="T102" fmla="*/ 35 h 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 h="35">
                  <a:moveTo>
                    <a:pt x="0" y="31"/>
                  </a:moveTo>
                  <a:lnTo>
                    <a:pt x="4" y="33"/>
                  </a:lnTo>
                  <a:lnTo>
                    <a:pt x="8" y="33"/>
                  </a:lnTo>
                  <a:lnTo>
                    <a:pt x="12" y="35"/>
                  </a:lnTo>
                  <a:lnTo>
                    <a:pt x="18" y="35"/>
                  </a:lnTo>
                  <a:lnTo>
                    <a:pt x="22" y="35"/>
                  </a:lnTo>
                  <a:lnTo>
                    <a:pt x="26" y="35"/>
                  </a:lnTo>
                  <a:lnTo>
                    <a:pt x="32" y="33"/>
                  </a:lnTo>
                  <a:lnTo>
                    <a:pt x="36" y="30"/>
                  </a:lnTo>
                  <a:lnTo>
                    <a:pt x="40" y="28"/>
                  </a:lnTo>
                  <a:lnTo>
                    <a:pt x="42" y="24"/>
                  </a:lnTo>
                  <a:lnTo>
                    <a:pt x="46" y="20"/>
                  </a:lnTo>
                  <a:lnTo>
                    <a:pt x="48" y="17"/>
                  </a:lnTo>
                  <a:lnTo>
                    <a:pt x="50" y="13"/>
                  </a:lnTo>
                  <a:lnTo>
                    <a:pt x="52" y="9"/>
                  </a:lnTo>
                  <a:lnTo>
                    <a:pt x="52" y="6"/>
                  </a:lnTo>
                  <a:lnTo>
                    <a:pt x="52" y="0"/>
                  </a:lnTo>
                  <a:lnTo>
                    <a:pt x="46" y="0"/>
                  </a:lnTo>
                  <a:lnTo>
                    <a:pt x="40" y="0"/>
                  </a:lnTo>
                  <a:lnTo>
                    <a:pt x="32" y="2"/>
                  </a:lnTo>
                  <a:lnTo>
                    <a:pt x="26" y="2"/>
                  </a:lnTo>
                  <a:lnTo>
                    <a:pt x="20" y="6"/>
                  </a:lnTo>
                  <a:lnTo>
                    <a:pt x="16" y="7"/>
                  </a:lnTo>
                  <a:lnTo>
                    <a:pt x="10" y="11"/>
                  </a:lnTo>
                  <a:lnTo>
                    <a:pt x="6" y="15"/>
                  </a:lnTo>
                  <a:lnTo>
                    <a:pt x="4" y="17"/>
                  </a:lnTo>
                  <a:lnTo>
                    <a:pt x="2" y="20"/>
                  </a:lnTo>
                  <a:lnTo>
                    <a:pt x="2" y="22"/>
                  </a:lnTo>
                  <a:lnTo>
                    <a:pt x="0" y="24"/>
                  </a:lnTo>
                  <a:lnTo>
                    <a:pt x="0" y="26"/>
                  </a:lnTo>
                  <a:lnTo>
                    <a:pt x="0" y="28"/>
                  </a:lnTo>
                  <a:lnTo>
                    <a:pt x="0" y="30"/>
                  </a:lnTo>
                  <a:lnTo>
                    <a:pt x="0" y="31"/>
                  </a:lnTo>
                  <a:close/>
                </a:path>
              </a:pathLst>
            </a:custGeom>
            <a:solidFill>
              <a:srgbClr val="FCEF00"/>
            </a:solidFill>
            <a:ln w="9525">
              <a:noFill/>
              <a:round/>
              <a:headEnd/>
              <a:tailEnd/>
            </a:ln>
          </p:spPr>
          <p:txBody>
            <a:bodyPr/>
            <a:lstStyle/>
            <a:p>
              <a:endParaRPr lang="en-US"/>
            </a:p>
          </p:txBody>
        </p:sp>
        <p:sp>
          <p:nvSpPr>
            <p:cNvPr id="27" name="Freeform 24"/>
            <p:cNvSpPr>
              <a:spLocks/>
            </p:cNvSpPr>
            <p:nvPr/>
          </p:nvSpPr>
          <p:spPr bwMode="auto">
            <a:xfrm>
              <a:off x="2547" y="1569"/>
              <a:ext cx="11" cy="37"/>
            </a:xfrm>
            <a:custGeom>
              <a:avLst/>
              <a:gdLst>
                <a:gd name="T0" fmla="*/ 0 w 11"/>
                <a:gd name="T1" fmla="*/ 24 h 37"/>
                <a:gd name="T2" fmla="*/ 5 w 11"/>
                <a:gd name="T3" fmla="*/ 33 h 37"/>
                <a:gd name="T4" fmla="*/ 11 w 11"/>
                <a:gd name="T5" fmla="*/ 37 h 37"/>
                <a:gd name="T6" fmla="*/ 9 w 11"/>
                <a:gd name="T7" fmla="*/ 33 h 37"/>
                <a:gd name="T8" fmla="*/ 7 w 11"/>
                <a:gd name="T9" fmla="*/ 29 h 37"/>
                <a:gd name="T10" fmla="*/ 5 w 11"/>
                <a:gd name="T11" fmla="*/ 26 h 37"/>
                <a:gd name="T12" fmla="*/ 5 w 11"/>
                <a:gd name="T13" fmla="*/ 22 h 37"/>
                <a:gd name="T14" fmla="*/ 5 w 11"/>
                <a:gd name="T15" fmla="*/ 18 h 37"/>
                <a:gd name="T16" fmla="*/ 3 w 11"/>
                <a:gd name="T17" fmla="*/ 15 h 37"/>
                <a:gd name="T18" fmla="*/ 3 w 11"/>
                <a:gd name="T19" fmla="*/ 11 h 37"/>
                <a:gd name="T20" fmla="*/ 3 w 11"/>
                <a:gd name="T21" fmla="*/ 5 h 37"/>
                <a:gd name="T22" fmla="*/ 5 w 11"/>
                <a:gd name="T23" fmla="*/ 0 h 37"/>
                <a:gd name="T24" fmla="*/ 3 w 11"/>
                <a:gd name="T25" fmla="*/ 3 h 37"/>
                <a:gd name="T26" fmla="*/ 1 w 11"/>
                <a:gd name="T27" fmla="*/ 5 h 37"/>
                <a:gd name="T28" fmla="*/ 1 w 11"/>
                <a:gd name="T29" fmla="*/ 9 h 37"/>
                <a:gd name="T30" fmla="*/ 0 w 11"/>
                <a:gd name="T31" fmla="*/ 11 h 37"/>
                <a:gd name="T32" fmla="*/ 0 w 11"/>
                <a:gd name="T33" fmla="*/ 15 h 37"/>
                <a:gd name="T34" fmla="*/ 0 w 11"/>
                <a:gd name="T35" fmla="*/ 18 h 37"/>
                <a:gd name="T36" fmla="*/ 0 w 11"/>
                <a:gd name="T37" fmla="*/ 20 h 37"/>
                <a:gd name="T38" fmla="*/ 0 w 11"/>
                <a:gd name="T39" fmla="*/ 24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
                <a:gd name="T61" fmla="*/ 0 h 37"/>
                <a:gd name="T62" fmla="*/ 11 w 11"/>
                <a:gd name="T63" fmla="*/ 37 h 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 h="37">
                  <a:moveTo>
                    <a:pt x="0" y="24"/>
                  </a:moveTo>
                  <a:lnTo>
                    <a:pt x="5" y="33"/>
                  </a:lnTo>
                  <a:lnTo>
                    <a:pt x="11" y="37"/>
                  </a:lnTo>
                  <a:lnTo>
                    <a:pt x="9" y="33"/>
                  </a:lnTo>
                  <a:lnTo>
                    <a:pt x="7" y="29"/>
                  </a:lnTo>
                  <a:lnTo>
                    <a:pt x="5" y="26"/>
                  </a:lnTo>
                  <a:lnTo>
                    <a:pt x="5" y="22"/>
                  </a:lnTo>
                  <a:lnTo>
                    <a:pt x="5" y="18"/>
                  </a:lnTo>
                  <a:lnTo>
                    <a:pt x="3" y="15"/>
                  </a:lnTo>
                  <a:lnTo>
                    <a:pt x="3" y="11"/>
                  </a:lnTo>
                  <a:lnTo>
                    <a:pt x="3" y="5"/>
                  </a:lnTo>
                  <a:lnTo>
                    <a:pt x="5" y="0"/>
                  </a:lnTo>
                  <a:lnTo>
                    <a:pt x="3" y="3"/>
                  </a:lnTo>
                  <a:lnTo>
                    <a:pt x="1" y="5"/>
                  </a:lnTo>
                  <a:lnTo>
                    <a:pt x="1" y="9"/>
                  </a:lnTo>
                  <a:lnTo>
                    <a:pt x="0" y="11"/>
                  </a:lnTo>
                  <a:lnTo>
                    <a:pt x="0" y="15"/>
                  </a:lnTo>
                  <a:lnTo>
                    <a:pt x="0" y="18"/>
                  </a:lnTo>
                  <a:lnTo>
                    <a:pt x="0" y="20"/>
                  </a:lnTo>
                  <a:lnTo>
                    <a:pt x="0" y="24"/>
                  </a:lnTo>
                  <a:close/>
                </a:path>
              </a:pathLst>
            </a:custGeom>
            <a:solidFill>
              <a:srgbClr val="FFFFFF"/>
            </a:solidFill>
            <a:ln w="9525">
              <a:noFill/>
              <a:round/>
              <a:headEnd/>
              <a:tailEnd/>
            </a:ln>
          </p:spPr>
          <p:txBody>
            <a:bodyPr/>
            <a:lstStyle/>
            <a:p>
              <a:endParaRPr lang="en-US"/>
            </a:p>
          </p:txBody>
        </p:sp>
        <p:sp>
          <p:nvSpPr>
            <p:cNvPr id="28" name="Freeform 25"/>
            <p:cNvSpPr>
              <a:spLocks/>
            </p:cNvSpPr>
            <p:nvPr/>
          </p:nvSpPr>
          <p:spPr bwMode="auto">
            <a:xfrm>
              <a:off x="2578" y="1650"/>
              <a:ext cx="40" cy="43"/>
            </a:xfrm>
            <a:custGeom>
              <a:avLst/>
              <a:gdLst>
                <a:gd name="T0" fmla="*/ 0 w 40"/>
                <a:gd name="T1" fmla="*/ 34 h 43"/>
                <a:gd name="T2" fmla="*/ 4 w 40"/>
                <a:gd name="T3" fmla="*/ 43 h 43"/>
                <a:gd name="T4" fmla="*/ 8 w 40"/>
                <a:gd name="T5" fmla="*/ 43 h 43"/>
                <a:gd name="T6" fmla="*/ 10 w 40"/>
                <a:gd name="T7" fmla="*/ 43 h 43"/>
                <a:gd name="T8" fmla="*/ 14 w 40"/>
                <a:gd name="T9" fmla="*/ 43 h 43"/>
                <a:gd name="T10" fmla="*/ 18 w 40"/>
                <a:gd name="T11" fmla="*/ 41 h 43"/>
                <a:gd name="T12" fmla="*/ 20 w 40"/>
                <a:gd name="T13" fmla="*/ 41 h 43"/>
                <a:gd name="T14" fmla="*/ 24 w 40"/>
                <a:gd name="T15" fmla="*/ 39 h 43"/>
                <a:gd name="T16" fmla="*/ 26 w 40"/>
                <a:gd name="T17" fmla="*/ 37 h 43"/>
                <a:gd name="T18" fmla="*/ 28 w 40"/>
                <a:gd name="T19" fmla="*/ 34 h 43"/>
                <a:gd name="T20" fmla="*/ 32 w 40"/>
                <a:gd name="T21" fmla="*/ 32 h 43"/>
                <a:gd name="T22" fmla="*/ 34 w 40"/>
                <a:gd name="T23" fmla="*/ 28 h 43"/>
                <a:gd name="T24" fmla="*/ 36 w 40"/>
                <a:gd name="T25" fmla="*/ 24 h 43"/>
                <a:gd name="T26" fmla="*/ 38 w 40"/>
                <a:gd name="T27" fmla="*/ 21 h 43"/>
                <a:gd name="T28" fmla="*/ 38 w 40"/>
                <a:gd name="T29" fmla="*/ 17 h 43"/>
                <a:gd name="T30" fmla="*/ 40 w 40"/>
                <a:gd name="T31" fmla="*/ 11 h 43"/>
                <a:gd name="T32" fmla="*/ 40 w 40"/>
                <a:gd name="T33" fmla="*/ 8 h 43"/>
                <a:gd name="T34" fmla="*/ 40 w 40"/>
                <a:gd name="T35" fmla="*/ 2 h 43"/>
                <a:gd name="T36" fmla="*/ 40 w 40"/>
                <a:gd name="T37" fmla="*/ 2 h 43"/>
                <a:gd name="T38" fmla="*/ 40 w 40"/>
                <a:gd name="T39" fmla="*/ 2 h 43"/>
                <a:gd name="T40" fmla="*/ 38 w 40"/>
                <a:gd name="T41" fmla="*/ 0 h 43"/>
                <a:gd name="T42" fmla="*/ 38 w 40"/>
                <a:gd name="T43" fmla="*/ 0 h 43"/>
                <a:gd name="T44" fmla="*/ 38 w 40"/>
                <a:gd name="T45" fmla="*/ 0 h 43"/>
                <a:gd name="T46" fmla="*/ 38 w 40"/>
                <a:gd name="T47" fmla="*/ 0 h 43"/>
                <a:gd name="T48" fmla="*/ 38 w 40"/>
                <a:gd name="T49" fmla="*/ 0 h 43"/>
                <a:gd name="T50" fmla="*/ 38 w 40"/>
                <a:gd name="T51" fmla="*/ 0 h 43"/>
                <a:gd name="T52" fmla="*/ 34 w 40"/>
                <a:gd name="T53" fmla="*/ 0 h 43"/>
                <a:gd name="T54" fmla="*/ 28 w 40"/>
                <a:gd name="T55" fmla="*/ 2 h 43"/>
                <a:gd name="T56" fmla="*/ 24 w 40"/>
                <a:gd name="T57" fmla="*/ 4 h 43"/>
                <a:gd name="T58" fmla="*/ 18 w 40"/>
                <a:gd name="T59" fmla="*/ 6 h 43"/>
                <a:gd name="T60" fmla="*/ 14 w 40"/>
                <a:gd name="T61" fmla="*/ 8 h 43"/>
                <a:gd name="T62" fmla="*/ 10 w 40"/>
                <a:gd name="T63" fmla="*/ 11 h 43"/>
                <a:gd name="T64" fmla="*/ 6 w 40"/>
                <a:gd name="T65" fmla="*/ 15 h 43"/>
                <a:gd name="T66" fmla="*/ 4 w 40"/>
                <a:gd name="T67" fmla="*/ 19 h 43"/>
                <a:gd name="T68" fmla="*/ 2 w 40"/>
                <a:gd name="T69" fmla="*/ 21 h 43"/>
                <a:gd name="T70" fmla="*/ 2 w 40"/>
                <a:gd name="T71" fmla="*/ 22 h 43"/>
                <a:gd name="T72" fmla="*/ 2 w 40"/>
                <a:gd name="T73" fmla="*/ 24 h 43"/>
                <a:gd name="T74" fmla="*/ 2 w 40"/>
                <a:gd name="T75" fmla="*/ 26 h 43"/>
                <a:gd name="T76" fmla="*/ 2 w 40"/>
                <a:gd name="T77" fmla="*/ 28 h 43"/>
                <a:gd name="T78" fmla="*/ 0 w 40"/>
                <a:gd name="T79" fmla="*/ 30 h 43"/>
                <a:gd name="T80" fmla="*/ 0 w 40"/>
                <a:gd name="T81" fmla="*/ 32 h 43"/>
                <a:gd name="T82" fmla="*/ 0 w 40"/>
                <a:gd name="T83" fmla="*/ 34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
                <a:gd name="T127" fmla="*/ 0 h 43"/>
                <a:gd name="T128" fmla="*/ 40 w 40"/>
                <a:gd name="T129" fmla="*/ 43 h 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 h="43">
                  <a:moveTo>
                    <a:pt x="0" y="34"/>
                  </a:moveTo>
                  <a:lnTo>
                    <a:pt x="4" y="43"/>
                  </a:lnTo>
                  <a:lnTo>
                    <a:pt x="8" y="43"/>
                  </a:lnTo>
                  <a:lnTo>
                    <a:pt x="10" y="43"/>
                  </a:lnTo>
                  <a:lnTo>
                    <a:pt x="14" y="43"/>
                  </a:lnTo>
                  <a:lnTo>
                    <a:pt x="18" y="41"/>
                  </a:lnTo>
                  <a:lnTo>
                    <a:pt x="20" y="41"/>
                  </a:lnTo>
                  <a:lnTo>
                    <a:pt x="24" y="39"/>
                  </a:lnTo>
                  <a:lnTo>
                    <a:pt x="26" y="37"/>
                  </a:lnTo>
                  <a:lnTo>
                    <a:pt x="28" y="34"/>
                  </a:lnTo>
                  <a:lnTo>
                    <a:pt x="32" y="32"/>
                  </a:lnTo>
                  <a:lnTo>
                    <a:pt x="34" y="28"/>
                  </a:lnTo>
                  <a:lnTo>
                    <a:pt x="36" y="24"/>
                  </a:lnTo>
                  <a:lnTo>
                    <a:pt x="38" y="21"/>
                  </a:lnTo>
                  <a:lnTo>
                    <a:pt x="38" y="17"/>
                  </a:lnTo>
                  <a:lnTo>
                    <a:pt x="40" y="11"/>
                  </a:lnTo>
                  <a:lnTo>
                    <a:pt x="40" y="8"/>
                  </a:lnTo>
                  <a:lnTo>
                    <a:pt x="40" y="2"/>
                  </a:lnTo>
                  <a:lnTo>
                    <a:pt x="38" y="0"/>
                  </a:lnTo>
                  <a:lnTo>
                    <a:pt x="34" y="0"/>
                  </a:lnTo>
                  <a:lnTo>
                    <a:pt x="28" y="2"/>
                  </a:lnTo>
                  <a:lnTo>
                    <a:pt x="24" y="4"/>
                  </a:lnTo>
                  <a:lnTo>
                    <a:pt x="18" y="6"/>
                  </a:lnTo>
                  <a:lnTo>
                    <a:pt x="14" y="8"/>
                  </a:lnTo>
                  <a:lnTo>
                    <a:pt x="10" y="11"/>
                  </a:lnTo>
                  <a:lnTo>
                    <a:pt x="6" y="15"/>
                  </a:lnTo>
                  <a:lnTo>
                    <a:pt x="4" y="19"/>
                  </a:lnTo>
                  <a:lnTo>
                    <a:pt x="2" y="21"/>
                  </a:lnTo>
                  <a:lnTo>
                    <a:pt x="2" y="22"/>
                  </a:lnTo>
                  <a:lnTo>
                    <a:pt x="2" y="24"/>
                  </a:lnTo>
                  <a:lnTo>
                    <a:pt x="2" y="26"/>
                  </a:lnTo>
                  <a:lnTo>
                    <a:pt x="2" y="28"/>
                  </a:lnTo>
                  <a:lnTo>
                    <a:pt x="0" y="30"/>
                  </a:lnTo>
                  <a:lnTo>
                    <a:pt x="0" y="32"/>
                  </a:lnTo>
                  <a:lnTo>
                    <a:pt x="0" y="34"/>
                  </a:lnTo>
                  <a:close/>
                </a:path>
              </a:pathLst>
            </a:custGeom>
            <a:solidFill>
              <a:srgbClr val="FCEF00"/>
            </a:solidFill>
            <a:ln w="9525">
              <a:noFill/>
              <a:round/>
              <a:headEnd/>
              <a:tailEnd/>
            </a:ln>
          </p:spPr>
          <p:txBody>
            <a:bodyPr/>
            <a:lstStyle/>
            <a:p>
              <a:endParaRPr lang="en-US"/>
            </a:p>
          </p:txBody>
        </p:sp>
        <p:sp>
          <p:nvSpPr>
            <p:cNvPr id="29" name="Freeform 26"/>
            <p:cNvSpPr>
              <a:spLocks/>
            </p:cNvSpPr>
            <p:nvPr/>
          </p:nvSpPr>
          <p:spPr bwMode="auto">
            <a:xfrm>
              <a:off x="2562" y="1560"/>
              <a:ext cx="36" cy="48"/>
            </a:xfrm>
            <a:custGeom>
              <a:avLst/>
              <a:gdLst>
                <a:gd name="T0" fmla="*/ 0 w 36"/>
                <a:gd name="T1" fmla="*/ 24 h 48"/>
                <a:gd name="T2" fmla="*/ 2 w 36"/>
                <a:gd name="T3" fmla="*/ 27 h 48"/>
                <a:gd name="T4" fmla="*/ 2 w 36"/>
                <a:gd name="T5" fmla="*/ 31 h 48"/>
                <a:gd name="T6" fmla="*/ 4 w 36"/>
                <a:gd name="T7" fmla="*/ 35 h 48"/>
                <a:gd name="T8" fmla="*/ 6 w 36"/>
                <a:gd name="T9" fmla="*/ 37 h 48"/>
                <a:gd name="T10" fmla="*/ 8 w 36"/>
                <a:gd name="T11" fmla="*/ 40 h 48"/>
                <a:gd name="T12" fmla="*/ 10 w 36"/>
                <a:gd name="T13" fmla="*/ 44 h 48"/>
                <a:gd name="T14" fmla="*/ 14 w 36"/>
                <a:gd name="T15" fmla="*/ 46 h 48"/>
                <a:gd name="T16" fmla="*/ 16 w 36"/>
                <a:gd name="T17" fmla="*/ 48 h 48"/>
                <a:gd name="T18" fmla="*/ 34 w 36"/>
                <a:gd name="T19" fmla="*/ 38 h 48"/>
                <a:gd name="T20" fmla="*/ 36 w 36"/>
                <a:gd name="T21" fmla="*/ 35 h 48"/>
                <a:gd name="T22" fmla="*/ 36 w 36"/>
                <a:gd name="T23" fmla="*/ 29 h 48"/>
                <a:gd name="T24" fmla="*/ 36 w 36"/>
                <a:gd name="T25" fmla="*/ 25 h 48"/>
                <a:gd name="T26" fmla="*/ 36 w 36"/>
                <a:gd name="T27" fmla="*/ 22 h 48"/>
                <a:gd name="T28" fmla="*/ 36 w 36"/>
                <a:gd name="T29" fmla="*/ 16 h 48"/>
                <a:gd name="T30" fmla="*/ 34 w 36"/>
                <a:gd name="T31" fmla="*/ 12 h 48"/>
                <a:gd name="T32" fmla="*/ 32 w 36"/>
                <a:gd name="T33" fmla="*/ 9 h 48"/>
                <a:gd name="T34" fmla="*/ 28 w 36"/>
                <a:gd name="T35" fmla="*/ 5 h 48"/>
                <a:gd name="T36" fmla="*/ 26 w 36"/>
                <a:gd name="T37" fmla="*/ 5 h 48"/>
                <a:gd name="T38" fmla="*/ 26 w 36"/>
                <a:gd name="T39" fmla="*/ 3 h 48"/>
                <a:gd name="T40" fmla="*/ 24 w 36"/>
                <a:gd name="T41" fmla="*/ 1 h 48"/>
                <a:gd name="T42" fmla="*/ 22 w 36"/>
                <a:gd name="T43" fmla="*/ 1 h 48"/>
                <a:gd name="T44" fmla="*/ 20 w 36"/>
                <a:gd name="T45" fmla="*/ 1 h 48"/>
                <a:gd name="T46" fmla="*/ 18 w 36"/>
                <a:gd name="T47" fmla="*/ 0 h 48"/>
                <a:gd name="T48" fmla="*/ 16 w 36"/>
                <a:gd name="T49" fmla="*/ 0 h 48"/>
                <a:gd name="T50" fmla="*/ 14 w 36"/>
                <a:gd name="T51" fmla="*/ 0 h 48"/>
                <a:gd name="T52" fmla="*/ 4 w 36"/>
                <a:gd name="T53" fmla="*/ 9 h 48"/>
                <a:gd name="T54" fmla="*/ 0 w 36"/>
                <a:gd name="T55" fmla="*/ 24 h 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
                <a:gd name="T85" fmla="*/ 0 h 48"/>
                <a:gd name="T86" fmla="*/ 36 w 36"/>
                <a:gd name="T87" fmla="*/ 48 h 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 h="48">
                  <a:moveTo>
                    <a:pt x="0" y="24"/>
                  </a:moveTo>
                  <a:lnTo>
                    <a:pt x="2" y="27"/>
                  </a:lnTo>
                  <a:lnTo>
                    <a:pt x="2" y="31"/>
                  </a:lnTo>
                  <a:lnTo>
                    <a:pt x="4" y="35"/>
                  </a:lnTo>
                  <a:lnTo>
                    <a:pt x="6" y="37"/>
                  </a:lnTo>
                  <a:lnTo>
                    <a:pt x="8" y="40"/>
                  </a:lnTo>
                  <a:lnTo>
                    <a:pt x="10" y="44"/>
                  </a:lnTo>
                  <a:lnTo>
                    <a:pt x="14" y="46"/>
                  </a:lnTo>
                  <a:lnTo>
                    <a:pt x="16" y="48"/>
                  </a:lnTo>
                  <a:lnTo>
                    <a:pt x="34" y="38"/>
                  </a:lnTo>
                  <a:lnTo>
                    <a:pt x="36" y="35"/>
                  </a:lnTo>
                  <a:lnTo>
                    <a:pt x="36" y="29"/>
                  </a:lnTo>
                  <a:lnTo>
                    <a:pt x="36" y="25"/>
                  </a:lnTo>
                  <a:lnTo>
                    <a:pt x="36" y="22"/>
                  </a:lnTo>
                  <a:lnTo>
                    <a:pt x="36" y="16"/>
                  </a:lnTo>
                  <a:lnTo>
                    <a:pt x="34" y="12"/>
                  </a:lnTo>
                  <a:lnTo>
                    <a:pt x="32" y="9"/>
                  </a:lnTo>
                  <a:lnTo>
                    <a:pt x="28" y="5"/>
                  </a:lnTo>
                  <a:lnTo>
                    <a:pt x="26" y="5"/>
                  </a:lnTo>
                  <a:lnTo>
                    <a:pt x="26" y="3"/>
                  </a:lnTo>
                  <a:lnTo>
                    <a:pt x="24" y="1"/>
                  </a:lnTo>
                  <a:lnTo>
                    <a:pt x="22" y="1"/>
                  </a:lnTo>
                  <a:lnTo>
                    <a:pt x="20" y="1"/>
                  </a:lnTo>
                  <a:lnTo>
                    <a:pt x="18" y="0"/>
                  </a:lnTo>
                  <a:lnTo>
                    <a:pt x="16" y="0"/>
                  </a:lnTo>
                  <a:lnTo>
                    <a:pt x="14" y="0"/>
                  </a:lnTo>
                  <a:lnTo>
                    <a:pt x="4" y="9"/>
                  </a:lnTo>
                  <a:lnTo>
                    <a:pt x="0" y="24"/>
                  </a:lnTo>
                  <a:close/>
                </a:path>
              </a:pathLst>
            </a:custGeom>
            <a:solidFill>
              <a:srgbClr val="FCEF00"/>
            </a:solidFill>
            <a:ln w="9525">
              <a:noFill/>
              <a:round/>
              <a:headEnd/>
              <a:tailEnd/>
            </a:ln>
          </p:spPr>
          <p:txBody>
            <a:bodyPr/>
            <a:lstStyle/>
            <a:p>
              <a:endParaRPr lang="en-US"/>
            </a:p>
          </p:txBody>
        </p:sp>
        <p:sp>
          <p:nvSpPr>
            <p:cNvPr id="30" name="Freeform 27"/>
            <p:cNvSpPr>
              <a:spLocks/>
            </p:cNvSpPr>
            <p:nvPr/>
          </p:nvSpPr>
          <p:spPr bwMode="auto">
            <a:xfrm>
              <a:off x="2543" y="1463"/>
              <a:ext cx="31" cy="50"/>
            </a:xfrm>
            <a:custGeom>
              <a:avLst/>
              <a:gdLst>
                <a:gd name="T0" fmla="*/ 0 w 31"/>
                <a:gd name="T1" fmla="*/ 37 h 50"/>
                <a:gd name="T2" fmla="*/ 5 w 31"/>
                <a:gd name="T3" fmla="*/ 50 h 50"/>
                <a:gd name="T4" fmla="*/ 31 w 31"/>
                <a:gd name="T5" fmla="*/ 48 h 50"/>
                <a:gd name="T6" fmla="*/ 31 w 31"/>
                <a:gd name="T7" fmla="*/ 48 h 50"/>
                <a:gd name="T8" fmla="*/ 31 w 31"/>
                <a:gd name="T9" fmla="*/ 47 h 50"/>
                <a:gd name="T10" fmla="*/ 31 w 31"/>
                <a:gd name="T11" fmla="*/ 47 h 50"/>
                <a:gd name="T12" fmla="*/ 31 w 31"/>
                <a:gd name="T13" fmla="*/ 47 h 50"/>
                <a:gd name="T14" fmla="*/ 31 w 31"/>
                <a:gd name="T15" fmla="*/ 47 h 50"/>
                <a:gd name="T16" fmla="*/ 31 w 31"/>
                <a:gd name="T17" fmla="*/ 47 h 50"/>
                <a:gd name="T18" fmla="*/ 31 w 31"/>
                <a:gd name="T19" fmla="*/ 47 h 50"/>
                <a:gd name="T20" fmla="*/ 31 w 31"/>
                <a:gd name="T21" fmla="*/ 47 h 50"/>
                <a:gd name="T22" fmla="*/ 13 w 31"/>
                <a:gd name="T23" fmla="*/ 0 h 50"/>
                <a:gd name="T24" fmla="*/ 11 w 31"/>
                <a:gd name="T25" fmla="*/ 0 h 50"/>
                <a:gd name="T26" fmla="*/ 9 w 31"/>
                <a:gd name="T27" fmla="*/ 2 h 50"/>
                <a:gd name="T28" fmla="*/ 7 w 31"/>
                <a:gd name="T29" fmla="*/ 4 h 50"/>
                <a:gd name="T30" fmla="*/ 7 w 31"/>
                <a:gd name="T31" fmla="*/ 6 h 50"/>
                <a:gd name="T32" fmla="*/ 5 w 31"/>
                <a:gd name="T33" fmla="*/ 8 h 50"/>
                <a:gd name="T34" fmla="*/ 4 w 31"/>
                <a:gd name="T35" fmla="*/ 10 h 50"/>
                <a:gd name="T36" fmla="*/ 2 w 31"/>
                <a:gd name="T37" fmla="*/ 11 h 50"/>
                <a:gd name="T38" fmla="*/ 2 w 31"/>
                <a:gd name="T39" fmla="*/ 15 h 50"/>
                <a:gd name="T40" fmla="*/ 0 w 31"/>
                <a:gd name="T41" fmla="*/ 17 h 50"/>
                <a:gd name="T42" fmla="*/ 0 w 31"/>
                <a:gd name="T43" fmla="*/ 21 h 50"/>
                <a:gd name="T44" fmla="*/ 0 w 31"/>
                <a:gd name="T45" fmla="*/ 22 h 50"/>
                <a:gd name="T46" fmla="*/ 0 w 31"/>
                <a:gd name="T47" fmla="*/ 26 h 50"/>
                <a:gd name="T48" fmla="*/ 0 w 31"/>
                <a:gd name="T49" fmla="*/ 28 h 50"/>
                <a:gd name="T50" fmla="*/ 0 w 31"/>
                <a:gd name="T51" fmla="*/ 32 h 50"/>
                <a:gd name="T52" fmla="*/ 0 w 31"/>
                <a:gd name="T53" fmla="*/ 34 h 50"/>
                <a:gd name="T54" fmla="*/ 0 w 31"/>
                <a:gd name="T55" fmla="*/ 37 h 5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
                <a:gd name="T85" fmla="*/ 0 h 50"/>
                <a:gd name="T86" fmla="*/ 31 w 31"/>
                <a:gd name="T87" fmla="*/ 50 h 5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 h="50">
                  <a:moveTo>
                    <a:pt x="0" y="37"/>
                  </a:moveTo>
                  <a:lnTo>
                    <a:pt x="5" y="50"/>
                  </a:lnTo>
                  <a:lnTo>
                    <a:pt x="31" y="48"/>
                  </a:lnTo>
                  <a:lnTo>
                    <a:pt x="31" y="47"/>
                  </a:lnTo>
                  <a:lnTo>
                    <a:pt x="13" y="0"/>
                  </a:lnTo>
                  <a:lnTo>
                    <a:pt x="11" y="0"/>
                  </a:lnTo>
                  <a:lnTo>
                    <a:pt x="9" y="2"/>
                  </a:lnTo>
                  <a:lnTo>
                    <a:pt x="7" y="4"/>
                  </a:lnTo>
                  <a:lnTo>
                    <a:pt x="7" y="6"/>
                  </a:lnTo>
                  <a:lnTo>
                    <a:pt x="5" y="8"/>
                  </a:lnTo>
                  <a:lnTo>
                    <a:pt x="4" y="10"/>
                  </a:lnTo>
                  <a:lnTo>
                    <a:pt x="2" y="11"/>
                  </a:lnTo>
                  <a:lnTo>
                    <a:pt x="2" y="15"/>
                  </a:lnTo>
                  <a:lnTo>
                    <a:pt x="0" y="17"/>
                  </a:lnTo>
                  <a:lnTo>
                    <a:pt x="0" y="21"/>
                  </a:lnTo>
                  <a:lnTo>
                    <a:pt x="0" y="22"/>
                  </a:lnTo>
                  <a:lnTo>
                    <a:pt x="0" y="26"/>
                  </a:lnTo>
                  <a:lnTo>
                    <a:pt x="0" y="28"/>
                  </a:lnTo>
                  <a:lnTo>
                    <a:pt x="0" y="32"/>
                  </a:lnTo>
                  <a:lnTo>
                    <a:pt x="0" y="34"/>
                  </a:lnTo>
                  <a:lnTo>
                    <a:pt x="0" y="37"/>
                  </a:lnTo>
                  <a:close/>
                </a:path>
              </a:pathLst>
            </a:custGeom>
            <a:solidFill>
              <a:srgbClr val="FCEF00"/>
            </a:solidFill>
            <a:ln w="9525">
              <a:noFill/>
              <a:round/>
              <a:headEnd/>
              <a:tailEnd/>
            </a:ln>
          </p:spPr>
          <p:txBody>
            <a:bodyPr/>
            <a:lstStyle/>
            <a:p>
              <a:endParaRPr lang="en-US"/>
            </a:p>
          </p:txBody>
        </p:sp>
        <p:sp>
          <p:nvSpPr>
            <p:cNvPr id="31" name="Freeform 28"/>
            <p:cNvSpPr>
              <a:spLocks/>
            </p:cNvSpPr>
            <p:nvPr/>
          </p:nvSpPr>
          <p:spPr bwMode="auto">
            <a:xfrm>
              <a:off x="2586" y="1604"/>
              <a:ext cx="32" cy="41"/>
            </a:xfrm>
            <a:custGeom>
              <a:avLst/>
              <a:gdLst>
                <a:gd name="T0" fmla="*/ 0 w 32"/>
                <a:gd name="T1" fmla="*/ 33 h 41"/>
                <a:gd name="T2" fmla="*/ 4 w 32"/>
                <a:gd name="T3" fmla="*/ 41 h 41"/>
                <a:gd name="T4" fmla="*/ 26 w 32"/>
                <a:gd name="T5" fmla="*/ 37 h 41"/>
                <a:gd name="T6" fmla="*/ 28 w 32"/>
                <a:gd name="T7" fmla="*/ 35 h 41"/>
                <a:gd name="T8" fmla="*/ 28 w 32"/>
                <a:gd name="T9" fmla="*/ 31 h 41"/>
                <a:gd name="T10" fmla="*/ 30 w 32"/>
                <a:gd name="T11" fmla="*/ 28 h 41"/>
                <a:gd name="T12" fmla="*/ 30 w 32"/>
                <a:gd name="T13" fmla="*/ 24 h 41"/>
                <a:gd name="T14" fmla="*/ 32 w 32"/>
                <a:gd name="T15" fmla="*/ 20 h 41"/>
                <a:gd name="T16" fmla="*/ 32 w 32"/>
                <a:gd name="T17" fmla="*/ 17 h 41"/>
                <a:gd name="T18" fmla="*/ 30 w 32"/>
                <a:gd name="T19" fmla="*/ 13 h 41"/>
                <a:gd name="T20" fmla="*/ 30 w 32"/>
                <a:gd name="T21" fmla="*/ 9 h 41"/>
                <a:gd name="T22" fmla="*/ 28 w 32"/>
                <a:gd name="T23" fmla="*/ 7 h 41"/>
                <a:gd name="T24" fmla="*/ 28 w 32"/>
                <a:gd name="T25" fmla="*/ 7 h 41"/>
                <a:gd name="T26" fmla="*/ 26 w 32"/>
                <a:gd name="T27" fmla="*/ 6 h 41"/>
                <a:gd name="T28" fmla="*/ 26 w 32"/>
                <a:gd name="T29" fmla="*/ 4 h 41"/>
                <a:gd name="T30" fmla="*/ 26 w 32"/>
                <a:gd name="T31" fmla="*/ 4 h 41"/>
                <a:gd name="T32" fmla="*/ 24 w 32"/>
                <a:gd name="T33" fmla="*/ 2 h 41"/>
                <a:gd name="T34" fmla="*/ 24 w 32"/>
                <a:gd name="T35" fmla="*/ 0 h 41"/>
                <a:gd name="T36" fmla="*/ 24 w 32"/>
                <a:gd name="T37" fmla="*/ 0 h 41"/>
                <a:gd name="T38" fmla="*/ 20 w 32"/>
                <a:gd name="T39" fmla="*/ 0 h 41"/>
                <a:gd name="T40" fmla="*/ 16 w 32"/>
                <a:gd name="T41" fmla="*/ 2 h 41"/>
                <a:gd name="T42" fmla="*/ 14 w 32"/>
                <a:gd name="T43" fmla="*/ 4 h 41"/>
                <a:gd name="T44" fmla="*/ 10 w 32"/>
                <a:gd name="T45" fmla="*/ 7 h 41"/>
                <a:gd name="T46" fmla="*/ 8 w 32"/>
                <a:gd name="T47" fmla="*/ 9 h 41"/>
                <a:gd name="T48" fmla="*/ 6 w 32"/>
                <a:gd name="T49" fmla="*/ 11 h 41"/>
                <a:gd name="T50" fmla="*/ 4 w 32"/>
                <a:gd name="T51" fmla="*/ 15 h 41"/>
                <a:gd name="T52" fmla="*/ 2 w 32"/>
                <a:gd name="T53" fmla="*/ 17 h 41"/>
                <a:gd name="T54" fmla="*/ 2 w 32"/>
                <a:gd name="T55" fmla="*/ 20 h 41"/>
                <a:gd name="T56" fmla="*/ 2 w 32"/>
                <a:gd name="T57" fmla="*/ 22 h 41"/>
                <a:gd name="T58" fmla="*/ 2 w 32"/>
                <a:gd name="T59" fmla="*/ 24 h 41"/>
                <a:gd name="T60" fmla="*/ 0 w 32"/>
                <a:gd name="T61" fmla="*/ 26 h 41"/>
                <a:gd name="T62" fmla="*/ 0 w 32"/>
                <a:gd name="T63" fmla="*/ 28 h 41"/>
                <a:gd name="T64" fmla="*/ 0 w 32"/>
                <a:gd name="T65" fmla="*/ 30 h 41"/>
                <a:gd name="T66" fmla="*/ 0 w 32"/>
                <a:gd name="T67" fmla="*/ 31 h 41"/>
                <a:gd name="T68" fmla="*/ 0 w 32"/>
                <a:gd name="T69" fmla="*/ 33 h 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41"/>
                <a:gd name="T107" fmla="*/ 32 w 32"/>
                <a:gd name="T108" fmla="*/ 41 h 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41">
                  <a:moveTo>
                    <a:pt x="0" y="33"/>
                  </a:moveTo>
                  <a:lnTo>
                    <a:pt x="4" y="41"/>
                  </a:lnTo>
                  <a:lnTo>
                    <a:pt x="26" y="37"/>
                  </a:lnTo>
                  <a:lnTo>
                    <a:pt x="28" y="35"/>
                  </a:lnTo>
                  <a:lnTo>
                    <a:pt x="28" y="31"/>
                  </a:lnTo>
                  <a:lnTo>
                    <a:pt x="30" y="28"/>
                  </a:lnTo>
                  <a:lnTo>
                    <a:pt x="30" y="24"/>
                  </a:lnTo>
                  <a:lnTo>
                    <a:pt x="32" y="20"/>
                  </a:lnTo>
                  <a:lnTo>
                    <a:pt x="32" y="17"/>
                  </a:lnTo>
                  <a:lnTo>
                    <a:pt x="30" y="13"/>
                  </a:lnTo>
                  <a:lnTo>
                    <a:pt x="30" y="9"/>
                  </a:lnTo>
                  <a:lnTo>
                    <a:pt x="28" y="7"/>
                  </a:lnTo>
                  <a:lnTo>
                    <a:pt x="26" y="6"/>
                  </a:lnTo>
                  <a:lnTo>
                    <a:pt x="26" y="4"/>
                  </a:lnTo>
                  <a:lnTo>
                    <a:pt x="24" y="2"/>
                  </a:lnTo>
                  <a:lnTo>
                    <a:pt x="24" y="0"/>
                  </a:lnTo>
                  <a:lnTo>
                    <a:pt x="20" y="0"/>
                  </a:lnTo>
                  <a:lnTo>
                    <a:pt x="16" y="2"/>
                  </a:lnTo>
                  <a:lnTo>
                    <a:pt x="14" y="4"/>
                  </a:lnTo>
                  <a:lnTo>
                    <a:pt x="10" y="7"/>
                  </a:lnTo>
                  <a:lnTo>
                    <a:pt x="8" y="9"/>
                  </a:lnTo>
                  <a:lnTo>
                    <a:pt x="6" y="11"/>
                  </a:lnTo>
                  <a:lnTo>
                    <a:pt x="4" y="15"/>
                  </a:lnTo>
                  <a:lnTo>
                    <a:pt x="2" y="17"/>
                  </a:lnTo>
                  <a:lnTo>
                    <a:pt x="2" y="20"/>
                  </a:lnTo>
                  <a:lnTo>
                    <a:pt x="2" y="22"/>
                  </a:lnTo>
                  <a:lnTo>
                    <a:pt x="2" y="24"/>
                  </a:lnTo>
                  <a:lnTo>
                    <a:pt x="0" y="26"/>
                  </a:lnTo>
                  <a:lnTo>
                    <a:pt x="0" y="28"/>
                  </a:lnTo>
                  <a:lnTo>
                    <a:pt x="0" y="30"/>
                  </a:lnTo>
                  <a:lnTo>
                    <a:pt x="0" y="31"/>
                  </a:lnTo>
                  <a:lnTo>
                    <a:pt x="0" y="33"/>
                  </a:lnTo>
                  <a:close/>
                </a:path>
              </a:pathLst>
            </a:custGeom>
            <a:solidFill>
              <a:srgbClr val="FCEF00"/>
            </a:solidFill>
            <a:ln w="9525">
              <a:noFill/>
              <a:round/>
              <a:headEnd/>
              <a:tailEnd/>
            </a:ln>
          </p:spPr>
          <p:txBody>
            <a:bodyPr/>
            <a:lstStyle/>
            <a:p>
              <a:endParaRPr lang="en-US"/>
            </a:p>
          </p:txBody>
        </p:sp>
        <p:sp>
          <p:nvSpPr>
            <p:cNvPr id="32" name="Freeform 29"/>
            <p:cNvSpPr>
              <a:spLocks/>
            </p:cNvSpPr>
            <p:nvPr/>
          </p:nvSpPr>
          <p:spPr bwMode="auto">
            <a:xfrm>
              <a:off x="2570" y="1421"/>
              <a:ext cx="28" cy="61"/>
            </a:xfrm>
            <a:custGeom>
              <a:avLst/>
              <a:gdLst>
                <a:gd name="T0" fmla="*/ 0 w 28"/>
                <a:gd name="T1" fmla="*/ 44 h 61"/>
                <a:gd name="T2" fmla="*/ 12 w 28"/>
                <a:gd name="T3" fmla="*/ 61 h 61"/>
                <a:gd name="T4" fmla="*/ 26 w 28"/>
                <a:gd name="T5" fmla="*/ 53 h 61"/>
                <a:gd name="T6" fmla="*/ 28 w 28"/>
                <a:gd name="T7" fmla="*/ 46 h 61"/>
                <a:gd name="T8" fmla="*/ 28 w 28"/>
                <a:gd name="T9" fmla="*/ 40 h 61"/>
                <a:gd name="T10" fmla="*/ 28 w 28"/>
                <a:gd name="T11" fmla="*/ 33 h 61"/>
                <a:gd name="T12" fmla="*/ 28 w 28"/>
                <a:gd name="T13" fmla="*/ 27 h 61"/>
                <a:gd name="T14" fmla="*/ 28 w 28"/>
                <a:gd name="T15" fmla="*/ 20 h 61"/>
                <a:gd name="T16" fmla="*/ 26 w 28"/>
                <a:gd name="T17" fmla="*/ 13 h 61"/>
                <a:gd name="T18" fmla="*/ 24 w 28"/>
                <a:gd name="T19" fmla="*/ 7 h 61"/>
                <a:gd name="T20" fmla="*/ 24 w 28"/>
                <a:gd name="T21" fmla="*/ 0 h 61"/>
                <a:gd name="T22" fmla="*/ 20 w 28"/>
                <a:gd name="T23" fmla="*/ 2 h 61"/>
                <a:gd name="T24" fmla="*/ 18 w 28"/>
                <a:gd name="T25" fmla="*/ 2 h 61"/>
                <a:gd name="T26" fmla="*/ 16 w 28"/>
                <a:gd name="T27" fmla="*/ 3 h 61"/>
                <a:gd name="T28" fmla="*/ 12 w 28"/>
                <a:gd name="T29" fmla="*/ 5 h 61"/>
                <a:gd name="T30" fmla="*/ 10 w 28"/>
                <a:gd name="T31" fmla="*/ 7 h 61"/>
                <a:gd name="T32" fmla="*/ 8 w 28"/>
                <a:gd name="T33" fmla="*/ 9 h 61"/>
                <a:gd name="T34" fmla="*/ 6 w 28"/>
                <a:gd name="T35" fmla="*/ 13 h 61"/>
                <a:gd name="T36" fmla="*/ 4 w 28"/>
                <a:gd name="T37" fmla="*/ 14 h 61"/>
                <a:gd name="T38" fmla="*/ 4 w 28"/>
                <a:gd name="T39" fmla="*/ 18 h 61"/>
                <a:gd name="T40" fmla="*/ 2 w 28"/>
                <a:gd name="T41" fmla="*/ 22 h 61"/>
                <a:gd name="T42" fmla="*/ 2 w 28"/>
                <a:gd name="T43" fmla="*/ 26 h 61"/>
                <a:gd name="T44" fmla="*/ 2 w 28"/>
                <a:gd name="T45" fmla="*/ 29 h 61"/>
                <a:gd name="T46" fmla="*/ 0 w 28"/>
                <a:gd name="T47" fmla="*/ 33 h 61"/>
                <a:gd name="T48" fmla="*/ 0 w 28"/>
                <a:gd name="T49" fmla="*/ 37 h 61"/>
                <a:gd name="T50" fmla="*/ 0 w 28"/>
                <a:gd name="T51" fmla="*/ 40 h 61"/>
                <a:gd name="T52" fmla="*/ 0 w 28"/>
                <a:gd name="T53" fmla="*/ 44 h 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
                <a:gd name="T82" fmla="*/ 0 h 61"/>
                <a:gd name="T83" fmla="*/ 28 w 28"/>
                <a:gd name="T84" fmla="*/ 61 h 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 h="61">
                  <a:moveTo>
                    <a:pt x="0" y="44"/>
                  </a:moveTo>
                  <a:lnTo>
                    <a:pt x="12" y="61"/>
                  </a:lnTo>
                  <a:lnTo>
                    <a:pt x="26" y="53"/>
                  </a:lnTo>
                  <a:lnTo>
                    <a:pt x="28" y="46"/>
                  </a:lnTo>
                  <a:lnTo>
                    <a:pt x="28" y="40"/>
                  </a:lnTo>
                  <a:lnTo>
                    <a:pt x="28" y="33"/>
                  </a:lnTo>
                  <a:lnTo>
                    <a:pt x="28" y="27"/>
                  </a:lnTo>
                  <a:lnTo>
                    <a:pt x="28" y="20"/>
                  </a:lnTo>
                  <a:lnTo>
                    <a:pt x="26" y="13"/>
                  </a:lnTo>
                  <a:lnTo>
                    <a:pt x="24" y="7"/>
                  </a:lnTo>
                  <a:lnTo>
                    <a:pt x="24" y="0"/>
                  </a:lnTo>
                  <a:lnTo>
                    <a:pt x="20" y="2"/>
                  </a:lnTo>
                  <a:lnTo>
                    <a:pt x="18" y="2"/>
                  </a:lnTo>
                  <a:lnTo>
                    <a:pt x="16" y="3"/>
                  </a:lnTo>
                  <a:lnTo>
                    <a:pt x="12" y="5"/>
                  </a:lnTo>
                  <a:lnTo>
                    <a:pt x="10" y="7"/>
                  </a:lnTo>
                  <a:lnTo>
                    <a:pt x="8" y="9"/>
                  </a:lnTo>
                  <a:lnTo>
                    <a:pt x="6" y="13"/>
                  </a:lnTo>
                  <a:lnTo>
                    <a:pt x="4" y="14"/>
                  </a:lnTo>
                  <a:lnTo>
                    <a:pt x="4" y="18"/>
                  </a:lnTo>
                  <a:lnTo>
                    <a:pt x="2" y="22"/>
                  </a:lnTo>
                  <a:lnTo>
                    <a:pt x="2" y="26"/>
                  </a:lnTo>
                  <a:lnTo>
                    <a:pt x="2" y="29"/>
                  </a:lnTo>
                  <a:lnTo>
                    <a:pt x="0" y="33"/>
                  </a:lnTo>
                  <a:lnTo>
                    <a:pt x="0" y="37"/>
                  </a:lnTo>
                  <a:lnTo>
                    <a:pt x="0" y="40"/>
                  </a:lnTo>
                  <a:lnTo>
                    <a:pt x="0" y="44"/>
                  </a:lnTo>
                  <a:close/>
                </a:path>
              </a:pathLst>
            </a:custGeom>
            <a:solidFill>
              <a:srgbClr val="FCEF00"/>
            </a:solidFill>
            <a:ln w="9525">
              <a:noFill/>
              <a:round/>
              <a:headEnd/>
              <a:tailEnd/>
            </a:ln>
          </p:spPr>
          <p:txBody>
            <a:bodyPr/>
            <a:lstStyle/>
            <a:p>
              <a:endParaRPr lang="en-US"/>
            </a:p>
          </p:txBody>
        </p:sp>
        <p:sp>
          <p:nvSpPr>
            <p:cNvPr id="33" name="Freeform 30"/>
            <p:cNvSpPr>
              <a:spLocks/>
            </p:cNvSpPr>
            <p:nvPr/>
          </p:nvSpPr>
          <p:spPr bwMode="auto">
            <a:xfrm>
              <a:off x="2608" y="1404"/>
              <a:ext cx="32" cy="52"/>
            </a:xfrm>
            <a:custGeom>
              <a:avLst/>
              <a:gdLst>
                <a:gd name="T0" fmla="*/ 2 w 32"/>
                <a:gd name="T1" fmla="*/ 48 h 52"/>
                <a:gd name="T2" fmla="*/ 2 w 32"/>
                <a:gd name="T3" fmla="*/ 48 h 52"/>
                <a:gd name="T4" fmla="*/ 2 w 32"/>
                <a:gd name="T5" fmla="*/ 48 h 52"/>
                <a:gd name="T6" fmla="*/ 2 w 32"/>
                <a:gd name="T7" fmla="*/ 48 h 52"/>
                <a:gd name="T8" fmla="*/ 2 w 32"/>
                <a:gd name="T9" fmla="*/ 50 h 52"/>
                <a:gd name="T10" fmla="*/ 2 w 32"/>
                <a:gd name="T11" fmla="*/ 50 h 52"/>
                <a:gd name="T12" fmla="*/ 4 w 32"/>
                <a:gd name="T13" fmla="*/ 50 h 52"/>
                <a:gd name="T14" fmla="*/ 4 w 32"/>
                <a:gd name="T15" fmla="*/ 50 h 52"/>
                <a:gd name="T16" fmla="*/ 4 w 32"/>
                <a:gd name="T17" fmla="*/ 52 h 52"/>
                <a:gd name="T18" fmla="*/ 20 w 32"/>
                <a:gd name="T19" fmla="*/ 44 h 52"/>
                <a:gd name="T20" fmla="*/ 22 w 32"/>
                <a:gd name="T21" fmla="*/ 39 h 52"/>
                <a:gd name="T22" fmla="*/ 24 w 32"/>
                <a:gd name="T23" fmla="*/ 35 h 52"/>
                <a:gd name="T24" fmla="*/ 26 w 32"/>
                <a:gd name="T25" fmla="*/ 30 h 52"/>
                <a:gd name="T26" fmla="*/ 28 w 32"/>
                <a:gd name="T27" fmla="*/ 22 h 52"/>
                <a:gd name="T28" fmla="*/ 28 w 32"/>
                <a:gd name="T29" fmla="*/ 17 h 52"/>
                <a:gd name="T30" fmla="*/ 28 w 32"/>
                <a:gd name="T31" fmla="*/ 11 h 52"/>
                <a:gd name="T32" fmla="*/ 30 w 32"/>
                <a:gd name="T33" fmla="*/ 6 h 52"/>
                <a:gd name="T34" fmla="*/ 32 w 32"/>
                <a:gd name="T35" fmla="*/ 0 h 52"/>
                <a:gd name="T36" fmla="*/ 28 w 32"/>
                <a:gd name="T37" fmla="*/ 0 h 52"/>
                <a:gd name="T38" fmla="*/ 26 w 32"/>
                <a:gd name="T39" fmla="*/ 0 h 52"/>
                <a:gd name="T40" fmla="*/ 22 w 32"/>
                <a:gd name="T41" fmla="*/ 2 h 52"/>
                <a:gd name="T42" fmla="*/ 18 w 32"/>
                <a:gd name="T43" fmla="*/ 4 h 52"/>
                <a:gd name="T44" fmla="*/ 16 w 32"/>
                <a:gd name="T45" fmla="*/ 6 h 52"/>
                <a:gd name="T46" fmla="*/ 12 w 32"/>
                <a:gd name="T47" fmla="*/ 7 h 52"/>
                <a:gd name="T48" fmla="*/ 10 w 32"/>
                <a:gd name="T49" fmla="*/ 9 h 52"/>
                <a:gd name="T50" fmla="*/ 8 w 32"/>
                <a:gd name="T51" fmla="*/ 11 h 52"/>
                <a:gd name="T52" fmla="*/ 6 w 32"/>
                <a:gd name="T53" fmla="*/ 13 h 52"/>
                <a:gd name="T54" fmla="*/ 6 w 32"/>
                <a:gd name="T55" fmla="*/ 15 h 52"/>
                <a:gd name="T56" fmla="*/ 4 w 32"/>
                <a:gd name="T57" fmla="*/ 15 h 52"/>
                <a:gd name="T58" fmla="*/ 4 w 32"/>
                <a:gd name="T59" fmla="*/ 17 h 52"/>
                <a:gd name="T60" fmla="*/ 2 w 32"/>
                <a:gd name="T61" fmla="*/ 19 h 52"/>
                <a:gd name="T62" fmla="*/ 2 w 32"/>
                <a:gd name="T63" fmla="*/ 19 h 52"/>
                <a:gd name="T64" fmla="*/ 0 w 32"/>
                <a:gd name="T65" fmla="*/ 20 h 52"/>
                <a:gd name="T66" fmla="*/ 0 w 32"/>
                <a:gd name="T67" fmla="*/ 20 h 52"/>
                <a:gd name="T68" fmla="*/ 2 w 32"/>
                <a:gd name="T69" fmla="*/ 48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52"/>
                <a:gd name="T107" fmla="*/ 32 w 32"/>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52">
                  <a:moveTo>
                    <a:pt x="2" y="48"/>
                  </a:moveTo>
                  <a:lnTo>
                    <a:pt x="2" y="48"/>
                  </a:lnTo>
                  <a:lnTo>
                    <a:pt x="2" y="50"/>
                  </a:lnTo>
                  <a:lnTo>
                    <a:pt x="4" y="50"/>
                  </a:lnTo>
                  <a:lnTo>
                    <a:pt x="4" y="52"/>
                  </a:lnTo>
                  <a:lnTo>
                    <a:pt x="20" y="44"/>
                  </a:lnTo>
                  <a:lnTo>
                    <a:pt x="22" y="39"/>
                  </a:lnTo>
                  <a:lnTo>
                    <a:pt x="24" y="35"/>
                  </a:lnTo>
                  <a:lnTo>
                    <a:pt x="26" y="30"/>
                  </a:lnTo>
                  <a:lnTo>
                    <a:pt x="28" y="22"/>
                  </a:lnTo>
                  <a:lnTo>
                    <a:pt x="28" y="17"/>
                  </a:lnTo>
                  <a:lnTo>
                    <a:pt x="28" y="11"/>
                  </a:lnTo>
                  <a:lnTo>
                    <a:pt x="30" y="6"/>
                  </a:lnTo>
                  <a:lnTo>
                    <a:pt x="32" y="0"/>
                  </a:lnTo>
                  <a:lnTo>
                    <a:pt x="28" y="0"/>
                  </a:lnTo>
                  <a:lnTo>
                    <a:pt x="26" y="0"/>
                  </a:lnTo>
                  <a:lnTo>
                    <a:pt x="22" y="2"/>
                  </a:lnTo>
                  <a:lnTo>
                    <a:pt x="18" y="4"/>
                  </a:lnTo>
                  <a:lnTo>
                    <a:pt x="16" y="6"/>
                  </a:lnTo>
                  <a:lnTo>
                    <a:pt x="12" y="7"/>
                  </a:lnTo>
                  <a:lnTo>
                    <a:pt x="10" y="9"/>
                  </a:lnTo>
                  <a:lnTo>
                    <a:pt x="8" y="11"/>
                  </a:lnTo>
                  <a:lnTo>
                    <a:pt x="6" y="13"/>
                  </a:lnTo>
                  <a:lnTo>
                    <a:pt x="6" y="15"/>
                  </a:lnTo>
                  <a:lnTo>
                    <a:pt x="4" y="15"/>
                  </a:lnTo>
                  <a:lnTo>
                    <a:pt x="4" y="17"/>
                  </a:lnTo>
                  <a:lnTo>
                    <a:pt x="2" y="19"/>
                  </a:lnTo>
                  <a:lnTo>
                    <a:pt x="0" y="20"/>
                  </a:lnTo>
                  <a:lnTo>
                    <a:pt x="2" y="48"/>
                  </a:lnTo>
                  <a:close/>
                </a:path>
              </a:pathLst>
            </a:custGeom>
            <a:solidFill>
              <a:srgbClr val="FCEF00"/>
            </a:solidFill>
            <a:ln w="9525">
              <a:noFill/>
              <a:round/>
              <a:headEnd/>
              <a:tailEnd/>
            </a:ln>
          </p:spPr>
          <p:txBody>
            <a:bodyPr/>
            <a:lstStyle/>
            <a:p>
              <a:endParaRPr lang="en-US"/>
            </a:p>
          </p:txBody>
        </p:sp>
        <p:sp>
          <p:nvSpPr>
            <p:cNvPr id="34" name="Freeform 31"/>
            <p:cNvSpPr>
              <a:spLocks/>
            </p:cNvSpPr>
            <p:nvPr/>
          </p:nvSpPr>
          <p:spPr bwMode="auto">
            <a:xfrm>
              <a:off x="2645" y="1395"/>
              <a:ext cx="48" cy="44"/>
            </a:xfrm>
            <a:custGeom>
              <a:avLst/>
              <a:gdLst>
                <a:gd name="T0" fmla="*/ 0 w 48"/>
                <a:gd name="T1" fmla="*/ 40 h 44"/>
                <a:gd name="T2" fmla="*/ 2 w 48"/>
                <a:gd name="T3" fmla="*/ 42 h 44"/>
                <a:gd name="T4" fmla="*/ 4 w 48"/>
                <a:gd name="T5" fmla="*/ 44 h 44"/>
                <a:gd name="T6" fmla="*/ 8 w 48"/>
                <a:gd name="T7" fmla="*/ 44 h 44"/>
                <a:gd name="T8" fmla="*/ 10 w 48"/>
                <a:gd name="T9" fmla="*/ 44 h 44"/>
                <a:gd name="T10" fmla="*/ 14 w 48"/>
                <a:gd name="T11" fmla="*/ 42 h 44"/>
                <a:gd name="T12" fmla="*/ 16 w 48"/>
                <a:gd name="T13" fmla="*/ 42 h 44"/>
                <a:gd name="T14" fmla="*/ 20 w 48"/>
                <a:gd name="T15" fmla="*/ 40 h 44"/>
                <a:gd name="T16" fmla="*/ 22 w 48"/>
                <a:gd name="T17" fmla="*/ 39 h 44"/>
                <a:gd name="T18" fmla="*/ 28 w 48"/>
                <a:gd name="T19" fmla="*/ 37 h 44"/>
                <a:gd name="T20" fmla="*/ 32 w 48"/>
                <a:gd name="T21" fmla="*/ 31 h 44"/>
                <a:gd name="T22" fmla="*/ 36 w 48"/>
                <a:gd name="T23" fmla="*/ 28 h 44"/>
                <a:gd name="T24" fmla="*/ 38 w 48"/>
                <a:gd name="T25" fmla="*/ 24 h 44"/>
                <a:gd name="T26" fmla="*/ 42 w 48"/>
                <a:gd name="T27" fmla="*/ 18 h 44"/>
                <a:gd name="T28" fmla="*/ 44 w 48"/>
                <a:gd name="T29" fmla="*/ 13 h 44"/>
                <a:gd name="T30" fmla="*/ 46 w 48"/>
                <a:gd name="T31" fmla="*/ 7 h 44"/>
                <a:gd name="T32" fmla="*/ 48 w 48"/>
                <a:gd name="T33" fmla="*/ 2 h 44"/>
                <a:gd name="T34" fmla="*/ 44 w 48"/>
                <a:gd name="T35" fmla="*/ 2 h 44"/>
                <a:gd name="T36" fmla="*/ 38 w 48"/>
                <a:gd name="T37" fmla="*/ 0 h 44"/>
                <a:gd name="T38" fmla="*/ 32 w 48"/>
                <a:gd name="T39" fmla="*/ 2 h 44"/>
                <a:gd name="T40" fmla="*/ 28 w 48"/>
                <a:gd name="T41" fmla="*/ 3 h 44"/>
                <a:gd name="T42" fmla="*/ 22 w 48"/>
                <a:gd name="T43" fmla="*/ 5 h 44"/>
                <a:gd name="T44" fmla="*/ 16 w 48"/>
                <a:gd name="T45" fmla="*/ 7 h 44"/>
                <a:gd name="T46" fmla="*/ 12 w 48"/>
                <a:gd name="T47" fmla="*/ 11 h 44"/>
                <a:gd name="T48" fmla="*/ 8 w 48"/>
                <a:gd name="T49" fmla="*/ 15 h 44"/>
                <a:gd name="T50" fmla="*/ 6 w 48"/>
                <a:gd name="T51" fmla="*/ 15 h 44"/>
                <a:gd name="T52" fmla="*/ 6 w 48"/>
                <a:gd name="T53" fmla="*/ 15 h 44"/>
                <a:gd name="T54" fmla="*/ 6 w 48"/>
                <a:gd name="T55" fmla="*/ 16 h 44"/>
                <a:gd name="T56" fmla="*/ 4 w 48"/>
                <a:gd name="T57" fmla="*/ 16 h 44"/>
                <a:gd name="T58" fmla="*/ 4 w 48"/>
                <a:gd name="T59" fmla="*/ 16 h 44"/>
                <a:gd name="T60" fmla="*/ 4 w 48"/>
                <a:gd name="T61" fmla="*/ 18 h 44"/>
                <a:gd name="T62" fmla="*/ 4 w 48"/>
                <a:gd name="T63" fmla="*/ 18 h 44"/>
                <a:gd name="T64" fmla="*/ 4 w 48"/>
                <a:gd name="T65" fmla="*/ 18 h 44"/>
                <a:gd name="T66" fmla="*/ 0 w 48"/>
                <a:gd name="T67" fmla="*/ 40 h 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44"/>
                <a:gd name="T104" fmla="*/ 48 w 48"/>
                <a:gd name="T105" fmla="*/ 44 h 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44">
                  <a:moveTo>
                    <a:pt x="0" y="40"/>
                  </a:moveTo>
                  <a:lnTo>
                    <a:pt x="2" y="42"/>
                  </a:lnTo>
                  <a:lnTo>
                    <a:pt x="4" y="44"/>
                  </a:lnTo>
                  <a:lnTo>
                    <a:pt x="8" y="44"/>
                  </a:lnTo>
                  <a:lnTo>
                    <a:pt x="10" y="44"/>
                  </a:lnTo>
                  <a:lnTo>
                    <a:pt x="14" y="42"/>
                  </a:lnTo>
                  <a:lnTo>
                    <a:pt x="16" y="42"/>
                  </a:lnTo>
                  <a:lnTo>
                    <a:pt x="20" y="40"/>
                  </a:lnTo>
                  <a:lnTo>
                    <a:pt x="22" y="39"/>
                  </a:lnTo>
                  <a:lnTo>
                    <a:pt x="28" y="37"/>
                  </a:lnTo>
                  <a:lnTo>
                    <a:pt x="32" y="31"/>
                  </a:lnTo>
                  <a:lnTo>
                    <a:pt x="36" y="28"/>
                  </a:lnTo>
                  <a:lnTo>
                    <a:pt x="38" y="24"/>
                  </a:lnTo>
                  <a:lnTo>
                    <a:pt x="42" y="18"/>
                  </a:lnTo>
                  <a:lnTo>
                    <a:pt x="44" y="13"/>
                  </a:lnTo>
                  <a:lnTo>
                    <a:pt x="46" y="7"/>
                  </a:lnTo>
                  <a:lnTo>
                    <a:pt x="48" y="2"/>
                  </a:lnTo>
                  <a:lnTo>
                    <a:pt x="44" y="2"/>
                  </a:lnTo>
                  <a:lnTo>
                    <a:pt x="38" y="0"/>
                  </a:lnTo>
                  <a:lnTo>
                    <a:pt x="32" y="2"/>
                  </a:lnTo>
                  <a:lnTo>
                    <a:pt x="28" y="3"/>
                  </a:lnTo>
                  <a:lnTo>
                    <a:pt x="22" y="5"/>
                  </a:lnTo>
                  <a:lnTo>
                    <a:pt x="16" y="7"/>
                  </a:lnTo>
                  <a:lnTo>
                    <a:pt x="12" y="11"/>
                  </a:lnTo>
                  <a:lnTo>
                    <a:pt x="8" y="15"/>
                  </a:lnTo>
                  <a:lnTo>
                    <a:pt x="6" y="15"/>
                  </a:lnTo>
                  <a:lnTo>
                    <a:pt x="6" y="16"/>
                  </a:lnTo>
                  <a:lnTo>
                    <a:pt x="4" y="16"/>
                  </a:lnTo>
                  <a:lnTo>
                    <a:pt x="4" y="18"/>
                  </a:lnTo>
                  <a:lnTo>
                    <a:pt x="0" y="40"/>
                  </a:lnTo>
                  <a:close/>
                </a:path>
              </a:pathLst>
            </a:custGeom>
            <a:solidFill>
              <a:srgbClr val="FCEF00"/>
            </a:solidFill>
            <a:ln w="9525">
              <a:noFill/>
              <a:round/>
              <a:headEnd/>
              <a:tailEnd/>
            </a:ln>
          </p:spPr>
          <p:txBody>
            <a:bodyPr/>
            <a:lstStyle/>
            <a:p>
              <a:endParaRPr lang="en-US"/>
            </a:p>
          </p:txBody>
        </p:sp>
        <p:sp>
          <p:nvSpPr>
            <p:cNvPr id="35" name="Freeform 32"/>
            <p:cNvSpPr>
              <a:spLocks/>
            </p:cNvSpPr>
            <p:nvPr/>
          </p:nvSpPr>
          <p:spPr bwMode="auto">
            <a:xfrm>
              <a:off x="2697" y="1389"/>
              <a:ext cx="51" cy="35"/>
            </a:xfrm>
            <a:custGeom>
              <a:avLst/>
              <a:gdLst>
                <a:gd name="T0" fmla="*/ 0 w 51"/>
                <a:gd name="T1" fmla="*/ 34 h 35"/>
                <a:gd name="T2" fmla="*/ 4 w 51"/>
                <a:gd name="T3" fmla="*/ 35 h 35"/>
                <a:gd name="T4" fmla="*/ 8 w 51"/>
                <a:gd name="T5" fmla="*/ 35 h 35"/>
                <a:gd name="T6" fmla="*/ 10 w 51"/>
                <a:gd name="T7" fmla="*/ 35 h 35"/>
                <a:gd name="T8" fmla="*/ 14 w 51"/>
                <a:gd name="T9" fmla="*/ 35 h 35"/>
                <a:gd name="T10" fmla="*/ 18 w 51"/>
                <a:gd name="T11" fmla="*/ 35 h 35"/>
                <a:gd name="T12" fmla="*/ 22 w 51"/>
                <a:gd name="T13" fmla="*/ 35 h 35"/>
                <a:gd name="T14" fmla="*/ 26 w 51"/>
                <a:gd name="T15" fmla="*/ 34 h 35"/>
                <a:gd name="T16" fmla="*/ 30 w 51"/>
                <a:gd name="T17" fmla="*/ 32 h 35"/>
                <a:gd name="T18" fmla="*/ 32 w 51"/>
                <a:gd name="T19" fmla="*/ 28 h 35"/>
                <a:gd name="T20" fmla="*/ 36 w 51"/>
                <a:gd name="T21" fmla="*/ 26 h 35"/>
                <a:gd name="T22" fmla="*/ 40 w 51"/>
                <a:gd name="T23" fmla="*/ 22 h 35"/>
                <a:gd name="T24" fmla="*/ 42 w 51"/>
                <a:gd name="T25" fmla="*/ 19 h 35"/>
                <a:gd name="T26" fmla="*/ 43 w 51"/>
                <a:gd name="T27" fmla="*/ 15 h 35"/>
                <a:gd name="T28" fmla="*/ 45 w 51"/>
                <a:gd name="T29" fmla="*/ 11 h 35"/>
                <a:gd name="T30" fmla="*/ 49 w 51"/>
                <a:gd name="T31" fmla="*/ 8 h 35"/>
                <a:gd name="T32" fmla="*/ 51 w 51"/>
                <a:gd name="T33" fmla="*/ 4 h 35"/>
                <a:gd name="T34" fmla="*/ 49 w 51"/>
                <a:gd name="T35" fmla="*/ 4 h 35"/>
                <a:gd name="T36" fmla="*/ 49 w 51"/>
                <a:gd name="T37" fmla="*/ 2 h 35"/>
                <a:gd name="T38" fmla="*/ 49 w 51"/>
                <a:gd name="T39" fmla="*/ 2 h 35"/>
                <a:gd name="T40" fmla="*/ 49 w 51"/>
                <a:gd name="T41" fmla="*/ 2 h 35"/>
                <a:gd name="T42" fmla="*/ 49 w 51"/>
                <a:gd name="T43" fmla="*/ 2 h 35"/>
                <a:gd name="T44" fmla="*/ 47 w 51"/>
                <a:gd name="T45" fmla="*/ 2 h 35"/>
                <a:gd name="T46" fmla="*/ 42 w 51"/>
                <a:gd name="T47" fmla="*/ 0 h 35"/>
                <a:gd name="T48" fmla="*/ 36 w 51"/>
                <a:gd name="T49" fmla="*/ 0 h 35"/>
                <a:gd name="T50" fmla="*/ 30 w 51"/>
                <a:gd name="T51" fmla="*/ 2 h 35"/>
                <a:gd name="T52" fmla="*/ 24 w 51"/>
                <a:gd name="T53" fmla="*/ 2 h 35"/>
                <a:gd name="T54" fmla="*/ 20 w 51"/>
                <a:gd name="T55" fmla="*/ 6 h 35"/>
                <a:gd name="T56" fmla="*/ 14 w 51"/>
                <a:gd name="T57" fmla="*/ 9 h 35"/>
                <a:gd name="T58" fmla="*/ 10 w 51"/>
                <a:gd name="T59" fmla="*/ 11 h 35"/>
                <a:gd name="T60" fmla="*/ 4 w 51"/>
                <a:gd name="T61" fmla="*/ 17 h 35"/>
                <a:gd name="T62" fmla="*/ 0 w 51"/>
                <a:gd name="T63" fmla="*/ 32 h 35"/>
                <a:gd name="T64" fmla="*/ 0 w 51"/>
                <a:gd name="T65" fmla="*/ 32 h 35"/>
                <a:gd name="T66" fmla="*/ 0 w 51"/>
                <a:gd name="T67" fmla="*/ 32 h 35"/>
                <a:gd name="T68" fmla="*/ 0 w 51"/>
                <a:gd name="T69" fmla="*/ 34 h 35"/>
                <a:gd name="T70" fmla="*/ 0 w 51"/>
                <a:gd name="T71" fmla="*/ 34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
                <a:gd name="T109" fmla="*/ 0 h 35"/>
                <a:gd name="T110" fmla="*/ 51 w 51"/>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 h="35">
                  <a:moveTo>
                    <a:pt x="0" y="34"/>
                  </a:moveTo>
                  <a:lnTo>
                    <a:pt x="4" y="35"/>
                  </a:lnTo>
                  <a:lnTo>
                    <a:pt x="8" y="35"/>
                  </a:lnTo>
                  <a:lnTo>
                    <a:pt x="10" y="35"/>
                  </a:lnTo>
                  <a:lnTo>
                    <a:pt x="14" y="35"/>
                  </a:lnTo>
                  <a:lnTo>
                    <a:pt x="18" y="35"/>
                  </a:lnTo>
                  <a:lnTo>
                    <a:pt x="22" y="35"/>
                  </a:lnTo>
                  <a:lnTo>
                    <a:pt x="26" y="34"/>
                  </a:lnTo>
                  <a:lnTo>
                    <a:pt x="30" y="32"/>
                  </a:lnTo>
                  <a:lnTo>
                    <a:pt x="32" y="28"/>
                  </a:lnTo>
                  <a:lnTo>
                    <a:pt x="36" y="26"/>
                  </a:lnTo>
                  <a:lnTo>
                    <a:pt x="40" y="22"/>
                  </a:lnTo>
                  <a:lnTo>
                    <a:pt x="42" y="19"/>
                  </a:lnTo>
                  <a:lnTo>
                    <a:pt x="43" y="15"/>
                  </a:lnTo>
                  <a:lnTo>
                    <a:pt x="45" y="11"/>
                  </a:lnTo>
                  <a:lnTo>
                    <a:pt x="49" y="8"/>
                  </a:lnTo>
                  <a:lnTo>
                    <a:pt x="51" y="4"/>
                  </a:lnTo>
                  <a:lnTo>
                    <a:pt x="49" y="4"/>
                  </a:lnTo>
                  <a:lnTo>
                    <a:pt x="49" y="2"/>
                  </a:lnTo>
                  <a:lnTo>
                    <a:pt x="47" y="2"/>
                  </a:lnTo>
                  <a:lnTo>
                    <a:pt x="42" y="0"/>
                  </a:lnTo>
                  <a:lnTo>
                    <a:pt x="36" y="0"/>
                  </a:lnTo>
                  <a:lnTo>
                    <a:pt x="30" y="2"/>
                  </a:lnTo>
                  <a:lnTo>
                    <a:pt x="24" y="2"/>
                  </a:lnTo>
                  <a:lnTo>
                    <a:pt x="20" y="6"/>
                  </a:lnTo>
                  <a:lnTo>
                    <a:pt x="14" y="9"/>
                  </a:lnTo>
                  <a:lnTo>
                    <a:pt x="10" y="11"/>
                  </a:lnTo>
                  <a:lnTo>
                    <a:pt x="4" y="17"/>
                  </a:lnTo>
                  <a:lnTo>
                    <a:pt x="0" y="32"/>
                  </a:lnTo>
                  <a:lnTo>
                    <a:pt x="0" y="34"/>
                  </a:lnTo>
                  <a:close/>
                </a:path>
              </a:pathLst>
            </a:custGeom>
            <a:solidFill>
              <a:srgbClr val="FCEF00"/>
            </a:solidFill>
            <a:ln w="9525">
              <a:noFill/>
              <a:round/>
              <a:headEnd/>
              <a:tailEnd/>
            </a:ln>
          </p:spPr>
          <p:txBody>
            <a:bodyPr/>
            <a:lstStyle/>
            <a:p>
              <a:endParaRPr lang="en-US"/>
            </a:p>
          </p:txBody>
        </p:sp>
        <p:sp>
          <p:nvSpPr>
            <p:cNvPr id="36" name="Freeform 33"/>
            <p:cNvSpPr>
              <a:spLocks/>
            </p:cNvSpPr>
            <p:nvPr/>
          </p:nvSpPr>
          <p:spPr bwMode="auto">
            <a:xfrm>
              <a:off x="2746" y="1389"/>
              <a:ext cx="52" cy="30"/>
            </a:xfrm>
            <a:custGeom>
              <a:avLst/>
              <a:gdLst>
                <a:gd name="T0" fmla="*/ 2 w 52"/>
                <a:gd name="T1" fmla="*/ 26 h 30"/>
                <a:gd name="T2" fmla="*/ 4 w 52"/>
                <a:gd name="T3" fmla="*/ 28 h 30"/>
                <a:gd name="T4" fmla="*/ 8 w 52"/>
                <a:gd name="T5" fmla="*/ 30 h 30"/>
                <a:gd name="T6" fmla="*/ 12 w 52"/>
                <a:gd name="T7" fmla="*/ 30 h 30"/>
                <a:gd name="T8" fmla="*/ 14 w 52"/>
                <a:gd name="T9" fmla="*/ 30 h 30"/>
                <a:gd name="T10" fmla="*/ 18 w 52"/>
                <a:gd name="T11" fmla="*/ 30 h 30"/>
                <a:gd name="T12" fmla="*/ 24 w 52"/>
                <a:gd name="T13" fmla="*/ 30 h 30"/>
                <a:gd name="T14" fmla="*/ 28 w 52"/>
                <a:gd name="T15" fmla="*/ 28 h 30"/>
                <a:gd name="T16" fmla="*/ 30 w 52"/>
                <a:gd name="T17" fmla="*/ 28 h 30"/>
                <a:gd name="T18" fmla="*/ 34 w 52"/>
                <a:gd name="T19" fmla="*/ 24 h 30"/>
                <a:gd name="T20" fmla="*/ 38 w 52"/>
                <a:gd name="T21" fmla="*/ 22 h 30"/>
                <a:gd name="T22" fmla="*/ 40 w 52"/>
                <a:gd name="T23" fmla="*/ 19 h 30"/>
                <a:gd name="T24" fmla="*/ 44 w 52"/>
                <a:gd name="T25" fmla="*/ 17 h 30"/>
                <a:gd name="T26" fmla="*/ 46 w 52"/>
                <a:gd name="T27" fmla="*/ 13 h 30"/>
                <a:gd name="T28" fmla="*/ 48 w 52"/>
                <a:gd name="T29" fmla="*/ 11 h 30"/>
                <a:gd name="T30" fmla="*/ 50 w 52"/>
                <a:gd name="T31" fmla="*/ 8 h 30"/>
                <a:gd name="T32" fmla="*/ 52 w 52"/>
                <a:gd name="T33" fmla="*/ 6 h 30"/>
                <a:gd name="T34" fmla="*/ 52 w 52"/>
                <a:gd name="T35" fmla="*/ 6 h 30"/>
                <a:gd name="T36" fmla="*/ 52 w 52"/>
                <a:gd name="T37" fmla="*/ 4 h 30"/>
                <a:gd name="T38" fmla="*/ 52 w 52"/>
                <a:gd name="T39" fmla="*/ 4 h 30"/>
                <a:gd name="T40" fmla="*/ 52 w 52"/>
                <a:gd name="T41" fmla="*/ 4 h 30"/>
                <a:gd name="T42" fmla="*/ 52 w 52"/>
                <a:gd name="T43" fmla="*/ 4 h 30"/>
                <a:gd name="T44" fmla="*/ 52 w 52"/>
                <a:gd name="T45" fmla="*/ 4 h 30"/>
                <a:gd name="T46" fmla="*/ 52 w 52"/>
                <a:gd name="T47" fmla="*/ 4 h 30"/>
                <a:gd name="T48" fmla="*/ 52 w 52"/>
                <a:gd name="T49" fmla="*/ 4 h 30"/>
                <a:gd name="T50" fmla="*/ 48 w 52"/>
                <a:gd name="T51" fmla="*/ 2 h 30"/>
                <a:gd name="T52" fmla="*/ 42 w 52"/>
                <a:gd name="T53" fmla="*/ 0 h 30"/>
                <a:gd name="T54" fmla="*/ 38 w 52"/>
                <a:gd name="T55" fmla="*/ 0 h 30"/>
                <a:gd name="T56" fmla="*/ 32 w 52"/>
                <a:gd name="T57" fmla="*/ 2 h 30"/>
                <a:gd name="T58" fmla="*/ 28 w 52"/>
                <a:gd name="T59" fmla="*/ 2 h 30"/>
                <a:gd name="T60" fmla="*/ 24 w 52"/>
                <a:gd name="T61" fmla="*/ 4 h 30"/>
                <a:gd name="T62" fmla="*/ 18 w 52"/>
                <a:gd name="T63" fmla="*/ 6 h 30"/>
                <a:gd name="T64" fmla="*/ 16 w 52"/>
                <a:gd name="T65" fmla="*/ 9 h 30"/>
                <a:gd name="T66" fmla="*/ 12 w 52"/>
                <a:gd name="T67" fmla="*/ 11 h 30"/>
                <a:gd name="T68" fmla="*/ 10 w 52"/>
                <a:gd name="T69" fmla="*/ 11 h 30"/>
                <a:gd name="T70" fmla="*/ 8 w 52"/>
                <a:gd name="T71" fmla="*/ 13 h 30"/>
                <a:gd name="T72" fmla="*/ 6 w 52"/>
                <a:gd name="T73" fmla="*/ 15 h 30"/>
                <a:gd name="T74" fmla="*/ 4 w 52"/>
                <a:gd name="T75" fmla="*/ 17 h 30"/>
                <a:gd name="T76" fmla="*/ 4 w 52"/>
                <a:gd name="T77" fmla="*/ 19 h 30"/>
                <a:gd name="T78" fmla="*/ 2 w 52"/>
                <a:gd name="T79" fmla="*/ 21 h 30"/>
                <a:gd name="T80" fmla="*/ 0 w 52"/>
                <a:gd name="T81" fmla="*/ 22 h 30"/>
                <a:gd name="T82" fmla="*/ 0 w 52"/>
                <a:gd name="T83" fmla="*/ 24 h 30"/>
                <a:gd name="T84" fmla="*/ 0 w 52"/>
                <a:gd name="T85" fmla="*/ 24 h 30"/>
                <a:gd name="T86" fmla="*/ 0 w 52"/>
                <a:gd name="T87" fmla="*/ 24 h 30"/>
                <a:gd name="T88" fmla="*/ 0 w 52"/>
                <a:gd name="T89" fmla="*/ 24 h 30"/>
                <a:gd name="T90" fmla="*/ 2 w 52"/>
                <a:gd name="T91" fmla="*/ 24 h 30"/>
                <a:gd name="T92" fmla="*/ 2 w 52"/>
                <a:gd name="T93" fmla="*/ 24 h 30"/>
                <a:gd name="T94" fmla="*/ 2 w 52"/>
                <a:gd name="T95" fmla="*/ 26 h 30"/>
                <a:gd name="T96" fmla="*/ 2 w 52"/>
                <a:gd name="T97" fmla="*/ 26 h 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30"/>
                <a:gd name="T149" fmla="*/ 52 w 52"/>
                <a:gd name="T150" fmla="*/ 30 h 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30">
                  <a:moveTo>
                    <a:pt x="2" y="26"/>
                  </a:moveTo>
                  <a:lnTo>
                    <a:pt x="4" y="28"/>
                  </a:lnTo>
                  <a:lnTo>
                    <a:pt x="8" y="30"/>
                  </a:lnTo>
                  <a:lnTo>
                    <a:pt x="12" y="30"/>
                  </a:lnTo>
                  <a:lnTo>
                    <a:pt x="14" y="30"/>
                  </a:lnTo>
                  <a:lnTo>
                    <a:pt x="18" y="30"/>
                  </a:lnTo>
                  <a:lnTo>
                    <a:pt x="24" y="30"/>
                  </a:lnTo>
                  <a:lnTo>
                    <a:pt x="28" y="28"/>
                  </a:lnTo>
                  <a:lnTo>
                    <a:pt x="30" y="28"/>
                  </a:lnTo>
                  <a:lnTo>
                    <a:pt x="34" y="24"/>
                  </a:lnTo>
                  <a:lnTo>
                    <a:pt x="38" y="22"/>
                  </a:lnTo>
                  <a:lnTo>
                    <a:pt x="40" y="19"/>
                  </a:lnTo>
                  <a:lnTo>
                    <a:pt x="44" y="17"/>
                  </a:lnTo>
                  <a:lnTo>
                    <a:pt x="46" y="13"/>
                  </a:lnTo>
                  <a:lnTo>
                    <a:pt x="48" y="11"/>
                  </a:lnTo>
                  <a:lnTo>
                    <a:pt x="50" y="8"/>
                  </a:lnTo>
                  <a:lnTo>
                    <a:pt x="52" y="6"/>
                  </a:lnTo>
                  <a:lnTo>
                    <a:pt x="52" y="4"/>
                  </a:lnTo>
                  <a:lnTo>
                    <a:pt x="48" y="2"/>
                  </a:lnTo>
                  <a:lnTo>
                    <a:pt x="42" y="0"/>
                  </a:lnTo>
                  <a:lnTo>
                    <a:pt x="38" y="0"/>
                  </a:lnTo>
                  <a:lnTo>
                    <a:pt x="32" y="2"/>
                  </a:lnTo>
                  <a:lnTo>
                    <a:pt x="28" y="2"/>
                  </a:lnTo>
                  <a:lnTo>
                    <a:pt x="24" y="4"/>
                  </a:lnTo>
                  <a:lnTo>
                    <a:pt x="18" y="6"/>
                  </a:lnTo>
                  <a:lnTo>
                    <a:pt x="16" y="9"/>
                  </a:lnTo>
                  <a:lnTo>
                    <a:pt x="12" y="11"/>
                  </a:lnTo>
                  <a:lnTo>
                    <a:pt x="10" y="11"/>
                  </a:lnTo>
                  <a:lnTo>
                    <a:pt x="8" y="13"/>
                  </a:lnTo>
                  <a:lnTo>
                    <a:pt x="6" y="15"/>
                  </a:lnTo>
                  <a:lnTo>
                    <a:pt x="4" y="17"/>
                  </a:lnTo>
                  <a:lnTo>
                    <a:pt x="4" y="19"/>
                  </a:lnTo>
                  <a:lnTo>
                    <a:pt x="2" y="21"/>
                  </a:lnTo>
                  <a:lnTo>
                    <a:pt x="0" y="22"/>
                  </a:lnTo>
                  <a:lnTo>
                    <a:pt x="0" y="24"/>
                  </a:lnTo>
                  <a:lnTo>
                    <a:pt x="2" y="24"/>
                  </a:lnTo>
                  <a:lnTo>
                    <a:pt x="2" y="26"/>
                  </a:lnTo>
                  <a:close/>
                </a:path>
              </a:pathLst>
            </a:custGeom>
            <a:solidFill>
              <a:srgbClr val="FCEF00"/>
            </a:solidFill>
            <a:ln w="9525">
              <a:noFill/>
              <a:round/>
              <a:headEnd/>
              <a:tailEnd/>
            </a:ln>
          </p:spPr>
          <p:txBody>
            <a:bodyPr/>
            <a:lstStyle/>
            <a:p>
              <a:endParaRPr lang="en-US"/>
            </a:p>
          </p:txBody>
        </p:sp>
        <p:sp>
          <p:nvSpPr>
            <p:cNvPr id="37" name="Freeform 34"/>
            <p:cNvSpPr>
              <a:spLocks/>
            </p:cNvSpPr>
            <p:nvPr/>
          </p:nvSpPr>
          <p:spPr bwMode="auto">
            <a:xfrm>
              <a:off x="2802" y="1384"/>
              <a:ext cx="61" cy="31"/>
            </a:xfrm>
            <a:custGeom>
              <a:avLst/>
              <a:gdLst>
                <a:gd name="T0" fmla="*/ 0 w 61"/>
                <a:gd name="T1" fmla="*/ 22 h 31"/>
                <a:gd name="T2" fmla="*/ 4 w 61"/>
                <a:gd name="T3" fmla="*/ 24 h 31"/>
                <a:gd name="T4" fmla="*/ 6 w 61"/>
                <a:gd name="T5" fmla="*/ 26 h 31"/>
                <a:gd name="T6" fmla="*/ 8 w 61"/>
                <a:gd name="T7" fmla="*/ 27 h 31"/>
                <a:gd name="T8" fmla="*/ 12 w 61"/>
                <a:gd name="T9" fmla="*/ 29 h 31"/>
                <a:gd name="T10" fmla="*/ 14 w 61"/>
                <a:gd name="T11" fmla="*/ 29 h 31"/>
                <a:gd name="T12" fmla="*/ 18 w 61"/>
                <a:gd name="T13" fmla="*/ 31 h 31"/>
                <a:gd name="T14" fmla="*/ 20 w 61"/>
                <a:gd name="T15" fmla="*/ 31 h 31"/>
                <a:gd name="T16" fmla="*/ 24 w 61"/>
                <a:gd name="T17" fmla="*/ 31 h 31"/>
                <a:gd name="T18" fmla="*/ 30 w 61"/>
                <a:gd name="T19" fmla="*/ 29 h 31"/>
                <a:gd name="T20" fmla="*/ 34 w 61"/>
                <a:gd name="T21" fmla="*/ 27 h 31"/>
                <a:gd name="T22" fmla="*/ 39 w 61"/>
                <a:gd name="T23" fmla="*/ 26 h 31"/>
                <a:gd name="T24" fmla="*/ 43 w 61"/>
                <a:gd name="T25" fmla="*/ 24 h 31"/>
                <a:gd name="T26" fmla="*/ 49 w 61"/>
                <a:gd name="T27" fmla="*/ 20 h 31"/>
                <a:gd name="T28" fmla="*/ 53 w 61"/>
                <a:gd name="T29" fmla="*/ 18 h 31"/>
                <a:gd name="T30" fmla="*/ 57 w 61"/>
                <a:gd name="T31" fmla="*/ 14 h 31"/>
                <a:gd name="T32" fmla="*/ 61 w 61"/>
                <a:gd name="T33" fmla="*/ 11 h 31"/>
                <a:gd name="T34" fmla="*/ 59 w 61"/>
                <a:gd name="T35" fmla="*/ 9 h 31"/>
                <a:gd name="T36" fmla="*/ 57 w 61"/>
                <a:gd name="T37" fmla="*/ 7 h 31"/>
                <a:gd name="T38" fmla="*/ 55 w 61"/>
                <a:gd name="T39" fmla="*/ 5 h 31"/>
                <a:gd name="T40" fmla="*/ 51 w 61"/>
                <a:gd name="T41" fmla="*/ 3 h 31"/>
                <a:gd name="T42" fmla="*/ 49 w 61"/>
                <a:gd name="T43" fmla="*/ 1 h 31"/>
                <a:gd name="T44" fmla="*/ 47 w 61"/>
                <a:gd name="T45" fmla="*/ 1 h 31"/>
                <a:gd name="T46" fmla="*/ 43 w 61"/>
                <a:gd name="T47" fmla="*/ 1 h 31"/>
                <a:gd name="T48" fmla="*/ 41 w 61"/>
                <a:gd name="T49" fmla="*/ 0 h 31"/>
                <a:gd name="T50" fmla="*/ 37 w 61"/>
                <a:gd name="T51" fmla="*/ 1 h 31"/>
                <a:gd name="T52" fmla="*/ 34 w 61"/>
                <a:gd name="T53" fmla="*/ 1 h 31"/>
                <a:gd name="T54" fmla="*/ 30 w 61"/>
                <a:gd name="T55" fmla="*/ 1 h 31"/>
                <a:gd name="T56" fmla="*/ 26 w 61"/>
                <a:gd name="T57" fmla="*/ 3 h 31"/>
                <a:gd name="T58" fmla="*/ 22 w 61"/>
                <a:gd name="T59" fmla="*/ 3 h 31"/>
                <a:gd name="T60" fmla="*/ 18 w 61"/>
                <a:gd name="T61" fmla="*/ 5 h 31"/>
                <a:gd name="T62" fmla="*/ 14 w 61"/>
                <a:gd name="T63" fmla="*/ 7 h 31"/>
                <a:gd name="T64" fmla="*/ 10 w 61"/>
                <a:gd name="T65" fmla="*/ 7 h 31"/>
                <a:gd name="T66" fmla="*/ 8 w 61"/>
                <a:gd name="T67" fmla="*/ 9 h 31"/>
                <a:gd name="T68" fmla="*/ 8 w 61"/>
                <a:gd name="T69" fmla="*/ 11 h 31"/>
                <a:gd name="T70" fmla="*/ 6 w 61"/>
                <a:gd name="T71" fmla="*/ 13 h 31"/>
                <a:gd name="T72" fmla="*/ 6 w 61"/>
                <a:gd name="T73" fmla="*/ 14 h 31"/>
                <a:gd name="T74" fmla="*/ 4 w 61"/>
                <a:gd name="T75" fmla="*/ 16 h 31"/>
                <a:gd name="T76" fmla="*/ 4 w 61"/>
                <a:gd name="T77" fmla="*/ 18 h 31"/>
                <a:gd name="T78" fmla="*/ 2 w 61"/>
                <a:gd name="T79" fmla="*/ 20 h 31"/>
                <a:gd name="T80" fmla="*/ 0 w 61"/>
                <a:gd name="T81" fmla="*/ 22 h 31"/>
                <a:gd name="T82" fmla="*/ 0 w 61"/>
                <a:gd name="T83" fmla="*/ 22 h 31"/>
                <a:gd name="T84" fmla="*/ 0 w 61"/>
                <a:gd name="T85" fmla="*/ 22 h 31"/>
                <a:gd name="T86" fmla="*/ 0 w 61"/>
                <a:gd name="T87" fmla="*/ 22 h 31"/>
                <a:gd name="T88" fmla="*/ 0 w 61"/>
                <a:gd name="T89" fmla="*/ 22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1"/>
                <a:gd name="T136" fmla="*/ 0 h 31"/>
                <a:gd name="T137" fmla="*/ 61 w 61"/>
                <a:gd name="T138" fmla="*/ 31 h 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1" h="31">
                  <a:moveTo>
                    <a:pt x="0" y="22"/>
                  </a:moveTo>
                  <a:lnTo>
                    <a:pt x="4" y="24"/>
                  </a:lnTo>
                  <a:lnTo>
                    <a:pt x="6" y="26"/>
                  </a:lnTo>
                  <a:lnTo>
                    <a:pt x="8" y="27"/>
                  </a:lnTo>
                  <a:lnTo>
                    <a:pt x="12" y="29"/>
                  </a:lnTo>
                  <a:lnTo>
                    <a:pt x="14" y="29"/>
                  </a:lnTo>
                  <a:lnTo>
                    <a:pt x="18" y="31"/>
                  </a:lnTo>
                  <a:lnTo>
                    <a:pt x="20" y="31"/>
                  </a:lnTo>
                  <a:lnTo>
                    <a:pt x="24" y="31"/>
                  </a:lnTo>
                  <a:lnTo>
                    <a:pt x="30" y="29"/>
                  </a:lnTo>
                  <a:lnTo>
                    <a:pt x="34" y="27"/>
                  </a:lnTo>
                  <a:lnTo>
                    <a:pt x="39" y="26"/>
                  </a:lnTo>
                  <a:lnTo>
                    <a:pt x="43" y="24"/>
                  </a:lnTo>
                  <a:lnTo>
                    <a:pt x="49" y="20"/>
                  </a:lnTo>
                  <a:lnTo>
                    <a:pt x="53" y="18"/>
                  </a:lnTo>
                  <a:lnTo>
                    <a:pt x="57" y="14"/>
                  </a:lnTo>
                  <a:lnTo>
                    <a:pt x="61" y="11"/>
                  </a:lnTo>
                  <a:lnTo>
                    <a:pt x="59" y="9"/>
                  </a:lnTo>
                  <a:lnTo>
                    <a:pt x="57" y="7"/>
                  </a:lnTo>
                  <a:lnTo>
                    <a:pt x="55" y="5"/>
                  </a:lnTo>
                  <a:lnTo>
                    <a:pt x="51" y="3"/>
                  </a:lnTo>
                  <a:lnTo>
                    <a:pt x="49" y="1"/>
                  </a:lnTo>
                  <a:lnTo>
                    <a:pt x="47" y="1"/>
                  </a:lnTo>
                  <a:lnTo>
                    <a:pt x="43" y="1"/>
                  </a:lnTo>
                  <a:lnTo>
                    <a:pt x="41" y="0"/>
                  </a:lnTo>
                  <a:lnTo>
                    <a:pt x="37" y="1"/>
                  </a:lnTo>
                  <a:lnTo>
                    <a:pt x="34" y="1"/>
                  </a:lnTo>
                  <a:lnTo>
                    <a:pt x="30" y="1"/>
                  </a:lnTo>
                  <a:lnTo>
                    <a:pt x="26" y="3"/>
                  </a:lnTo>
                  <a:lnTo>
                    <a:pt x="22" y="3"/>
                  </a:lnTo>
                  <a:lnTo>
                    <a:pt x="18" y="5"/>
                  </a:lnTo>
                  <a:lnTo>
                    <a:pt x="14" y="7"/>
                  </a:lnTo>
                  <a:lnTo>
                    <a:pt x="10" y="7"/>
                  </a:lnTo>
                  <a:lnTo>
                    <a:pt x="8" y="9"/>
                  </a:lnTo>
                  <a:lnTo>
                    <a:pt x="8" y="11"/>
                  </a:lnTo>
                  <a:lnTo>
                    <a:pt x="6" y="13"/>
                  </a:lnTo>
                  <a:lnTo>
                    <a:pt x="6" y="14"/>
                  </a:lnTo>
                  <a:lnTo>
                    <a:pt x="4" y="16"/>
                  </a:lnTo>
                  <a:lnTo>
                    <a:pt x="4" y="18"/>
                  </a:lnTo>
                  <a:lnTo>
                    <a:pt x="2" y="20"/>
                  </a:lnTo>
                  <a:lnTo>
                    <a:pt x="0" y="22"/>
                  </a:lnTo>
                  <a:close/>
                </a:path>
              </a:pathLst>
            </a:custGeom>
            <a:solidFill>
              <a:srgbClr val="FCEF00"/>
            </a:solidFill>
            <a:ln w="9525">
              <a:noFill/>
              <a:round/>
              <a:headEnd/>
              <a:tailEnd/>
            </a:ln>
          </p:spPr>
          <p:txBody>
            <a:bodyPr/>
            <a:lstStyle/>
            <a:p>
              <a:endParaRPr lang="en-US"/>
            </a:p>
          </p:txBody>
        </p:sp>
        <p:sp>
          <p:nvSpPr>
            <p:cNvPr id="38" name="Freeform 35"/>
            <p:cNvSpPr>
              <a:spLocks/>
            </p:cNvSpPr>
            <p:nvPr/>
          </p:nvSpPr>
          <p:spPr bwMode="auto">
            <a:xfrm>
              <a:off x="2861" y="1398"/>
              <a:ext cx="50" cy="26"/>
            </a:xfrm>
            <a:custGeom>
              <a:avLst/>
              <a:gdLst>
                <a:gd name="T0" fmla="*/ 0 w 50"/>
                <a:gd name="T1" fmla="*/ 13 h 26"/>
                <a:gd name="T2" fmla="*/ 0 w 50"/>
                <a:gd name="T3" fmla="*/ 15 h 26"/>
                <a:gd name="T4" fmla="*/ 2 w 50"/>
                <a:gd name="T5" fmla="*/ 19 h 26"/>
                <a:gd name="T6" fmla="*/ 4 w 50"/>
                <a:gd name="T7" fmla="*/ 21 h 26"/>
                <a:gd name="T8" fmla="*/ 8 w 50"/>
                <a:gd name="T9" fmla="*/ 23 h 26"/>
                <a:gd name="T10" fmla="*/ 10 w 50"/>
                <a:gd name="T11" fmla="*/ 23 h 26"/>
                <a:gd name="T12" fmla="*/ 12 w 50"/>
                <a:gd name="T13" fmla="*/ 25 h 26"/>
                <a:gd name="T14" fmla="*/ 16 w 50"/>
                <a:gd name="T15" fmla="*/ 26 h 26"/>
                <a:gd name="T16" fmla="*/ 18 w 50"/>
                <a:gd name="T17" fmla="*/ 26 h 26"/>
                <a:gd name="T18" fmla="*/ 22 w 50"/>
                <a:gd name="T19" fmla="*/ 26 h 26"/>
                <a:gd name="T20" fmla="*/ 26 w 50"/>
                <a:gd name="T21" fmla="*/ 26 h 26"/>
                <a:gd name="T22" fmla="*/ 30 w 50"/>
                <a:gd name="T23" fmla="*/ 26 h 26"/>
                <a:gd name="T24" fmla="*/ 34 w 50"/>
                <a:gd name="T25" fmla="*/ 25 h 26"/>
                <a:gd name="T26" fmla="*/ 38 w 50"/>
                <a:gd name="T27" fmla="*/ 23 h 26"/>
                <a:gd name="T28" fmla="*/ 42 w 50"/>
                <a:gd name="T29" fmla="*/ 23 h 26"/>
                <a:gd name="T30" fmla="*/ 44 w 50"/>
                <a:gd name="T31" fmla="*/ 19 h 26"/>
                <a:gd name="T32" fmla="*/ 48 w 50"/>
                <a:gd name="T33" fmla="*/ 17 h 26"/>
                <a:gd name="T34" fmla="*/ 48 w 50"/>
                <a:gd name="T35" fmla="*/ 17 h 26"/>
                <a:gd name="T36" fmla="*/ 50 w 50"/>
                <a:gd name="T37" fmla="*/ 15 h 26"/>
                <a:gd name="T38" fmla="*/ 50 w 50"/>
                <a:gd name="T39" fmla="*/ 15 h 26"/>
                <a:gd name="T40" fmla="*/ 50 w 50"/>
                <a:gd name="T41" fmla="*/ 13 h 26"/>
                <a:gd name="T42" fmla="*/ 50 w 50"/>
                <a:gd name="T43" fmla="*/ 13 h 26"/>
                <a:gd name="T44" fmla="*/ 50 w 50"/>
                <a:gd name="T45" fmla="*/ 13 h 26"/>
                <a:gd name="T46" fmla="*/ 50 w 50"/>
                <a:gd name="T47" fmla="*/ 12 h 26"/>
                <a:gd name="T48" fmla="*/ 50 w 50"/>
                <a:gd name="T49" fmla="*/ 12 h 26"/>
                <a:gd name="T50" fmla="*/ 50 w 50"/>
                <a:gd name="T51" fmla="*/ 10 h 26"/>
                <a:gd name="T52" fmla="*/ 48 w 50"/>
                <a:gd name="T53" fmla="*/ 8 h 26"/>
                <a:gd name="T54" fmla="*/ 46 w 50"/>
                <a:gd name="T55" fmla="*/ 6 h 26"/>
                <a:gd name="T56" fmla="*/ 44 w 50"/>
                <a:gd name="T57" fmla="*/ 4 h 26"/>
                <a:gd name="T58" fmla="*/ 42 w 50"/>
                <a:gd name="T59" fmla="*/ 2 h 26"/>
                <a:gd name="T60" fmla="*/ 40 w 50"/>
                <a:gd name="T61" fmla="*/ 2 h 26"/>
                <a:gd name="T62" fmla="*/ 38 w 50"/>
                <a:gd name="T63" fmla="*/ 0 h 26"/>
                <a:gd name="T64" fmla="*/ 36 w 50"/>
                <a:gd name="T65" fmla="*/ 0 h 26"/>
                <a:gd name="T66" fmla="*/ 32 w 50"/>
                <a:gd name="T67" fmla="*/ 0 h 26"/>
                <a:gd name="T68" fmla="*/ 26 w 50"/>
                <a:gd name="T69" fmla="*/ 0 h 26"/>
                <a:gd name="T70" fmla="*/ 22 w 50"/>
                <a:gd name="T71" fmla="*/ 0 h 26"/>
                <a:gd name="T72" fmla="*/ 16 w 50"/>
                <a:gd name="T73" fmla="*/ 2 h 26"/>
                <a:gd name="T74" fmla="*/ 12 w 50"/>
                <a:gd name="T75" fmla="*/ 4 h 26"/>
                <a:gd name="T76" fmla="*/ 8 w 50"/>
                <a:gd name="T77" fmla="*/ 6 h 26"/>
                <a:gd name="T78" fmla="*/ 4 w 50"/>
                <a:gd name="T79" fmla="*/ 10 h 26"/>
                <a:gd name="T80" fmla="*/ 0 w 50"/>
                <a:gd name="T81" fmla="*/ 12 h 26"/>
                <a:gd name="T82" fmla="*/ 0 w 50"/>
                <a:gd name="T83" fmla="*/ 12 h 26"/>
                <a:gd name="T84" fmla="*/ 0 w 50"/>
                <a:gd name="T85" fmla="*/ 12 h 26"/>
                <a:gd name="T86" fmla="*/ 0 w 50"/>
                <a:gd name="T87" fmla="*/ 13 h 26"/>
                <a:gd name="T88" fmla="*/ 0 w 50"/>
                <a:gd name="T89" fmla="*/ 13 h 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
                <a:gd name="T136" fmla="*/ 0 h 26"/>
                <a:gd name="T137" fmla="*/ 50 w 50"/>
                <a:gd name="T138" fmla="*/ 26 h 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 h="26">
                  <a:moveTo>
                    <a:pt x="0" y="13"/>
                  </a:moveTo>
                  <a:lnTo>
                    <a:pt x="0" y="15"/>
                  </a:lnTo>
                  <a:lnTo>
                    <a:pt x="2" y="19"/>
                  </a:lnTo>
                  <a:lnTo>
                    <a:pt x="4" y="21"/>
                  </a:lnTo>
                  <a:lnTo>
                    <a:pt x="8" y="23"/>
                  </a:lnTo>
                  <a:lnTo>
                    <a:pt x="10" y="23"/>
                  </a:lnTo>
                  <a:lnTo>
                    <a:pt x="12" y="25"/>
                  </a:lnTo>
                  <a:lnTo>
                    <a:pt x="16" y="26"/>
                  </a:lnTo>
                  <a:lnTo>
                    <a:pt x="18" y="26"/>
                  </a:lnTo>
                  <a:lnTo>
                    <a:pt x="22" y="26"/>
                  </a:lnTo>
                  <a:lnTo>
                    <a:pt x="26" y="26"/>
                  </a:lnTo>
                  <a:lnTo>
                    <a:pt x="30" y="26"/>
                  </a:lnTo>
                  <a:lnTo>
                    <a:pt x="34" y="25"/>
                  </a:lnTo>
                  <a:lnTo>
                    <a:pt x="38" y="23"/>
                  </a:lnTo>
                  <a:lnTo>
                    <a:pt x="42" y="23"/>
                  </a:lnTo>
                  <a:lnTo>
                    <a:pt x="44" y="19"/>
                  </a:lnTo>
                  <a:lnTo>
                    <a:pt x="48" y="17"/>
                  </a:lnTo>
                  <a:lnTo>
                    <a:pt x="50" y="15"/>
                  </a:lnTo>
                  <a:lnTo>
                    <a:pt x="50" y="13"/>
                  </a:lnTo>
                  <a:lnTo>
                    <a:pt x="50" y="12"/>
                  </a:lnTo>
                  <a:lnTo>
                    <a:pt x="50" y="10"/>
                  </a:lnTo>
                  <a:lnTo>
                    <a:pt x="48" y="8"/>
                  </a:lnTo>
                  <a:lnTo>
                    <a:pt x="46" y="6"/>
                  </a:lnTo>
                  <a:lnTo>
                    <a:pt x="44" y="4"/>
                  </a:lnTo>
                  <a:lnTo>
                    <a:pt x="42" y="2"/>
                  </a:lnTo>
                  <a:lnTo>
                    <a:pt x="40" y="2"/>
                  </a:lnTo>
                  <a:lnTo>
                    <a:pt x="38" y="0"/>
                  </a:lnTo>
                  <a:lnTo>
                    <a:pt x="36" y="0"/>
                  </a:lnTo>
                  <a:lnTo>
                    <a:pt x="32" y="0"/>
                  </a:lnTo>
                  <a:lnTo>
                    <a:pt x="26" y="0"/>
                  </a:lnTo>
                  <a:lnTo>
                    <a:pt x="22" y="0"/>
                  </a:lnTo>
                  <a:lnTo>
                    <a:pt x="16" y="2"/>
                  </a:lnTo>
                  <a:lnTo>
                    <a:pt x="12" y="4"/>
                  </a:lnTo>
                  <a:lnTo>
                    <a:pt x="8" y="6"/>
                  </a:lnTo>
                  <a:lnTo>
                    <a:pt x="4" y="10"/>
                  </a:lnTo>
                  <a:lnTo>
                    <a:pt x="0" y="12"/>
                  </a:lnTo>
                  <a:lnTo>
                    <a:pt x="0" y="13"/>
                  </a:lnTo>
                  <a:close/>
                </a:path>
              </a:pathLst>
            </a:custGeom>
            <a:solidFill>
              <a:srgbClr val="FCEF00"/>
            </a:solidFill>
            <a:ln w="9525">
              <a:noFill/>
              <a:round/>
              <a:headEnd/>
              <a:tailEnd/>
            </a:ln>
          </p:spPr>
          <p:txBody>
            <a:bodyPr/>
            <a:lstStyle/>
            <a:p>
              <a:endParaRPr lang="en-US"/>
            </a:p>
          </p:txBody>
        </p:sp>
        <p:sp>
          <p:nvSpPr>
            <p:cNvPr id="39" name="Freeform 36"/>
            <p:cNvSpPr>
              <a:spLocks/>
            </p:cNvSpPr>
            <p:nvPr/>
          </p:nvSpPr>
          <p:spPr bwMode="auto">
            <a:xfrm>
              <a:off x="2913" y="1385"/>
              <a:ext cx="41" cy="43"/>
            </a:xfrm>
            <a:custGeom>
              <a:avLst/>
              <a:gdLst>
                <a:gd name="T0" fmla="*/ 0 w 41"/>
                <a:gd name="T1" fmla="*/ 41 h 43"/>
                <a:gd name="T2" fmla="*/ 4 w 41"/>
                <a:gd name="T3" fmla="*/ 43 h 43"/>
                <a:gd name="T4" fmla="*/ 8 w 41"/>
                <a:gd name="T5" fmla="*/ 43 h 43"/>
                <a:gd name="T6" fmla="*/ 12 w 41"/>
                <a:gd name="T7" fmla="*/ 43 h 43"/>
                <a:gd name="T8" fmla="*/ 18 w 41"/>
                <a:gd name="T9" fmla="*/ 41 h 43"/>
                <a:gd name="T10" fmla="*/ 21 w 41"/>
                <a:gd name="T11" fmla="*/ 41 h 43"/>
                <a:gd name="T12" fmla="*/ 25 w 41"/>
                <a:gd name="T13" fmla="*/ 39 h 43"/>
                <a:gd name="T14" fmla="*/ 29 w 41"/>
                <a:gd name="T15" fmla="*/ 38 h 43"/>
                <a:gd name="T16" fmla="*/ 33 w 41"/>
                <a:gd name="T17" fmla="*/ 36 h 43"/>
                <a:gd name="T18" fmla="*/ 35 w 41"/>
                <a:gd name="T19" fmla="*/ 32 h 43"/>
                <a:gd name="T20" fmla="*/ 37 w 41"/>
                <a:gd name="T21" fmla="*/ 28 h 43"/>
                <a:gd name="T22" fmla="*/ 39 w 41"/>
                <a:gd name="T23" fmla="*/ 25 h 43"/>
                <a:gd name="T24" fmla="*/ 39 w 41"/>
                <a:gd name="T25" fmla="*/ 21 h 43"/>
                <a:gd name="T26" fmla="*/ 41 w 41"/>
                <a:gd name="T27" fmla="*/ 17 h 43"/>
                <a:gd name="T28" fmla="*/ 41 w 41"/>
                <a:gd name="T29" fmla="*/ 13 h 43"/>
                <a:gd name="T30" fmla="*/ 41 w 41"/>
                <a:gd name="T31" fmla="*/ 8 h 43"/>
                <a:gd name="T32" fmla="*/ 41 w 41"/>
                <a:gd name="T33" fmla="*/ 4 h 43"/>
                <a:gd name="T34" fmla="*/ 41 w 41"/>
                <a:gd name="T35" fmla="*/ 4 h 43"/>
                <a:gd name="T36" fmla="*/ 39 w 41"/>
                <a:gd name="T37" fmla="*/ 4 h 43"/>
                <a:gd name="T38" fmla="*/ 39 w 41"/>
                <a:gd name="T39" fmla="*/ 2 h 43"/>
                <a:gd name="T40" fmla="*/ 39 w 41"/>
                <a:gd name="T41" fmla="*/ 2 h 43"/>
                <a:gd name="T42" fmla="*/ 39 w 41"/>
                <a:gd name="T43" fmla="*/ 2 h 43"/>
                <a:gd name="T44" fmla="*/ 39 w 41"/>
                <a:gd name="T45" fmla="*/ 2 h 43"/>
                <a:gd name="T46" fmla="*/ 39 w 41"/>
                <a:gd name="T47" fmla="*/ 2 h 43"/>
                <a:gd name="T48" fmla="*/ 37 w 41"/>
                <a:gd name="T49" fmla="*/ 0 h 43"/>
                <a:gd name="T50" fmla="*/ 35 w 41"/>
                <a:gd name="T51" fmla="*/ 0 h 43"/>
                <a:gd name="T52" fmla="*/ 31 w 41"/>
                <a:gd name="T53" fmla="*/ 0 h 43"/>
                <a:gd name="T54" fmla="*/ 29 w 41"/>
                <a:gd name="T55" fmla="*/ 2 h 43"/>
                <a:gd name="T56" fmla="*/ 27 w 41"/>
                <a:gd name="T57" fmla="*/ 4 h 43"/>
                <a:gd name="T58" fmla="*/ 23 w 41"/>
                <a:gd name="T59" fmla="*/ 6 h 43"/>
                <a:gd name="T60" fmla="*/ 21 w 41"/>
                <a:gd name="T61" fmla="*/ 8 h 43"/>
                <a:gd name="T62" fmla="*/ 20 w 41"/>
                <a:gd name="T63" fmla="*/ 10 h 43"/>
                <a:gd name="T64" fmla="*/ 18 w 41"/>
                <a:gd name="T65" fmla="*/ 12 h 43"/>
                <a:gd name="T66" fmla="*/ 14 w 41"/>
                <a:gd name="T67" fmla="*/ 15 h 43"/>
                <a:gd name="T68" fmla="*/ 12 w 41"/>
                <a:gd name="T69" fmla="*/ 19 h 43"/>
                <a:gd name="T70" fmla="*/ 10 w 41"/>
                <a:gd name="T71" fmla="*/ 23 h 43"/>
                <a:gd name="T72" fmla="*/ 8 w 41"/>
                <a:gd name="T73" fmla="*/ 26 h 43"/>
                <a:gd name="T74" fmla="*/ 6 w 41"/>
                <a:gd name="T75" fmla="*/ 30 h 43"/>
                <a:gd name="T76" fmla="*/ 4 w 41"/>
                <a:gd name="T77" fmla="*/ 34 h 43"/>
                <a:gd name="T78" fmla="*/ 2 w 41"/>
                <a:gd name="T79" fmla="*/ 38 h 43"/>
                <a:gd name="T80" fmla="*/ 0 w 41"/>
                <a:gd name="T81" fmla="*/ 39 h 43"/>
                <a:gd name="T82" fmla="*/ 0 w 41"/>
                <a:gd name="T83" fmla="*/ 39 h 43"/>
                <a:gd name="T84" fmla="*/ 0 w 41"/>
                <a:gd name="T85" fmla="*/ 41 h 43"/>
                <a:gd name="T86" fmla="*/ 0 w 41"/>
                <a:gd name="T87" fmla="*/ 41 h 43"/>
                <a:gd name="T88" fmla="*/ 0 w 41"/>
                <a:gd name="T89" fmla="*/ 41 h 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
                <a:gd name="T136" fmla="*/ 0 h 43"/>
                <a:gd name="T137" fmla="*/ 41 w 41"/>
                <a:gd name="T138" fmla="*/ 43 h 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 h="43">
                  <a:moveTo>
                    <a:pt x="0" y="41"/>
                  </a:moveTo>
                  <a:lnTo>
                    <a:pt x="4" y="43"/>
                  </a:lnTo>
                  <a:lnTo>
                    <a:pt x="8" y="43"/>
                  </a:lnTo>
                  <a:lnTo>
                    <a:pt x="12" y="43"/>
                  </a:lnTo>
                  <a:lnTo>
                    <a:pt x="18" y="41"/>
                  </a:lnTo>
                  <a:lnTo>
                    <a:pt x="21" y="41"/>
                  </a:lnTo>
                  <a:lnTo>
                    <a:pt x="25" y="39"/>
                  </a:lnTo>
                  <a:lnTo>
                    <a:pt x="29" y="38"/>
                  </a:lnTo>
                  <a:lnTo>
                    <a:pt x="33" y="36"/>
                  </a:lnTo>
                  <a:lnTo>
                    <a:pt x="35" y="32"/>
                  </a:lnTo>
                  <a:lnTo>
                    <a:pt x="37" y="28"/>
                  </a:lnTo>
                  <a:lnTo>
                    <a:pt x="39" y="25"/>
                  </a:lnTo>
                  <a:lnTo>
                    <a:pt x="39" y="21"/>
                  </a:lnTo>
                  <a:lnTo>
                    <a:pt x="41" y="17"/>
                  </a:lnTo>
                  <a:lnTo>
                    <a:pt x="41" y="13"/>
                  </a:lnTo>
                  <a:lnTo>
                    <a:pt x="41" y="8"/>
                  </a:lnTo>
                  <a:lnTo>
                    <a:pt x="41" y="4"/>
                  </a:lnTo>
                  <a:lnTo>
                    <a:pt x="39" y="4"/>
                  </a:lnTo>
                  <a:lnTo>
                    <a:pt x="39" y="2"/>
                  </a:lnTo>
                  <a:lnTo>
                    <a:pt x="37" y="0"/>
                  </a:lnTo>
                  <a:lnTo>
                    <a:pt x="35" y="0"/>
                  </a:lnTo>
                  <a:lnTo>
                    <a:pt x="31" y="0"/>
                  </a:lnTo>
                  <a:lnTo>
                    <a:pt x="29" y="2"/>
                  </a:lnTo>
                  <a:lnTo>
                    <a:pt x="27" y="4"/>
                  </a:lnTo>
                  <a:lnTo>
                    <a:pt x="23" y="6"/>
                  </a:lnTo>
                  <a:lnTo>
                    <a:pt x="21" y="8"/>
                  </a:lnTo>
                  <a:lnTo>
                    <a:pt x="20" y="10"/>
                  </a:lnTo>
                  <a:lnTo>
                    <a:pt x="18" y="12"/>
                  </a:lnTo>
                  <a:lnTo>
                    <a:pt x="14" y="15"/>
                  </a:lnTo>
                  <a:lnTo>
                    <a:pt x="12" y="19"/>
                  </a:lnTo>
                  <a:lnTo>
                    <a:pt x="10" y="23"/>
                  </a:lnTo>
                  <a:lnTo>
                    <a:pt x="8" y="26"/>
                  </a:lnTo>
                  <a:lnTo>
                    <a:pt x="6" y="30"/>
                  </a:lnTo>
                  <a:lnTo>
                    <a:pt x="4" y="34"/>
                  </a:lnTo>
                  <a:lnTo>
                    <a:pt x="2" y="38"/>
                  </a:lnTo>
                  <a:lnTo>
                    <a:pt x="0" y="39"/>
                  </a:lnTo>
                  <a:lnTo>
                    <a:pt x="0" y="41"/>
                  </a:lnTo>
                  <a:close/>
                </a:path>
              </a:pathLst>
            </a:custGeom>
            <a:solidFill>
              <a:srgbClr val="FCEF00"/>
            </a:solidFill>
            <a:ln w="9525">
              <a:noFill/>
              <a:round/>
              <a:headEnd/>
              <a:tailEnd/>
            </a:ln>
          </p:spPr>
          <p:txBody>
            <a:bodyPr/>
            <a:lstStyle/>
            <a:p>
              <a:endParaRPr lang="en-US"/>
            </a:p>
          </p:txBody>
        </p:sp>
        <p:sp>
          <p:nvSpPr>
            <p:cNvPr id="40" name="Freeform 37"/>
            <p:cNvSpPr>
              <a:spLocks/>
            </p:cNvSpPr>
            <p:nvPr/>
          </p:nvSpPr>
          <p:spPr bwMode="auto">
            <a:xfrm>
              <a:off x="2964" y="1350"/>
              <a:ext cx="28" cy="54"/>
            </a:xfrm>
            <a:custGeom>
              <a:avLst/>
              <a:gdLst>
                <a:gd name="T0" fmla="*/ 0 w 28"/>
                <a:gd name="T1" fmla="*/ 52 h 54"/>
                <a:gd name="T2" fmla="*/ 0 w 28"/>
                <a:gd name="T3" fmla="*/ 52 h 54"/>
                <a:gd name="T4" fmla="*/ 0 w 28"/>
                <a:gd name="T5" fmla="*/ 54 h 54"/>
                <a:gd name="T6" fmla="*/ 2 w 28"/>
                <a:gd name="T7" fmla="*/ 54 h 54"/>
                <a:gd name="T8" fmla="*/ 2 w 28"/>
                <a:gd name="T9" fmla="*/ 54 h 54"/>
                <a:gd name="T10" fmla="*/ 4 w 28"/>
                <a:gd name="T11" fmla="*/ 54 h 54"/>
                <a:gd name="T12" fmla="*/ 6 w 28"/>
                <a:gd name="T13" fmla="*/ 54 h 54"/>
                <a:gd name="T14" fmla="*/ 8 w 28"/>
                <a:gd name="T15" fmla="*/ 52 h 54"/>
                <a:gd name="T16" fmla="*/ 12 w 28"/>
                <a:gd name="T17" fmla="*/ 50 h 54"/>
                <a:gd name="T18" fmla="*/ 14 w 28"/>
                <a:gd name="T19" fmla="*/ 50 h 54"/>
                <a:gd name="T20" fmla="*/ 16 w 28"/>
                <a:gd name="T21" fmla="*/ 48 h 54"/>
                <a:gd name="T22" fmla="*/ 18 w 28"/>
                <a:gd name="T23" fmla="*/ 47 h 54"/>
                <a:gd name="T24" fmla="*/ 20 w 28"/>
                <a:gd name="T25" fmla="*/ 45 h 54"/>
                <a:gd name="T26" fmla="*/ 24 w 28"/>
                <a:gd name="T27" fmla="*/ 39 h 54"/>
                <a:gd name="T28" fmla="*/ 26 w 28"/>
                <a:gd name="T29" fmla="*/ 34 h 54"/>
                <a:gd name="T30" fmla="*/ 28 w 28"/>
                <a:gd name="T31" fmla="*/ 28 h 54"/>
                <a:gd name="T32" fmla="*/ 28 w 28"/>
                <a:gd name="T33" fmla="*/ 23 h 54"/>
                <a:gd name="T34" fmla="*/ 28 w 28"/>
                <a:gd name="T35" fmla="*/ 17 h 54"/>
                <a:gd name="T36" fmla="*/ 28 w 28"/>
                <a:gd name="T37" fmla="*/ 11 h 54"/>
                <a:gd name="T38" fmla="*/ 28 w 28"/>
                <a:gd name="T39" fmla="*/ 6 h 54"/>
                <a:gd name="T40" fmla="*/ 28 w 28"/>
                <a:gd name="T41" fmla="*/ 0 h 54"/>
                <a:gd name="T42" fmla="*/ 24 w 28"/>
                <a:gd name="T43" fmla="*/ 2 h 54"/>
                <a:gd name="T44" fmla="*/ 20 w 28"/>
                <a:gd name="T45" fmla="*/ 4 h 54"/>
                <a:gd name="T46" fmla="*/ 16 w 28"/>
                <a:gd name="T47" fmla="*/ 6 h 54"/>
                <a:gd name="T48" fmla="*/ 12 w 28"/>
                <a:gd name="T49" fmla="*/ 8 h 54"/>
                <a:gd name="T50" fmla="*/ 10 w 28"/>
                <a:gd name="T51" fmla="*/ 11 h 54"/>
                <a:gd name="T52" fmla="*/ 6 w 28"/>
                <a:gd name="T53" fmla="*/ 13 h 54"/>
                <a:gd name="T54" fmla="*/ 4 w 28"/>
                <a:gd name="T55" fmla="*/ 17 h 54"/>
                <a:gd name="T56" fmla="*/ 2 w 28"/>
                <a:gd name="T57" fmla="*/ 21 h 54"/>
                <a:gd name="T58" fmla="*/ 0 w 28"/>
                <a:gd name="T59" fmla="*/ 24 h 54"/>
                <a:gd name="T60" fmla="*/ 0 w 28"/>
                <a:gd name="T61" fmla="*/ 28 h 54"/>
                <a:gd name="T62" fmla="*/ 0 w 28"/>
                <a:gd name="T63" fmla="*/ 32 h 54"/>
                <a:gd name="T64" fmla="*/ 0 w 28"/>
                <a:gd name="T65" fmla="*/ 35 h 54"/>
                <a:gd name="T66" fmla="*/ 0 w 28"/>
                <a:gd name="T67" fmla="*/ 39 h 54"/>
                <a:gd name="T68" fmla="*/ 0 w 28"/>
                <a:gd name="T69" fmla="*/ 45 h 54"/>
                <a:gd name="T70" fmla="*/ 0 w 28"/>
                <a:gd name="T71" fmla="*/ 48 h 54"/>
                <a:gd name="T72" fmla="*/ 0 w 28"/>
                <a:gd name="T73" fmla="*/ 52 h 54"/>
                <a:gd name="T74" fmla="*/ 0 w 28"/>
                <a:gd name="T75" fmla="*/ 52 h 54"/>
                <a:gd name="T76" fmla="*/ 0 w 28"/>
                <a:gd name="T77" fmla="*/ 52 h 54"/>
                <a:gd name="T78" fmla="*/ 0 w 28"/>
                <a:gd name="T79" fmla="*/ 52 h 54"/>
                <a:gd name="T80" fmla="*/ 0 w 28"/>
                <a:gd name="T81" fmla="*/ 52 h 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
                <a:gd name="T124" fmla="*/ 0 h 54"/>
                <a:gd name="T125" fmla="*/ 28 w 28"/>
                <a:gd name="T126" fmla="*/ 54 h 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 h="54">
                  <a:moveTo>
                    <a:pt x="0" y="52"/>
                  </a:moveTo>
                  <a:lnTo>
                    <a:pt x="0" y="52"/>
                  </a:lnTo>
                  <a:lnTo>
                    <a:pt x="0" y="54"/>
                  </a:lnTo>
                  <a:lnTo>
                    <a:pt x="2" y="54"/>
                  </a:lnTo>
                  <a:lnTo>
                    <a:pt x="4" y="54"/>
                  </a:lnTo>
                  <a:lnTo>
                    <a:pt x="6" y="54"/>
                  </a:lnTo>
                  <a:lnTo>
                    <a:pt x="8" y="52"/>
                  </a:lnTo>
                  <a:lnTo>
                    <a:pt x="12" y="50"/>
                  </a:lnTo>
                  <a:lnTo>
                    <a:pt x="14" y="50"/>
                  </a:lnTo>
                  <a:lnTo>
                    <a:pt x="16" y="48"/>
                  </a:lnTo>
                  <a:lnTo>
                    <a:pt x="18" y="47"/>
                  </a:lnTo>
                  <a:lnTo>
                    <a:pt x="20" y="45"/>
                  </a:lnTo>
                  <a:lnTo>
                    <a:pt x="24" y="39"/>
                  </a:lnTo>
                  <a:lnTo>
                    <a:pt x="26" y="34"/>
                  </a:lnTo>
                  <a:lnTo>
                    <a:pt x="28" y="28"/>
                  </a:lnTo>
                  <a:lnTo>
                    <a:pt x="28" y="23"/>
                  </a:lnTo>
                  <a:lnTo>
                    <a:pt x="28" y="17"/>
                  </a:lnTo>
                  <a:lnTo>
                    <a:pt x="28" y="11"/>
                  </a:lnTo>
                  <a:lnTo>
                    <a:pt x="28" y="6"/>
                  </a:lnTo>
                  <a:lnTo>
                    <a:pt x="28" y="0"/>
                  </a:lnTo>
                  <a:lnTo>
                    <a:pt x="24" y="2"/>
                  </a:lnTo>
                  <a:lnTo>
                    <a:pt x="20" y="4"/>
                  </a:lnTo>
                  <a:lnTo>
                    <a:pt x="16" y="6"/>
                  </a:lnTo>
                  <a:lnTo>
                    <a:pt x="12" y="8"/>
                  </a:lnTo>
                  <a:lnTo>
                    <a:pt x="10" y="11"/>
                  </a:lnTo>
                  <a:lnTo>
                    <a:pt x="6" y="13"/>
                  </a:lnTo>
                  <a:lnTo>
                    <a:pt x="4" y="17"/>
                  </a:lnTo>
                  <a:lnTo>
                    <a:pt x="2" y="21"/>
                  </a:lnTo>
                  <a:lnTo>
                    <a:pt x="0" y="24"/>
                  </a:lnTo>
                  <a:lnTo>
                    <a:pt x="0" y="28"/>
                  </a:lnTo>
                  <a:lnTo>
                    <a:pt x="0" y="32"/>
                  </a:lnTo>
                  <a:lnTo>
                    <a:pt x="0" y="35"/>
                  </a:lnTo>
                  <a:lnTo>
                    <a:pt x="0" y="39"/>
                  </a:lnTo>
                  <a:lnTo>
                    <a:pt x="0" y="45"/>
                  </a:lnTo>
                  <a:lnTo>
                    <a:pt x="0" y="48"/>
                  </a:lnTo>
                  <a:lnTo>
                    <a:pt x="0" y="52"/>
                  </a:lnTo>
                  <a:close/>
                </a:path>
              </a:pathLst>
            </a:custGeom>
            <a:solidFill>
              <a:srgbClr val="FCEF00"/>
            </a:solidFill>
            <a:ln w="9525">
              <a:noFill/>
              <a:round/>
              <a:headEnd/>
              <a:tailEnd/>
            </a:ln>
          </p:spPr>
          <p:txBody>
            <a:bodyPr/>
            <a:lstStyle/>
            <a:p>
              <a:endParaRPr lang="en-US"/>
            </a:p>
          </p:txBody>
        </p:sp>
        <p:sp>
          <p:nvSpPr>
            <p:cNvPr id="41" name="Freeform 38"/>
            <p:cNvSpPr>
              <a:spLocks/>
            </p:cNvSpPr>
            <p:nvPr/>
          </p:nvSpPr>
          <p:spPr bwMode="auto">
            <a:xfrm>
              <a:off x="3006" y="1326"/>
              <a:ext cx="20" cy="45"/>
            </a:xfrm>
            <a:custGeom>
              <a:avLst/>
              <a:gdLst>
                <a:gd name="T0" fmla="*/ 0 w 20"/>
                <a:gd name="T1" fmla="*/ 43 h 45"/>
                <a:gd name="T2" fmla="*/ 0 w 20"/>
                <a:gd name="T3" fmla="*/ 43 h 45"/>
                <a:gd name="T4" fmla="*/ 0 w 20"/>
                <a:gd name="T5" fmla="*/ 43 h 45"/>
                <a:gd name="T6" fmla="*/ 0 w 20"/>
                <a:gd name="T7" fmla="*/ 45 h 45"/>
                <a:gd name="T8" fmla="*/ 0 w 20"/>
                <a:gd name="T9" fmla="*/ 45 h 45"/>
                <a:gd name="T10" fmla="*/ 4 w 20"/>
                <a:gd name="T11" fmla="*/ 43 h 45"/>
                <a:gd name="T12" fmla="*/ 8 w 20"/>
                <a:gd name="T13" fmla="*/ 41 h 45"/>
                <a:gd name="T14" fmla="*/ 10 w 20"/>
                <a:gd name="T15" fmla="*/ 39 h 45"/>
                <a:gd name="T16" fmla="*/ 14 w 20"/>
                <a:gd name="T17" fmla="*/ 35 h 45"/>
                <a:gd name="T18" fmla="*/ 16 w 20"/>
                <a:gd name="T19" fmla="*/ 34 h 45"/>
                <a:gd name="T20" fmla="*/ 18 w 20"/>
                <a:gd name="T21" fmla="*/ 30 h 45"/>
                <a:gd name="T22" fmla="*/ 18 w 20"/>
                <a:gd name="T23" fmla="*/ 26 h 45"/>
                <a:gd name="T24" fmla="*/ 20 w 20"/>
                <a:gd name="T25" fmla="*/ 22 h 45"/>
                <a:gd name="T26" fmla="*/ 20 w 20"/>
                <a:gd name="T27" fmla="*/ 21 h 45"/>
                <a:gd name="T28" fmla="*/ 20 w 20"/>
                <a:gd name="T29" fmla="*/ 17 h 45"/>
                <a:gd name="T30" fmla="*/ 20 w 20"/>
                <a:gd name="T31" fmla="*/ 15 h 45"/>
                <a:gd name="T32" fmla="*/ 20 w 20"/>
                <a:gd name="T33" fmla="*/ 11 h 45"/>
                <a:gd name="T34" fmla="*/ 20 w 20"/>
                <a:gd name="T35" fmla="*/ 10 h 45"/>
                <a:gd name="T36" fmla="*/ 20 w 20"/>
                <a:gd name="T37" fmla="*/ 8 h 45"/>
                <a:gd name="T38" fmla="*/ 20 w 20"/>
                <a:gd name="T39" fmla="*/ 4 h 45"/>
                <a:gd name="T40" fmla="*/ 20 w 20"/>
                <a:gd name="T41" fmla="*/ 2 h 45"/>
                <a:gd name="T42" fmla="*/ 18 w 20"/>
                <a:gd name="T43" fmla="*/ 0 h 45"/>
                <a:gd name="T44" fmla="*/ 16 w 20"/>
                <a:gd name="T45" fmla="*/ 0 h 45"/>
                <a:gd name="T46" fmla="*/ 12 w 20"/>
                <a:gd name="T47" fmla="*/ 2 h 45"/>
                <a:gd name="T48" fmla="*/ 10 w 20"/>
                <a:gd name="T49" fmla="*/ 2 h 45"/>
                <a:gd name="T50" fmla="*/ 6 w 20"/>
                <a:gd name="T51" fmla="*/ 4 h 45"/>
                <a:gd name="T52" fmla="*/ 4 w 20"/>
                <a:gd name="T53" fmla="*/ 6 h 45"/>
                <a:gd name="T54" fmla="*/ 2 w 20"/>
                <a:gd name="T55" fmla="*/ 8 h 45"/>
                <a:gd name="T56" fmla="*/ 0 w 20"/>
                <a:gd name="T57" fmla="*/ 10 h 45"/>
                <a:gd name="T58" fmla="*/ 0 w 20"/>
                <a:gd name="T59" fmla="*/ 43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
                <a:gd name="T91" fmla="*/ 0 h 45"/>
                <a:gd name="T92" fmla="*/ 20 w 20"/>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 h="45">
                  <a:moveTo>
                    <a:pt x="0" y="43"/>
                  </a:moveTo>
                  <a:lnTo>
                    <a:pt x="0" y="43"/>
                  </a:lnTo>
                  <a:lnTo>
                    <a:pt x="0" y="45"/>
                  </a:lnTo>
                  <a:lnTo>
                    <a:pt x="4" y="43"/>
                  </a:lnTo>
                  <a:lnTo>
                    <a:pt x="8" y="41"/>
                  </a:lnTo>
                  <a:lnTo>
                    <a:pt x="10" y="39"/>
                  </a:lnTo>
                  <a:lnTo>
                    <a:pt x="14" y="35"/>
                  </a:lnTo>
                  <a:lnTo>
                    <a:pt x="16" y="34"/>
                  </a:lnTo>
                  <a:lnTo>
                    <a:pt x="18" y="30"/>
                  </a:lnTo>
                  <a:lnTo>
                    <a:pt x="18" y="26"/>
                  </a:lnTo>
                  <a:lnTo>
                    <a:pt x="20" y="22"/>
                  </a:lnTo>
                  <a:lnTo>
                    <a:pt x="20" y="21"/>
                  </a:lnTo>
                  <a:lnTo>
                    <a:pt x="20" y="17"/>
                  </a:lnTo>
                  <a:lnTo>
                    <a:pt x="20" y="15"/>
                  </a:lnTo>
                  <a:lnTo>
                    <a:pt x="20" y="11"/>
                  </a:lnTo>
                  <a:lnTo>
                    <a:pt x="20" y="10"/>
                  </a:lnTo>
                  <a:lnTo>
                    <a:pt x="20" y="8"/>
                  </a:lnTo>
                  <a:lnTo>
                    <a:pt x="20" y="4"/>
                  </a:lnTo>
                  <a:lnTo>
                    <a:pt x="20" y="2"/>
                  </a:lnTo>
                  <a:lnTo>
                    <a:pt x="18" y="0"/>
                  </a:lnTo>
                  <a:lnTo>
                    <a:pt x="16" y="0"/>
                  </a:lnTo>
                  <a:lnTo>
                    <a:pt x="12" y="2"/>
                  </a:lnTo>
                  <a:lnTo>
                    <a:pt x="10" y="2"/>
                  </a:lnTo>
                  <a:lnTo>
                    <a:pt x="6" y="4"/>
                  </a:lnTo>
                  <a:lnTo>
                    <a:pt x="4" y="6"/>
                  </a:lnTo>
                  <a:lnTo>
                    <a:pt x="2" y="8"/>
                  </a:lnTo>
                  <a:lnTo>
                    <a:pt x="0" y="10"/>
                  </a:lnTo>
                  <a:lnTo>
                    <a:pt x="0" y="43"/>
                  </a:lnTo>
                  <a:close/>
                </a:path>
              </a:pathLst>
            </a:custGeom>
            <a:solidFill>
              <a:srgbClr val="FCEF00"/>
            </a:solidFill>
            <a:ln w="9525">
              <a:noFill/>
              <a:round/>
              <a:headEnd/>
              <a:tailEnd/>
            </a:ln>
          </p:spPr>
          <p:txBody>
            <a:bodyPr/>
            <a:lstStyle/>
            <a:p>
              <a:endParaRPr lang="en-US"/>
            </a:p>
          </p:txBody>
        </p:sp>
        <p:sp>
          <p:nvSpPr>
            <p:cNvPr id="42" name="Freeform 39"/>
            <p:cNvSpPr>
              <a:spLocks/>
            </p:cNvSpPr>
            <p:nvPr/>
          </p:nvSpPr>
          <p:spPr bwMode="auto">
            <a:xfrm>
              <a:off x="3043" y="1354"/>
              <a:ext cx="22" cy="54"/>
            </a:xfrm>
            <a:custGeom>
              <a:avLst/>
              <a:gdLst>
                <a:gd name="T0" fmla="*/ 0 w 22"/>
                <a:gd name="T1" fmla="*/ 37 h 54"/>
                <a:gd name="T2" fmla="*/ 8 w 22"/>
                <a:gd name="T3" fmla="*/ 54 h 54"/>
                <a:gd name="T4" fmla="*/ 10 w 22"/>
                <a:gd name="T5" fmla="*/ 50 h 54"/>
                <a:gd name="T6" fmla="*/ 12 w 22"/>
                <a:gd name="T7" fmla="*/ 46 h 54"/>
                <a:gd name="T8" fmla="*/ 16 w 22"/>
                <a:gd name="T9" fmla="*/ 44 h 54"/>
                <a:gd name="T10" fmla="*/ 16 w 22"/>
                <a:gd name="T11" fmla="*/ 41 h 54"/>
                <a:gd name="T12" fmla="*/ 18 w 22"/>
                <a:gd name="T13" fmla="*/ 37 h 54"/>
                <a:gd name="T14" fmla="*/ 20 w 22"/>
                <a:gd name="T15" fmla="*/ 31 h 54"/>
                <a:gd name="T16" fmla="*/ 20 w 22"/>
                <a:gd name="T17" fmla="*/ 28 h 54"/>
                <a:gd name="T18" fmla="*/ 22 w 22"/>
                <a:gd name="T19" fmla="*/ 24 h 54"/>
                <a:gd name="T20" fmla="*/ 22 w 22"/>
                <a:gd name="T21" fmla="*/ 20 h 54"/>
                <a:gd name="T22" fmla="*/ 22 w 22"/>
                <a:gd name="T23" fmla="*/ 17 h 54"/>
                <a:gd name="T24" fmla="*/ 20 w 22"/>
                <a:gd name="T25" fmla="*/ 15 h 54"/>
                <a:gd name="T26" fmla="*/ 20 w 22"/>
                <a:gd name="T27" fmla="*/ 11 h 54"/>
                <a:gd name="T28" fmla="*/ 20 w 22"/>
                <a:gd name="T29" fmla="*/ 7 h 54"/>
                <a:gd name="T30" fmla="*/ 18 w 22"/>
                <a:gd name="T31" fmla="*/ 6 h 54"/>
                <a:gd name="T32" fmla="*/ 16 w 22"/>
                <a:gd name="T33" fmla="*/ 2 h 54"/>
                <a:gd name="T34" fmla="*/ 14 w 22"/>
                <a:gd name="T35" fmla="*/ 0 h 54"/>
                <a:gd name="T36" fmla="*/ 4 w 22"/>
                <a:gd name="T37" fmla="*/ 7 h 54"/>
                <a:gd name="T38" fmla="*/ 0 w 22"/>
                <a:gd name="T39" fmla="*/ 37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54"/>
                <a:gd name="T62" fmla="*/ 22 w 22"/>
                <a:gd name="T63" fmla="*/ 54 h 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54">
                  <a:moveTo>
                    <a:pt x="0" y="37"/>
                  </a:moveTo>
                  <a:lnTo>
                    <a:pt x="8" y="54"/>
                  </a:lnTo>
                  <a:lnTo>
                    <a:pt x="10" y="50"/>
                  </a:lnTo>
                  <a:lnTo>
                    <a:pt x="12" y="46"/>
                  </a:lnTo>
                  <a:lnTo>
                    <a:pt x="16" y="44"/>
                  </a:lnTo>
                  <a:lnTo>
                    <a:pt x="16" y="41"/>
                  </a:lnTo>
                  <a:lnTo>
                    <a:pt x="18" y="37"/>
                  </a:lnTo>
                  <a:lnTo>
                    <a:pt x="20" y="31"/>
                  </a:lnTo>
                  <a:lnTo>
                    <a:pt x="20" y="28"/>
                  </a:lnTo>
                  <a:lnTo>
                    <a:pt x="22" y="24"/>
                  </a:lnTo>
                  <a:lnTo>
                    <a:pt x="22" y="20"/>
                  </a:lnTo>
                  <a:lnTo>
                    <a:pt x="22" y="17"/>
                  </a:lnTo>
                  <a:lnTo>
                    <a:pt x="20" y="15"/>
                  </a:lnTo>
                  <a:lnTo>
                    <a:pt x="20" y="11"/>
                  </a:lnTo>
                  <a:lnTo>
                    <a:pt x="20" y="7"/>
                  </a:lnTo>
                  <a:lnTo>
                    <a:pt x="18" y="6"/>
                  </a:lnTo>
                  <a:lnTo>
                    <a:pt x="16" y="2"/>
                  </a:lnTo>
                  <a:lnTo>
                    <a:pt x="14" y="0"/>
                  </a:lnTo>
                  <a:lnTo>
                    <a:pt x="4" y="7"/>
                  </a:lnTo>
                  <a:lnTo>
                    <a:pt x="0" y="37"/>
                  </a:lnTo>
                  <a:close/>
                </a:path>
              </a:pathLst>
            </a:custGeom>
            <a:solidFill>
              <a:srgbClr val="FCEF00"/>
            </a:solidFill>
            <a:ln w="9525">
              <a:noFill/>
              <a:round/>
              <a:headEnd/>
              <a:tailEnd/>
            </a:ln>
          </p:spPr>
          <p:txBody>
            <a:bodyPr/>
            <a:lstStyle/>
            <a:p>
              <a:endParaRPr lang="en-US"/>
            </a:p>
          </p:txBody>
        </p:sp>
        <p:sp>
          <p:nvSpPr>
            <p:cNvPr id="43" name="Freeform 40"/>
            <p:cNvSpPr>
              <a:spLocks/>
            </p:cNvSpPr>
            <p:nvPr/>
          </p:nvSpPr>
          <p:spPr bwMode="auto">
            <a:xfrm>
              <a:off x="3037" y="1308"/>
              <a:ext cx="32" cy="40"/>
            </a:xfrm>
            <a:custGeom>
              <a:avLst/>
              <a:gdLst>
                <a:gd name="T0" fmla="*/ 2 w 32"/>
                <a:gd name="T1" fmla="*/ 40 h 40"/>
                <a:gd name="T2" fmla="*/ 2 w 32"/>
                <a:gd name="T3" fmla="*/ 40 h 40"/>
                <a:gd name="T4" fmla="*/ 2 w 32"/>
                <a:gd name="T5" fmla="*/ 40 h 40"/>
                <a:gd name="T6" fmla="*/ 2 w 32"/>
                <a:gd name="T7" fmla="*/ 40 h 40"/>
                <a:gd name="T8" fmla="*/ 2 w 32"/>
                <a:gd name="T9" fmla="*/ 40 h 40"/>
                <a:gd name="T10" fmla="*/ 6 w 32"/>
                <a:gd name="T11" fmla="*/ 40 h 40"/>
                <a:gd name="T12" fmla="*/ 10 w 32"/>
                <a:gd name="T13" fmla="*/ 39 h 40"/>
                <a:gd name="T14" fmla="*/ 14 w 32"/>
                <a:gd name="T15" fmla="*/ 37 h 40"/>
                <a:gd name="T16" fmla="*/ 18 w 32"/>
                <a:gd name="T17" fmla="*/ 35 h 40"/>
                <a:gd name="T18" fmla="*/ 22 w 32"/>
                <a:gd name="T19" fmla="*/ 31 h 40"/>
                <a:gd name="T20" fmla="*/ 24 w 32"/>
                <a:gd name="T21" fmla="*/ 29 h 40"/>
                <a:gd name="T22" fmla="*/ 26 w 32"/>
                <a:gd name="T23" fmla="*/ 26 h 40"/>
                <a:gd name="T24" fmla="*/ 28 w 32"/>
                <a:gd name="T25" fmla="*/ 22 h 40"/>
                <a:gd name="T26" fmla="*/ 30 w 32"/>
                <a:gd name="T27" fmla="*/ 20 h 40"/>
                <a:gd name="T28" fmla="*/ 30 w 32"/>
                <a:gd name="T29" fmla="*/ 16 h 40"/>
                <a:gd name="T30" fmla="*/ 32 w 32"/>
                <a:gd name="T31" fmla="*/ 15 h 40"/>
                <a:gd name="T32" fmla="*/ 32 w 32"/>
                <a:gd name="T33" fmla="*/ 11 h 40"/>
                <a:gd name="T34" fmla="*/ 32 w 32"/>
                <a:gd name="T35" fmla="*/ 7 h 40"/>
                <a:gd name="T36" fmla="*/ 32 w 32"/>
                <a:gd name="T37" fmla="*/ 5 h 40"/>
                <a:gd name="T38" fmla="*/ 30 w 32"/>
                <a:gd name="T39" fmla="*/ 2 h 40"/>
                <a:gd name="T40" fmla="*/ 30 w 32"/>
                <a:gd name="T41" fmla="*/ 0 h 40"/>
                <a:gd name="T42" fmla="*/ 26 w 32"/>
                <a:gd name="T43" fmla="*/ 0 h 40"/>
                <a:gd name="T44" fmla="*/ 22 w 32"/>
                <a:gd name="T45" fmla="*/ 0 h 40"/>
                <a:gd name="T46" fmla="*/ 18 w 32"/>
                <a:gd name="T47" fmla="*/ 2 h 40"/>
                <a:gd name="T48" fmla="*/ 14 w 32"/>
                <a:gd name="T49" fmla="*/ 3 h 40"/>
                <a:gd name="T50" fmla="*/ 12 w 32"/>
                <a:gd name="T51" fmla="*/ 7 h 40"/>
                <a:gd name="T52" fmla="*/ 10 w 32"/>
                <a:gd name="T53" fmla="*/ 9 h 40"/>
                <a:gd name="T54" fmla="*/ 6 w 32"/>
                <a:gd name="T55" fmla="*/ 13 h 40"/>
                <a:gd name="T56" fmla="*/ 4 w 32"/>
                <a:gd name="T57" fmla="*/ 15 h 40"/>
                <a:gd name="T58" fmla="*/ 4 w 32"/>
                <a:gd name="T59" fmla="*/ 18 h 40"/>
                <a:gd name="T60" fmla="*/ 2 w 32"/>
                <a:gd name="T61" fmla="*/ 20 h 40"/>
                <a:gd name="T62" fmla="*/ 2 w 32"/>
                <a:gd name="T63" fmla="*/ 24 h 40"/>
                <a:gd name="T64" fmla="*/ 0 w 32"/>
                <a:gd name="T65" fmla="*/ 26 h 40"/>
                <a:gd name="T66" fmla="*/ 0 w 32"/>
                <a:gd name="T67" fmla="*/ 29 h 40"/>
                <a:gd name="T68" fmla="*/ 0 w 32"/>
                <a:gd name="T69" fmla="*/ 33 h 40"/>
                <a:gd name="T70" fmla="*/ 0 w 32"/>
                <a:gd name="T71" fmla="*/ 37 h 40"/>
                <a:gd name="T72" fmla="*/ 0 w 32"/>
                <a:gd name="T73" fmla="*/ 39 h 40"/>
                <a:gd name="T74" fmla="*/ 0 w 32"/>
                <a:gd name="T75" fmla="*/ 40 h 40"/>
                <a:gd name="T76" fmla="*/ 0 w 32"/>
                <a:gd name="T77" fmla="*/ 40 h 40"/>
                <a:gd name="T78" fmla="*/ 0 w 32"/>
                <a:gd name="T79" fmla="*/ 40 h 40"/>
                <a:gd name="T80" fmla="*/ 2 w 32"/>
                <a:gd name="T81" fmla="*/ 40 h 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
                <a:gd name="T124" fmla="*/ 0 h 40"/>
                <a:gd name="T125" fmla="*/ 32 w 32"/>
                <a:gd name="T126" fmla="*/ 40 h 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 h="40">
                  <a:moveTo>
                    <a:pt x="2" y="40"/>
                  </a:moveTo>
                  <a:lnTo>
                    <a:pt x="2" y="40"/>
                  </a:lnTo>
                  <a:lnTo>
                    <a:pt x="6" y="40"/>
                  </a:lnTo>
                  <a:lnTo>
                    <a:pt x="10" y="39"/>
                  </a:lnTo>
                  <a:lnTo>
                    <a:pt x="14" y="37"/>
                  </a:lnTo>
                  <a:lnTo>
                    <a:pt x="18" y="35"/>
                  </a:lnTo>
                  <a:lnTo>
                    <a:pt x="22" y="31"/>
                  </a:lnTo>
                  <a:lnTo>
                    <a:pt x="24" y="29"/>
                  </a:lnTo>
                  <a:lnTo>
                    <a:pt x="26" y="26"/>
                  </a:lnTo>
                  <a:lnTo>
                    <a:pt x="28" y="22"/>
                  </a:lnTo>
                  <a:lnTo>
                    <a:pt x="30" y="20"/>
                  </a:lnTo>
                  <a:lnTo>
                    <a:pt x="30" y="16"/>
                  </a:lnTo>
                  <a:lnTo>
                    <a:pt x="32" y="15"/>
                  </a:lnTo>
                  <a:lnTo>
                    <a:pt x="32" y="11"/>
                  </a:lnTo>
                  <a:lnTo>
                    <a:pt x="32" y="7"/>
                  </a:lnTo>
                  <a:lnTo>
                    <a:pt x="32" y="5"/>
                  </a:lnTo>
                  <a:lnTo>
                    <a:pt x="30" y="2"/>
                  </a:lnTo>
                  <a:lnTo>
                    <a:pt x="30" y="0"/>
                  </a:lnTo>
                  <a:lnTo>
                    <a:pt x="26" y="0"/>
                  </a:lnTo>
                  <a:lnTo>
                    <a:pt x="22" y="0"/>
                  </a:lnTo>
                  <a:lnTo>
                    <a:pt x="18" y="2"/>
                  </a:lnTo>
                  <a:lnTo>
                    <a:pt x="14" y="3"/>
                  </a:lnTo>
                  <a:lnTo>
                    <a:pt x="12" y="7"/>
                  </a:lnTo>
                  <a:lnTo>
                    <a:pt x="10" y="9"/>
                  </a:lnTo>
                  <a:lnTo>
                    <a:pt x="6" y="13"/>
                  </a:lnTo>
                  <a:lnTo>
                    <a:pt x="4" y="15"/>
                  </a:lnTo>
                  <a:lnTo>
                    <a:pt x="4" y="18"/>
                  </a:lnTo>
                  <a:lnTo>
                    <a:pt x="2" y="20"/>
                  </a:lnTo>
                  <a:lnTo>
                    <a:pt x="2" y="24"/>
                  </a:lnTo>
                  <a:lnTo>
                    <a:pt x="0" y="26"/>
                  </a:lnTo>
                  <a:lnTo>
                    <a:pt x="0" y="29"/>
                  </a:lnTo>
                  <a:lnTo>
                    <a:pt x="0" y="33"/>
                  </a:lnTo>
                  <a:lnTo>
                    <a:pt x="0" y="37"/>
                  </a:lnTo>
                  <a:lnTo>
                    <a:pt x="0" y="39"/>
                  </a:lnTo>
                  <a:lnTo>
                    <a:pt x="0" y="40"/>
                  </a:lnTo>
                  <a:lnTo>
                    <a:pt x="2" y="40"/>
                  </a:lnTo>
                  <a:close/>
                </a:path>
              </a:pathLst>
            </a:custGeom>
            <a:solidFill>
              <a:srgbClr val="FCEF00"/>
            </a:solidFill>
            <a:ln w="9525">
              <a:noFill/>
              <a:round/>
              <a:headEnd/>
              <a:tailEnd/>
            </a:ln>
          </p:spPr>
          <p:txBody>
            <a:bodyPr/>
            <a:lstStyle/>
            <a:p>
              <a:endParaRPr lang="en-US"/>
            </a:p>
          </p:txBody>
        </p:sp>
        <p:sp>
          <p:nvSpPr>
            <p:cNvPr id="44" name="Freeform 41"/>
            <p:cNvSpPr>
              <a:spLocks/>
            </p:cNvSpPr>
            <p:nvPr/>
          </p:nvSpPr>
          <p:spPr bwMode="auto">
            <a:xfrm>
              <a:off x="3065" y="1397"/>
              <a:ext cx="24" cy="63"/>
            </a:xfrm>
            <a:custGeom>
              <a:avLst/>
              <a:gdLst>
                <a:gd name="T0" fmla="*/ 0 w 24"/>
                <a:gd name="T1" fmla="*/ 35 h 63"/>
                <a:gd name="T2" fmla="*/ 2 w 24"/>
                <a:gd name="T3" fmla="*/ 38 h 63"/>
                <a:gd name="T4" fmla="*/ 2 w 24"/>
                <a:gd name="T5" fmla="*/ 44 h 63"/>
                <a:gd name="T6" fmla="*/ 6 w 24"/>
                <a:gd name="T7" fmla="*/ 48 h 63"/>
                <a:gd name="T8" fmla="*/ 8 w 24"/>
                <a:gd name="T9" fmla="*/ 51 h 63"/>
                <a:gd name="T10" fmla="*/ 10 w 24"/>
                <a:gd name="T11" fmla="*/ 55 h 63"/>
                <a:gd name="T12" fmla="*/ 14 w 24"/>
                <a:gd name="T13" fmla="*/ 59 h 63"/>
                <a:gd name="T14" fmla="*/ 18 w 24"/>
                <a:gd name="T15" fmla="*/ 61 h 63"/>
                <a:gd name="T16" fmla="*/ 22 w 24"/>
                <a:gd name="T17" fmla="*/ 63 h 63"/>
                <a:gd name="T18" fmla="*/ 22 w 24"/>
                <a:gd name="T19" fmla="*/ 57 h 63"/>
                <a:gd name="T20" fmla="*/ 20 w 24"/>
                <a:gd name="T21" fmla="*/ 51 h 63"/>
                <a:gd name="T22" fmla="*/ 20 w 24"/>
                <a:gd name="T23" fmla="*/ 48 h 63"/>
                <a:gd name="T24" fmla="*/ 20 w 24"/>
                <a:gd name="T25" fmla="*/ 42 h 63"/>
                <a:gd name="T26" fmla="*/ 22 w 24"/>
                <a:gd name="T27" fmla="*/ 37 h 63"/>
                <a:gd name="T28" fmla="*/ 22 w 24"/>
                <a:gd name="T29" fmla="*/ 31 h 63"/>
                <a:gd name="T30" fmla="*/ 22 w 24"/>
                <a:gd name="T31" fmla="*/ 26 h 63"/>
                <a:gd name="T32" fmla="*/ 24 w 24"/>
                <a:gd name="T33" fmla="*/ 20 h 63"/>
                <a:gd name="T34" fmla="*/ 24 w 24"/>
                <a:gd name="T35" fmla="*/ 16 h 63"/>
                <a:gd name="T36" fmla="*/ 22 w 24"/>
                <a:gd name="T37" fmla="*/ 14 h 63"/>
                <a:gd name="T38" fmla="*/ 20 w 24"/>
                <a:gd name="T39" fmla="*/ 11 h 63"/>
                <a:gd name="T40" fmla="*/ 20 w 24"/>
                <a:gd name="T41" fmla="*/ 9 h 63"/>
                <a:gd name="T42" fmla="*/ 18 w 24"/>
                <a:gd name="T43" fmla="*/ 5 h 63"/>
                <a:gd name="T44" fmla="*/ 16 w 24"/>
                <a:gd name="T45" fmla="*/ 3 h 63"/>
                <a:gd name="T46" fmla="*/ 14 w 24"/>
                <a:gd name="T47" fmla="*/ 1 h 63"/>
                <a:gd name="T48" fmla="*/ 10 w 24"/>
                <a:gd name="T49" fmla="*/ 0 h 63"/>
                <a:gd name="T50" fmla="*/ 10 w 24"/>
                <a:gd name="T51" fmla="*/ 0 h 63"/>
                <a:gd name="T52" fmla="*/ 10 w 24"/>
                <a:gd name="T53" fmla="*/ 0 h 63"/>
                <a:gd name="T54" fmla="*/ 10 w 24"/>
                <a:gd name="T55" fmla="*/ 0 h 63"/>
                <a:gd name="T56" fmla="*/ 10 w 24"/>
                <a:gd name="T57" fmla="*/ 0 h 63"/>
                <a:gd name="T58" fmla="*/ 8 w 24"/>
                <a:gd name="T59" fmla="*/ 0 h 63"/>
                <a:gd name="T60" fmla="*/ 8 w 24"/>
                <a:gd name="T61" fmla="*/ 0 h 63"/>
                <a:gd name="T62" fmla="*/ 8 w 24"/>
                <a:gd name="T63" fmla="*/ 0 h 63"/>
                <a:gd name="T64" fmla="*/ 8 w 24"/>
                <a:gd name="T65" fmla="*/ 0 h 63"/>
                <a:gd name="T66" fmla="*/ 4 w 24"/>
                <a:gd name="T67" fmla="*/ 3 h 63"/>
                <a:gd name="T68" fmla="*/ 4 w 24"/>
                <a:gd name="T69" fmla="*/ 7 h 63"/>
                <a:gd name="T70" fmla="*/ 2 w 24"/>
                <a:gd name="T71" fmla="*/ 11 h 63"/>
                <a:gd name="T72" fmla="*/ 2 w 24"/>
                <a:gd name="T73" fmla="*/ 16 h 63"/>
                <a:gd name="T74" fmla="*/ 0 w 24"/>
                <a:gd name="T75" fmla="*/ 20 h 63"/>
                <a:gd name="T76" fmla="*/ 0 w 24"/>
                <a:gd name="T77" fmla="*/ 26 h 63"/>
                <a:gd name="T78" fmla="*/ 0 w 24"/>
                <a:gd name="T79" fmla="*/ 29 h 63"/>
                <a:gd name="T80" fmla="*/ 0 w 24"/>
                <a:gd name="T81" fmla="*/ 35 h 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
                <a:gd name="T124" fmla="*/ 0 h 63"/>
                <a:gd name="T125" fmla="*/ 24 w 24"/>
                <a:gd name="T126" fmla="*/ 63 h 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 h="63">
                  <a:moveTo>
                    <a:pt x="0" y="35"/>
                  </a:moveTo>
                  <a:lnTo>
                    <a:pt x="2" y="38"/>
                  </a:lnTo>
                  <a:lnTo>
                    <a:pt x="2" y="44"/>
                  </a:lnTo>
                  <a:lnTo>
                    <a:pt x="6" y="48"/>
                  </a:lnTo>
                  <a:lnTo>
                    <a:pt x="8" y="51"/>
                  </a:lnTo>
                  <a:lnTo>
                    <a:pt x="10" y="55"/>
                  </a:lnTo>
                  <a:lnTo>
                    <a:pt x="14" y="59"/>
                  </a:lnTo>
                  <a:lnTo>
                    <a:pt x="18" y="61"/>
                  </a:lnTo>
                  <a:lnTo>
                    <a:pt x="22" y="63"/>
                  </a:lnTo>
                  <a:lnTo>
                    <a:pt x="22" y="57"/>
                  </a:lnTo>
                  <a:lnTo>
                    <a:pt x="20" y="51"/>
                  </a:lnTo>
                  <a:lnTo>
                    <a:pt x="20" y="48"/>
                  </a:lnTo>
                  <a:lnTo>
                    <a:pt x="20" y="42"/>
                  </a:lnTo>
                  <a:lnTo>
                    <a:pt x="22" y="37"/>
                  </a:lnTo>
                  <a:lnTo>
                    <a:pt x="22" y="31"/>
                  </a:lnTo>
                  <a:lnTo>
                    <a:pt x="22" y="26"/>
                  </a:lnTo>
                  <a:lnTo>
                    <a:pt x="24" y="20"/>
                  </a:lnTo>
                  <a:lnTo>
                    <a:pt x="24" y="16"/>
                  </a:lnTo>
                  <a:lnTo>
                    <a:pt x="22" y="14"/>
                  </a:lnTo>
                  <a:lnTo>
                    <a:pt x="20" y="11"/>
                  </a:lnTo>
                  <a:lnTo>
                    <a:pt x="20" y="9"/>
                  </a:lnTo>
                  <a:lnTo>
                    <a:pt x="18" y="5"/>
                  </a:lnTo>
                  <a:lnTo>
                    <a:pt x="16" y="3"/>
                  </a:lnTo>
                  <a:lnTo>
                    <a:pt x="14" y="1"/>
                  </a:lnTo>
                  <a:lnTo>
                    <a:pt x="10" y="0"/>
                  </a:lnTo>
                  <a:lnTo>
                    <a:pt x="8" y="0"/>
                  </a:lnTo>
                  <a:lnTo>
                    <a:pt x="4" y="3"/>
                  </a:lnTo>
                  <a:lnTo>
                    <a:pt x="4" y="7"/>
                  </a:lnTo>
                  <a:lnTo>
                    <a:pt x="2" y="11"/>
                  </a:lnTo>
                  <a:lnTo>
                    <a:pt x="2" y="16"/>
                  </a:lnTo>
                  <a:lnTo>
                    <a:pt x="0" y="20"/>
                  </a:lnTo>
                  <a:lnTo>
                    <a:pt x="0" y="26"/>
                  </a:lnTo>
                  <a:lnTo>
                    <a:pt x="0" y="29"/>
                  </a:lnTo>
                  <a:lnTo>
                    <a:pt x="0" y="35"/>
                  </a:lnTo>
                  <a:close/>
                </a:path>
              </a:pathLst>
            </a:custGeom>
            <a:solidFill>
              <a:srgbClr val="FCEF00"/>
            </a:solidFill>
            <a:ln w="9525">
              <a:noFill/>
              <a:round/>
              <a:headEnd/>
              <a:tailEnd/>
            </a:ln>
          </p:spPr>
          <p:txBody>
            <a:bodyPr/>
            <a:lstStyle/>
            <a:p>
              <a:endParaRPr lang="en-US"/>
            </a:p>
          </p:txBody>
        </p:sp>
        <p:sp>
          <p:nvSpPr>
            <p:cNvPr id="45" name="Freeform 42"/>
            <p:cNvSpPr>
              <a:spLocks/>
            </p:cNvSpPr>
            <p:nvPr/>
          </p:nvSpPr>
          <p:spPr bwMode="auto">
            <a:xfrm>
              <a:off x="3097" y="1428"/>
              <a:ext cx="47" cy="50"/>
            </a:xfrm>
            <a:custGeom>
              <a:avLst/>
              <a:gdLst>
                <a:gd name="T0" fmla="*/ 0 w 47"/>
                <a:gd name="T1" fmla="*/ 17 h 50"/>
                <a:gd name="T2" fmla="*/ 2 w 47"/>
                <a:gd name="T3" fmla="*/ 22 h 50"/>
                <a:gd name="T4" fmla="*/ 4 w 47"/>
                <a:gd name="T5" fmla="*/ 28 h 50"/>
                <a:gd name="T6" fmla="*/ 8 w 47"/>
                <a:gd name="T7" fmla="*/ 32 h 50"/>
                <a:gd name="T8" fmla="*/ 12 w 47"/>
                <a:gd name="T9" fmla="*/ 35 h 50"/>
                <a:gd name="T10" fmla="*/ 16 w 47"/>
                <a:gd name="T11" fmla="*/ 39 h 50"/>
                <a:gd name="T12" fmla="*/ 22 w 47"/>
                <a:gd name="T13" fmla="*/ 43 h 50"/>
                <a:gd name="T14" fmla="*/ 26 w 47"/>
                <a:gd name="T15" fmla="*/ 46 h 50"/>
                <a:gd name="T16" fmla="*/ 31 w 47"/>
                <a:gd name="T17" fmla="*/ 48 h 50"/>
                <a:gd name="T18" fmla="*/ 33 w 47"/>
                <a:gd name="T19" fmla="*/ 48 h 50"/>
                <a:gd name="T20" fmla="*/ 35 w 47"/>
                <a:gd name="T21" fmla="*/ 50 h 50"/>
                <a:gd name="T22" fmla="*/ 37 w 47"/>
                <a:gd name="T23" fmla="*/ 50 h 50"/>
                <a:gd name="T24" fmla="*/ 39 w 47"/>
                <a:gd name="T25" fmla="*/ 50 h 50"/>
                <a:gd name="T26" fmla="*/ 41 w 47"/>
                <a:gd name="T27" fmla="*/ 50 h 50"/>
                <a:gd name="T28" fmla="*/ 43 w 47"/>
                <a:gd name="T29" fmla="*/ 50 h 50"/>
                <a:gd name="T30" fmla="*/ 45 w 47"/>
                <a:gd name="T31" fmla="*/ 50 h 50"/>
                <a:gd name="T32" fmla="*/ 47 w 47"/>
                <a:gd name="T33" fmla="*/ 48 h 50"/>
                <a:gd name="T34" fmla="*/ 43 w 47"/>
                <a:gd name="T35" fmla="*/ 43 h 50"/>
                <a:gd name="T36" fmla="*/ 41 w 47"/>
                <a:gd name="T37" fmla="*/ 35 h 50"/>
                <a:gd name="T38" fmla="*/ 39 w 47"/>
                <a:gd name="T39" fmla="*/ 28 h 50"/>
                <a:gd name="T40" fmla="*/ 35 w 47"/>
                <a:gd name="T41" fmla="*/ 20 h 50"/>
                <a:gd name="T42" fmla="*/ 31 w 47"/>
                <a:gd name="T43" fmla="*/ 13 h 50"/>
                <a:gd name="T44" fmla="*/ 28 w 47"/>
                <a:gd name="T45" fmla="*/ 7 h 50"/>
                <a:gd name="T46" fmla="*/ 20 w 47"/>
                <a:gd name="T47" fmla="*/ 4 h 50"/>
                <a:gd name="T48" fmla="*/ 12 w 47"/>
                <a:gd name="T49" fmla="*/ 0 h 50"/>
                <a:gd name="T50" fmla="*/ 12 w 47"/>
                <a:gd name="T51" fmla="*/ 0 h 50"/>
                <a:gd name="T52" fmla="*/ 10 w 47"/>
                <a:gd name="T53" fmla="*/ 0 h 50"/>
                <a:gd name="T54" fmla="*/ 8 w 47"/>
                <a:gd name="T55" fmla="*/ 0 h 50"/>
                <a:gd name="T56" fmla="*/ 8 w 47"/>
                <a:gd name="T57" fmla="*/ 0 h 50"/>
                <a:gd name="T58" fmla="*/ 6 w 47"/>
                <a:gd name="T59" fmla="*/ 0 h 50"/>
                <a:gd name="T60" fmla="*/ 4 w 47"/>
                <a:gd name="T61" fmla="*/ 0 h 50"/>
                <a:gd name="T62" fmla="*/ 4 w 47"/>
                <a:gd name="T63" fmla="*/ 0 h 50"/>
                <a:gd name="T64" fmla="*/ 2 w 47"/>
                <a:gd name="T65" fmla="*/ 0 h 50"/>
                <a:gd name="T66" fmla="*/ 0 w 47"/>
                <a:gd name="T67" fmla="*/ 17 h 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
                <a:gd name="T103" fmla="*/ 0 h 50"/>
                <a:gd name="T104" fmla="*/ 47 w 47"/>
                <a:gd name="T105" fmla="*/ 50 h 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 h="50">
                  <a:moveTo>
                    <a:pt x="0" y="17"/>
                  </a:moveTo>
                  <a:lnTo>
                    <a:pt x="2" y="22"/>
                  </a:lnTo>
                  <a:lnTo>
                    <a:pt x="4" y="28"/>
                  </a:lnTo>
                  <a:lnTo>
                    <a:pt x="8" y="32"/>
                  </a:lnTo>
                  <a:lnTo>
                    <a:pt x="12" y="35"/>
                  </a:lnTo>
                  <a:lnTo>
                    <a:pt x="16" y="39"/>
                  </a:lnTo>
                  <a:lnTo>
                    <a:pt x="22" y="43"/>
                  </a:lnTo>
                  <a:lnTo>
                    <a:pt x="26" y="46"/>
                  </a:lnTo>
                  <a:lnTo>
                    <a:pt x="31" y="48"/>
                  </a:lnTo>
                  <a:lnTo>
                    <a:pt x="33" y="48"/>
                  </a:lnTo>
                  <a:lnTo>
                    <a:pt x="35" y="50"/>
                  </a:lnTo>
                  <a:lnTo>
                    <a:pt x="37" y="50"/>
                  </a:lnTo>
                  <a:lnTo>
                    <a:pt x="39" y="50"/>
                  </a:lnTo>
                  <a:lnTo>
                    <a:pt x="41" y="50"/>
                  </a:lnTo>
                  <a:lnTo>
                    <a:pt x="43" y="50"/>
                  </a:lnTo>
                  <a:lnTo>
                    <a:pt x="45" y="50"/>
                  </a:lnTo>
                  <a:lnTo>
                    <a:pt x="47" y="48"/>
                  </a:lnTo>
                  <a:lnTo>
                    <a:pt x="43" y="43"/>
                  </a:lnTo>
                  <a:lnTo>
                    <a:pt x="41" y="35"/>
                  </a:lnTo>
                  <a:lnTo>
                    <a:pt x="39" y="28"/>
                  </a:lnTo>
                  <a:lnTo>
                    <a:pt x="35" y="20"/>
                  </a:lnTo>
                  <a:lnTo>
                    <a:pt x="31" y="13"/>
                  </a:lnTo>
                  <a:lnTo>
                    <a:pt x="28" y="7"/>
                  </a:lnTo>
                  <a:lnTo>
                    <a:pt x="20" y="4"/>
                  </a:lnTo>
                  <a:lnTo>
                    <a:pt x="12" y="0"/>
                  </a:lnTo>
                  <a:lnTo>
                    <a:pt x="10" y="0"/>
                  </a:lnTo>
                  <a:lnTo>
                    <a:pt x="8" y="0"/>
                  </a:lnTo>
                  <a:lnTo>
                    <a:pt x="6" y="0"/>
                  </a:lnTo>
                  <a:lnTo>
                    <a:pt x="4" y="0"/>
                  </a:lnTo>
                  <a:lnTo>
                    <a:pt x="2" y="0"/>
                  </a:lnTo>
                  <a:lnTo>
                    <a:pt x="0" y="17"/>
                  </a:lnTo>
                  <a:close/>
                </a:path>
              </a:pathLst>
            </a:custGeom>
            <a:solidFill>
              <a:srgbClr val="FCEF00"/>
            </a:solidFill>
            <a:ln w="9525">
              <a:noFill/>
              <a:round/>
              <a:headEnd/>
              <a:tailEnd/>
            </a:ln>
          </p:spPr>
          <p:txBody>
            <a:bodyPr/>
            <a:lstStyle/>
            <a:p>
              <a:endParaRPr lang="en-US"/>
            </a:p>
          </p:txBody>
        </p:sp>
        <p:sp>
          <p:nvSpPr>
            <p:cNvPr id="46" name="Freeform 43"/>
            <p:cNvSpPr>
              <a:spLocks/>
            </p:cNvSpPr>
            <p:nvPr/>
          </p:nvSpPr>
          <p:spPr bwMode="auto">
            <a:xfrm>
              <a:off x="3057" y="1260"/>
              <a:ext cx="40" cy="31"/>
            </a:xfrm>
            <a:custGeom>
              <a:avLst/>
              <a:gdLst>
                <a:gd name="T0" fmla="*/ 0 w 40"/>
                <a:gd name="T1" fmla="*/ 31 h 31"/>
                <a:gd name="T2" fmla="*/ 6 w 40"/>
                <a:gd name="T3" fmla="*/ 31 h 31"/>
                <a:gd name="T4" fmla="*/ 12 w 40"/>
                <a:gd name="T5" fmla="*/ 29 h 31"/>
                <a:gd name="T6" fmla="*/ 18 w 40"/>
                <a:gd name="T7" fmla="*/ 27 h 31"/>
                <a:gd name="T8" fmla="*/ 24 w 40"/>
                <a:gd name="T9" fmla="*/ 26 h 31"/>
                <a:gd name="T10" fmla="*/ 28 w 40"/>
                <a:gd name="T11" fmla="*/ 22 h 31"/>
                <a:gd name="T12" fmla="*/ 32 w 40"/>
                <a:gd name="T13" fmla="*/ 20 h 31"/>
                <a:gd name="T14" fmla="*/ 36 w 40"/>
                <a:gd name="T15" fmla="*/ 16 h 31"/>
                <a:gd name="T16" fmla="*/ 38 w 40"/>
                <a:gd name="T17" fmla="*/ 11 h 31"/>
                <a:gd name="T18" fmla="*/ 40 w 40"/>
                <a:gd name="T19" fmla="*/ 11 h 31"/>
                <a:gd name="T20" fmla="*/ 40 w 40"/>
                <a:gd name="T21" fmla="*/ 9 h 31"/>
                <a:gd name="T22" fmla="*/ 40 w 40"/>
                <a:gd name="T23" fmla="*/ 7 h 31"/>
                <a:gd name="T24" fmla="*/ 40 w 40"/>
                <a:gd name="T25" fmla="*/ 5 h 31"/>
                <a:gd name="T26" fmla="*/ 40 w 40"/>
                <a:gd name="T27" fmla="*/ 5 h 31"/>
                <a:gd name="T28" fmla="*/ 40 w 40"/>
                <a:gd name="T29" fmla="*/ 3 h 31"/>
                <a:gd name="T30" fmla="*/ 40 w 40"/>
                <a:gd name="T31" fmla="*/ 1 h 31"/>
                <a:gd name="T32" fmla="*/ 40 w 40"/>
                <a:gd name="T33" fmla="*/ 0 h 31"/>
                <a:gd name="T34" fmla="*/ 36 w 40"/>
                <a:gd name="T35" fmla="*/ 0 h 31"/>
                <a:gd name="T36" fmla="*/ 32 w 40"/>
                <a:gd name="T37" fmla="*/ 0 h 31"/>
                <a:gd name="T38" fmla="*/ 28 w 40"/>
                <a:gd name="T39" fmla="*/ 1 h 31"/>
                <a:gd name="T40" fmla="*/ 24 w 40"/>
                <a:gd name="T41" fmla="*/ 3 h 31"/>
                <a:gd name="T42" fmla="*/ 20 w 40"/>
                <a:gd name="T43" fmla="*/ 5 h 31"/>
                <a:gd name="T44" fmla="*/ 16 w 40"/>
                <a:gd name="T45" fmla="*/ 7 h 31"/>
                <a:gd name="T46" fmla="*/ 12 w 40"/>
                <a:gd name="T47" fmla="*/ 9 h 31"/>
                <a:gd name="T48" fmla="*/ 10 w 40"/>
                <a:gd name="T49" fmla="*/ 11 h 31"/>
                <a:gd name="T50" fmla="*/ 8 w 40"/>
                <a:gd name="T51" fmla="*/ 14 h 31"/>
                <a:gd name="T52" fmla="*/ 6 w 40"/>
                <a:gd name="T53" fmla="*/ 16 h 31"/>
                <a:gd name="T54" fmla="*/ 6 w 40"/>
                <a:gd name="T55" fmla="*/ 18 h 31"/>
                <a:gd name="T56" fmla="*/ 4 w 40"/>
                <a:gd name="T57" fmla="*/ 22 h 31"/>
                <a:gd name="T58" fmla="*/ 2 w 40"/>
                <a:gd name="T59" fmla="*/ 24 h 31"/>
                <a:gd name="T60" fmla="*/ 2 w 40"/>
                <a:gd name="T61" fmla="*/ 26 h 31"/>
                <a:gd name="T62" fmla="*/ 0 w 40"/>
                <a:gd name="T63" fmla="*/ 27 h 31"/>
                <a:gd name="T64" fmla="*/ 0 w 40"/>
                <a:gd name="T65" fmla="*/ 31 h 31"/>
                <a:gd name="T66" fmla="*/ 0 w 40"/>
                <a:gd name="T67" fmla="*/ 31 h 31"/>
                <a:gd name="T68" fmla="*/ 0 w 40"/>
                <a:gd name="T69" fmla="*/ 31 h 31"/>
                <a:gd name="T70" fmla="*/ 0 w 40"/>
                <a:gd name="T71" fmla="*/ 31 h 31"/>
                <a:gd name="T72" fmla="*/ 0 w 40"/>
                <a:gd name="T73" fmla="*/ 31 h 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31"/>
                <a:gd name="T113" fmla="*/ 40 w 40"/>
                <a:gd name="T114" fmla="*/ 31 h 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31">
                  <a:moveTo>
                    <a:pt x="0" y="31"/>
                  </a:moveTo>
                  <a:lnTo>
                    <a:pt x="6" y="31"/>
                  </a:lnTo>
                  <a:lnTo>
                    <a:pt x="12" y="29"/>
                  </a:lnTo>
                  <a:lnTo>
                    <a:pt x="18" y="27"/>
                  </a:lnTo>
                  <a:lnTo>
                    <a:pt x="24" y="26"/>
                  </a:lnTo>
                  <a:lnTo>
                    <a:pt x="28" y="22"/>
                  </a:lnTo>
                  <a:lnTo>
                    <a:pt x="32" y="20"/>
                  </a:lnTo>
                  <a:lnTo>
                    <a:pt x="36" y="16"/>
                  </a:lnTo>
                  <a:lnTo>
                    <a:pt x="38" y="11"/>
                  </a:lnTo>
                  <a:lnTo>
                    <a:pt x="40" y="11"/>
                  </a:lnTo>
                  <a:lnTo>
                    <a:pt x="40" y="9"/>
                  </a:lnTo>
                  <a:lnTo>
                    <a:pt x="40" y="7"/>
                  </a:lnTo>
                  <a:lnTo>
                    <a:pt x="40" y="5"/>
                  </a:lnTo>
                  <a:lnTo>
                    <a:pt x="40" y="3"/>
                  </a:lnTo>
                  <a:lnTo>
                    <a:pt x="40" y="1"/>
                  </a:lnTo>
                  <a:lnTo>
                    <a:pt x="40" y="0"/>
                  </a:lnTo>
                  <a:lnTo>
                    <a:pt x="36" y="0"/>
                  </a:lnTo>
                  <a:lnTo>
                    <a:pt x="32" y="0"/>
                  </a:lnTo>
                  <a:lnTo>
                    <a:pt x="28" y="1"/>
                  </a:lnTo>
                  <a:lnTo>
                    <a:pt x="24" y="3"/>
                  </a:lnTo>
                  <a:lnTo>
                    <a:pt x="20" y="5"/>
                  </a:lnTo>
                  <a:lnTo>
                    <a:pt x="16" y="7"/>
                  </a:lnTo>
                  <a:lnTo>
                    <a:pt x="12" y="9"/>
                  </a:lnTo>
                  <a:lnTo>
                    <a:pt x="10" y="11"/>
                  </a:lnTo>
                  <a:lnTo>
                    <a:pt x="8" y="14"/>
                  </a:lnTo>
                  <a:lnTo>
                    <a:pt x="6" y="16"/>
                  </a:lnTo>
                  <a:lnTo>
                    <a:pt x="6" y="18"/>
                  </a:lnTo>
                  <a:lnTo>
                    <a:pt x="4" y="22"/>
                  </a:lnTo>
                  <a:lnTo>
                    <a:pt x="2" y="24"/>
                  </a:lnTo>
                  <a:lnTo>
                    <a:pt x="2" y="26"/>
                  </a:lnTo>
                  <a:lnTo>
                    <a:pt x="0" y="27"/>
                  </a:lnTo>
                  <a:lnTo>
                    <a:pt x="0" y="31"/>
                  </a:lnTo>
                  <a:close/>
                </a:path>
              </a:pathLst>
            </a:custGeom>
            <a:solidFill>
              <a:srgbClr val="FCEF00"/>
            </a:solidFill>
            <a:ln w="9525">
              <a:noFill/>
              <a:round/>
              <a:headEnd/>
              <a:tailEnd/>
            </a:ln>
          </p:spPr>
          <p:txBody>
            <a:bodyPr/>
            <a:lstStyle/>
            <a:p>
              <a:endParaRPr lang="en-US"/>
            </a:p>
          </p:txBody>
        </p:sp>
        <p:sp>
          <p:nvSpPr>
            <p:cNvPr id="47" name="Freeform 44"/>
            <p:cNvSpPr>
              <a:spLocks/>
            </p:cNvSpPr>
            <p:nvPr/>
          </p:nvSpPr>
          <p:spPr bwMode="auto">
            <a:xfrm>
              <a:off x="3077" y="1313"/>
              <a:ext cx="57" cy="28"/>
            </a:xfrm>
            <a:custGeom>
              <a:avLst/>
              <a:gdLst>
                <a:gd name="T0" fmla="*/ 0 w 57"/>
                <a:gd name="T1" fmla="*/ 23 h 28"/>
                <a:gd name="T2" fmla="*/ 4 w 57"/>
                <a:gd name="T3" fmla="*/ 24 h 28"/>
                <a:gd name="T4" fmla="*/ 6 w 57"/>
                <a:gd name="T5" fmla="*/ 26 h 28"/>
                <a:gd name="T6" fmla="*/ 10 w 57"/>
                <a:gd name="T7" fmla="*/ 26 h 28"/>
                <a:gd name="T8" fmla="*/ 14 w 57"/>
                <a:gd name="T9" fmla="*/ 28 h 28"/>
                <a:gd name="T10" fmla="*/ 18 w 57"/>
                <a:gd name="T11" fmla="*/ 28 h 28"/>
                <a:gd name="T12" fmla="*/ 22 w 57"/>
                <a:gd name="T13" fmla="*/ 28 h 28"/>
                <a:gd name="T14" fmla="*/ 26 w 57"/>
                <a:gd name="T15" fmla="*/ 28 h 28"/>
                <a:gd name="T16" fmla="*/ 30 w 57"/>
                <a:gd name="T17" fmla="*/ 28 h 28"/>
                <a:gd name="T18" fmla="*/ 34 w 57"/>
                <a:gd name="T19" fmla="*/ 26 h 28"/>
                <a:gd name="T20" fmla="*/ 38 w 57"/>
                <a:gd name="T21" fmla="*/ 24 h 28"/>
                <a:gd name="T22" fmla="*/ 42 w 57"/>
                <a:gd name="T23" fmla="*/ 23 h 28"/>
                <a:gd name="T24" fmla="*/ 46 w 57"/>
                <a:gd name="T25" fmla="*/ 21 h 28"/>
                <a:gd name="T26" fmla="*/ 49 w 57"/>
                <a:gd name="T27" fmla="*/ 17 h 28"/>
                <a:gd name="T28" fmla="*/ 51 w 57"/>
                <a:gd name="T29" fmla="*/ 15 h 28"/>
                <a:gd name="T30" fmla="*/ 53 w 57"/>
                <a:gd name="T31" fmla="*/ 13 h 28"/>
                <a:gd name="T32" fmla="*/ 57 w 57"/>
                <a:gd name="T33" fmla="*/ 10 h 28"/>
                <a:gd name="T34" fmla="*/ 57 w 57"/>
                <a:gd name="T35" fmla="*/ 10 h 28"/>
                <a:gd name="T36" fmla="*/ 57 w 57"/>
                <a:gd name="T37" fmla="*/ 8 h 28"/>
                <a:gd name="T38" fmla="*/ 57 w 57"/>
                <a:gd name="T39" fmla="*/ 8 h 28"/>
                <a:gd name="T40" fmla="*/ 57 w 57"/>
                <a:gd name="T41" fmla="*/ 8 h 28"/>
                <a:gd name="T42" fmla="*/ 57 w 57"/>
                <a:gd name="T43" fmla="*/ 8 h 28"/>
                <a:gd name="T44" fmla="*/ 57 w 57"/>
                <a:gd name="T45" fmla="*/ 8 h 28"/>
                <a:gd name="T46" fmla="*/ 53 w 57"/>
                <a:gd name="T47" fmla="*/ 4 h 28"/>
                <a:gd name="T48" fmla="*/ 51 w 57"/>
                <a:gd name="T49" fmla="*/ 2 h 28"/>
                <a:gd name="T50" fmla="*/ 48 w 57"/>
                <a:gd name="T51" fmla="*/ 2 h 28"/>
                <a:gd name="T52" fmla="*/ 44 w 57"/>
                <a:gd name="T53" fmla="*/ 0 h 28"/>
                <a:gd name="T54" fmla="*/ 42 w 57"/>
                <a:gd name="T55" fmla="*/ 0 h 28"/>
                <a:gd name="T56" fmla="*/ 38 w 57"/>
                <a:gd name="T57" fmla="*/ 0 h 28"/>
                <a:gd name="T58" fmla="*/ 34 w 57"/>
                <a:gd name="T59" fmla="*/ 0 h 28"/>
                <a:gd name="T60" fmla="*/ 30 w 57"/>
                <a:gd name="T61" fmla="*/ 0 h 28"/>
                <a:gd name="T62" fmla="*/ 26 w 57"/>
                <a:gd name="T63" fmla="*/ 2 h 28"/>
                <a:gd name="T64" fmla="*/ 20 w 57"/>
                <a:gd name="T65" fmla="*/ 4 h 28"/>
                <a:gd name="T66" fmla="*/ 16 w 57"/>
                <a:gd name="T67" fmla="*/ 6 h 28"/>
                <a:gd name="T68" fmla="*/ 12 w 57"/>
                <a:gd name="T69" fmla="*/ 8 h 28"/>
                <a:gd name="T70" fmla="*/ 10 w 57"/>
                <a:gd name="T71" fmla="*/ 11 h 28"/>
                <a:gd name="T72" fmla="*/ 6 w 57"/>
                <a:gd name="T73" fmla="*/ 13 h 28"/>
                <a:gd name="T74" fmla="*/ 4 w 57"/>
                <a:gd name="T75" fmla="*/ 17 h 28"/>
                <a:gd name="T76" fmla="*/ 0 w 57"/>
                <a:gd name="T77" fmla="*/ 21 h 28"/>
                <a:gd name="T78" fmla="*/ 0 w 57"/>
                <a:gd name="T79" fmla="*/ 21 h 28"/>
                <a:gd name="T80" fmla="*/ 0 w 57"/>
                <a:gd name="T81" fmla="*/ 21 h 28"/>
                <a:gd name="T82" fmla="*/ 0 w 57"/>
                <a:gd name="T83" fmla="*/ 21 h 28"/>
                <a:gd name="T84" fmla="*/ 0 w 57"/>
                <a:gd name="T85" fmla="*/ 21 h 28"/>
                <a:gd name="T86" fmla="*/ 0 w 57"/>
                <a:gd name="T87" fmla="*/ 21 h 28"/>
                <a:gd name="T88" fmla="*/ 0 w 57"/>
                <a:gd name="T89" fmla="*/ 21 h 28"/>
                <a:gd name="T90" fmla="*/ 0 w 57"/>
                <a:gd name="T91" fmla="*/ 23 h 28"/>
                <a:gd name="T92" fmla="*/ 0 w 57"/>
                <a:gd name="T93" fmla="*/ 23 h 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7"/>
                <a:gd name="T142" fmla="*/ 0 h 28"/>
                <a:gd name="T143" fmla="*/ 57 w 57"/>
                <a:gd name="T144" fmla="*/ 28 h 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7" h="28">
                  <a:moveTo>
                    <a:pt x="0" y="23"/>
                  </a:moveTo>
                  <a:lnTo>
                    <a:pt x="4" y="24"/>
                  </a:lnTo>
                  <a:lnTo>
                    <a:pt x="6" y="26"/>
                  </a:lnTo>
                  <a:lnTo>
                    <a:pt x="10" y="26"/>
                  </a:lnTo>
                  <a:lnTo>
                    <a:pt x="14" y="28"/>
                  </a:lnTo>
                  <a:lnTo>
                    <a:pt x="18" y="28"/>
                  </a:lnTo>
                  <a:lnTo>
                    <a:pt x="22" y="28"/>
                  </a:lnTo>
                  <a:lnTo>
                    <a:pt x="26" y="28"/>
                  </a:lnTo>
                  <a:lnTo>
                    <a:pt x="30" y="28"/>
                  </a:lnTo>
                  <a:lnTo>
                    <a:pt x="34" y="26"/>
                  </a:lnTo>
                  <a:lnTo>
                    <a:pt x="38" y="24"/>
                  </a:lnTo>
                  <a:lnTo>
                    <a:pt x="42" y="23"/>
                  </a:lnTo>
                  <a:lnTo>
                    <a:pt x="46" y="21"/>
                  </a:lnTo>
                  <a:lnTo>
                    <a:pt x="49" y="17"/>
                  </a:lnTo>
                  <a:lnTo>
                    <a:pt x="51" y="15"/>
                  </a:lnTo>
                  <a:lnTo>
                    <a:pt x="53" y="13"/>
                  </a:lnTo>
                  <a:lnTo>
                    <a:pt x="57" y="10"/>
                  </a:lnTo>
                  <a:lnTo>
                    <a:pt x="57" y="8"/>
                  </a:lnTo>
                  <a:lnTo>
                    <a:pt x="53" y="4"/>
                  </a:lnTo>
                  <a:lnTo>
                    <a:pt x="51" y="2"/>
                  </a:lnTo>
                  <a:lnTo>
                    <a:pt x="48" y="2"/>
                  </a:lnTo>
                  <a:lnTo>
                    <a:pt x="44" y="0"/>
                  </a:lnTo>
                  <a:lnTo>
                    <a:pt x="42" y="0"/>
                  </a:lnTo>
                  <a:lnTo>
                    <a:pt x="38" y="0"/>
                  </a:lnTo>
                  <a:lnTo>
                    <a:pt x="34" y="0"/>
                  </a:lnTo>
                  <a:lnTo>
                    <a:pt x="30" y="0"/>
                  </a:lnTo>
                  <a:lnTo>
                    <a:pt x="26" y="2"/>
                  </a:lnTo>
                  <a:lnTo>
                    <a:pt x="20" y="4"/>
                  </a:lnTo>
                  <a:lnTo>
                    <a:pt x="16" y="6"/>
                  </a:lnTo>
                  <a:lnTo>
                    <a:pt x="12" y="8"/>
                  </a:lnTo>
                  <a:lnTo>
                    <a:pt x="10" y="11"/>
                  </a:lnTo>
                  <a:lnTo>
                    <a:pt x="6" y="13"/>
                  </a:lnTo>
                  <a:lnTo>
                    <a:pt x="4" y="17"/>
                  </a:lnTo>
                  <a:lnTo>
                    <a:pt x="0" y="21"/>
                  </a:lnTo>
                  <a:lnTo>
                    <a:pt x="0" y="23"/>
                  </a:lnTo>
                  <a:close/>
                </a:path>
              </a:pathLst>
            </a:custGeom>
            <a:solidFill>
              <a:srgbClr val="FCEF00"/>
            </a:solidFill>
            <a:ln w="9525">
              <a:noFill/>
              <a:round/>
              <a:headEnd/>
              <a:tailEnd/>
            </a:ln>
          </p:spPr>
          <p:txBody>
            <a:bodyPr/>
            <a:lstStyle/>
            <a:p>
              <a:endParaRPr lang="en-US"/>
            </a:p>
          </p:txBody>
        </p:sp>
        <p:sp>
          <p:nvSpPr>
            <p:cNvPr id="48" name="Freeform 45"/>
            <p:cNvSpPr>
              <a:spLocks/>
            </p:cNvSpPr>
            <p:nvPr/>
          </p:nvSpPr>
          <p:spPr bwMode="auto">
            <a:xfrm>
              <a:off x="3148" y="1450"/>
              <a:ext cx="56" cy="32"/>
            </a:xfrm>
            <a:custGeom>
              <a:avLst/>
              <a:gdLst>
                <a:gd name="T0" fmla="*/ 0 w 56"/>
                <a:gd name="T1" fmla="*/ 6 h 32"/>
                <a:gd name="T2" fmla="*/ 2 w 56"/>
                <a:gd name="T3" fmla="*/ 10 h 32"/>
                <a:gd name="T4" fmla="*/ 2 w 56"/>
                <a:gd name="T5" fmla="*/ 13 h 32"/>
                <a:gd name="T6" fmla="*/ 4 w 56"/>
                <a:gd name="T7" fmla="*/ 15 h 32"/>
                <a:gd name="T8" fmla="*/ 6 w 56"/>
                <a:gd name="T9" fmla="*/ 19 h 32"/>
                <a:gd name="T10" fmla="*/ 8 w 56"/>
                <a:gd name="T11" fmla="*/ 21 h 32"/>
                <a:gd name="T12" fmla="*/ 12 w 56"/>
                <a:gd name="T13" fmla="*/ 23 h 32"/>
                <a:gd name="T14" fmla="*/ 14 w 56"/>
                <a:gd name="T15" fmla="*/ 24 h 32"/>
                <a:gd name="T16" fmla="*/ 18 w 56"/>
                <a:gd name="T17" fmla="*/ 26 h 32"/>
                <a:gd name="T18" fmla="*/ 22 w 56"/>
                <a:gd name="T19" fmla="*/ 28 h 32"/>
                <a:gd name="T20" fmla="*/ 26 w 56"/>
                <a:gd name="T21" fmla="*/ 30 h 32"/>
                <a:gd name="T22" fmla="*/ 30 w 56"/>
                <a:gd name="T23" fmla="*/ 32 h 32"/>
                <a:gd name="T24" fmla="*/ 36 w 56"/>
                <a:gd name="T25" fmla="*/ 32 h 32"/>
                <a:gd name="T26" fmla="*/ 40 w 56"/>
                <a:gd name="T27" fmla="*/ 32 h 32"/>
                <a:gd name="T28" fmla="*/ 46 w 56"/>
                <a:gd name="T29" fmla="*/ 32 h 32"/>
                <a:gd name="T30" fmla="*/ 50 w 56"/>
                <a:gd name="T31" fmla="*/ 32 h 32"/>
                <a:gd name="T32" fmla="*/ 54 w 56"/>
                <a:gd name="T33" fmla="*/ 30 h 32"/>
                <a:gd name="T34" fmla="*/ 56 w 56"/>
                <a:gd name="T35" fmla="*/ 26 h 32"/>
                <a:gd name="T36" fmla="*/ 54 w 56"/>
                <a:gd name="T37" fmla="*/ 24 h 32"/>
                <a:gd name="T38" fmla="*/ 54 w 56"/>
                <a:gd name="T39" fmla="*/ 21 h 32"/>
                <a:gd name="T40" fmla="*/ 52 w 56"/>
                <a:gd name="T41" fmla="*/ 19 h 32"/>
                <a:gd name="T42" fmla="*/ 52 w 56"/>
                <a:gd name="T43" fmla="*/ 17 h 32"/>
                <a:gd name="T44" fmla="*/ 50 w 56"/>
                <a:gd name="T45" fmla="*/ 13 h 32"/>
                <a:gd name="T46" fmla="*/ 48 w 56"/>
                <a:gd name="T47" fmla="*/ 11 h 32"/>
                <a:gd name="T48" fmla="*/ 44 w 56"/>
                <a:gd name="T49" fmla="*/ 10 h 32"/>
                <a:gd name="T50" fmla="*/ 40 w 56"/>
                <a:gd name="T51" fmla="*/ 8 h 32"/>
                <a:gd name="T52" fmla="*/ 34 w 56"/>
                <a:gd name="T53" fmla="*/ 4 h 32"/>
                <a:gd name="T54" fmla="*/ 30 w 56"/>
                <a:gd name="T55" fmla="*/ 2 h 32"/>
                <a:gd name="T56" fmla="*/ 24 w 56"/>
                <a:gd name="T57" fmla="*/ 2 h 32"/>
                <a:gd name="T58" fmla="*/ 18 w 56"/>
                <a:gd name="T59" fmla="*/ 0 h 32"/>
                <a:gd name="T60" fmla="*/ 14 w 56"/>
                <a:gd name="T61" fmla="*/ 0 h 32"/>
                <a:gd name="T62" fmla="*/ 8 w 56"/>
                <a:gd name="T63" fmla="*/ 0 h 32"/>
                <a:gd name="T64" fmla="*/ 4 w 56"/>
                <a:gd name="T65" fmla="*/ 2 h 32"/>
                <a:gd name="T66" fmla="*/ 2 w 56"/>
                <a:gd name="T67" fmla="*/ 2 h 32"/>
                <a:gd name="T68" fmla="*/ 2 w 56"/>
                <a:gd name="T69" fmla="*/ 2 h 32"/>
                <a:gd name="T70" fmla="*/ 2 w 56"/>
                <a:gd name="T71" fmla="*/ 4 h 32"/>
                <a:gd name="T72" fmla="*/ 0 w 56"/>
                <a:gd name="T73" fmla="*/ 4 h 32"/>
                <a:gd name="T74" fmla="*/ 0 w 56"/>
                <a:gd name="T75" fmla="*/ 4 h 32"/>
                <a:gd name="T76" fmla="*/ 0 w 56"/>
                <a:gd name="T77" fmla="*/ 4 h 32"/>
                <a:gd name="T78" fmla="*/ 0 w 56"/>
                <a:gd name="T79" fmla="*/ 4 h 32"/>
                <a:gd name="T80" fmla="*/ 0 w 56"/>
                <a:gd name="T81" fmla="*/ 4 h 32"/>
                <a:gd name="T82" fmla="*/ 0 w 56"/>
                <a:gd name="T83" fmla="*/ 4 h 32"/>
                <a:gd name="T84" fmla="*/ 0 w 56"/>
                <a:gd name="T85" fmla="*/ 6 h 32"/>
                <a:gd name="T86" fmla="*/ 0 w 56"/>
                <a:gd name="T87" fmla="*/ 6 h 32"/>
                <a:gd name="T88" fmla="*/ 0 w 56"/>
                <a:gd name="T89" fmla="*/ 6 h 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32"/>
                <a:gd name="T137" fmla="*/ 56 w 56"/>
                <a:gd name="T138" fmla="*/ 32 h 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32">
                  <a:moveTo>
                    <a:pt x="0" y="6"/>
                  </a:moveTo>
                  <a:lnTo>
                    <a:pt x="2" y="10"/>
                  </a:lnTo>
                  <a:lnTo>
                    <a:pt x="2" y="13"/>
                  </a:lnTo>
                  <a:lnTo>
                    <a:pt x="4" y="15"/>
                  </a:lnTo>
                  <a:lnTo>
                    <a:pt x="6" y="19"/>
                  </a:lnTo>
                  <a:lnTo>
                    <a:pt x="8" y="21"/>
                  </a:lnTo>
                  <a:lnTo>
                    <a:pt x="12" y="23"/>
                  </a:lnTo>
                  <a:lnTo>
                    <a:pt x="14" y="24"/>
                  </a:lnTo>
                  <a:lnTo>
                    <a:pt x="18" y="26"/>
                  </a:lnTo>
                  <a:lnTo>
                    <a:pt x="22" y="28"/>
                  </a:lnTo>
                  <a:lnTo>
                    <a:pt x="26" y="30"/>
                  </a:lnTo>
                  <a:lnTo>
                    <a:pt x="30" y="32"/>
                  </a:lnTo>
                  <a:lnTo>
                    <a:pt x="36" y="32"/>
                  </a:lnTo>
                  <a:lnTo>
                    <a:pt x="40" y="32"/>
                  </a:lnTo>
                  <a:lnTo>
                    <a:pt x="46" y="32"/>
                  </a:lnTo>
                  <a:lnTo>
                    <a:pt x="50" y="32"/>
                  </a:lnTo>
                  <a:lnTo>
                    <a:pt x="54" y="30"/>
                  </a:lnTo>
                  <a:lnTo>
                    <a:pt x="56" y="26"/>
                  </a:lnTo>
                  <a:lnTo>
                    <a:pt x="54" y="24"/>
                  </a:lnTo>
                  <a:lnTo>
                    <a:pt x="54" y="21"/>
                  </a:lnTo>
                  <a:lnTo>
                    <a:pt x="52" y="19"/>
                  </a:lnTo>
                  <a:lnTo>
                    <a:pt x="52" y="17"/>
                  </a:lnTo>
                  <a:lnTo>
                    <a:pt x="50" y="13"/>
                  </a:lnTo>
                  <a:lnTo>
                    <a:pt x="48" y="11"/>
                  </a:lnTo>
                  <a:lnTo>
                    <a:pt x="44" y="10"/>
                  </a:lnTo>
                  <a:lnTo>
                    <a:pt x="40" y="8"/>
                  </a:lnTo>
                  <a:lnTo>
                    <a:pt x="34" y="4"/>
                  </a:lnTo>
                  <a:lnTo>
                    <a:pt x="30" y="2"/>
                  </a:lnTo>
                  <a:lnTo>
                    <a:pt x="24" y="2"/>
                  </a:lnTo>
                  <a:lnTo>
                    <a:pt x="18" y="0"/>
                  </a:lnTo>
                  <a:lnTo>
                    <a:pt x="14" y="0"/>
                  </a:lnTo>
                  <a:lnTo>
                    <a:pt x="8" y="0"/>
                  </a:lnTo>
                  <a:lnTo>
                    <a:pt x="4" y="2"/>
                  </a:lnTo>
                  <a:lnTo>
                    <a:pt x="2" y="2"/>
                  </a:lnTo>
                  <a:lnTo>
                    <a:pt x="2" y="4"/>
                  </a:lnTo>
                  <a:lnTo>
                    <a:pt x="0" y="4"/>
                  </a:lnTo>
                  <a:lnTo>
                    <a:pt x="0" y="6"/>
                  </a:lnTo>
                  <a:close/>
                </a:path>
              </a:pathLst>
            </a:custGeom>
            <a:solidFill>
              <a:srgbClr val="FCEF00"/>
            </a:solidFill>
            <a:ln w="9525">
              <a:noFill/>
              <a:round/>
              <a:headEnd/>
              <a:tailEnd/>
            </a:ln>
          </p:spPr>
          <p:txBody>
            <a:bodyPr/>
            <a:lstStyle/>
            <a:p>
              <a:endParaRPr lang="en-US"/>
            </a:p>
          </p:txBody>
        </p:sp>
        <p:sp>
          <p:nvSpPr>
            <p:cNvPr id="49" name="Freeform 46"/>
            <p:cNvSpPr>
              <a:spLocks/>
            </p:cNvSpPr>
            <p:nvPr/>
          </p:nvSpPr>
          <p:spPr bwMode="auto">
            <a:xfrm>
              <a:off x="3093" y="1236"/>
              <a:ext cx="41" cy="18"/>
            </a:xfrm>
            <a:custGeom>
              <a:avLst/>
              <a:gdLst>
                <a:gd name="T0" fmla="*/ 2 w 41"/>
                <a:gd name="T1" fmla="*/ 16 h 18"/>
                <a:gd name="T2" fmla="*/ 2 w 41"/>
                <a:gd name="T3" fmla="*/ 18 h 18"/>
                <a:gd name="T4" fmla="*/ 2 w 41"/>
                <a:gd name="T5" fmla="*/ 18 h 18"/>
                <a:gd name="T6" fmla="*/ 2 w 41"/>
                <a:gd name="T7" fmla="*/ 18 h 18"/>
                <a:gd name="T8" fmla="*/ 4 w 41"/>
                <a:gd name="T9" fmla="*/ 18 h 18"/>
                <a:gd name="T10" fmla="*/ 4 w 41"/>
                <a:gd name="T11" fmla="*/ 18 h 18"/>
                <a:gd name="T12" fmla="*/ 4 w 41"/>
                <a:gd name="T13" fmla="*/ 18 h 18"/>
                <a:gd name="T14" fmla="*/ 32 w 41"/>
                <a:gd name="T15" fmla="*/ 18 h 18"/>
                <a:gd name="T16" fmla="*/ 32 w 41"/>
                <a:gd name="T17" fmla="*/ 18 h 18"/>
                <a:gd name="T18" fmla="*/ 32 w 41"/>
                <a:gd name="T19" fmla="*/ 16 h 18"/>
                <a:gd name="T20" fmla="*/ 33 w 41"/>
                <a:gd name="T21" fmla="*/ 14 h 18"/>
                <a:gd name="T22" fmla="*/ 33 w 41"/>
                <a:gd name="T23" fmla="*/ 14 h 18"/>
                <a:gd name="T24" fmla="*/ 33 w 41"/>
                <a:gd name="T25" fmla="*/ 12 h 18"/>
                <a:gd name="T26" fmla="*/ 33 w 41"/>
                <a:gd name="T27" fmla="*/ 11 h 18"/>
                <a:gd name="T28" fmla="*/ 33 w 41"/>
                <a:gd name="T29" fmla="*/ 11 h 18"/>
                <a:gd name="T30" fmla="*/ 33 w 41"/>
                <a:gd name="T31" fmla="*/ 9 h 18"/>
                <a:gd name="T32" fmla="*/ 41 w 41"/>
                <a:gd name="T33" fmla="*/ 1 h 18"/>
                <a:gd name="T34" fmla="*/ 37 w 41"/>
                <a:gd name="T35" fmla="*/ 1 h 18"/>
                <a:gd name="T36" fmla="*/ 33 w 41"/>
                <a:gd name="T37" fmla="*/ 0 h 18"/>
                <a:gd name="T38" fmla="*/ 28 w 41"/>
                <a:gd name="T39" fmla="*/ 1 h 18"/>
                <a:gd name="T40" fmla="*/ 24 w 41"/>
                <a:gd name="T41" fmla="*/ 1 h 18"/>
                <a:gd name="T42" fmla="*/ 18 w 41"/>
                <a:gd name="T43" fmla="*/ 3 h 18"/>
                <a:gd name="T44" fmla="*/ 14 w 41"/>
                <a:gd name="T45" fmla="*/ 5 h 18"/>
                <a:gd name="T46" fmla="*/ 10 w 41"/>
                <a:gd name="T47" fmla="*/ 9 h 18"/>
                <a:gd name="T48" fmla="*/ 4 w 41"/>
                <a:gd name="T49" fmla="*/ 11 h 18"/>
                <a:gd name="T50" fmla="*/ 4 w 41"/>
                <a:gd name="T51" fmla="*/ 11 h 18"/>
                <a:gd name="T52" fmla="*/ 4 w 41"/>
                <a:gd name="T53" fmla="*/ 12 h 18"/>
                <a:gd name="T54" fmla="*/ 2 w 41"/>
                <a:gd name="T55" fmla="*/ 12 h 18"/>
                <a:gd name="T56" fmla="*/ 2 w 41"/>
                <a:gd name="T57" fmla="*/ 12 h 18"/>
                <a:gd name="T58" fmla="*/ 2 w 41"/>
                <a:gd name="T59" fmla="*/ 12 h 18"/>
                <a:gd name="T60" fmla="*/ 2 w 41"/>
                <a:gd name="T61" fmla="*/ 14 h 18"/>
                <a:gd name="T62" fmla="*/ 0 w 41"/>
                <a:gd name="T63" fmla="*/ 14 h 18"/>
                <a:gd name="T64" fmla="*/ 0 w 41"/>
                <a:gd name="T65" fmla="*/ 14 h 18"/>
                <a:gd name="T66" fmla="*/ 0 w 41"/>
                <a:gd name="T67" fmla="*/ 16 h 18"/>
                <a:gd name="T68" fmla="*/ 0 w 41"/>
                <a:gd name="T69" fmla="*/ 16 h 18"/>
                <a:gd name="T70" fmla="*/ 2 w 41"/>
                <a:gd name="T71" fmla="*/ 16 h 18"/>
                <a:gd name="T72" fmla="*/ 2 w 41"/>
                <a:gd name="T73" fmla="*/ 16 h 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
                <a:gd name="T112" fmla="*/ 0 h 18"/>
                <a:gd name="T113" fmla="*/ 41 w 41"/>
                <a:gd name="T114" fmla="*/ 18 h 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 h="18">
                  <a:moveTo>
                    <a:pt x="2" y="16"/>
                  </a:moveTo>
                  <a:lnTo>
                    <a:pt x="2" y="18"/>
                  </a:lnTo>
                  <a:lnTo>
                    <a:pt x="4" y="18"/>
                  </a:lnTo>
                  <a:lnTo>
                    <a:pt x="32" y="18"/>
                  </a:lnTo>
                  <a:lnTo>
                    <a:pt x="32" y="16"/>
                  </a:lnTo>
                  <a:lnTo>
                    <a:pt x="33" y="14"/>
                  </a:lnTo>
                  <a:lnTo>
                    <a:pt x="33" y="12"/>
                  </a:lnTo>
                  <a:lnTo>
                    <a:pt x="33" y="11"/>
                  </a:lnTo>
                  <a:lnTo>
                    <a:pt x="33" y="9"/>
                  </a:lnTo>
                  <a:lnTo>
                    <a:pt x="41" y="1"/>
                  </a:lnTo>
                  <a:lnTo>
                    <a:pt x="37" y="1"/>
                  </a:lnTo>
                  <a:lnTo>
                    <a:pt x="33" y="0"/>
                  </a:lnTo>
                  <a:lnTo>
                    <a:pt x="28" y="1"/>
                  </a:lnTo>
                  <a:lnTo>
                    <a:pt x="24" y="1"/>
                  </a:lnTo>
                  <a:lnTo>
                    <a:pt x="18" y="3"/>
                  </a:lnTo>
                  <a:lnTo>
                    <a:pt x="14" y="5"/>
                  </a:lnTo>
                  <a:lnTo>
                    <a:pt x="10" y="9"/>
                  </a:lnTo>
                  <a:lnTo>
                    <a:pt x="4" y="11"/>
                  </a:lnTo>
                  <a:lnTo>
                    <a:pt x="4" y="12"/>
                  </a:lnTo>
                  <a:lnTo>
                    <a:pt x="2" y="12"/>
                  </a:lnTo>
                  <a:lnTo>
                    <a:pt x="2" y="14"/>
                  </a:lnTo>
                  <a:lnTo>
                    <a:pt x="0" y="14"/>
                  </a:lnTo>
                  <a:lnTo>
                    <a:pt x="0" y="16"/>
                  </a:lnTo>
                  <a:lnTo>
                    <a:pt x="2" y="16"/>
                  </a:lnTo>
                  <a:close/>
                </a:path>
              </a:pathLst>
            </a:custGeom>
            <a:solidFill>
              <a:srgbClr val="FCEF00"/>
            </a:solidFill>
            <a:ln w="9525">
              <a:noFill/>
              <a:round/>
              <a:headEnd/>
              <a:tailEnd/>
            </a:ln>
          </p:spPr>
          <p:txBody>
            <a:bodyPr/>
            <a:lstStyle/>
            <a:p>
              <a:endParaRPr lang="en-US"/>
            </a:p>
          </p:txBody>
        </p:sp>
        <p:sp>
          <p:nvSpPr>
            <p:cNvPr id="50" name="Freeform 47"/>
            <p:cNvSpPr>
              <a:spLocks/>
            </p:cNvSpPr>
            <p:nvPr/>
          </p:nvSpPr>
          <p:spPr bwMode="auto">
            <a:xfrm>
              <a:off x="3126" y="1297"/>
              <a:ext cx="48" cy="16"/>
            </a:xfrm>
            <a:custGeom>
              <a:avLst/>
              <a:gdLst>
                <a:gd name="T0" fmla="*/ 2 w 48"/>
                <a:gd name="T1" fmla="*/ 11 h 16"/>
                <a:gd name="T2" fmla="*/ 6 w 48"/>
                <a:gd name="T3" fmla="*/ 13 h 16"/>
                <a:gd name="T4" fmla="*/ 12 w 48"/>
                <a:gd name="T5" fmla="*/ 14 h 16"/>
                <a:gd name="T6" fmla="*/ 16 w 48"/>
                <a:gd name="T7" fmla="*/ 14 h 16"/>
                <a:gd name="T8" fmla="*/ 22 w 48"/>
                <a:gd name="T9" fmla="*/ 16 h 16"/>
                <a:gd name="T10" fmla="*/ 26 w 48"/>
                <a:gd name="T11" fmla="*/ 16 h 16"/>
                <a:gd name="T12" fmla="*/ 32 w 48"/>
                <a:gd name="T13" fmla="*/ 14 h 16"/>
                <a:gd name="T14" fmla="*/ 36 w 48"/>
                <a:gd name="T15" fmla="*/ 13 h 16"/>
                <a:gd name="T16" fmla="*/ 42 w 48"/>
                <a:gd name="T17" fmla="*/ 11 h 16"/>
                <a:gd name="T18" fmla="*/ 42 w 48"/>
                <a:gd name="T19" fmla="*/ 9 h 16"/>
                <a:gd name="T20" fmla="*/ 44 w 48"/>
                <a:gd name="T21" fmla="*/ 9 h 16"/>
                <a:gd name="T22" fmla="*/ 44 w 48"/>
                <a:gd name="T23" fmla="*/ 7 h 16"/>
                <a:gd name="T24" fmla="*/ 46 w 48"/>
                <a:gd name="T25" fmla="*/ 7 h 16"/>
                <a:gd name="T26" fmla="*/ 46 w 48"/>
                <a:gd name="T27" fmla="*/ 5 h 16"/>
                <a:gd name="T28" fmla="*/ 48 w 48"/>
                <a:gd name="T29" fmla="*/ 5 h 16"/>
                <a:gd name="T30" fmla="*/ 48 w 48"/>
                <a:gd name="T31" fmla="*/ 3 h 16"/>
                <a:gd name="T32" fmla="*/ 48 w 48"/>
                <a:gd name="T33" fmla="*/ 3 h 16"/>
                <a:gd name="T34" fmla="*/ 44 w 48"/>
                <a:gd name="T35" fmla="*/ 1 h 16"/>
                <a:gd name="T36" fmla="*/ 40 w 48"/>
                <a:gd name="T37" fmla="*/ 0 h 16"/>
                <a:gd name="T38" fmla="*/ 36 w 48"/>
                <a:gd name="T39" fmla="*/ 0 h 16"/>
                <a:gd name="T40" fmla="*/ 32 w 48"/>
                <a:gd name="T41" fmla="*/ 0 h 16"/>
                <a:gd name="T42" fmla="*/ 28 w 48"/>
                <a:gd name="T43" fmla="*/ 0 h 16"/>
                <a:gd name="T44" fmla="*/ 24 w 48"/>
                <a:gd name="T45" fmla="*/ 0 h 16"/>
                <a:gd name="T46" fmla="*/ 18 w 48"/>
                <a:gd name="T47" fmla="*/ 1 h 16"/>
                <a:gd name="T48" fmla="*/ 14 w 48"/>
                <a:gd name="T49" fmla="*/ 1 h 16"/>
                <a:gd name="T50" fmla="*/ 12 w 48"/>
                <a:gd name="T51" fmla="*/ 1 h 16"/>
                <a:gd name="T52" fmla="*/ 10 w 48"/>
                <a:gd name="T53" fmla="*/ 3 h 16"/>
                <a:gd name="T54" fmla="*/ 8 w 48"/>
                <a:gd name="T55" fmla="*/ 3 h 16"/>
                <a:gd name="T56" fmla="*/ 6 w 48"/>
                <a:gd name="T57" fmla="*/ 5 h 16"/>
                <a:gd name="T58" fmla="*/ 6 w 48"/>
                <a:gd name="T59" fmla="*/ 7 h 16"/>
                <a:gd name="T60" fmla="*/ 4 w 48"/>
                <a:gd name="T61" fmla="*/ 7 h 16"/>
                <a:gd name="T62" fmla="*/ 2 w 48"/>
                <a:gd name="T63" fmla="*/ 9 h 16"/>
                <a:gd name="T64" fmla="*/ 0 w 48"/>
                <a:gd name="T65" fmla="*/ 11 h 16"/>
                <a:gd name="T66" fmla="*/ 2 w 48"/>
                <a:gd name="T67" fmla="*/ 11 h 16"/>
                <a:gd name="T68" fmla="*/ 2 w 48"/>
                <a:gd name="T69" fmla="*/ 11 h 16"/>
                <a:gd name="T70" fmla="*/ 2 w 48"/>
                <a:gd name="T71" fmla="*/ 11 h 16"/>
                <a:gd name="T72" fmla="*/ 2 w 48"/>
                <a:gd name="T73" fmla="*/ 11 h 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16"/>
                <a:gd name="T113" fmla="*/ 48 w 48"/>
                <a:gd name="T114" fmla="*/ 16 h 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16">
                  <a:moveTo>
                    <a:pt x="2" y="11"/>
                  </a:moveTo>
                  <a:lnTo>
                    <a:pt x="6" y="13"/>
                  </a:lnTo>
                  <a:lnTo>
                    <a:pt x="12" y="14"/>
                  </a:lnTo>
                  <a:lnTo>
                    <a:pt x="16" y="14"/>
                  </a:lnTo>
                  <a:lnTo>
                    <a:pt x="22" y="16"/>
                  </a:lnTo>
                  <a:lnTo>
                    <a:pt x="26" y="16"/>
                  </a:lnTo>
                  <a:lnTo>
                    <a:pt x="32" y="14"/>
                  </a:lnTo>
                  <a:lnTo>
                    <a:pt x="36" y="13"/>
                  </a:lnTo>
                  <a:lnTo>
                    <a:pt x="42" y="11"/>
                  </a:lnTo>
                  <a:lnTo>
                    <a:pt x="42" y="9"/>
                  </a:lnTo>
                  <a:lnTo>
                    <a:pt x="44" y="9"/>
                  </a:lnTo>
                  <a:lnTo>
                    <a:pt x="44" y="7"/>
                  </a:lnTo>
                  <a:lnTo>
                    <a:pt x="46" y="7"/>
                  </a:lnTo>
                  <a:lnTo>
                    <a:pt x="46" y="5"/>
                  </a:lnTo>
                  <a:lnTo>
                    <a:pt x="48" y="5"/>
                  </a:lnTo>
                  <a:lnTo>
                    <a:pt x="48" y="3"/>
                  </a:lnTo>
                  <a:lnTo>
                    <a:pt x="44" y="1"/>
                  </a:lnTo>
                  <a:lnTo>
                    <a:pt x="40" y="0"/>
                  </a:lnTo>
                  <a:lnTo>
                    <a:pt x="36" y="0"/>
                  </a:lnTo>
                  <a:lnTo>
                    <a:pt x="32" y="0"/>
                  </a:lnTo>
                  <a:lnTo>
                    <a:pt x="28" y="0"/>
                  </a:lnTo>
                  <a:lnTo>
                    <a:pt x="24" y="0"/>
                  </a:lnTo>
                  <a:lnTo>
                    <a:pt x="18" y="1"/>
                  </a:lnTo>
                  <a:lnTo>
                    <a:pt x="14" y="1"/>
                  </a:lnTo>
                  <a:lnTo>
                    <a:pt x="12" y="1"/>
                  </a:lnTo>
                  <a:lnTo>
                    <a:pt x="10" y="3"/>
                  </a:lnTo>
                  <a:lnTo>
                    <a:pt x="8" y="3"/>
                  </a:lnTo>
                  <a:lnTo>
                    <a:pt x="6" y="5"/>
                  </a:lnTo>
                  <a:lnTo>
                    <a:pt x="6" y="7"/>
                  </a:lnTo>
                  <a:lnTo>
                    <a:pt x="4" y="7"/>
                  </a:lnTo>
                  <a:lnTo>
                    <a:pt x="2" y="9"/>
                  </a:lnTo>
                  <a:lnTo>
                    <a:pt x="0" y="11"/>
                  </a:lnTo>
                  <a:lnTo>
                    <a:pt x="2" y="11"/>
                  </a:lnTo>
                  <a:close/>
                </a:path>
              </a:pathLst>
            </a:custGeom>
            <a:solidFill>
              <a:srgbClr val="FCEF00"/>
            </a:solidFill>
            <a:ln w="9525">
              <a:noFill/>
              <a:round/>
              <a:headEnd/>
              <a:tailEnd/>
            </a:ln>
          </p:spPr>
          <p:txBody>
            <a:bodyPr/>
            <a:lstStyle/>
            <a:p>
              <a:endParaRPr lang="en-US"/>
            </a:p>
          </p:txBody>
        </p:sp>
        <p:sp>
          <p:nvSpPr>
            <p:cNvPr id="51" name="Freeform 48"/>
            <p:cNvSpPr>
              <a:spLocks/>
            </p:cNvSpPr>
            <p:nvPr/>
          </p:nvSpPr>
          <p:spPr bwMode="auto">
            <a:xfrm>
              <a:off x="3142" y="1239"/>
              <a:ext cx="36" cy="19"/>
            </a:xfrm>
            <a:custGeom>
              <a:avLst/>
              <a:gdLst>
                <a:gd name="T0" fmla="*/ 0 w 36"/>
                <a:gd name="T1" fmla="*/ 9 h 19"/>
                <a:gd name="T2" fmla="*/ 2 w 36"/>
                <a:gd name="T3" fmla="*/ 11 h 19"/>
                <a:gd name="T4" fmla="*/ 2 w 36"/>
                <a:gd name="T5" fmla="*/ 13 h 19"/>
                <a:gd name="T6" fmla="*/ 4 w 36"/>
                <a:gd name="T7" fmla="*/ 13 h 19"/>
                <a:gd name="T8" fmla="*/ 6 w 36"/>
                <a:gd name="T9" fmla="*/ 15 h 19"/>
                <a:gd name="T10" fmla="*/ 6 w 36"/>
                <a:gd name="T11" fmla="*/ 17 h 19"/>
                <a:gd name="T12" fmla="*/ 8 w 36"/>
                <a:gd name="T13" fmla="*/ 17 h 19"/>
                <a:gd name="T14" fmla="*/ 10 w 36"/>
                <a:gd name="T15" fmla="*/ 17 h 19"/>
                <a:gd name="T16" fmla="*/ 12 w 36"/>
                <a:gd name="T17" fmla="*/ 17 h 19"/>
                <a:gd name="T18" fmla="*/ 14 w 36"/>
                <a:gd name="T19" fmla="*/ 17 h 19"/>
                <a:gd name="T20" fmla="*/ 14 w 36"/>
                <a:gd name="T21" fmla="*/ 17 h 19"/>
                <a:gd name="T22" fmla="*/ 16 w 36"/>
                <a:gd name="T23" fmla="*/ 17 h 19"/>
                <a:gd name="T24" fmla="*/ 16 w 36"/>
                <a:gd name="T25" fmla="*/ 19 h 19"/>
                <a:gd name="T26" fmla="*/ 16 w 36"/>
                <a:gd name="T27" fmla="*/ 19 h 19"/>
                <a:gd name="T28" fmla="*/ 18 w 36"/>
                <a:gd name="T29" fmla="*/ 19 h 19"/>
                <a:gd name="T30" fmla="*/ 18 w 36"/>
                <a:gd name="T31" fmla="*/ 19 h 19"/>
                <a:gd name="T32" fmla="*/ 20 w 36"/>
                <a:gd name="T33" fmla="*/ 19 h 19"/>
                <a:gd name="T34" fmla="*/ 36 w 36"/>
                <a:gd name="T35" fmla="*/ 13 h 19"/>
                <a:gd name="T36" fmla="*/ 36 w 36"/>
                <a:gd name="T37" fmla="*/ 11 h 19"/>
                <a:gd name="T38" fmla="*/ 36 w 36"/>
                <a:gd name="T39" fmla="*/ 9 h 19"/>
                <a:gd name="T40" fmla="*/ 36 w 36"/>
                <a:gd name="T41" fmla="*/ 9 h 19"/>
                <a:gd name="T42" fmla="*/ 36 w 36"/>
                <a:gd name="T43" fmla="*/ 8 h 19"/>
                <a:gd name="T44" fmla="*/ 34 w 36"/>
                <a:gd name="T45" fmla="*/ 8 h 19"/>
                <a:gd name="T46" fmla="*/ 34 w 36"/>
                <a:gd name="T47" fmla="*/ 6 h 19"/>
                <a:gd name="T48" fmla="*/ 34 w 36"/>
                <a:gd name="T49" fmla="*/ 6 h 19"/>
                <a:gd name="T50" fmla="*/ 32 w 36"/>
                <a:gd name="T51" fmla="*/ 4 h 19"/>
                <a:gd name="T52" fmla="*/ 32 w 36"/>
                <a:gd name="T53" fmla="*/ 4 h 19"/>
                <a:gd name="T54" fmla="*/ 30 w 36"/>
                <a:gd name="T55" fmla="*/ 4 h 19"/>
                <a:gd name="T56" fmla="*/ 28 w 36"/>
                <a:gd name="T57" fmla="*/ 2 h 19"/>
                <a:gd name="T58" fmla="*/ 28 w 36"/>
                <a:gd name="T59" fmla="*/ 2 h 19"/>
                <a:gd name="T60" fmla="*/ 26 w 36"/>
                <a:gd name="T61" fmla="*/ 2 h 19"/>
                <a:gd name="T62" fmla="*/ 26 w 36"/>
                <a:gd name="T63" fmla="*/ 2 h 19"/>
                <a:gd name="T64" fmla="*/ 26 w 36"/>
                <a:gd name="T65" fmla="*/ 2 h 19"/>
                <a:gd name="T66" fmla="*/ 24 w 36"/>
                <a:gd name="T67" fmla="*/ 0 h 19"/>
                <a:gd name="T68" fmla="*/ 8 w 36"/>
                <a:gd name="T69" fmla="*/ 2 h 19"/>
                <a:gd name="T70" fmla="*/ 0 w 36"/>
                <a:gd name="T71" fmla="*/ 4 h 19"/>
                <a:gd name="T72" fmla="*/ 0 w 36"/>
                <a:gd name="T73" fmla="*/ 4 h 19"/>
                <a:gd name="T74" fmla="*/ 0 w 36"/>
                <a:gd name="T75" fmla="*/ 4 h 19"/>
                <a:gd name="T76" fmla="*/ 0 w 36"/>
                <a:gd name="T77" fmla="*/ 6 h 19"/>
                <a:gd name="T78" fmla="*/ 0 w 36"/>
                <a:gd name="T79" fmla="*/ 6 h 19"/>
                <a:gd name="T80" fmla="*/ 0 w 36"/>
                <a:gd name="T81" fmla="*/ 6 h 19"/>
                <a:gd name="T82" fmla="*/ 0 w 36"/>
                <a:gd name="T83" fmla="*/ 6 h 19"/>
                <a:gd name="T84" fmla="*/ 0 w 36"/>
                <a:gd name="T85" fmla="*/ 6 h 19"/>
                <a:gd name="T86" fmla="*/ 0 w 36"/>
                <a:gd name="T87" fmla="*/ 8 h 19"/>
                <a:gd name="T88" fmla="*/ 0 w 36"/>
                <a:gd name="T89" fmla="*/ 8 h 19"/>
                <a:gd name="T90" fmla="*/ 0 w 36"/>
                <a:gd name="T91" fmla="*/ 8 h 19"/>
                <a:gd name="T92" fmla="*/ 0 w 36"/>
                <a:gd name="T93" fmla="*/ 9 h 19"/>
                <a:gd name="T94" fmla="*/ 0 w 36"/>
                <a:gd name="T95" fmla="*/ 9 h 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19"/>
                <a:gd name="T146" fmla="*/ 36 w 36"/>
                <a:gd name="T147" fmla="*/ 19 h 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19">
                  <a:moveTo>
                    <a:pt x="0" y="9"/>
                  </a:moveTo>
                  <a:lnTo>
                    <a:pt x="2" y="11"/>
                  </a:lnTo>
                  <a:lnTo>
                    <a:pt x="2" y="13"/>
                  </a:lnTo>
                  <a:lnTo>
                    <a:pt x="4" y="13"/>
                  </a:lnTo>
                  <a:lnTo>
                    <a:pt x="6" y="15"/>
                  </a:lnTo>
                  <a:lnTo>
                    <a:pt x="6" y="17"/>
                  </a:lnTo>
                  <a:lnTo>
                    <a:pt x="8" y="17"/>
                  </a:lnTo>
                  <a:lnTo>
                    <a:pt x="10" y="17"/>
                  </a:lnTo>
                  <a:lnTo>
                    <a:pt x="12" y="17"/>
                  </a:lnTo>
                  <a:lnTo>
                    <a:pt x="14" y="17"/>
                  </a:lnTo>
                  <a:lnTo>
                    <a:pt x="16" y="17"/>
                  </a:lnTo>
                  <a:lnTo>
                    <a:pt x="16" y="19"/>
                  </a:lnTo>
                  <a:lnTo>
                    <a:pt x="18" y="19"/>
                  </a:lnTo>
                  <a:lnTo>
                    <a:pt x="20" y="19"/>
                  </a:lnTo>
                  <a:lnTo>
                    <a:pt x="36" y="13"/>
                  </a:lnTo>
                  <a:lnTo>
                    <a:pt x="36" y="11"/>
                  </a:lnTo>
                  <a:lnTo>
                    <a:pt x="36" y="9"/>
                  </a:lnTo>
                  <a:lnTo>
                    <a:pt x="36" y="8"/>
                  </a:lnTo>
                  <a:lnTo>
                    <a:pt x="34" y="8"/>
                  </a:lnTo>
                  <a:lnTo>
                    <a:pt x="34" y="6"/>
                  </a:lnTo>
                  <a:lnTo>
                    <a:pt x="32" y="4"/>
                  </a:lnTo>
                  <a:lnTo>
                    <a:pt x="30" y="4"/>
                  </a:lnTo>
                  <a:lnTo>
                    <a:pt x="28" y="2"/>
                  </a:lnTo>
                  <a:lnTo>
                    <a:pt x="26" y="2"/>
                  </a:lnTo>
                  <a:lnTo>
                    <a:pt x="24" y="0"/>
                  </a:lnTo>
                  <a:lnTo>
                    <a:pt x="8" y="2"/>
                  </a:lnTo>
                  <a:lnTo>
                    <a:pt x="0" y="4"/>
                  </a:lnTo>
                  <a:lnTo>
                    <a:pt x="0" y="6"/>
                  </a:lnTo>
                  <a:lnTo>
                    <a:pt x="0" y="8"/>
                  </a:lnTo>
                  <a:lnTo>
                    <a:pt x="0" y="9"/>
                  </a:lnTo>
                  <a:close/>
                </a:path>
              </a:pathLst>
            </a:custGeom>
            <a:solidFill>
              <a:srgbClr val="FCEF00"/>
            </a:solidFill>
            <a:ln w="9525">
              <a:noFill/>
              <a:round/>
              <a:headEnd/>
              <a:tailEnd/>
            </a:ln>
          </p:spPr>
          <p:txBody>
            <a:bodyPr/>
            <a:lstStyle/>
            <a:p>
              <a:endParaRPr lang="en-US"/>
            </a:p>
          </p:txBody>
        </p:sp>
        <p:sp>
          <p:nvSpPr>
            <p:cNvPr id="52" name="Freeform 49"/>
            <p:cNvSpPr>
              <a:spLocks/>
            </p:cNvSpPr>
            <p:nvPr/>
          </p:nvSpPr>
          <p:spPr bwMode="auto">
            <a:xfrm>
              <a:off x="3208" y="1460"/>
              <a:ext cx="45" cy="25"/>
            </a:xfrm>
            <a:custGeom>
              <a:avLst/>
              <a:gdLst>
                <a:gd name="T0" fmla="*/ 0 w 45"/>
                <a:gd name="T1" fmla="*/ 3 h 25"/>
                <a:gd name="T2" fmla="*/ 2 w 45"/>
                <a:gd name="T3" fmla="*/ 9 h 25"/>
                <a:gd name="T4" fmla="*/ 6 w 45"/>
                <a:gd name="T5" fmla="*/ 13 h 25"/>
                <a:gd name="T6" fmla="*/ 8 w 45"/>
                <a:gd name="T7" fmla="*/ 16 h 25"/>
                <a:gd name="T8" fmla="*/ 12 w 45"/>
                <a:gd name="T9" fmla="*/ 18 h 25"/>
                <a:gd name="T10" fmla="*/ 14 w 45"/>
                <a:gd name="T11" fmla="*/ 22 h 25"/>
                <a:gd name="T12" fmla="*/ 17 w 45"/>
                <a:gd name="T13" fmla="*/ 24 h 25"/>
                <a:gd name="T14" fmla="*/ 21 w 45"/>
                <a:gd name="T15" fmla="*/ 25 h 25"/>
                <a:gd name="T16" fmla="*/ 27 w 45"/>
                <a:gd name="T17" fmla="*/ 25 h 25"/>
                <a:gd name="T18" fmla="*/ 29 w 45"/>
                <a:gd name="T19" fmla="*/ 25 h 25"/>
                <a:gd name="T20" fmla="*/ 31 w 45"/>
                <a:gd name="T21" fmla="*/ 25 h 25"/>
                <a:gd name="T22" fmla="*/ 35 w 45"/>
                <a:gd name="T23" fmla="*/ 25 h 25"/>
                <a:gd name="T24" fmla="*/ 37 w 45"/>
                <a:gd name="T25" fmla="*/ 25 h 25"/>
                <a:gd name="T26" fmla="*/ 39 w 45"/>
                <a:gd name="T27" fmla="*/ 25 h 25"/>
                <a:gd name="T28" fmla="*/ 41 w 45"/>
                <a:gd name="T29" fmla="*/ 25 h 25"/>
                <a:gd name="T30" fmla="*/ 43 w 45"/>
                <a:gd name="T31" fmla="*/ 24 h 25"/>
                <a:gd name="T32" fmla="*/ 45 w 45"/>
                <a:gd name="T33" fmla="*/ 24 h 25"/>
                <a:gd name="T34" fmla="*/ 43 w 45"/>
                <a:gd name="T35" fmla="*/ 18 h 25"/>
                <a:gd name="T36" fmla="*/ 41 w 45"/>
                <a:gd name="T37" fmla="*/ 14 h 25"/>
                <a:gd name="T38" fmla="*/ 39 w 45"/>
                <a:gd name="T39" fmla="*/ 13 h 25"/>
                <a:gd name="T40" fmla="*/ 35 w 45"/>
                <a:gd name="T41" fmla="*/ 9 h 25"/>
                <a:gd name="T42" fmla="*/ 31 w 45"/>
                <a:gd name="T43" fmla="*/ 7 h 25"/>
                <a:gd name="T44" fmla="*/ 27 w 45"/>
                <a:gd name="T45" fmla="*/ 5 h 25"/>
                <a:gd name="T46" fmla="*/ 23 w 45"/>
                <a:gd name="T47" fmla="*/ 3 h 25"/>
                <a:gd name="T48" fmla="*/ 19 w 45"/>
                <a:gd name="T49" fmla="*/ 1 h 25"/>
                <a:gd name="T50" fmla="*/ 15 w 45"/>
                <a:gd name="T51" fmla="*/ 0 h 25"/>
                <a:gd name="T52" fmla="*/ 14 w 45"/>
                <a:gd name="T53" fmla="*/ 0 h 25"/>
                <a:gd name="T54" fmla="*/ 12 w 45"/>
                <a:gd name="T55" fmla="*/ 0 h 25"/>
                <a:gd name="T56" fmla="*/ 10 w 45"/>
                <a:gd name="T57" fmla="*/ 1 h 25"/>
                <a:gd name="T58" fmla="*/ 8 w 45"/>
                <a:gd name="T59" fmla="*/ 1 h 25"/>
                <a:gd name="T60" fmla="*/ 6 w 45"/>
                <a:gd name="T61" fmla="*/ 1 h 25"/>
                <a:gd name="T62" fmla="*/ 2 w 45"/>
                <a:gd name="T63" fmla="*/ 1 h 25"/>
                <a:gd name="T64" fmla="*/ 0 w 45"/>
                <a:gd name="T65" fmla="*/ 3 h 25"/>
                <a:gd name="T66" fmla="*/ 0 w 45"/>
                <a:gd name="T67" fmla="*/ 3 h 25"/>
                <a:gd name="T68" fmla="*/ 0 w 45"/>
                <a:gd name="T69" fmla="*/ 3 h 25"/>
                <a:gd name="T70" fmla="*/ 0 w 45"/>
                <a:gd name="T71" fmla="*/ 3 h 25"/>
                <a:gd name="T72" fmla="*/ 0 w 45"/>
                <a:gd name="T73" fmla="*/ 3 h 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
                <a:gd name="T112" fmla="*/ 0 h 25"/>
                <a:gd name="T113" fmla="*/ 45 w 45"/>
                <a:gd name="T114" fmla="*/ 25 h 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 h="25">
                  <a:moveTo>
                    <a:pt x="0" y="3"/>
                  </a:moveTo>
                  <a:lnTo>
                    <a:pt x="2" y="9"/>
                  </a:lnTo>
                  <a:lnTo>
                    <a:pt x="6" y="13"/>
                  </a:lnTo>
                  <a:lnTo>
                    <a:pt x="8" y="16"/>
                  </a:lnTo>
                  <a:lnTo>
                    <a:pt x="12" y="18"/>
                  </a:lnTo>
                  <a:lnTo>
                    <a:pt x="14" y="22"/>
                  </a:lnTo>
                  <a:lnTo>
                    <a:pt x="17" y="24"/>
                  </a:lnTo>
                  <a:lnTo>
                    <a:pt x="21" y="25"/>
                  </a:lnTo>
                  <a:lnTo>
                    <a:pt x="27" y="25"/>
                  </a:lnTo>
                  <a:lnTo>
                    <a:pt x="29" y="25"/>
                  </a:lnTo>
                  <a:lnTo>
                    <a:pt x="31" y="25"/>
                  </a:lnTo>
                  <a:lnTo>
                    <a:pt x="35" y="25"/>
                  </a:lnTo>
                  <a:lnTo>
                    <a:pt x="37" y="25"/>
                  </a:lnTo>
                  <a:lnTo>
                    <a:pt x="39" y="25"/>
                  </a:lnTo>
                  <a:lnTo>
                    <a:pt x="41" y="25"/>
                  </a:lnTo>
                  <a:lnTo>
                    <a:pt x="43" y="24"/>
                  </a:lnTo>
                  <a:lnTo>
                    <a:pt x="45" y="24"/>
                  </a:lnTo>
                  <a:lnTo>
                    <a:pt x="43" y="18"/>
                  </a:lnTo>
                  <a:lnTo>
                    <a:pt x="41" y="14"/>
                  </a:lnTo>
                  <a:lnTo>
                    <a:pt x="39" y="13"/>
                  </a:lnTo>
                  <a:lnTo>
                    <a:pt x="35" y="9"/>
                  </a:lnTo>
                  <a:lnTo>
                    <a:pt x="31" y="7"/>
                  </a:lnTo>
                  <a:lnTo>
                    <a:pt x="27" y="5"/>
                  </a:lnTo>
                  <a:lnTo>
                    <a:pt x="23" y="3"/>
                  </a:lnTo>
                  <a:lnTo>
                    <a:pt x="19" y="1"/>
                  </a:lnTo>
                  <a:lnTo>
                    <a:pt x="15" y="0"/>
                  </a:lnTo>
                  <a:lnTo>
                    <a:pt x="14" y="0"/>
                  </a:lnTo>
                  <a:lnTo>
                    <a:pt x="12" y="0"/>
                  </a:lnTo>
                  <a:lnTo>
                    <a:pt x="10" y="1"/>
                  </a:lnTo>
                  <a:lnTo>
                    <a:pt x="8" y="1"/>
                  </a:lnTo>
                  <a:lnTo>
                    <a:pt x="6" y="1"/>
                  </a:lnTo>
                  <a:lnTo>
                    <a:pt x="2" y="1"/>
                  </a:lnTo>
                  <a:lnTo>
                    <a:pt x="0" y="3"/>
                  </a:lnTo>
                  <a:close/>
                </a:path>
              </a:pathLst>
            </a:custGeom>
            <a:solidFill>
              <a:srgbClr val="FCEF00"/>
            </a:solidFill>
            <a:ln w="9525">
              <a:noFill/>
              <a:round/>
              <a:headEnd/>
              <a:tailEnd/>
            </a:ln>
          </p:spPr>
          <p:txBody>
            <a:bodyPr/>
            <a:lstStyle/>
            <a:p>
              <a:endParaRPr lang="en-US"/>
            </a:p>
          </p:txBody>
        </p:sp>
        <p:sp>
          <p:nvSpPr>
            <p:cNvPr id="53" name="Freeform 50"/>
            <p:cNvSpPr>
              <a:spLocks/>
            </p:cNvSpPr>
            <p:nvPr/>
          </p:nvSpPr>
          <p:spPr bwMode="auto">
            <a:xfrm>
              <a:off x="3156" y="1261"/>
              <a:ext cx="40" cy="30"/>
            </a:xfrm>
            <a:custGeom>
              <a:avLst/>
              <a:gdLst>
                <a:gd name="T0" fmla="*/ 2 w 40"/>
                <a:gd name="T1" fmla="*/ 23 h 30"/>
                <a:gd name="T2" fmla="*/ 24 w 40"/>
                <a:gd name="T3" fmla="*/ 30 h 30"/>
                <a:gd name="T4" fmla="*/ 26 w 40"/>
                <a:gd name="T5" fmla="*/ 28 h 30"/>
                <a:gd name="T6" fmla="*/ 30 w 40"/>
                <a:gd name="T7" fmla="*/ 26 h 30"/>
                <a:gd name="T8" fmla="*/ 32 w 40"/>
                <a:gd name="T9" fmla="*/ 25 h 30"/>
                <a:gd name="T10" fmla="*/ 34 w 40"/>
                <a:gd name="T11" fmla="*/ 23 h 30"/>
                <a:gd name="T12" fmla="*/ 36 w 40"/>
                <a:gd name="T13" fmla="*/ 21 h 30"/>
                <a:gd name="T14" fmla="*/ 38 w 40"/>
                <a:gd name="T15" fmla="*/ 17 h 30"/>
                <a:gd name="T16" fmla="*/ 38 w 40"/>
                <a:gd name="T17" fmla="*/ 15 h 30"/>
                <a:gd name="T18" fmla="*/ 40 w 40"/>
                <a:gd name="T19" fmla="*/ 12 h 30"/>
                <a:gd name="T20" fmla="*/ 40 w 40"/>
                <a:gd name="T21" fmla="*/ 10 h 30"/>
                <a:gd name="T22" fmla="*/ 40 w 40"/>
                <a:gd name="T23" fmla="*/ 10 h 30"/>
                <a:gd name="T24" fmla="*/ 40 w 40"/>
                <a:gd name="T25" fmla="*/ 8 h 30"/>
                <a:gd name="T26" fmla="*/ 40 w 40"/>
                <a:gd name="T27" fmla="*/ 6 h 30"/>
                <a:gd name="T28" fmla="*/ 40 w 40"/>
                <a:gd name="T29" fmla="*/ 4 h 30"/>
                <a:gd name="T30" fmla="*/ 40 w 40"/>
                <a:gd name="T31" fmla="*/ 4 h 30"/>
                <a:gd name="T32" fmla="*/ 40 w 40"/>
                <a:gd name="T33" fmla="*/ 2 h 30"/>
                <a:gd name="T34" fmla="*/ 40 w 40"/>
                <a:gd name="T35" fmla="*/ 0 h 30"/>
                <a:gd name="T36" fmla="*/ 36 w 40"/>
                <a:gd name="T37" fmla="*/ 0 h 30"/>
                <a:gd name="T38" fmla="*/ 32 w 40"/>
                <a:gd name="T39" fmla="*/ 0 h 30"/>
                <a:gd name="T40" fmla="*/ 28 w 40"/>
                <a:gd name="T41" fmla="*/ 0 h 30"/>
                <a:gd name="T42" fmla="*/ 24 w 40"/>
                <a:gd name="T43" fmla="*/ 0 h 30"/>
                <a:gd name="T44" fmla="*/ 20 w 40"/>
                <a:gd name="T45" fmla="*/ 2 h 30"/>
                <a:gd name="T46" fmla="*/ 16 w 40"/>
                <a:gd name="T47" fmla="*/ 4 h 30"/>
                <a:gd name="T48" fmla="*/ 12 w 40"/>
                <a:gd name="T49" fmla="*/ 6 h 30"/>
                <a:gd name="T50" fmla="*/ 8 w 40"/>
                <a:gd name="T51" fmla="*/ 8 h 30"/>
                <a:gd name="T52" fmla="*/ 8 w 40"/>
                <a:gd name="T53" fmla="*/ 10 h 30"/>
                <a:gd name="T54" fmla="*/ 6 w 40"/>
                <a:gd name="T55" fmla="*/ 12 h 30"/>
                <a:gd name="T56" fmla="*/ 4 w 40"/>
                <a:gd name="T57" fmla="*/ 13 h 30"/>
                <a:gd name="T58" fmla="*/ 4 w 40"/>
                <a:gd name="T59" fmla="*/ 15 h 30"/>
                <a:gd name="T60" fmla="*/ 2 w 40"/>
                <a:gd name="T61" fmla="*/ 17 h 30"/>
                <a:gd name="T62" fmla="*/ 2 w 40"/>
                <a:gd name="T63" fmla="*/ 19 h 30"/>
                <a:gd name="T64" fmla="*/ 2 w 40"/>
                <a:gd name="T65" fmla="*/ 19 h 30"/>
                <a:gd name="T66" fmla="*/ 0 w 40"/>
                <a:gd name="T67" fmla="*/ 21 h 30"/>
                <a:gd name="T68" fmla="*/ 0 w 40"/>
                <a:gd name="T69" fmla="*/ 23 h 30"/>
                <a:gd name="T70" fmla="*/ 2 w 40"/>
                <a:gd name="T71" fmla="*/ 23 h 30"/>
                <a:gd name="T72" fmla="*/ 2 w 40"/>
                <a:gd name="T73" fmla="*/ 23 h 30"/>
                <a:gd name="T74" fmla="*/ 2 w 40"/>
                <a:gd name="T75" fmla="*/ 23 h 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0"/>
                <a:gd name="T115" fmla="*/ 0 h 30"/>
                <a:gd name="T116" fmla="*/ 40 w 40"/>
                <a:gd name="T117" fmla="*/ 30 h 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0" h="30">
                  <a:moveTo>
                    <a:pt x="2" y="23"/>
                  </a:moveTo>
                  <a:lnTo>
                    <a:pt x="24" y="30"/>
                  </a:lnTo>
                  <a:lnTo>
                    <a:pt x="26" y="28"/>
                  </a:lnTo>
                  <a:lnTo>
                    <a:pt x="30" y="26"/>
                  </a:lnTo>
                  <a:lnTo>
                    <a:pt x="32" y="25"/>
                  </a:lnTo>
                  <a:lnTo>
                    <a:pt x="34" y="23"/>
                  </a:lnTo>
                  <a:lnTo>
                    <a:pt x="36" y="21"/>
                  </a:lnTo>
                  <a:lnTo>
                    <a:pt x="38" y="17"/>
                  </a:lnTo>
                  <a:lnTo>
                    <a:pt x="38" y="15"/>
                  </a:lnTo>
                  <a:lnTo>
                    <a:pt x="40" y="12"/>
                  </a:lnTo>
                  <a:lnTo>
                    <a:pt x="40" y="10"/>
                  </a:lnTo>
                  <a:lnTo>
                    <a:pt x="40" y="8"/>
                  </a:lnTo>
                  <a:lnTo>
                    <a:pt x="40" y="6"/>
                  </a:lnTo>
                  <a:lnTo>
                    <a:pt x="40" y="4"/>
                  </a:lnTo>
                  <a:lnTo>
                    <a:pt x="40" y="2"/>
                  </a:lnTo>
                  <a:lnTo>
                    <a:pt x="40" y="0"/>
                  </a:lnTo>
                  <a:lnTo>
                    <a:pt x="36" y="0"/>
                  </a:lnTo>
                  <a:lnTo>
                    <a:pt x="32" y="0"/>
                  </a:lnTo>
                  <a:lnTo>
                    <a:pt x="28" y="0"/>
                  </a:lnTo>
                  <a:lnTo>
                    <a:pt x="24" y="0"/>
                  </a:lnTo>
                  <a:lnTo>
                    <a:pt x="20" y="2"/>
                  </a:lnTo>
                  <a:lnTo>
                    <a:pt x="16" y="4"/>
                  </a:lnTo>
                  <a:lnTo>
                    <a:pt x="12" y="6"/>
                  </a:lnTo>
                  <a:lnTo>
                    <a:pt x="8" y="8"/>
                  </a:lnTo>
                  <a:lnTo>
                    <a:pt x="8" y="10"/>
                  </a:lnTo>
                  <a:lnTo>
                    <a:pt x="6" y="12"/>
                  </a:lnTo>
                  <a:lnTo>
                    <a:pt x="4" y="13"/>
                  </a:lnTo>
                  <a:lnTo>
                    <a:pt x="4" y="15"/>
                  </a:lnTo>
                  <a:lnTo>
                    <a:pt x="2" y="17"/>
                  </a:lnTo>
                  <a:lnTo>
                    <a:pt x="2" y="19"/>
                  </a:lnTo>
                  <a:lnTo>
                    <a:pt x="0" y="21"/>
                  </a:lnTo>
                  <a:lnTo>
                    <a:pt x="0" y="23"/>
                  </a:lnTo>
                  <a:lnTo>
                    <a:pt x="2" y="23"/>
                  </a:lnTo>
                  <a:close/>
                </a:path>
              </a:pathLst>
            </a:custGeom>
            <a:solidFill>
              <a:srgbClr val="FCEF00"/>
            </a:solidFill>
            <a:ln w="9525">
              <a:noFill/>
              <a:round/>
              <a:headEnd/>
              <a:tailEnd/>
            </a:ln>
          </p:spPr>
          <p:txBody>
            <a:bodyPr/>
            <a:lstStyle/>
            <a:p>
              <a:endParaRPr lang="en-US"/>
            </a:p>
          </p:txBody>
        </p:sp>
        <p:sp>
          <p:nvSpPr>
            <p:cNvPr id="54" name="Freeform 51"/>
            <p:cNvSpPr>
              <a:spLocks/>
            </p:cNvSpPr>
            <p:nvPr/>
          </p:nvSpPr>
          <p:spPr bwMode="auto">
            <a:xfrm>
              <a:off x="3249" y="1452"/>
              <a:ext cx="60" cy="32"/>
            </a:xfrm>
            <a:custGeom>
              <a:avLst/>
              <a:gdLst>
                <a:gd name="T0" fmla="*/ 2 w 60"/>
                <a:gd name="T1" fmla="*/ 8 h 32"/>
                <a:gd name="T2" fmla="*/ 6 w 60"/>
                <a:gd name="T3" fmla="*/ 11 h 32"/>
                <a:gd name="T4" fmla="*/ 10 w 60"/>
                <a:gd name="T5" fmla="*/ 15 h 32"/>
                <a:gd name="T6" fmla="*/ 16 w 60"/>
                <a:gd name="T7" fmla="*/ 19 h 32"/>
                <a:gd name="T8" fmla="*/ 20 w 60"/>
                <a:gd name="T9" fmla="*/ 22 h 32"/>
                <a:gd name="T10" fmla="*/ 26 w 60"/>
                <a:gd name="T11" fmla="*/ 26 h 32"/>
                <a:gd name="T12" fmla="*/ 32 w 60"/>
                <a:gd name="T13" fmla="*/ 30 h 32"/>
                <a:gd name="T14" fmla="*/ 38 w 60"/>
                <a:gd name="T15" fmla="*/ 32 h 32"/>
                <a:gd name="T16" fmla="*/ 44 w 60"/>
                <a:gd name="T17" fmla="*/ 32 h 32"/>
                <a:gd name="T18" fmla="*/ 46 w 60"/>
                <a:gd name="T19" fmla="*/ 32 h 32"/>
                <a:gd name="T20" fmla="*/ 48 w 60"/>
                <a:gd name="T21" fmla="*/ 32 h 32"/>
                <a:gd name="T22" fmla="*/ 50 w 60"/>
                <a:gd name="T23" fmla="*/ 32 h 32"/>
                <a:gd name="T24" fmla="*/ 52 w 60"/>
                <a:gd name="T25" fmla="*/ 32 h 32"/>
                <a:gd name="T26" fmla="*/ 54 w 60"/>
                <a:gd name="T27" fmla="*/ 30 h 32"/>
                <a:gd name="T28" fmla="*/ 56 w 60"/>
                <a:gd name="T29" fmla="*/ 30 h 32"/>
                <a:gd name="T30" fmla="*/ 58 w 60"/>
                <a:gd name="T31" fmla="*/ 30 h 32"/>
                <a:gd name="T32" fmla="*/ 60 w 60"/>
                <a:gd name="T33" fmla="*/ 28 h 32"/>
                <a:gd name="T34" fmla="*/ 58 w 60"/>
                <a:gd name="T35" fmla="*/ 24 h 32"/>
                <a:gd name="T36" fmla="*/ 56 w 60"/>
                <a:gd name="T37" fmla="*/ 21 h 32"/>
                <a:gd name="T38" fmla="*/ 54 w 60"/>
                <a:gd name="T39" fmla="*/ 17 h 32"/>
                <a:gd name="T40" fmla="*/ 52 w 60"/>
                <a:gd name="T41" fmla="*/ 13 h 32"/>
                <a:gd name="T42" fmla="*/ 48 w 60"/>
                <a:gd name="T43" fmla="*/ 11 h 32"/>
                <a:gd name="T44" fmla="*/ 46 w 60"/>
                <a:gd name="T45" fmla="*/ 8 h 32"/>
                <a:gd name="T46" fmla="*/ 42 w 60"/>
                <a:gd name="T47" fmla="*/ 6 h 32"/>
                <a:gd name="T48" fmla="*/ 38 w 60"/>
                <a:gd name="T49" fmla="*/ 4 h 32"/>
                <a:gd name="T50" fmla="*/ 34 w 60"/>
                <a:gd name="T51" fmla="*/ 2 h 32"/>
                <a:gd name="T52" fmla="*/ 30 w 60"/>
                <a:gd name="T53" fmla="*/ 0 h 32"/>
                <a:gd name="T54" fmla="*/ 24 w 60"/>
                <a:gd name="T55" fmla="*/ 0 h 32"/>
                <a:gd name="T56" fmla="*/ 20 w 60"/>
                <a:gd name="T57" fmla="*/ 0 h 32"/>
                <a:gd name="T58" fmla="*/ 14 w 60"/>
                <a:gd name="T59" fmla="*/ 0 h 32"/>
                <a:gd name="T60" fmla="*/ 10 w 60"/>
                <a:gd name="T61" fmla="*/ 2 h 32"/>
                <a:gd name="T62" fmla="*/ 4 w 60"/>
                <a:gd name="T63" fmla="*/ 4 h 32"/>
                <a:gd name="T64" fmla="*/ 0 w 60"/>
                <a:gd name="T65" fmla="*/ 6 h 32"/>
                <a:gd name="T66" fmla="*/ 0 w 60"/>
                <a:gd name="T67" fmla="*/ 6 h 32"/>
                <a:gd name="T68" fmla="*/ 0 w 60"/>
                <a:gd name="T69" fmla="*/ 8 h 32"/>
                <a:gd name="T70" fmla="*/ 2 w 60"/>
                <a:gd name="T71" fmla="*/ 8 h 32"/>
                <a:gd name="T72" fmla="*/ 2 w 60"/>
                <a:gd name="T73" fmla="*/ 8 h 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32"/>
                <a:gd name="T113" fmla="*/ 60 w 60"/>
                <a:gd name="T114" fmla="*/ 32 h 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32">
                  <a:moveTo>
                    <a:pt x="2" y="8"/>
                  </a:moveTo>
                  <a:lnTo>
                    <a:pt x="6" y="11"/>
                  </a:lnTo>
                  <a:lnTo>
                    <a:pt x="10" y="15"/>
                  </a:lnTo>
                  <a:lnTo>
                    <a:pt x="16" y="19"/>
                  </a:lnTo>
                  <a:lnTo>
                    <a:pt x="20" y="22"/>
                  </a:lnTo>
                  <a:lnTo>
                    <a:pt x="26" y="26"/>
                  </a:lnTo>
                  <a:lnTo>
                    <a:pt x="32" y="30"/>
                  </a:lnTo>
                  <a:lnTo>
                    <a:pt x="38" y="32"/>
                  </a:lnTo>
                  <a:lnTo>
                    <a:pt x="44" y="32"/>
                  </a:lnTo>
                  <a:lnTo>
                    <a:pt x="46" y="32"/>
                  </a:lnTo>
                  <a:lnTo>
                    <a:pt x="48" y="32"/>
                  </a:lnTo>
                  <a:lnTo>
                    <a:pt x="50" y="32"/>
                  </a:lnTo>
                  <a:lnTo>
                    <a:pt x="52" y="32"/>
                  </a:lnTo>
                  <a:lnTo>
                    <a:pt x="54" y="30"/>
                  </a:lnTo>
                  <a:lnTo>
                    <a:pt x="56" y="30"/>
                  </a:lnTo>
                  <a:lnTo>
                    <a:pt x="58" y="30"/>
                  </a:lnTo>
                  <a:lnTo>
                    <a:pt x="60" y="28"/>
                  </a:lnTo>
                  <a:lnTo>
                    <a:pt x="58" y="24"/>
                  </a:lnTo>
                  <a:lnTo>
                    <a:pt x="56" y="21"/>
                  </a:lnTo>
                  <a:lnTo>
                    <a:pt x="54" y="17"/>
                  </a:lnTo>
                  <a:lnTo>
                    <a:pt x="52" y="13"/>
                  </a:lnTo>
                  <a:lnTo>
                    <a:pt x="48" y="11"/>
                  </a:lnTo>
                  <a:lnTo>
                    <a:pt x="46" y="8"/>
                  </a:lnTo>
                  <a:lnTo>
                    <a:pt x="42" y="6"/>
                  </a:lnTo>
                  <a:lnTo>
                    <a:pt x="38" y="4"/>
                  </a:lnTo>
                  <a:lnTo>
                    <a:pt x="34" y="2"/>
                  </a:lnTo>
                  <a:lnTo>
                    <a:pt x="30" y="0"/>
                  </a:lnTo>
                  <a:lnTo>
                    <a:pt x="24" y="0"/>
                  </a:lnTo>
                  <a:lnTo>
                    <a:pt x="20" y="0"/>
                  </a:lnTo>
                  <a:lnTo>
                    <a:pt x="14" y="0"/>
                  </a:lnTo>
                  <a:lnTo>
                    <a:pt x="10" y="2"/>
                  </a:lnTo>
                  <a:lnTo>
                    <a:pt x="4" y="4"/>
                  </a:lnTo>
                  <a:lnTo>
                    <a:pt x="0" y="6"/>
                  </a:lnTo>
                  <a:lnTo>
                    <a:pt x="0" y="8"/>
                  </a:lnTo>
                  <a:lnTo>
                    <a:pt x="2" y="8"/>
                  </a:lnTo>
                  <a:close/>
                </a:path>
              </a:pathLst>
            </a:custGeom>
            <a:solidFill>
              <a:srgbClr val="FCEF00"/>
            </a:solidFill>
            <a:ln w="9525">
              <a:noFill/>
              <a:round/>
              <a:headEnd/>
              <a:tailEnd/>
            </a:ln>
          </p:spPr>
          <p:txBody>
            <a:bodyPr/>
            <a:lstStyle/>
            <a:p>
              <a:endParaRPr lang="en-US"/>
            </a:p>
          </p:txBody>
        </p:sp>
        <p:sp>
          <p:nvSpPr>
            <p:cNvPr id="55" name="Freeform 52"/>
            <p:cNvSpPr>
              <a:spLocks/>
            </p:cNvSpPr>
            <p:nvPr/>
          </p:nvSpPr>
          <p:spPr bwMode="auto">
            <a:xfrm>
              <a:off x="3305" y="1448"/>
              <a:ext cx="59" cy="26"/>
            </a:xfrm>
            <a:custGeom>
              <a:avLst/>
              <a:gdLst>
                <a:gd name="T0" fmla="*/ 0 w 59"/>
                <a:gd name="T1" fmla="*/ 10 h 26"/>
                <a:gd name="T2" fmla="*/ 6 w 59"/>
                <a:gd name="T3" fmla="*/ 17 h 26"/>
                <a:gd name="T4" fmla="*/ 17 w 59"/>
                <a:gd name="T5" fmla="*/ 25 h 26"/>
                <a:gd name="T6" fmla="*/ 21 w 59"/>
                <a:gd name="T7" fmla="*/ 26 h 26"/>
                <a:gd name="T8" fmla="*/ 27 w 59"/>
                <a:gd name="T9" fmla="*/ 26 h 26"/>
                <a:gd name="T10" fmla="*/ 33 w 59"/>
                <a:gd name="T11" fmla="*/ 26 h 26"/>
                <a:gd name="T12" fmla="*/ 39 w 59"/>
                <a:gd name="T13" fmla="*/ 26 h 26"/>
                <a:gd name="T14" fmla="*/ 43 w 59"/>
                <a:gd name="T15" fmla="*/ 25 h 26"/>
                <a:gd name="T16" fmla="*/ 49 w 59"/>
                <a:gd name="T17" fmla="*/ 23 h 26"/>
                <a:gd name="T18" fmla="*/ 53 w 59"/>
                <a:gd name="T19" fmla="*/ 19 h 26"/>
                <a:gd name="T20" fmla="*/ 59 w 59"/>
                <a:gd name="T21" fmla="*/ 15 h 26"/>
                <a:gd name="T22" fmla="*/ 53 w 59"/>
                <a:gd name="T23" fmla="*/ 12 h 26"/>
                <a:gd name="T24" fmla="*/ 49 w 59"/>
                <a:gd name="T25" fmla="*/ 8 h 26"/>
                <a:gd name="T26" fmla="*/ 43 w 59"/>
                <a:gd name="T27" fmla="*/ 4 h 26"/>
                <a:gd name="T28" fmla="*/ 39 w 59"/>
                <a:gd name="T29" fmla="*/ 2 h 26"/>
                <a:gd name="T30" fmla="*/ 33 w 59"/>
                <a:gd name="T31" fmla="*/ 0 h 26"/>
                <a:gd name="T32" fmla="*/ 27 w 59"/>
                <a:gd name="T33" fmla="*/ 0 h 26"/>
                <a:gd name="T34" fmla="*/ 19 w 59"/>
                <a:gd name="T35" fmla="*/ 0 h 26"/>
                <a:gd name="T36" fmla="*/ 13 w 59"/>
                <a:gd name="T37" fmla="*/ 0 h 26"/>
                <a:gd name="T38" fmla="*/ 12 w 59"/>
                <a:gd name="T39" fmla="*/ 0 h 26"/>
                <a:gd name="T40" fmla="*/ 10 w 59"/>
                <a:gd name="T41" fmla="*/ 0 h 26"/>
                <a:gd name="T42" fmla="*/ 10 w 59"/>
                <a:gd name="T43" fmla="*/ 2 h 26"/>
                <a:gd name="T44" fmla="*/ 8 w 59"/>
                <a:gd name="T45" fmla="*/ 2 h 26"/>
                <a:gd name="T46" fmla="*/ 6 w 59"/>
                <a:gd name="T47" fmla="*/ 2 h 26"/>
                <a:gd name="T48" fmla="*/ 6 w 59"/>
                <a:gd name="T49" fmla="*/ 4 h 26"/>
                <a:gd name="T50" fmla="*/ 4 w 59"/>
                <a:gd name="T51" fmla="*/ 4 h 26"/>
                <a:gd name="T52" fmla="*/ 4 w 59"/>
                <a:gd name="T53" fmla="*/ 4 h 26"/>
                <a:gd name="T54" fmla="*/ 0 w 59"/>
                <a:gd name="T55" fmla="*/ 8 h 26"/>
                <a:gd name="T56" fmla="*/ 0 w 59"/>
                <a:gd name="T57" fmla="*/ 10 h 26"/>
                <a:gd name="T58" fmla="*/ 0 w 59"/>
                <a:gd name="T59" fmla="*/ 10 h 26"/>
                <a:gd name="T60" fmla="*/ 0 w 59"/>
                <a:gd name="T61" fmla="*/ 10 h 26"/>
                <a:gd name="T62" fmla="*/ 0 w 59"/>
                <a:gd name="T63" fmla="*/ 10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
                <a:gd name="T97" fmla="*/ 0 h 26"/>
                <a:gd name="T98" fmla="*/ 59 w 59"/>
                <a:gd name="T99" fmla="*/ 26 h 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 h="26">
                  <a:moveTo>
                    <a:pt x="0" y="10"/>
                  </a:moveTo>
                  <a:lnTo>
                    <a:pt x="6" y="17"/>
                  </a:lnTo>
                  <a:lnTo>
                    <a:pt x="17" y="25"/>
                  </a:lnTo>
                  <a:lnTo>
                    <a:pt x="21" y="26"/>
                  </a:lnTo>
                  <a:lnTo>
                    <a:pt x="27" y="26"/>
                  </a:lnTo>
                  <a:lnTo>
                    <a:pt x="33" y="26"/>
                  </a:lnTo>
                  <a:lnTo>
                    <a:pt x="39" y="26"/>
                  </a:lnTo>
                  <a:lnTo>
                    <a:pt x="43" y="25"/>
                  </a:lnTo>
                  <a:lnTo>
                    <a:pt x="49" y="23"/>
                  </a:lnTo>
                  <a:lnTo>
                    <a:pt x="53" y="19"/>
                  </a:lnTo>
                  <a:lnTo>
                    <a:pt x="59" y="15"/>
                  </a:lnTo>
                  <a:lnTo>
                    <a:pt x="53" y="12"/>
                  </a:lnTo>
                  <a:lnTo>
                    <a:pt x="49" y="8"/>
                  </a:lnTo>
                  <a:lnTo>
                    <a:pt x="43" y="4"/>
                  </a:lnTo>
                  <a:lnTo>
                    <a:pt x="39" y="2"/>
                  </a:lnTo>
                  <a:lnTo>
                    <a:pt x="33" y="0"/>
                  </a:lnTo>
                  <a:lnTo>
                    <a:pt x="27" y="0"/>
                  </a:lnTo>
                  <a:lnTo>
                    <a:pt x="19" y="0"/>
                  </a:lnTo>
                  <a:lnTo>
                    <a:pt x="13" y="0"/>
                  </a:lnTo>
                  <a:lnTo>
                    <a:pt x="12" y="0"/>
                  </a:lnTo>
                  <a:lnTo>
                    <a:pt x="10" y="0"/>
                  </a:lnTo>
                  <a:lnTo>
                    <a:pt x="10" y="2"/>
                  </a:lnTo>
                  <a:lnTo>
                    <a:pt x="8" y="2"/>
                  </a:lnTo>
                  <a:lnTo>
                    <a:pt x="6" y="2"/>
                  </a:lnTo>
                  <a:lnTo>
                    <a:pt x="6" y="4"/>
                  </a:lnTo>
                  <a:lnTo>
                    <a:pt x="4" y="4"/>
                  </a:lnTo>
                  <a:lnTo>
                    <a:pt x="0" y="8"/>
                  </a:lnTo>
                  <a:lnTo>
                    <a:pt x="0" y="10"/>
                  </a:lnTo>
                  <a:close/>
                </a:path>
              </a:pathLst>
            </a:custGeom>
            <a:solidFill>
              <a:srgbClr val="FCEF00"/>
            </a:solidFill>
            <a:ln w="9525">
              <a:noFill/>
              <a:round/>
              <a:headEnd/>
              <a:tailEnd/>
            </a:ln>
          </p:spPr>
          <p:txBody>
            <a:bodyPr/>
            <a:lstStyle/>
            <a:p>
              <a:endParaRPr lang="en-US"/>
            </a:p>
          </p:txBody>
        </p:sp>
        <p:sp>
          <p:nvSpPr>
            <p:cNvPr id="56" name="Freeform 53"/>
            <p:cNvSpPr>
              <a:spLocks/>
            </p:cNvSpPr>
            <p:nvPr/>
          </p:nvSpPr>
          <p:spPr bwMode="auto">
            <a:xfrm>
              <a:off x="3350" y="1432"/>
              <a:ext cx="60" cy="26"/>
            </a:xfrm>
            <a:custGeom>
              <a:avLst/>
              <a:gdLst>
                <a:gd name="T0" fmla="*/ 0 w 60"/>
                <a:gd name="T1" fmla="*/ 13 h 26"/>
                <a:gd name="T2" fmla="*/ 0 w 60"/>
                <a:gd name="T3" fmla="*/ 15 h 26"/>
                <a:gd name="T4" fmla="*/ 0 w 60"/>
                <a:gd name="T5" fmla="*/ 15 h 26"/>
                <a:gd name="T6" fmla="*/ 0 w 60"/>
                <a:gd name="T7" fmla="*/ 15 h 26"/>
                <a:gd name="T8" fmla="*/ 2 w 60"/>
                <a:gd name="T9" fmla="*/ 15 h 26"/>
                <a:gd name="T10" fmla="*/ 2 w 60"/>
                <a:gd name="T11" fmla="*/ 15 h 26"/>
                <a:gd name="T12" fmla="*/ 2 w 60"/>
                <a:gd name="T13" fmla="*/ 16 h 26"/>
                <a:gd name="T14" fmla="*/ 2 w 60"/>
                <a:gd name="T15" fmla="*/ 16 h 26"/>
                <a:gd name="T16" fmla="*/ 2 w 60"/>
                <a:gd name="T17" fmla="*/ 16 h 26"/>
                <a:gd name="T18" fmla="*/ 10 w 60"/>
                <a:gd name="T19" fmla="*/ 20 h 26"/>
                <a:gd name="T20" fmla="*/ 16 w 60"/>
                <a:gd name="T21" fmla="*/ 24 h 26"/>
                <a:gd name="T22" fmla="*/ 24 w 60"/>
                <a:gd name="T23" fmla="*/ 26 h 26"/>
                <a:gd name="T24" fmla="*/ 30 w 60"/>
                <a:gd name="T25" fmla="*/ 26 h 26"/>
                <a:gd name="T26" fmla="*/ 38 w 60"/>
                <a:gd name="T27" fmla="*/ 26 h 26"/>
                <a:gd name="T28" fmla="*/ 46 w 60"/>
                <a:gd name="T29" fmla="*/ 26 h 26"/>
                <a:gd name="T30" fmla="*/ 54 w 60"/>
                <a:gd name="T31" fmla="*/ 22 h 26"/>
                <a:gd name="T32" fmla="*/ 60 w 60"/>
                <a:gd name="T33" fmla="*/ 18 h 26"/>
                <a:gd name="T34" fmla="*/ 48 w 60"/>
                <a:gd name="T35" fmla="*/ 5 h 26"/>
                <a:gd name="T36" fmla="*/ 44 w 60"/>
                <a:gd name="T37" fmla="*/ 3 h 26"/>
                <a:gd name="T38" fmla="*/ 38 w 60"/>
                <a:gd name="T39" fmla="*/ 2 h 26"/>
                <a:gd name="T40" fmla="*/ 34 w 60"/>
                <a:gd name="T41" fmla="*/ 0 h 26"/>
                <a:gd name="T42" fmla="*/ 28 w 60"/>
                <a:gd name="T43" fmla="*/ 0 h 26"/>
                <a:gd name="T44" fmla="*/ 22 w 60"/>
                <a:gd name="T45" fmla="*/ 0 h 26"/>
                <a:gd name="T46" fmla="*/ 16 w 60"/>
                <a:gd name="T47" fmla="*/ 2 h 26"/>
                <a:gd name="T48" fmla="*/ 10 w 60"/>
                <a:gd name="T49" fmla="*/ 3 h 26"/>
                <a:gd name="T50" fmla="*/ 6 w 60"/>
                <a:gd name="T51" fmla="*/ 5 h 26"/>
                <a:gd name="T52" fmla="*/ 4 w 60"/>
                <a:gd name="T53" fmla="*/ 7 h 26"/>
                <a:gd name="T54" fmla="*/ 2 w 60"/>
                <a:gd name="T55" fmla="*/ 7 h 26"/>
                <a:gd name="T56" fmla="*/ 2 w 60"/>
                <a:gd name="T57" fmla="*/ 9 h 26"/>
                <a:gd name="T58" fmla="*/ 0 w 60"/>
                <a:gd name="T59" fmla="*/ 9 h 26"/>
                <a:gd name="T60" fmla="*/ 0 w 60"/>
                <a:gd name="T61" fmla="*/ 9 h 26"/>
                <a:gd name="T62" fmla="*/ 0 w 60"/>
                <a:gd name="T63" fmla="*/ 11 h 26"/>
                <a:gd name="T64" fmla="*/ 0 w 60"/>
                <a:gd name="T65" fmla="*/ 11 h 26"/>
                <a:gd name="T66" fmla="*/ 0 w 60"/>
                <a:gd name="T67" fmla="*/ 13 h 26"/>
                <a:gd name="T68" fmla="*/ 0 w 60"/>
                <a:gd name="T69" fmla="*/ 13 h 26"/>
                <a:gd name="T70" fmla="*/ 0 w 60"/>
                <a:gd name="T71" fmla="*/ 13 h 26"/>
                <a:gd name="T72" fmla="*/ 0 w 60"/>
                <a:gd name="T73" fmla="*/ 13 h 26"/>
                <a:gd name="T74" fmla="*/ 0 w 60"/>
                <a:gd name="T75" fmla="*/ 13 h 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0"/>
                <a:gd name="T115" fmla="*/ 0 h 26"/>
                <a:gd name="T116" fmla="*/ 60 w 60"/>
                <a:gd name="T117" fmla="*/ 26 h 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0" h="26">
                  <a:moveTo>
                    <a:pt x="0" y="13"/>
                  </a:moveTo>
                  <a:lnTo>
                    <a:pt x="0" y="15"/>
                  </a:lnTo>
                  <a:lnTo>
                    <a:pt x="2" y="15"/>
                  </a:lnTo>
                  <a:lnTo>
                    <a:pt x="2" y="16"/>
                  </a:lnTo>
                  <a:lnTo>
                    <a:pt x="10" y="20"/>
                  </a:lnTo>
                  <a:lnTo>
                    <a:pt x="16" y="24"/>
                  </a:lnTo>
                  <a:lnTo>
                    <a:pt x="24" y="26"/>
                  </a:lnTo>
                  <a:lnTo>
                    <a:pt x="30" y="26"/>
                  </a:lnTo>
                  <a:lnTo>
                    <a:pt x="38" y="26"/>
                  </a:lnTo>
                  <a:lnTo>
                    <a:pt x="46" y="26"/>
                  </a:lnTo>
                  <a:lnTo>
                    <a:pt x="54" y="22"/>
                  </a:lnTo>
                  <a:lnTo>
                    <a:pt x="60" y="18"/>
                  </a:lnTo>
                  <a:lnTo>
                    <a:pt x="48" y="5"/>
                  </a:lnTo>
                  <a:lnTo>
                    <a:pt x="44" y="3"/>
                  </a:lnTo>
                  <a:lnTo>
                    <a:pt x="38" y="2"/>
                  </a:lnTo>
                  <a:lnTo>
                    <a:pt x="34" y="0"/>
                  </a:lnTo>
                  <a:lnTo>
                    <a:pt x="28" y="0"/>
                  </a:lnTo>
                  <a:lnTo>
                    <a:pt x="22" y="0"/>
                  </a:lnTo>
                  <a:lnTo>
                    <a:pt x="16" y="2"/>
                  </a:lnTo>
                  <a:lnTo>
                    <a:pt x="10" y="3"/>
                  </a:lnTo>
                  <a:lnTo>
                    <a:pt x="6" y="5"/>
                  </a:lnTo>
                  <a:lnTo>
                    <a:pt x="4" y="7"/>
                  </a:lnTo>
                  <a:lnTo>
                    <a:pt x="2" y="7"/>
                  </a:lnTo>
                  <a:lnTo>
                    <a:pt x="2" y="9"/>
                  </a:lnTo>
                  <a:lnTo>
                    <a:pt x="0" y="9"/>
                  </a:lnTo>
                  <a:lnTo>
                    <a:pt x="0" y="11"/>
                  </a:lnTo>
                  <a:lnTo>
                    <a:pt x="0" y="13"/>
                  </a:lnTo>
                  <a:close/>
                </a:path>
              </a:pathLst>
            </a:custGeom>
            <a:solidFill>
              <a:srgbClr val="FCEF00"/>
            </a:solidFill>
            <a:ln w="9525">
              <a:noFill/>
              <a:round/>
              <a:headEnd/>
              <a:tailEnd/>
            </a:ln>
          </p:spPr>
          <p:txBody>
            <a:bodyPr/>
            <a:lstStyle/>
            <a:p>
              <a:endParaRPr lang="en-US"/>
            </a:p>
          </p:txBody>
        </p:sp>
        <p:sp>
          <p:nvSpPr>
            <p:cNvPr id="57" name="Freeform 54"/>
            <p:cNvSpPr>
              <a:spLocks/>
            </p:cNvSpPr>
            <p:nvPr/>
          </p:nvSpPr>
          <p:spPr bwMode="auto">
            <a:xfrm>
              <a:off x="3398" y="1413"/>
              <a:ext cx="63" cy="26"/>
            </a:xfrm>
            <a:custGeom>
              <a:avLst/>
              <a:gdLst>
                <a:gd name="T0" fmla="*/ 2 w 63"/>
                <a:gd name="T1" fmla="*/ 17 h 26"/>
                <a:gd name="T2" fmla="*/ 6 w 63"/>
                <a:gd name="T3" fmla="*/ 21 h 26"/>
                <a:gd name="T4" fmla="*/ 12 w 63"/>
                <a:gd name="T5" fmla="*/ 22 h 26"/>
                <a:gd name="T6" fmla="*/ 16 w 63"/>
                <a:gd name="T7" fmla="*/ 24 h 26"/>
                <a:gd name="T8" fmla="*/ 21 w 63"/>
                <a:gd name="T9" fmla="*/ 26 h 26"/>
                <a:gd name="T10" fmla="*/ 27 w 63"/>
                <a:gd name="T11" fmla="*/ 26 h 26"/>
                <a:gd name="T12" fmla="*/ 35 w 63"/>
                <a:gd name="T13" fmla="*/ 26 h 26"/>
                <a:gd name="T14" fmla="*/ 41 w 63"/>
                <a:gd name="T15" fmla="*/ 26 h 26"/>
                <a:gd name="T16" fmla="*/ 47 w 63"/>
                <a:gd name="T17" fmla="*/ 26 h 26"/>
                <a:gd name="T18" fmla="*/ 51 w 63"/>
                <a:gd name="T19" fmla="*/ 24 h 26"/>
                <a:gd name="T20" fmla="*/ 53 w 63"/>
                <a:gd name="T21" fmla="*/ 22 h 26"/>
                <a:gd name="T22" fmla="*/ 55 w 63"/>
                <a:gd name="T23" fmla="*/ 21 h 26"/>
                <a:gd name="T24" fmla="*/ 59 w 63"/>
                <a:gd name="T25" fmla="*/ 19 h 26"/>
                <a:gd name="T26" fmla="*/ 61 w 63"/>
                <a:gd name="T27" fmla="*/ 17 h 26"/>
                <a:gd name="T28" fmla="*/ 63 w 63"/>
                <a:gd name="T29" fmla="*/ 13 h 26"/>
                <a:gd name="T30" fmla="*/ 63 w 63"/>
                <a:gd name="T31" fmla="*/ 11 h 26"/>
                <a:gd name="T32" fmla="*/ 63 w 63"/>
                <a:gd name="T33" fmla="*/ 10 h 26"/>
                <a:gd name="T34" fmla="*/ 59 w 63"/>
                <a:gd name="T35" fmla="*/ 6 h 26"/>
                <a:gd name="T36" fmla="*/ 55 w 63"/>
                <a:gd name="T37" fmla="*/ 4 h 26"/>
                <a:gd name="T38" fmla="*/ 51 w 63"/>
                <a:gd name="T39" fmla="*/ 2 h 26"/>
                <a:gd name="T40" fmla="*/ 47 w 63"/>
                <a:gd name="T41" fmla="*/ 0 h 26"/>
                <a:gd name="T42" fmla="*/ 41 w 63"/>
                <a:gd name="T43" fmla="*/ 0 h 26"/>
                <a:gd name="T44" fmla="*/ 37 w 63"/>
                <a:gd name="T45" fmla="*/ 0 h 26"/>
                <a:gd name="T46" fmla="*/ 31 w 63"/>
                <a:gd name="T47" fmla="*/ 0 h 26"/>
                <a:gd name="T48" fmla="*/ 25 w 63"/>
                <a:gd name="T49" fmla="*/ 0 h 26"/>
                <a:gd name="T50" fmla="*/ 21 w 63"/>
                <a:gd name="T51" fmla="*/ 0 h 26"/>
                <a:gd name="T52" fmla="*/ 17 w 63"/>
                <a:gd name="T53" fmla="*/ 2 h 26"/>
                <a:gd name="T54" fmla="*/ 14 w 63"/>
                <a:gd name="T55" fmla="*/ 4 h 26"/>
                <a:gd name="T56" fmla="*/ 10 w 63"/>
                <a:gd name="T57" fmla="*/ 6 h 26"/>
                <a:gd name="T58" fmla="*/ 8 w 63"/>
                <a:gd name="T59" fmla="*/ 8 h 26"/>
                <a:gd name="T60" fmla="*/ 4 w 63"/>
                <a:gd name="T61" fmla="*/ 11 h 26"/>
                <a:gd name="T62" fmla="*/ 2 w 63"/>
                <a:gd name="T63" fmla="*/ 13 h 26"/>
                <a:gd name="T64" fmla="*/ 0 w 63"/>
                <a:gd name="T65" fmla="*/ 15 h 26"/>
                <a:gd name="T66" fmla="*/ 0 w 63"/>
                <a:gd name="T67" fmla="*/ 17 h 26"/>
                <a:gd name="T68" fmla="*/ 0 w 63"/>
                <a:gd name="T69" fmla="*/ 17 h 26"/>
                <a:gd name="T70" fmla="*/ 0 w 63"/>
                <a:gd name="T71" fmla="*/ 17 h 26"/>
                <a:gd name="T72" fmla="*/ 2 w 63"/>
                <a:gd name="T73" fmla="*/ 17 h 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3"/>
                <a:gd name="T112" fmla="*/ 0 h 26"/>
                <a:gd name="T113" fmla="*/ 63 w 63"/>
                <a:gd name="T114" fmla="*/ 26 h 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3" h="26">
                  <a:moveTo>
                    <a:pt x="2" y="17"/>
                  </a:moveTo>
                  <a:lnTo>
                    <a:pt x="6" y="21"/>
                  </a:lnTo>
                  <a:lnTo>
                    <a:pt x="12" y="22"/>
                  </a:lnTo>
                  <a:lnTo>
                    <a:pt x="16" y="24"/>
                  </a:lnTo>
                  <a:lnTo>
                    <a:pt x="21" y="26"/>
                  </a:lnTo>
                  <a:lnTo>
                    <a:pt x="27" y="26"/>
                  </a:lnTo>
                  <a:lnTo>
                    <a:pt x="35" y="26"/>
                  </a:lnTo>
                  <a:lnTo>
                    <a:pt x="41" y="26"/>
                  </a:lnTo>
                  <a:lnTo>
                    <a:pt x="47" y="26"/>
                  </a:lnTo>
                  <a:lnTo>
                    <a:pt x="51" y="24"/>
                  </a:lnTo>
                  <a:lnTo>
                    <a:pt x="53" y="22"/>
                  </a:lnTo>
                  <a:lnTo>
                    <a:pt x="55" y="21"/>
                  </a:lnTo>
                  <a:lnTo>
                    <a:pt x="59" y="19"/>
                  </a:lnTo>
                  <a:lnTo>
                    <a:pt x="61" y="17"/>
                  </a:lnTo>
                  <a:lnTo>
                    <a:pt x="63" y="13"/>
                  </a:lnTo>
                  <a:lnTo>
                    <a:pt x="63" y="11"/>
                  </a:lnTo>
                  <a:lnTo>
                    <a:pt x="63" y="10"/>
                  </a:lnTo>
                  <a:lnTo>
                    <a:pt x="59" y="6"/>
                  </a:lnTo>
                  <a:lnTo>
                    <a:pt x="55" y="4"/>
                  </a:lnTo>
                  <a:lnTo>
                    <a:pt x="51" y="2"/>
                  </a:lnTo>
                  <a:lnTo>
                    <a:pt x="47" y="0"/>
                  </a:lnTo>
                  <a:lnTo>
                    <a:pt x="41" y="0"/>
                  </a:lnTo>
                  <a:lnTo>
                    <a:pt x="37" y="0"/>
                  </a:lnTo>
                  <a:lnTo>
                    <a:pt x="31" y="0"/>
                  </a:lnTo>
                  <a:lnTo>
                    <a:pt x="25" y="0"/>
                  </a:lnTo>
                  <a:lnTo>
                    <a:pt x="21" y="0"/>
                  </a:lnTo>
                  <a:lnTo>
                    <a:pt x="17" y="2"/>
                  </a:lnTo>
                  <a:lnTo>
                    <a:pt x="14" y="4"/>
                  </a:lnTo>
                  <a:lnTo>
                    <a:pt x="10" y="6"/>
                  </a:lnTo>
                  <a:lnTo>
                    <a:pt x="8" y="8"/>
                  </a:lnTo>
                  <a:lnTo>
                    <a:pt x="4" y="11"/>
                  </a:lnTo>
                  <a:lnTo>
                    <a:pt x="2" y="13"/>
                  </a:lnTo>
                  <a:lnTo>
                    <a:pt x="0" y="15"/>
                  </a:lnTo>
                  <a:lnTo>
                    <a:pt x="0" y="17"/>
                  </a:lnTo>
                  <a:lnTo>
                    <a:pt x="2" y="17"/>
                  </a:lnTo>
                  <a:close/>
                </a:path>
              </a:pathLst>
            </a:custGeom>
            <a:solidFill>
              <a:srgbClr val="FCEF00"/>
            </a:solidFill>
            <a:ln w="9525">
              <a:noFill/>
              <a:round/>
              <a:headEnd/>
              <a:tailEnd/>
            </a:ln>
          </p:spPr>
          <p:txBody>
            <a:bodyPr/>
            <a:lstStyle/>
            <a:p>
              <a:endParaRPr lang="en-US"/>
            </a:p>
          </p:txBody>
        </p:sp>
        <p:sp>
          <p:nvSpPr>
            <p:cNvPr id="58" name="Freeform 55"/>
            <p:cNvSpPr>
              <a:spLocks/>
            </p:cNvSpPr>
            <p:nvPr/>
          </p:nvSpPr>
          <p:spPr bwMode="auto">
            <a:xfrm>
              <a:off x="3451" y="1387"/>
              <a:ext cx="58" cy="24"/>
            </a:xfrm>
            <a:custGeom>
              <a:avLst/>
              <a:gdLst>
                <a:gd name="T0" fmla="*/ 0 w 58"/>
                <a:gd name="T1" fmla="*/ 19 h 24"/>
                <a:gd name="T2" fmla="*/ 6 w 58"/>
                <a:gd name="T3" fmla="*/ 21 h 24"/>
                <a:gd name="T4" fmla="*/ 14 w 58"/>
                <a:gd name="T5" fmla="*/ 23 h 24"/>
                <a:gd name="T6" fmla="*/ 20 w 58"/>
                <a:gd name="T7" fmla="*/ 24 h 24"/>
                <a:gd name="T8" fmla="*/ 26 w 58"/>
                <a:gd name="T9" fmla="*/ 24 h 24"/>
                <a:gd name="T10" fmla="*/ 34 w 58"/>
                <a:gd name="T11" fmla="*/ 23 h 24"/>
                <a:gd name="T12" fmla="*/ 40 w 58"/>
                <a:gd name="T13" fmla="*/ 23 h 24"/>
                <a:gd name="T14" fmla="*/ 48 w 58"/>
                <a:gd name="T15" fmla="*/ 19 h 24"/>
                <a:gd name="T16" fmla="*/ 54 w 58"/>
                <a:gd name="T17" fmla="*/ 17 h 24"/>
                <a:gd name="T18" fmla="*/ 54 w 58"/>
                <a:gd name="T19" fmla="*/ 15 h 24"/>
                <a:gd name="T20" fmla="*/ 56 w 58"/>
                <a:gd name="T21" fmla="*/ 15 h 24"/>
                <a:gd name="T22" fmla="*/ 56 w 58"/>
                <a:gd name="T23" fmla="*/ 15 h 24"/>
                <a:gd name="T24" fmla="*/ 56 w 58"/>
                <a:gd name="T25" fmla="*/ 15 h 24"/>
                <a:gd name="T26" fmla="*/ 56 w 58"/>
                <a:gd name="T27" fmla="*/ 13 h 24"/>
                <a:gd name="T28" fmla="*/ 56 w 58"/>
                <a:gd name="T29" fmla="*/ 13 h 24"/>
                <a:gd name="T30" fmla="*/ 58 w 58"/>
                <a:gd name="T31" fmla="*/ 13 h 24"/>
                <a:gd name="T32" fmla="*/ 58 w 58"/>
                <a:gd name="T33" fmla="*/ 13 h 24"/>
                <a:gd name="T34" fmla="*/ 58 w 58"/>
                <a:gd name="T35" fmla="*/ 11 h 24"/>
                <a:gd name="T36" fmla="*/ 56 w 58"/>
                <a:gd name="T37" fmla="*/ 10 h 24"/>
                <a:gd name="T38" fmla="*/ 56 w 58"/>
                <a:gd name="T39" fmla="*/ 8 h 24"/>
                <a:gd name="T40" fmla="*/ 54 w 58"/>
                <a:gd name="T41" fmla="*/ 8 h 24"/>
                <a:gd name="T42" fmla="*/ 52 w 58"/>
                <a:gd name="T43" fmla="*/ 6 h 24"/>
                <a:gd name="T44" fmla="*/ 50 w 58"/>
                <a:gd name="T45" fmla="*/ 6 h 24"/>
                <a:gd name="T46" fmla="*/ 50 w 58"/>
                <a:gd name="T47" fmla="*/ 4 h 24"/>
                <a:gd name="T48" fmla="*/ 48 w 58"/>
                <a:gd name="T49" fmla="*/ 2 h 24"/>
                <a:gd name="T50" fmla="*/ 42 w 58"/>
                <a:gd name="T51" fmla="*/ 0 h 24"/>
                <a:gd name="T52" fmla="*/ 36 w 58"/>
                <a:gd name="T53" fmla="*/ 0 h 24"/>
                <a:gd name="T54" fmla="*/ 30 w 58"/>
                <a:gd name="T55" fmla="*/ 0 h 24"/>
                <a:gd name="T56" fmla="*/ 24 w 58"/>
                <a:gd name="T57" fmla="*/ 0 h 24"/>
                <a:gd name="T58" fmla="*/ 18 w 58"/>
                <a:gd name="T59" fmla="*/ 4 h 24"/>
                <a:gd name="T60" fmla="*/ 12 w 58"/>
                <a:gd name="T61" fmla="*/ 6 h 24"/>
                <a:gd name="T62" fmla="*/ 6 w 58"/>
                <a:gd name="T63" fmla="*/ 10 h 24"/>
                <a:gd name="T64" fmla="*/ 2 w 58"/>
                <a:gd name="T65" fmla="*/ 15 h 24"/>
                <a:gd name="T66" fmla="*/ 0 w 58"/>
                <a:gd name="T67" fmla="*/ 15 h 24"/>
                <a:gd name="T68" fmla="*/ 0 w 58"/>
                <a:gd name="T69" fmla="*/ 15 h 24"/>
                <a:gd name="T70" fmla="*/ 0 w 58"/>
                <a:gd name="T71" fmla="*/ 15 h 24"/>
                <a:gd name="T72" fmla="*/ 0 w 58"/>
                <a:gd name="T73" fmla="*/ 15 h 24"/>
                <a:gd name="T74" fmla="*/ 0 w 58"/>
                <a:gd name="T75" fmla="*/ 17 h 24"/>
                <a:gd name="T76" fmla="*/ 0 w 58"/>
                <a:gd name="T77" fmla="*/ 17 h 24"/>
                <a:gd name="T78" fmla="*/ 0 w 58"/>
                <a:gd name="T79" fmla="*/ 17 h 24"/>
                <a:gd name="T80" fmla="*/ 0 w 58"/>
                <a:gd name="T81" fmla="*/ 17 h 24"/>
                <a:gd name="T82" fmla="*/ 0 w 58"/>
                <a:gd name="T83" fmla="*/ 17 h 24"/>
                <a:gd name="T84" fmla="*/ 0 w 58"/>
                <a:gd name="T85" fmla="*/ 19 h 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8"/>
                <a:gd name="T130" fmla="*/ 0 h 24"/>
                <a:gd name="T131" fmla="*/ 58 w 58"/>
                <a:gd name="T132" fmla="*/ 24 h 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8" h="24">
                  <a:moveTo>
                    <a:pt x="0" y="19"/>
                  </a:moveTo>
                  <a:lnTo>
                    <a:pt x="6" y="21"/>
                  </a:lnTo>
                  <a:lnTo>
                    <a:pt x="14" y="23"/>
                  </a:lnTo>
                  <a:lnTo>
                    <a:pt x="20" y="24"/>
                  </a:lnTo>
                  <a:lnTo>
                    <a:pt x="26" y="24"/>
                  </a:lnTo>
                  <a:lnTo>
                    <a:pt x="34" y="23"/>
                  </a:lnTo>
                  <a:lnTo>
                    <a:pt x="40" y="23"/>
                  </a:lnTo>
                  <a:lnTo>
                    <a:pt x="48" y="19"/>
                  </a:lnTo>
                  <a:lnTo>
                    <a:pt x="54" y="17"/>
                  </a:lnTo>
                  <a:lnTo>
                    <a:pt x="54" y="15"/>
                  </a:lnTo>
                  <a:lnTo>
                    <a:pt x="56" y="15"/>
                  </a:lnTo>
                  <a:lnTo>
                    <a:pt x="56" y="13"/>
                  </a:lnTo>
                  <a:lnTo>
                    <a:pt x="58" y="13"/>
                  </a:lnTo>
                  <a:lnTo>
                    <a:pt x="58" y="11"/>
                  </a:lnTo>
                  <a:lnTo>
                    <a:pt x="56" y="10"/>
                  </a:lnTo>
                  <a:lnTo>
                    <a:pt x="56" y="8"/>
                  </a:lnTo>
                  <a:lnTo>
                    <a:pt x="54" y="8"/>
                  </a:lnTo>
                  <a:lnTo>
                    <a:pt x="52" y="6"/>
                  </a:lnTo>
                  <a:lnTo>
                    <a:pt x="50" y="6"/>
                  </a:lnTo>
                  <a:lnTo>
                    <a:pt x="50" y="4"/>
                  </a:lnTo>
                  <a:lnTo>
                    <a:pt x="48" y="2"/>
                  </a:lnTo>
                  <a:lnTo>
                    <a:pt x="42" y="0"/>
                  </a:lnTo>
                  <a:lnTo>
                    <a:pt x="36" y="0"/>
                  </a:lnTo>
                  <a:lnTo>
                    <a:pt x="30" y="0"/>
                  </a:lnTo>
                  <a:lnTo>
                    <a:pt x="24" y="0"/>
                  </a:lnTo>
                  <a:lnTo>
                    <a:pt x="18" y="4"/>
                  </a:lnTo>
                  <a:lnTo>
                    <a:pt x="12" y="6"/>
                  </a:lnTo>
                  <a:lnTo>
                    <a:pt x="6" y="10"/>
                  </a:lnTo>
                  <a:lnTo>
                    <a:pt x="2" y="15"/>
                  </a:lnTo>
                  <a:lnTo>
                    <a:pt x="0" y="15"/>
                  </a:lnTo>
                  <a:lnTo>
                    <a:pt x="0" y="17"/>
                  </a:lnTo>
                  <a:lnTo>
                    <a:pt x="0" y="19"/>
                  </a:lnTo>
                  <a:close/>
                </a:path>
              </a:pathLst>
            </a:custGeom>
            <a:solidFill>
              <a:srgbClr val="FCEF00"/>
            </a:solidFill>
            <a:ln w="9525">
              <a:noFill/>
              <a:round/>
              <a:headEnd/>
              <a:tailEnd/>
            </a:ln>
          </p:spPr>
          <p:txBody>
            <a:bodyPr/>
            <a:lstStyle/>
            <a:p>
              <a:endParaRPr lang="en-US"/>
            </a:p>
          </p:txBody>
        </p:sp>
        <p:sp>
          <p:nvSpPr>
            <p:cNvPr id="59" name="Freeform 56"/>
            <p:cNvSpPr>
              <a:spLocks/>
            </p:cNvSpPr>
            <p:nvPr/>
          </p:nvSpPr>
          <p:spPr bwMode="auto">
            <a:xfrm>
              <a:off x="3501" y="1369"/>
              <a:ext cx="57" cy="26"/>
            </a:xfrm>
            <a:custGeom>
              <a:avLst/>
              <a:gdLst>
                <a:gd name="T0" fmla="*/ 0 w 57"/>
                <a:gd name="T1" fmla="*/ 9 h 26"/>
                <a:gd name="T2" fmla="*/ 4 w 57"/>
                <a:gd name="T3" fmla="*/ 13 h 26"/>
                <a:gd name="T4" fmla="*/ 10 w 57"/>
                <a:gd name="T5" fmla="*/ 16 h 26"/>
                <a:gd name="T6" fmla="*/ 13 w 57"/>
                <a:gd name="T7" fmla="*/ 20 h 26"/>
                <a:gd name="T8" fmla="*/ 19 w 57"/>
                <a:gd name="T9" fmla="*/ 22 h 26"/>
                <a:gd name="T10" fmla="*/ 23 w 57"/>
                <a:gd name="T11" fmla="*/ 24 h 26"/>
                <a:gd name="T12" fmla="*/ 29 w 57"/>
                <a:gd name="T13" fmla="*/ 26 h 26"/>
                <a:gd name="T14" fmla="*/ 37 w 57"/>
                <a:gd name="T15" fmla="*/ 26 h 26"/>
                <a:gd name="T16" fmla="*/ 43 w 57"/>
                <a:gd name="T17" fmla="*/ 26 h 26"/>
                <a:gd name="T18" fmla="*/ 45 w 57"/>
                <a:gd name="T19" fmla="*/ 26 h 26"/>
                <a:gd name="T20" fmla="*/ 47 w 57"/>
                <a:gd name="T21" fmla="*/ 26 h 26"/>
                <a:gd name="T22" fmla="*/ 49 w 57"/>
                <a:gd name="T23" fmla="*/ 26 h 26"/>
                <a:gd name="T24" fmla="*/ 51 w 57"/>
                <a:gd name="T25" fmla="*/ 24 h 26"/>
                <a:gd name="T26" fmla="*/ 51 w 57"/>
                <a:gd name="T27" fmla="*/ 24 h 26"/>
                <a:gd name="T28" fmla="*/ 53 w 57"/>
                <a:gd name="T29" fmla="*/ 24 h 26"/>
                <a:gd name="T30" fmla="*/ 55 w 57"/>
                <a:gd name="T31" fmla="*/ 22 h 26"/>
                <a:gd name="T32" fmla="*/ 55 w 57"/>
                <a:gd name="T33" fmla="*/ 22 h 26"/>
                <a:gd name="T34" fmla="*/ 55 w 57"/>
                <a:gd name="T35" fmla="*/ 22 h 26"/>
                <a:gd name="T36" fmla="*/ 55 w 57"/>
                <a:gd name="T37" fmla="*/ 22 h 26"/>
                <a:gd name="T38" fmla="*/ 55 w 57"/>
                <a:gd name="T39" fmla="*/ 22 h 26"/>
                <a:gd name="T40" fmla="*/ 55 w 57"/>
                <a:gd name="T41" fmla="*/ 20 h 26"/>
                <a:gd name="T42" fmla="*/ 55 w 57"/>
                <a:gd name="T43" fmla="*/ 20 h 26"/>
                <a:gd name="T44" fmla="*/ 55 w 57"/>
                <a:gd name="T45" fmla="*/ 20 h 26"/>
                <a:gd name="T46" fmla="*/ 57 w 57"/>
                <a:gd name="T47" fmla="*/ 20 h 26"/>
                <a:gd name="T48" fmla="*/ 57 w 57"/>
                <a:gd name="T49" fmla="*/ 18 h 26"/>
                <a:gd name="T50" fmla="*/ 53 w 57"/>
                <a:gd name="T51" fmla="*/ 15 h 26"/>
                <a:gd name="T52" fmla="*/ 49 w 57"/>
                <a:gd name="T53" fmla="*/ 13 h 26"/>
                <a:gd name="T54" fmla="*/ 45 w 57"/>
                <a:gd name="T55" fmla="*/ 9 h 26"/>
                <a:gd name="T56" fmla="*/ 41 w 57"/>
                <a:gd name="T57" fmla="*/ 7 h 26"/>
                <a:gd name="T58" fmla="*/ 37 w 57"/>
                <a:gd name="T59" fmla="*/ 5 h 26"/>
                <a:gd name="T60" fmla="*/ 31 w 57"/>
                <a:gd name="T61" fmla="*/ 4 h 26"/>
                <a:gd name="T62" fmla="*/ 27 w 57"/>
                <a:gd name="T63" fmla="*/ 2 h 26"/>
                <a:gd name="T64" fmla="*/ 21 w 57"/>
                <a:gd name="T65" fmla="*/ 0 h 26"/>
                <a:gd name="T66" fmla="*/ 19 w 57"/>
                <a:gd name="T67" fmla="*/ 0 h 26"/>
                <a:gd name="T68" fmla="*/ 15 w 57"/>
                <a:gd name="T69" fmla="*/ 2 h 26"/>
                <a:gd name="T70" fmla="*/ 13 w 57"/>
                <a:gd name="T71" fmla="*/ 2 h 26"/>
                <a:gd name="T72" fmla="*/ 10 w 57"/>
                <a:gd name="T73" fmla="*/ 2 h 26"/>
                <a:gd name="T74" fmla="*/ 8 w 57"/>
                <a:gd name="T75" fmla="*/ 4 h 26"/>
                <a:gd name="T76" fmla="*/ 6 w 57"/>
                <a:gd name="T77" fmla="*/ 4 h 26"/>
                <a:gd name="T78" fmla="*/ 4 w 57"/>
                <a:gd name="T79" fmla="*/ 5 h 26"/>
                <a:gd name="T80" fmla="*/ 0 w 57"/>
                <a:gd name="T81" fmla="*/ 7 h 26"/>
                <a:gd name="T82" fmla="*/ 0 w 57"/>
                <a:gd name="T83" fmla="*/ 7 h 26"/>
                <a:gd name="T84" fmla="*/ 0 w 57"/>
                <a:gd name="T85" fmla="*/ 7 h 26"/>
                <a:gd name="T86" fmla="*/ 0 w 57"/>
                <a:gd name="T87" fmla="*/ 9 h 26"/>
                <a:gd name="T88" fmla="*/ 0 w 57"/>
                <a:gd name="T89" fmla="*/ 9 h 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
                <a:gd name="T136" fmla="*/ 0 h 26"/>
                <a:gd name="T137" fmla="*/ 57 w 57"/>
                <a:gd name="T138" fmla="*/ 26 h 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 h="26">
                  <a:moveTo>
                    <a:pt x="0" y="9"/>
                  </a:moveTo>
                  <a:lnTo>
                    <a:pt x="4" y="13"/>
                  </a:lnTo>
                  <a:lnTo>
                    <a:pt x="10" y="16"/>
                  </a:lnTo>
                  <a:lnTo>
                    <a:pt x="13" y="20"/>
                  </a:lnTo>
                  <a:lnTo>
                    <a:pt x="19" y="22"/>
                  </a:lnTo>
                  <a:lnTo>
                    <a:pt x="23" y="24"/>
                  </a:lnTo>
                  <a:lnTo>
                    <a:pt x="29" y="26"/>
                  </a:lnTo>
                  <a:lnTo>
                    <a:pt x="37" y="26"/>
                  </a:lnTo>
                  <a:lnTo>
                    <a:pt x="43" y="26"/>
                  </a:lnTo>
                  <a:lnTo>
                    <a:pt x="45" y="26"/>
                  </a:lnTo>
                  <a:lnTo>
                    <a:pt x="47" y="26"/>
                  </a:lnTo>
                  <a:lnTo>
                    <a:pt x="49" y="26"/>
                  </a:lnTo>
                  <a:lnTo>
                    <a:pt x="51" y="24"/>
                  </a:lnTo>
                  <a:lnTo>
                    <a:pt x="53" y="24"/>
                  </a:lnTo>
                  <a:lnTo>
                    <a:pt x="55" y="22"/>
                  </a:lnTo>
                  <a:lnTo>
                    <a:pt x="55" y="20"/>
                  </a:lnTo>
                  <a:lnTo>
                    <a:pt x="57" y="20"/>
                  </a:lnTo>
                  <a:lnTo>
                    <a:pt x="57" y="18"/>
                  </a:lnTo>
                  <a:lnTo>
                    <a:pt x="53" y="15"/>
                  </a:lnTo>
                  <a:lnTo>
                    <a:pt x="49" y="13"/>
                  </a:lnTo>
                  <a:lnTo>
                    <a:pt x="45" y="9"/>
                  </a:lnTo>
                  <a:lnTo>
                    <a:pt x="41" y="7"/>
                  </a:lnTo>
                  <a:lnTo>
                    <a:pt x="37" y="5"/>
                  </a:lnTo>
                  <a:lnTo>
                    <a:pt x="31" y="4"/>
                  </a:lnTo>
                  <a:lnTo>
                    <a:pt x="27" y="2"/>
                  </a:lnTo>
                  <a:lnTo>
                    <a:pt x="21" y="0"/>
                  </a:lnTo>
                  <a:lnTo>
                    <a:pt x="19" y="0"/>
                  </a:lnTo>
                  <a:lnTo>
                    <a:pt x="15" y="2"/>
                  </a:lnTo>
                  <a:lnTo>
                    <a:pt x="13" y="2"/>
                  </a:lnTo>
                  <a:lnTo>
                    <a:pt x="10" y="2"/>
                  </a:lnTo>
                  <a:lnTo>
                    <a:pt x="8" y="4"/>
                  </a:lnTo>
                  <a:lnTo>
                    <a:pt x="6" y="4"/>
                  </a:lnTo>
                  <a:lnTo>
                    <a:pt x="4" y="5"/>
                  </a:lnTo>
                  <a:lnTo>
                    <a:pt x="0" y="7"/>
                  </a:lnTo>
                  <a:lnTo>
                    <a:pt x="0" y="9"/>
                  </a:lnTo>
                  <a:close/>
                </a:path>
              </a:pathLst>
            </a:custGeom>
            <a:solidFill>
              <a:srgbClr val="FCEF00"/>
            </a:solidFill>
            <a:ln w="9525">
              <a:noFill/>
              <a:round/>
              <a:headEnd/>
              <a:tailEnd/>
            </a:ln>
          </p:spPr>
          <p:txBody>
            <a:bodyPr/>
            <a:lstStyle/>
            <a:p>
              <a:endParaRPr lang="en-US"/>
            </a:p>
          </p:txBody>
        </p:sp>
        <p:sp>
          <p:nvSpPr>
            <p:cNvPr id="60" name="Freeform 57"/>
            <p:cNvSpPr>
              <a:spLocks/>
            </p:cNvSpPr>
            <p:nvPr/>
          </p:nvSpPr>
          <p:spPr bwMode="auto">
            <a:xfrm>
              <a:off x="3554" y="1365"/>
              <a:ext cx="42" cy="43"/>
            </a:xfrm>
            <a:custGeom>
              <a:avLst/>
              <a:gdLst>
                <a:gd name="T0" fmla="*/ 0 w 42"/>
                <a:gd name="T1" fmla="*/ 6 h 43"/>
                <a:gd name="T2" fmla="*/ 6 w 42"/>
                <a:gd name="T3" fmla="*/ 9 h 43"/>
                <a:gd name="T4" fmla="*/ 8 w 42"/>
                <a:gd name="T5" fmla="*/ 15 h 43"/>
                <a:gd name="T6" fmla="*/ 12 w 42"/>
                <a:gd name="T7" fmla="*/ 22 h 43"/>
                <a:gd name="T8" fmla="*/ 16 w 42"/>
                <a:gd name="T9" fmla="*/ 28 h 43"/>
                <a:gd name="T10" fmla="*/ 20 w 42"/>
                <a:gd name="T11" fmla="*/ 32 h 43"/>
                <a:gd name="T12" fmla="*/ 24 w 42"/>
                <a:gd name="T13" fmla="*/ 37 h 43"/>
                <a:gd name="T14" fmla="*/ 30 w 42"/>
                <a:gd name="T15" fmla="*/ 41 h 43"/>
                <a:gd name="T16" fmla="*/ 36 w 42"/>
                <a:gd name="T17" fmla="*/ 43 h 43"/>
                <a:gd name="T18" fmla="*/ 38 w 42"/>
                <a:gd name="T19" fmla="*/ 43 h 43"/>
                <a:gd name="T20" fmla="*/ 38 w 42"/>
                <a:gd name="T21" fmla="*/ 43 h 43"/>
                <a:gd name="T22" fmla="*/ 38 w 42"/>
                <a:gd name="T23" fmla="*/ 43 h 43"/>
                <a:gd name="T24" fmla="*/ 38 w 42"/>
                <a:gd name="T25" fmla="*/ 43 h 43"/>
                <a:gd name="T26" fmla="*/ 40 w 42"/>
                <a:gd name="T27" fmla="*/ 43 h 43"/>
                <a:gd name="T28" fmla="*/ 40 w 42"/>
                <a:gd name="T29" fmla="*/ 43 h 43"/>
                <a:gd name="T30" fmla="*/ 40 w 42"/>
                <a:gd name="T31" fmla="*/ 43 h 43"/>
                <a:gd name="T32" fmla="*/ 40 w 42"/>
                <a:gd name="T33" fmla="*/ 43 h 43"/>
                <a:gd name="T34" fmla="*/ 42 w 42"/>
                <a:gd name="T35" fmla="*/ 39 h 43"/>
                <a:gd name="T36" fmla="*/ 42 w 42"/>
                <a:gd name="T37" fmla="*/ 35 h 43"/>
                <a:gd name="T38" fmla="*/ 42 w 42"/>
                <a:gd name="T39" fmla="*/ 30 h 43"/>
                <a:gd name="T40" fmla="*/ 42 w 42"/>
                <a:gd name="T41" fmla="*/ 26 h 43"/>
                <a:gd name="T42" fmla="*/ 40 w 42"/>
                <a:gd name="T43" fmla="*/ 22 h 43"/>
                <a:gd name="T44" fmla="*/ 40 w 42"/>
                <a:gd name="T45" fmla="*/ 17 h 43"/>
                <a:gd name="T46" fmla="*/ 36 w 42"/>
                <a:gd name="T47" fmla="*/ 13 h 43"/>
                <a:gd name="T48" fmla="*/ 34 w 42"/>
                <a:gd name="T49" fmla="*/ 9 h 43"/>
                <a:gd name="T50" fmla="*/ 30 w 42"/>
                <a:gd name="T51" fmla="*/ 8 h 43"/>
                <a:gd name="T52" fmla="*/ 28 w 42"/>
                <a:gd name="T53" fmla="*/ 4 h 43"/>
                <a:gd name="T54" fmla="*/ 24 w 42"/>
                <a:gd name="T55" fmla="*/ 4 h 43"/>
                <a:gd name="T56" fmla="*/ 20 w 42"/>
                <a:gd name="T57" fmla="*/ 2 h 43"/>
                <a:gd name="T58" fmla="*/ 16 w 42"/>
                <a:gd name="T59" fmla="*/ 0 h 43"/>
                <a:gd name="T60" fmla="*/ 12 w 42"/>
                <a:gd name="T61" fmla="*/ 0 h 43"/>
                <a:gd name="T62" fmla="*/ 10 w 42"/>
                <a:gd name="T63" fmla="*/ 0 h 43"/>
                <a:gd name="T64" fmla="*/ 6 w 42"/>
                <a:gd name="T65" fmla="*/ 0 h 43"/>
                <a:gd name="T66" fmla="*/ 4 w 42"/>
                <a:gd name="T67" fmla="*/ 0 h 43"/>
                <a:gd name="T68" fmla="*/ 4 w 42"/>
                <a:gd name="T69" fmla="*/ 0 h 43"/>
                <a:gd name="T70" fmla="*/ 2 w 42"/>
                <a:gd name="T71" fmla="*/ 2 h 43"/>
                <a:gd name="T72" fmla="*/ 2 w 42"/>
                <a:gd name="T73" fmla="*/ 2 h 43"/>
                <a:gd name="T74" fmla="*/ 2 w 42"/>
                <a:gd name="T75" fmla="*/ 2 h 43"/>
                <a:gd name="T76" fmla="*/ 2 w 42"/>
                <a:gd name="T77" fmla="*/ 2 h 43"/>
                <a:gd name="T78" fmla="*/ 2 w 42"/>
                <a:gd name="T79" fmla="*/ 4 h 43"/>
                <a:gd name="T80" fmla="*/ 0 w 42"/>
                <a:gd name="T81" fmla="*/ 4 h 43"/>
                <a:gd name="T82" fmla="*/ 0 w 42"/>
                <a:gd name="T83" fmla="*/ 4 h 43"/>
                <a:gd name="T84" fmla="*/ 0 w 42"/>
                <a:gd name="T85" fmla="*/ 4 h 43"/>
                <a:gd name="T86" fmla="*/ 0 w 42"/>
                <a:gd name="T87" fmla="*/ 6 h 43"/>
                <a:gd name="T88" fmla="*/ 0 w 42"/>
                <a:gd name="T89" fmla="*/ 6 h 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2"/>
                <a:gd name="T136" fmla="*/ 0 h 43"/>
                <a:gd name="T137" fmla="*/ 42 w 42"/>
                <a:gd name="T138" fmla="*/ 43 h 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2" h="43">
                  <a:moveTo>
                    <a:pt x="0" y="6"/>
                  </a:moveTo>
                  <a:lnTo>
                    <a:pt x="6" y="9"/>
                  </a:lnTo>
                  <a:lnTo>
                    <a:pt x="8" y="15"/>
                  </a:lnTo>
                  <a:lnTo>
                    <a:pt x="12" y="22"/>
                  </a:lnTo>
                  <a:lnTo>
                    <a:pt x="16" y="28"/>
                  </a:lnTo>
                  <a:lnTo>
                    <a:pt x="20" y="32"/>
                  </a:lnTo>
                  <a:lnTo>
                    <a:pt x="24" y="37"/>
                  </a:lnTo>
                  <a:lnTo>
                    <a:pt x="30" y="41"/>
                  </a:lnTo>
                  <a:lnTo>
                    <a:pt x="36" y="43"/>
                  </a:lnTo>
                  <a:lnTo>
                    <a:pt x="38" y="43"/>
                  </a:lnTo>
                  <a:lnTo>
                    <a:pt x="40" y="43"/>
                  </a:lnTo>
                  <a:lnTo>
                    <a:pt x="42" y="39"/>
                  </a:lnTo>
                  <a:lnTo>
                    <a:pt x="42" y="35"/>
                  </a:lnTo>
                  <a:lnTo>
                    <a:pt x="42" y="30"/>
                  </a:lnTo>
                  <a:lnTo>
                    <a:pt x="42" y="26"/>
                  </a:lnTo>
                  <a:lnTo>
                    <a:pt x="40" y="22"/>
                  </a:lnTo>
                  <a:lnTo>
                    <a:pt x="40" y="17"/>
                  </a:lnTo>
                  <a:lnTo>
                    <a:pt x="36" y="13"/>
                  </a:lnTo>
                  <a:lnTo>
                    <a:pt x="34" y="9"/>
                  </a:lnTo>
                  <a:lnTo>
                    <a:pt x="30" y="8"/>
                  </a:lnTo>
                  <a:lnTo>
                    <a:pt x="28" y="4"/>
                  </a:lnTo>
                  <a:lnTo>
                    <a:pt x="24" y="4"/>
                  </a:lnTo>
                  <a:lnTo>
                    <a:pt x="20" y="2"/>
                  </a:lnTo>
                  <a:lnTo>
                    <a:pt x="16" y="0"/>
                  </a:lnTo>
                  <a:lnTo>
                    <a:pt x="12" y="0"/>
                  </a:lnTo>
                  <a:lnTo>
                    <a:pt x="10" y="0"/>
                  </a:lnTo>
                  <a:lnTo>
                    <a:pt x="6" y="0"/>
                  </a:lnTo>
                  <a:lnTo>
                    <a:pt x="4" y="0"/>
                  </a:lnTo>
                  <a:lnTo>
                    <a:pt x="2" y="2"/>
                  </a:lnTo>
                  <a:lnTo>
                    <a:pt x="2" y="4"/>
                  </a:lnTo>
                  <a:lnTo>
                    <a:pt x="0" y="4"/>
                  </a:lnTo>
                  <a:lnTo>
                    <a:pt x="0" y="6"/>
                  </a:lnTo>
                  <a:close/>
                </a:path>
              </a:pathLst>
            </a:custGeom>
            <a:solidFill>
              <a:srgbClr val="FCEF00"/>
            </a:solidFill>
            <a:ln w="9525">
              <a:noFill/>
              <a:round/>
              <a:headEnd/>
              <a:tailEnd/>
            </a:ln>
          </p:spPr>
          <p:txBody>
            <a:bodyPr/>
            <a:lstStyle/>
            <a:p>
              <a:endParaRPr lang="en-US"/>
            </a:p>
          </p:txBody>
        </p:sp>
        <p:sp>
          <p:nvSpPr>
            <p:cNvPr id="61" name="Freeform 58"/>
            <p:cNvSpPr>
              <a:spLocks/>
            </p:cNvSpPr>
            <p:nvPr/>
          </p:nvSpPr>
          <p:spPr bwMode="auto">
            <a:xfrm>
              <a:off x="3602" y="1374"/>
              <a:ext cx="35" cy="54"/>
            </a:xfrm>
            <a:custGeom>
              <a:avLst/>
              <a:gdLst>
                <a:gd name="T0" fmla="*/ 4 w 35"/>
                <a:gd name="T1" fmla="*/ 23 h 54"/>
                <a:gd name="T2" fmla="*/ 5 w 35"/>
                <a:gd name="T3" fmla="*/ 28 h 54"/>
                <a:gd name="T4" fmla="*/ 7 w 35"/>
                <a:gd name="T5" fmla="*/ 34 h 54"/>
                <a:gd name="T6" fmla="*/ 11 w 35"/>
                <a:gd name="T7" fmla="*/ 37 h 54"/>
                <a:gd name="T8" fmla="*/ 13 w 35"/>
                <a:gd name="T9" fmla="*/ 41 h 54"/>
                <a:gd name="T10" fmla="*/ 17 w 35"/>
                <a:gd name="T11" fmla="*/ 45 h 54"/>
                <a:gd name="T12" fmla="*/ 21 w 35"/>
                <a:gd name="T13" fmla="*/ 49 h 54"/>
                <a:gd name="T14" fmla="*/ 25 w 35"/>
                <a:gd name="T15" fmla="*/ 52 h 54"/>
                <a:gd name="T16" fmla="*/ 31 w 35"/>
                <a:gd name="T17" fmla="*/ 54 h 54"/>
                <a:gd name="T18" fmla="*/ 33 w 35"/>
                <a:gd name="T19" fmla="*/ 50 h 54"/>
                <a:gd name="T20" fmla="*/ 33 w 35"/>
                <a:gd name="T21" fmla="*/ 47 h 54"/>
                <a:gd name="T22" fmla="*/ 35 w 35"/>
                <a:gd name="T23" fmla="*/ 41 h 54"/>
                <a:gd name="T24" fmla="*/ 35 w 35"/>
                <a:gd name="T25" fmla="*/ 37 h 54"/>
                <a:gd name="T26" fmla="*/ 35 w 35"/>
                <a:gd name="T27" fmla="*/ 32 h 54"/>
                <a:gd name="T28" fmla="*/ 35 w 35"/>
                <a:gd name="T29" fmla="*/ 28 h 54"/>
                <a:gd name="T30" fmla="*/ 33 w 35"/>
                <a:gd name="T31" fmla="*/ 23 h 54"/>
                <a:gd name="T32" fmla="*/ 31 w 35"/>
                <a:gd name="T33" fmla="*/ 19 h 54"/>
                <a:gd name="T34" fmla="*/ 29 w 35"/>
                <a:gd name="T35" fmla="*/ 15 h 54"/>
                <a:gd name="T36" fmla="*/ 27 w 35"/>
                <a:gd name="T37" fmla="*/ 13 h 54"/>
                <a:gd name="T38" fmla="*/ 25 w 35"/>
                <a:gd name="T39" fmla="*/ 10 h 54"/>
                <a:gd name="T40" fmla="*/ 23 w 35"/>
                <a:gd name="T41" fmla="*/ 8 h 54"/>
                <a:gd name="T42" fmla="*/ 21 w 35"/>
                <a:gd name="T43" fmla="*/ 6 h 54"/>
                <a:gd name="T44" fmla="*/ 17 w 35"/>
                <a:gd name="T45" fmla="*/ 4 h 54"/>
                <a:gd name="T46" fmla="*/ 15 w 35"/>
                <a:gd name="T47" fmla="*/ 2 h 54"/>
                <a:gd name="T48" fmla="*/ 11 w 35"/>
                <a:gd name="T49" fmla="*/ 0 h 54"/>
                <a:gd name="T50" fmla="*/ 9 w 35"/>
                <a:gd name="T51" fmla="*/ 0 h 54"/>
                <a:gd name="T52" fmla="*/ 7 w 35"/>
                <a:gd name="T53" fmla="*/ 0 h 54"/>
                <a:gd name="T54" fmla="*/ 5 w 35"/>
                <a:gd name="T55" fmla="*/ 0 h 54"/>
                <a:gd name="T56" fmla="*/ 5 w 35"/>
                <a:gd name="T57" fmla="*/ 0 h 54"/>
                <a:gd name="T58" fmla="*/ 4 w 35"/>
                <a:gd name="T59" fmla="*/ 0 h 54"/>
                <a:gd name="T60" fmla="*/ 2 w 35"/>
                <a:gd name="T61" fmla="*/ 0 h 54"/>
                <a:gd name="T62" fmla="*/ 2 w 35"/>
                <a:gd name="T63" fmla="*/ 2 h 54"/>
                <a:gd name="T64" fmla="*/ 0 w 35"/>
                <a:gd name="T65" fmla="*/ 2 h 54"/>
                <a:gd name="T66" fmla="*/ 4 w 35"/>
                <a:gd name="T67" fmla="*/ 23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
                <a:gd name="T103" fmla="*/ 0 h 54"/>
                <a:gd name="T104" fmla="*/ 35 w 35"/>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 h="54">
                  <a:moveTo>
                    <a:pt x="4" y="23"/>
                  </a:moveTo>
                  <a:lnTo>
                    <a:pt x="5" y="28"/>
                  </a:lnTo>
                  <a:lnTo>
                    <a:pt x="7" y="34"/>
                  </a:lnTo>
                  <a:lnTo>
                    <a:pt x="11" y="37"/>
                  </a:lnTo>
                  <a:lnTo>
                    <a:pt x="13" y="41"/>
                  </a:lnTo>
                  <a:lnTo>
                    <a:pt x="17" y="45"/>
                  </a:lnTo>
                  <a:lnTo>
                    <a:pt x="21" y="49"/>
                  </a:lnTo>
                  <a:lnTo>
                    <a:pt x="25" y="52"/>
                  </a:lnTo>
                  <a:lnTo>
                    <a:pt x="31" y="54"/>
                  </a:lnTo>
                  <a:lnTo>
                    <a:pt x="33" y="50"/>
                  </a:lnTo>
                  <a:lnTo>
                    <a:pt x="33" y="47"/>
                  </a:lnTo>
                  <a:lnTo>
                    <a:pt x="35" y="41"/>
                  </a:lnTo>
                  <a:lnTo>
                    <a:pt x="35" y="37"/>
                  </a:lnTo>
                  <a:lnTo>
                    <a:pt x="35" y="32"/>
                  </a:lnTo>
                  <a:lnTo>
                    <a:pt x="35" y="28"/>
                  </a:lnTo>
                  <a:lnTo>
                    <a:pt x="33" y="23"/>
                  </a:lnTo>
                  <a:lnTo>
                    <a:pt x="31" y="19"/>
                  </a:lnTo>
                  <a:lnTo>
                    <a:pt x="29" y="15"/>
                  </a:lnTo>
                  <a:lnTo>
                    <a:pt x="27" y="13"/>
                  </a:lnTo>
                  <a:lnTo>
                    <a:pt x="25" y="10"/>
                  </a:lnTo>
                  <a:lnTo>
                    <a:pt x="23" y="8"/>
                  </a:lnTo>
                  <a:lnTo>
                    <a:pt x="21" y="6"/>
                  </a:lnTo>
                  <a:lnTo>
                    <a:pt x="17" y="4"/>
                  </a:lnTo>
                  <a:lnTo>
                    <a:pt x="15" y="2"/>
                  </a:lnTo>
                  <a:lnTo>
                    <a:pt x="11" y="0"/>
                  </a:lnTo>
                  <a:lnTo>
                    <a:pt x="9" y="0"/>
                  </a:lnTo>
                  <a:lnTo>
                    <a:pt x="7" y="0"/>
                  </a:lnTo>
                  <a:lnTo>
                    <a:pt x="5" y="0"/>
                  </a:lnTo>
                  <a:lnTo>
                    <a:pt x="4" y="0"/>
                  </a:lnTo>
                  <a:lnTo>
                    <a:pt x="2" y="0"/>
                  </a:lnTo>
                  <a:lnTo>
                    <a:pt x="2" y="2"/>
                  </a:lnTo>
                  <a:lnTo>
                    <a:pt x="0" y="2"/>
                  </a:lnTo>
                  <a:lnTo>
                    <a:pt x="4" y="23"/>
                  </a:lnTo>
                  <a:close/>
                </a:path>
              </a:pathLst>
            </a:custGeom>
            <a:solidFill>
              <a:srgbClr val="FCEF00"/>
            </a:solidFill>
            <a:ln w="9525">
              <a:noFill/>
              <a:round/>
              <a:headEnd/>
              <a:tailEnd/>
            </a:ln>
          </p:spPr>
          <p:txBody>
            <a:bodyPr/>
            <a:lstStyle/>
            <a:p>
              <a:endParaRPr lang="en-US"/>
            </a:p>
          </p:txBody>
        </p:sp>
        <p:sp>
          <p:nvSpPr>
            <p:cNvPr id="62" name="Freeform 59"/>
            <p:cNvSpPr>
              <a:spLocks/>
            </p:cNvSpPr>
            <p:nvPr/>
          </p:nvSpPr>
          <p:spPr bwMode="auto">
            <a:xfrm>
              <a:off x="3699" y="1610"/>
              <a:ext cx="27" cy="51"/>
            </a:xfrm>
            <a:custGeom>
              <a:avLst/>
              <a:gdLst>
                <a:gd name="T0" fmla="*/ 0 w 27"/>
                <a:gd name="T1" fmla="*/ 42 h 51"/>
                <a:gd name="T2" fmla="*/ 4 w 27"/>
                <a:gd name="T3" fmla="*/ 51 h 51"/>
                <a:gd name="T4" fmla="*/ 7 w 27"/>
                <a:gd name="T5" fmla="*/ 50 h 51"/>
                <a:gd name="T6" fmla="*/ 11 w 27"/>
                <a:gd name="T7" fmla="*/ 46 h 51"/>
                <a:gd name="T8" fmla="*/ 15 w 27"/>
                <a:gd name="T9" fmla="*/ 42 h 51"/>
                <a:gd name="T10" fmla="*/ 19 w 27"/>
                <a:gd name="T11" fmla="*/ 38 h 51"/>
                <a:gd name="T12" fmla="*/ 21 w 27"/>
                <a:gd name="T13" fmla="*/ 35 h 51"/>
                <a:gd name="T14" fmla="*/ 25 w 27"/>
                <a:gd name="T15" fmla="*/ 29 h 51"/>
                <a:gd name="T16" fmla="*/ 25 w 27"/>
                <a:gd name="T17" fmla="*/ 25 h 51"/>
                <a:gd name="T18" fmla="*/ 27 w 27"/>
                <a:gd name="T19" fmla="*/ 20 h 51"/>
                <a:gd name="T20" fmla="*/ 27 w 27"/>
                <a:gd name="T21" fmla="*/ 16 h 51"/>
                <a:gd name="T22" fmla="*/ 27 w 27"/>
                <a:gd name="T23" fmla="*/ 14 h 51"/>
                <a:gd name="T24" fmla="*/ 27 w 27"/>
                <a:gd name="T25" fmla="*/ 11 h 51"/>
                <a:gd name="T26" fmla="*/ 27 w 27"/>
                <a:gd name="T27" fmla="*/ 9 h 51"/>
                <a:gd name="T28" fmla="*/ 25 w 27"/>
                <a:gd name="T29" fmla="*/ 7 h 51"/>
                <a:gd name="T30" fmla="*/ 25 w 27"/>
                <a:gd name="T31" fmla="*/ 3 h 51"/>
                <a:gd name="T32" fmla="*/ 23 w 27"/>
                <a:gd name="T33" fmla="*/ 1 h 51"/>
                <a:gd name="T34" fmla="*/ 21 w 27"/>
                <a:gd name="T35" fmla="*/ 0 h 51"/>
                <a:gd name="T36" fmla="*/ 7 w 27"/>
                <a:gd name="T37" fmla="*/ 11 h 51"/>
                <a:gd name="T38" fmla="*/ 5 w 27"/>
                <a:gd name="T39" fmla="*/ 14 h 51"/>
                <a:gd name="T40" fmla="*/ 4 w 27"/>
                <a:gd name="T41" fmla="*/ 18 h 51"/>
                <a:gd name="T42" fmla="*/ 2 w 27"/>
                <a:gd name="T43" fmla="*/ 22 h 51"/>
                <a:gd name="T44" fmla="*/ 2 w 27"/>
                <a:gd name="T45" fmla="*/ 25 h 51"/>
                <a:gd name="T46" fmla="*/ 0 w 27"/>
                <a:gd name="T47" fmla="*/ 29 h 51"/>
                <a:gd name="T48" fmla="*/ 0 w 27"/>
                <a:gd name="T49" fmla="*/ 33 h 51"/>
                <a:gd name="T50" fmla="*/ 0 w 27"/>
                <a:gd name="T51" fmla="*/ 37 h 51"/>
                <a:gd name="T52" fmla="*/ 0 w 27"/>
                <a:gd name="T53" fmla="*/ 42 h 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
                <a:gd name="T82" fmla="*/ 0 h 51"/>
                <a:gd name="T83" fmla="*/ 27 w 27"/>
                <a:gd name="T84" fmla="*/ 51 h 5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 h="51">
                  <a:moveTo>
                    <a:pt x="0" y="42"/>
                  </a:moveTo>
                  <a:lnTo>
                    <a:pt x="4" y="51"/>
                  </a:lnTo>
                  <a:lnTo>
                    <a:pt x="7" y="50"/>
                  </a:lnTo>
                  <a:lnTo>
                    <a:pt x="11" y="46"/>
                  </a:lnTo>
                  <a:lnTo>
                    <a:pt x="15" y="42"/>
                  </a:lnTo>
                  <a:lnTo>
                    <a:pt x="19" y="38"/>
                  </a:lnTo>
                  <a:lnTo>
                    <a:pt x="21" y="35"/>
                  </a:lnTo>
                  <a:lnTo>
                    <a:pt x="25" y="29"/>
                  </a:lnTo>
                  <a:lnTo>
                    <a:pt x="25" y="25"/>
                  </a:lnTo>
                  <a:lnTo>
                    <a:pt x="27" y="20"/>
                  </a:lnTo>
                  <a:lnTo>
                    <a:pt x="27" y="16"/>
                  </a:lnTo>
                  <a:lnTo>
                    <a:pt x="27" y="14"/>
                  </a:lnTo>
                  <a:lnTo>
                    <a:pt x="27" y="11"/>
                  </a:lnTo>
                  <a:lnTo>
                    <a:pt x="27" y="9"/>
                  </a:lnTo>
                  <a:lnTo>
                    <a:pt x="25" y="7"/>
                  </a:lnTo>
                  <a:lnTo>
                    <a:pt x="25" y="3"/>
                  </a:lnTo>
                  <a:lnTo>
                    <a:pt x="23" y="1"/>
                  </a:lnTo>
                  <a:lnTo>
                    <a:pt x="21" y="0"/>
                  </a:lnTo>
                  <a:lnTo>
                    <a:pt x="7" y="11"/>
                  </a:lnTo>
                  <a:lnTo>
                    <a:pt x="5" y="14"/>
                  </a:lnTo>
                  <a:lnTo>
                    <a:pt x="4" y="18"/>
                  </a:lnTo>
                  <a:lnTo>
                    <a:pt x="2" y="22"/>
                  </a:lnTo>
                  <a:lnTo>
                    <a:pt x="2" y="25"/>
                  </a:lnTo>
                  <a:lnTo>
                    <a:pt x="0" y="29"/>
                  </a:lnTo>
                  <a:lnTo>
                    <a:pt x="0" y="33"/>
                  </a:lnTo>
                  <a:lnTo>
                    <a:pt x="0" y="37"/>
                  </a:lnTo>
                  <a:lnTo>
                    <a:pt x="0" y="42"/>
                  </a:lnTo>
                  <a:close/>
                </a:path>
              </a:pathLst>
            </a:custGeom>
            <a:solidFill>
              <a:srgbClr val="FCEF00"/>
            </a:solidFill>
            <a:ln w="9525">
              <a:noFill/>
              <a:round/>
              <a:headEnd/>
              <a:tailEnd/>
            </a:ln>
          </p:spPr>
          <p:txBody>
            <a:bodyPr/>
            <a:lstStyle/>
            <a:p>
              <a:endParaRPr lang="en-US"/>
            </a:p>
          </p:txBody>
        </p:sp>
        <p:sp>
          <p:nvSpPr>
            <p:cNvPr id="63" name="Freeform 60"/>
            <p:cNvSpPr>
              <a:spLocks/>
            </p:cNvSpPr>
            <p:nvPr/>
          </p:nvSpPr>
          <p:spPr bwMode="auto">
            <a:xfrm>
              <a:off x="3710" y="1656"/>
              <a:ext cx="20" cy="52"/>
            </a:xfrm>
            <a:custGeom>
              <a:avLst/>
              <a:gdLst>
                <a:gd name="T0" fmla="*/ 0 w 20"/>
                <a:gd name="T1" fmla="*/ 35 h 52"/>
                <a:gd name="T2" fmla="*/ 10 w 20"/>
                <a:gd name="T3" fmla="*/ 52 h 52"/>
                <a:gd name="T4" fmla="*/ 12 w 20"/>
                <a:gd name="T5" fmla="*/ 50 h 52"/>
                <a:gd name="T6" fmla="*/ 12 w 20"/>
                <a:gd name="T7" fmla="*/ 48 h 52"/>
                <a:gd name="T8" fmla="*/ 14 w 20"/>
                <a:gd name="T9" fmla="*/ 46 h 52"/>
                <a:gd name="T10" fmla="*/ 14 w 20"/>
                <a:gd name="T11" fmla="*/ 46 h 52"/>
                <a:gd name="T12" fmla="*/ 14 w 20"/>
                <a:gd name="T13" fmla="*/ 44 h 52"/>
                <a:gd name="T14" fmla="*/ 14 w 20"/>
                <a:gd name="T15" fmla="*/ 42 h 52"/>
                <a:gd name="T16" fmla="*/ 16 w 20"/>
                <a:gd name="T17" fmla="*/ 41 h 52"/>
                <a:gd name="T18" fmla="*/ 16 w 20"/>
                <a:gd name="T19" fmla="*/ 39 h 52"/>
                <a:gd name="T20" fmla="*/ 18 w 20"/>
                <a:gd name="T21" fmla="*/ 33 h 52"/>
                <a:gd name="T22" fmla="*/ 18 w 20"/>
                <a:gd name="T23" fmla="*/ 29 h 52"/>
                <a:gd name="T24" fmla="*/ 20 w 20"/>
                <a:gd name="T25" fmla="*/ 24 h 52"/>
                <a:gd name="T26" fmla="*/ 20 w 20"/>
                <a:gd name="T27" fmla="*/ 18 h 52"/>
                <a:gd name="T28" fmla="*/ 20 w 20"/>
                <a:gd name="T29" fmla="*/ 13 h 52"/>
                <a:gd name="T30" fmla="*/ 18 w 20"/>
                <a:gd name="T31" fmla="*/ 7 h 52"/>
                <a:gd name="T32" fmla="*/ 16 w 20"/>
                <a:gd name="T33" fmla="*/ 4 h 52"/>
                <a:gd name="T34" fmla="*/ 12 w 20"/>
                <a:gd name="T35" fmla="*/ 0 h 52"/>
                <a:gd name="T36" fmla="*/ 10 w 20"/>
                <a:gd name="T37" fmla="*/ 0 h 52"/>
                <a:gd name="T38" fmla="*/ 8 w 20"/>
                <a:gd name="T39" fmla="*/ 2 h 52"/>
                <a:gd name="T40" fmla="*/ 6 w 20"/>
                <a:gd name="T41" fmla="*/ 5 h 52"/>
                <a:gd name="T42" fmla="*/ 4 w 20"/>
                <a:gd name="T43" fmla="*/ 7 h 52"/>
                <a:gd name="T44" fmla="*/ 2 w 20"/>
                <a:gd name="T45" fmla="*/ 9 h 52"/>
                <a:gd name="T46" fmla="*/ 2 w 20"/>
                <a:gd name="T47" fmla="*/ 13 h 52"/>
                <a:gd name="T48" fmla="*/ 0 w 20"/>
                <a:gd name="T49" fmla="*/ 15 h 52"/>
                <a:gd name="T50" fmla="*/ 0 w 20"/>
                <a:gd name="T51" fmla="*/ 18 h 52"/>
                <a:gd name="T52" fmla="*/ 0 w 20"/>
                <a:gd name="T53" fmla="*/ 20 h 52"/>
                <a:gd name="T54" fmla="*/ 0 w 20"/>
                <a:gd name="T55" fmla="*/ 22 h 52"/>
                <a:gd name="T56" fmla="*/ 0 w 20"/>
                <a:gd name="T57" fmla="*/ 24 h 52"/>
                <a:gd name="T58" fmla="*/ 0 w 20"/>
                <a:gd name="T59" fmla="*/ 26 h 52"/>
                <a:gd name="T60" fmla="*/ 0 w 20"/>
                <a:gd name="T61" fmla="*/ 28 h 52"/>
                <a:gd name="T62" fmla="*/ 0 w 20"/>
                <a:gd name="T63" fmla="*/ 31 h 52"/>
                <a:gd name="T64" fmla="*/ 0 w 20"/>
                <a:gd name="T65" fmla="*/ 33 h 52"/>
                <a:gd name="T66" fmla="*/ 0 w 20"/>
                <a:gd name="T67" fmla="*/ 35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52"/>
                <a:gd name="T104" fmla="*/ 20 w 20"/>
                <a:gd name="T105" fmla="*/ 52 h 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52">
                  <a:moveTo>
                    <a:pt x="0" y="35"/>
                  </a:moveTo>
                  <a:lnTo>
                    <a:pt x="10" y="52"/>
                  </a:lnTo>
                  <a:lnTo>
                    <a:pt x="12" y="50"/>
                  </a:lnTo>
                  <a:lnTo>
                    <a:pt x="12" y="48"/>
                  </a:lnTo>
                  <a:lnTo>
                    <a:pt x="14" y="46"/>
                  </a:lnTo>
                  <a:lnTo>
                    <a:pt x="14" y="44"/>
                  </a:lnTo>
                  <a:lnTo>
                    <a:pt x="14" y="42"/>
                  </a:lnTo>
                  <a:lnTo>
                    <a:pt x="16" y="41"/>
                  </a:lnTo>
                  <a:lnTo>
                    <a:pt x="16" y="39"/>
                  </a:lnTo>
                  <a:lnTo>
                    <a:pt x="18" y="33"/>
                  </a:lnTo>
                  <a:lnTo>
                    <a:pt x="18" y="29"/>
                  </a:lnTo>
                  <a:lnTo>
                    <a:pt x="20" y="24"/>
                  </a:lnTo>
                  <a:lnTo>
                    <a:pt x="20" y="18"/>
                  </a:lnTo>
                  <a:lnTo>
                    <a:pt x="20" y="13"/>
                  </a:lnTo>
                  <a:lnTo>
                    <a:pt x="18" y="7"/>
                  </a:lnTo>
                  <a:lnTo>
                    <a:pt x="16" y="4"/>
                  </a:lnTo>
                  <a:lnTo>
                    <a:pt x="12" y="0"/>
                  </a:lnTo>
                  <a:lnTo>
                    <a:pt x="10" y="0"/>
                  </a:lnTo>
                  <a:lnTo>
                    <a:pt x="8" y="2"/>
                  </a:lnTo>
                  <a:lnTo>
                    <a:pt x="6" y="5"/>
                  </a:lnTo>
                  <a:lnTo>
                    <a:pt x="4" y="7"/>
                  </a:lnTo>
                  <a:lnTo>
                    <a:pt x="2" y="9"/>
                  </a:lnTo>
                  <a:lnTo>
                    <a:pt x="2" y="13"/>
                  </a:lnTo>
                  <a:lnTo>
                    <a:pt x="0" y="15"/>
                  </a:lnTo>
                  <a:lnTo>
                    <a:pt x="0" y="18"/>
                  </a:lnTo>
                  <a:lnTo>
                    <a:pt x="0" y="20"/>
                  </a:lnTo>
                  <a:lnTo>
                    <a:pt x="0" y="22"/>
                  </a:lnTo>
                  <a:lnTo>
                    <a:pt x="0" y="24"/>
                  </a:lnTo>
                  <a:lnTo>
                    <a:pt x="0" y="26"/>
                  </a:lnTo>
                  <a:lnTo>
                    <a:pt x="0" y="28"/>
                  </a:lnTo>
                  <a:lnTo>
                    <a:pt x="0" y="31"/>
                  </a:lnTo>
                  <a:lnTo>
                    <a:pt x="0" y="33"/>
                  </a:lnTo>
                  <a:lnTo>
                    <a:pt x="0" y="35"/>
                  </a:lnTo>
                  <a:close/>
                </a:path>
              </a:pathLst>
            </a:custGeom>
            <a:solidFill>
              <a:srgbClr val="FCEF00"/>
            </a:solidFill>
            <a:ln w="9525">
              <a:noFill/>
              <a:round/>
              <a:headEnd/>
              <a:tailEnd/>
            </a:ln>
          </p:spPr>
          <p:txBody>
            <a:bodyPr/>
            <a:lstStyle/>
            <a:p>
              <a:endParaRPr lang="en-US"/>
            </a:p>
          </p:txBody>
        </p:sp>
        <p:sp>
          <p:nvSpPr>
            <p:cNvPr id="64" name="Freeform 61"/>
            <p:cNvSpPr>
              <a:spLocks/>
            </p:cNvSpPr>
            <p:nvPr/>
          </p:nvSpPr>
          <p:spPr bwMode="auto">
            <a:xfrm>
              <a:off x="3701" y="1563"/>
              <a:ext cx="25" cy="45"/>
            </a:xfrm>
            <a:custGeom>
              <a:avLst/>
              <a:gdLst>
                <a:gd name="T0" fmla="*/ 0 w 25"/>
                <a:gd name="T1" fmla="*/ 43 h 45"/>
                <a:gd name="T2" fmla="*/ 0 w 25"/>
                <a:gd name="T3" fmla="*/ 43 h 45"/>
                <a:gd name="T4" fmla="*/ 0 w 25"/>
                <a:gd name="T5" fmla="*/ 43 h 45"/>
                <a:gd name="T6" fmla="*/ 0 w 25"/>
                <a:gd name="T7" fmla="*/ 45 h 45"/>
                <a:gd name="T8" fmla="*/ 0 w 25"/>
                <a:gd name="T9" fmla="*/ 45 h 45"/>
                <a:gd name="T10" fmla="*/ 0 w 25"/>
                <a:gd name="T11" fmla="*/ 45 h 45"/>
                <a:gd name="T12" fmla="*/ 0 w 25"/>
                <a:gd name="T13" fmla="*/ 45 h 45"/>
                <a:gd name="T14" fmla="*/ 3 w 25"/>
                <a:gd name="T15" fmla="*/ 43 h 45"/>
                <a:gd name="T16" fmla="*/ 7 w 25"/>
                <a:gd name="T17" fmla="*/ 41 h 45"/>
                <a:gd name="T18" fmla="*/ 11 w 25"/>
                <a:gd name="T19" fmla="*/ 37 h 45"/>
                <a:gd name="T20" fmla="*/ 15 w 25"/>
                <a:gd name="T21" fmla="*/ 34 h 45"/>
                <a:gd name="T22" fmla="*/ 19 w 25"/>
                <a:gd name="T23" fmla="*/ 32 h 45"/>
                <a:gd name="T24" fmla="*/ 21 w 25"/>
                <a:gd name="T25" fmla="*/ 28 h 45"/>
                <a:gd name="T26" fmla="*/ 23 w 25"/>
                <a:gd name="T27" fmla="*/ 24 h 45"/>
                <a:gd name="T28" fmla="*/ 25 w 25"/>
                <a:gd name="T29" fmla="*/ 19 h 45"/>
                <a:gd name="T30" fmla="*/ 25 w 25"/>
                <a:gd name="T31" fmla="*/ 17 h 45"/>
                <a:gd name="T32" fmla="*/ 25 w 25"/>
                <a:gd name="T33" fmla="*/ 13 h 45"/>
                <a:gd name="T34" fmla="*/ 25 w 25"/>
                <a:gd name="T35" fmla="*/ 11 h 45"/>
                <a:gd name="T36" fmla="*/ 23 w 25"/>
                <a:gd name="T37" fmla="*/ 8 h 45"/>
                <a:gd name="T38" fmla="*/ 23 w 25"/>
                <a:gd name="T39" fmla="*/ 6 h 45"/>
                <a:gd name="T40" fmla="*/ 23 w 25"/>
                <a:gd name="T41" fmla="*/ 4 h 45"/>
                <a:gd name="T42" fmla="*/ 21 w 25"/>
                <a:gd name="T43" fmla="*/ 2 h 45"/>
                <a:gd name="T44" fmla="*/ 19 w 25"/>
                <a:gd name="T45" fmla="*/ 0 h 45"/>
                <a:gd name="T46" fmla="*/ 15 w 25"/>
                <a:gd name="T47" fmla="*/ 4 h 45"/>
                <a:gd name="T48" fmla="*/ 13 w 25"/>
                <a:gd name="T49" fmla="*/ 8 h 45"/>
                <a:gd name="T50" fmla="*/ 9 w 25"/>
                <a:gd name="T51" fmla="*/ 11 h 45"/>
                <a:gd name="T52" fmla="*/ 5 w 25"/>
                <a:gd name="T53" fmla="*/ 17 h 45"/>
                <a:gd name="T54" fmla="*/ 3 w 25"/>
                <a:gd name="T55" fmla="*/ 22 h 45"/>
                <a:gd name="T56" fmla="*/ 2 w 25"/>
                <a:gd name="T57" fmla="*/ 26 h 45"/>
                <a:gd name="T58" fmla="*/ 0 w 25"/>
                <a:gd name="T59" fmla="*/ 32 h 45"/>
                <a:gd name="T60" fmla="*/ 0 w 25"/>
                <a:gd name="T61" fmla="*/ 37 h 45"/>
                <a:gd name="T62" fmla="*/ 0 w 25"/>
                <a:gd name="T63" fmla="*/ 37 h 45"/>
                <a:gd name="T64" fmla="*/ 0 w 25"/>
                <a:gd name="T65" fmla="*/ 39 h 45"/>
                <a:gd name="T66" fmla="*/ 0 w 25"/>
                <a:gd name="T67" fmla="*/ 39 h 45"/>
                <a:gd name="T68" fmla="*/ 0 w 25"/>
                <a:gd name="T69" fmla="*/ 41 h 45"/>
                <a:gd name="T70" fmla="*/ 0 w 25"/>
                <a:gd name="T71" fmla="*/ 41 h 45"/>
                <a:gd name="T72" fmla="*/ 0 w 25"/>
                <a:gd name="T73" fmla="*/ 41 h 45"/>
                <a:gd name="T74" fmla="*/ 0 w 25"/>
                <a:gd name="T75" fmla="*/ 43 h 45"/>
                <a:gd name="T76" fmla="*/ 0 w 25"/>
                <a:gd name="T77" fmla="*/ 43 h 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
                <a:gd name="T118" fmla="*/ 0 h 45"/>
                <a:gd name="T119" fmla="*/ 25 w 25"/>
                <a:gd name="T120" fmla="*/ 45 h 4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 h="45">
                  <a:moveTo>
                    <a:pt x="0" y="43"/>
                  </a:moveTo>
                  <a:lnTo>
                    <a:pt x="0" y="43"/>
                  </a:lnTo>
                  <a:lnTo>
                    <a:pt x="0" y="45"/>
                  </a:lnTo>
                  <a:lnTo>
                    <a:pt x="3" y="43"/>
                  </a:lnTo>
                  <a:lnTo>
                    <a:pt x="7" y="41"/>
                  </a:lnTo>
                  <a:lnTo>
                    <a:pt x="11" y="37"/>
                  </a:lnTo>
                  <a:lnTo>
                    <a:pt x="15" y="34"/>
                  </a:lnTo>
                  <a:lnTo>
                    <a:pt x="19" y="32"/>
                  </a:lnTo>
                  <a:lnTo>
                    <a:pt x="21" y="28"/>
                  </a:lnTo>
                  <a:lnTo>
                    <a:pt x="23" y="24"/>
                  </a:lnTo>
                  <a:lnTo>
                    <a:pt x="25" y="19"/>
                  </a:lnTo>
                  <a:lnTo>
                    <a:pt x="25" y="17"/>
                  </a:lnTo>
                  <a:lnTo>
                    <a:pt x="25" y="13"/>
                  </a:lnTo>
                  <a:lnTo>
                    <a:pt x="25" y="11"/>
                  </a:lnTo>
                  <a:lnTo>
                    <a:pt x="23" y="8"/>
                  </a:lnTo>
                  <a:lnTo>
                    <a:pt x="23" y="6"/>
                  </a:lnTo>
                  <a:lnTo>
                    <a:pt x="23" y="4"/>
                  </a:lnTo>
                  <a:lnTo>
                    <a:pt x="21" y="2"/>
                  </a:lnTo>
                  <a:lnTo>
                    <a:pt x="19" y="0"/>
                  </a:lnTo>
                  <a:lnTo>
                    <a:pt x="15" y="4"/>
                  </a:lnTo>
                  <a:lnTo>
                    <a:pt x="13" y="8"/>
                  </a:lnTo>
                  <a:lnTo>
                    <a:pt x="9" y="11"/>
                  </a:lnTo>
                  <a:lnTo>
                    <a:pt x="5" y="17"/>
                  </a:lnTo>
                  <a:lnTo>
                    <a:pt x="3" y="22"/>
                  </a:lnTo>
                  <a:lnTo>
                    <a:pt x="2" y="26"/>
                  </a:lnTo>
                  <a:lnTo>
                    <a:pt x="0" y="32"/>
                  </a:lnTo>
                  <a:lnTo>
                    <a:pt x="0" y="37"/>
                  </a:lnTo>
                  <a:lnTo>
                    <a:pt x="0" y="39"/>
                  </a:lnTo>
                  <a:lnTo>
                    <a:pt x="0" y="41"/>
                  </a:lnTo>
                  <a:lnTo>
                    <a:pt x="0" y="43"/>
                  </a:lnTo>
                  <a:close/>
                </a:path>
              </a:pathLst>
            </a:custGeom>
            <a:solidFill>
              <a:srgbClr val="FCEF00"/>
            </a:solidFill>
            <a:ln w="9525">
              <a:noFill/>
              <a:round/>
              <a:headEnd/>
              <a:tailEnd/>
            </a:ln>
          </p:spPr>
          <p:txBody>
            <a:bodyPr/>
            <a:lstStyle/>
            <a:p>
              <a:endParaRPr lang="en-US"/>
            </a:p>
          </p:txBody>
        </p:sp>
        <p:sp>
          <p:nvSpPr>
            <p:cNvPr id="65" name="Freeform 62"/>
            <p:cNvSpPr>
              <a:spLocks/>
            </p:cNvSpPr>
            <p:nvPr/>
          </p:nvSpPr>
          <p:spPr bwMode="auto">
            <a:xfrm>
              <a:off x="3647" y="1402"/>
              <a:ext cx="22" cy="46"/>
            </a:xfrm>
            <a:custGeom>
              <a:avLst/>
              <a:gdLst>
                <a:gd name="T0" fmla="*/ 0 w 22"/>
                <a:gd name="T1" fmla="*/ 28 h 46"/>
                <a:gd name="T2" fmla="*/ 8 w 22"/>
                <a:gd name="T3" fmla="*/ 46 h 46"/>
                <a:gd name="T4" fmla="*/ 10 w 22"/>
                <a:gd name="T5" fmla="*/ 46 h 46"/>
                <a:gd name="T6" fmla="*/ 10 w 22"/>
                <a:gd name="T7" fmla="*/ 46 h 46"/>
                <a:gd name="T8" fmla="*/ 10 w 22"/>
                <a:gd name="T9" fmla="*/ 46 h 46"/>
                <a:gd name="T10" fmla="*/ 10 w 22"/>
                <a:gd name="T11" fmla="*/ 46 h 46"/>
                <a:gd name="T12" fmla="*/ 10 w 22"/>
                <a:gd name="T13" fmla="*/ 46 h 46"/>
                <a:gd name="T14" fmla="*/ 12 w 22"/>
                <a:gd name="T15" fmla="*/ 46 h 46"/>
                <a:gd name="T16" fmla="*/ 12 w 22"/>
                <a:gd name="T17" fmla="*/ 46 h 46"/>
                <a:gd name="T18" fmla="*/ 12 w 22"/>
                <a:gd name="T19" fmla="*/ 45 h 46"/>
                <a:gd name="T20" fmla="*/ 14 w 22"/>
                <a:gd name="T21" fmla="*/ 43 h 46"/>
                <a:gd name="T22" fmla="*/ 16 w 22"/>
                <a:gd name="T23" fmla="*/ 39 h 46"/>
                <a:gd name="T24" fmla="*/ 18 w 22"/>
                <a:gd name="T25" fmla="*/ 37 h 46"/>
                <a:gd name="T26" fmla="*/ 18 w 22"/>
                <a:gd name="T27" fmla="*/ 33 h 46"/>
                <a:gd name="T28" fmla="*/ 20 w 22"/>
                <a:gd name="T29" fmla="*/ 30 h 46"/>
                <a:gd name="T30" fmla="*/ 20 w 22"/>
                <a:gd name="T31" fmla="*/ 26 h 46"/>
                <a:gd name="T32" fmla="*/ 22 w 22"/>
                <a:gd name="T33" fmla="*/ 22 h 46"/>
                <a:gd name="T34" fmla="*/ 20 w 22"/>
                <a:gd name="T35" fmla="*/ 17 h 46"/>
                <a:gd name="T36" fmla="*/ 20 w 22"/>
                <a:gd name="T37" fmla="*/ 15 h 46"/>
                <a:gd name="T38" fmla="*/ 18 w 22"/>
                <a:gd name="T39" fmla="*/ 11 h 46"/>
                <a:gd name="T40" fmla="*/ 16 w 22"/>
                <a:gd name="T41" fmla="*/ 9 h 46"/>
                <a:gd name="T42" fmla="*/ 16 w 22"/>
                <a:gd name="T43" fmla="*/ 8 h 46"/>
                <a:gd name="T44" fmla="*/ 14 w 22"/>
                <a:gd name="T45" fmla="*/ 4 h 46"/>
                <a:gd name="T46" fmla="*/ 12 w 22"/>
                <a:gd name="T47" fmla="*/ 2 h 46"/>
                <a:gd name="T48" fmla="*/ 10 w 22"/>
                <a:gd name="T49" fmla="*/ 2 h 46"/>
                <a:gd name="T50" fmla="*/ 6 w 22"/>
                <a:gd name="T51" fmla="*/ 0 h 46"/>
                <a:gd name="T52" fmla="*/ 6 w 22"/>
                <a:gd name="T53" fmla="*/ 0 h 46"/>
                <a:gd name="T54" fmla="*/ 6 w 22"/>
                <a:gd name="T55" fmla="*/ 0 h 46"/>
                <a:gd name="T56" fmla="*/ 4 w 22"/>
                <a:gd name="T57" fmla="*/ 0 h 46"/>
                <a:gd name="T58" fmla="*/ 4 w 22"/>
                <a:gd name="T59" fmla="*/ 0 h 46"/>
                <a:gd name="T60" fmla="*/ 4 w 22"/>
                <a:gd name="T61" fmla="*/ 0 h 46"/>
                <a:gd name="T62" fmla="*/ 4 w 22"/>
                <a:gd name="T63" fmla="*/ 0 h 46"/>
                <a:gd name="T64" fmla="*/ 4 w 22"/>
                <a:gd name="T65" fmla="*/ 0 h 46"/>
                <a:gd name="T66" fmla="*/ 4 w 22"/>
                <a:gd name="T67" fmla="*/ 0 h 46"/>
                <a:gd name="T68" fmla="*/ 0 w 22"/>
                <a:gd name="T69" fmla="*/ 28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
                <a:gd name="T106" fmla="*/ 0 h 46"/>
                <a:gd name="T107" fmla="*/ 22 w 22"/>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 h="46">
                  <a:moveTo>
                    <a:pt x="0" y="28"/>
                  </a:moveTo>
                  <a:lnTo>
                    <a:pt x="8" y="46"/>
                  </a:lnTo>
                  <a:lnTo>
                    <a:pt x="10" y="46"/>
                  </a:lnTo>
                  <a:lnTo>
                    <a:pt x="12" y="46"/>
                  </a:lnTo>
                  <a:lnTo>
                    <a:pt x="12" y="45"/>
                  </a:lnTo>
                  <a:lnTo>
                    <a:pt x="14" y="43"/>
                  </a:lnTo>
                  <a:lnTo>
                    <a:pt x="16" y="39"/>
                  </a:lnTo>
                  <a:lnTo>
                    <a:pt x="18" y="37"/>
                  </a:lnTo>
                  <a:lnTo>
                    <a:pt x="18" y="33"/>
                  </a:lnTo>
                  <a:lnTo>
                    <a:pt x="20" y="30"/>
                  </a:lnTo>
                  <a:lnTo>
                    <a:pt x="20" y="26"/>
                  </a:lnTo>
                  <a:lnTo>
                    <a:pt x="22" y="22"/>
                  </a:lnTo>
                  <a:lnTo>
                    <a:pt x="20" y="17"/>
                  </a:lnTo>
                  <a:lnTo>
                    <a:pt x="20" y="15"/>
                  </a:lnTo>
                  <a:lnTo>
                    <a:pt x="18" y="11"/>
                  </a:lnTo>
                  <a:lnTo>
                    <a:pt x="16" y="9"/>
                  </a:lnTo>
                  <a:lnTo>
                    <a:pt x="16" y="8"/>
                  </a:lnTo>
                  <a:lnTo>
                    <a:pt x="14" y="4"/>
                  </a:lnTo>
                  <a:lnTo>
                    <a:pt x="12" y="2"/>
                  </a:lnTo>
                  <a:lnTo>
                    <a:pt x="10" y="2"/>
                  </a:lnTo>
                  <a:lnTo>
                    <a:pt x="6" y="0"/>
                  </a:lnTo>
                  <a:lnTo>
                    <a:pt x="4" y="0"/>
                  </a:lnTo>
                  <a:lnTo>
                    <a:pt x="0" y="28"/>
                  </a:lnTo>
                  <a:close/>
                </a:path>
              </a:pathLst>
            </a:custGeom>
            <a:solidFill>
              <a:srgbClr val="FCEF00"/>
            </a:solidFill>
            <a:ln w="9525">
              <a:noFill/>
              <a:round/>
              <a:headEnd/>
              <a:tailEnd/>
            </a:ln>
          </p:spPr>
          <p:txBody>
            <a:bodyPr/>
            <a:lstStyle/>
            <a:p>
              <a:endParaRPr lang="en-US"/>
            </a:p>
          </p:txBody>
        </p:sp>
        <p:sp>
          <p:nvSpPr>
            <p:cNvPr id="66" name="Freeform 63"/>
            <p:cNvSpPr>
              <a:spLocks/>
            </p:cNvSpPr>
            <p:nvPr/>
          </p:nvSpPr>
          <p:spPr bwMode="auto">
            <a:xfrm>
              <a:off x="3691" y="1519"/>
              <a:ext cx="27" cy="52"/>
            </a:xfrm>
            <a:custGeom>
              <a:avLst/>
              <a:gdLst>
                <a:gd name="T0" fmla="*/ 0 w 27"/>
                <a:gd name="T1" fmla="*/ 41 h 52"/>
                <a:gd name="T2" fmla="*/ 6 w 27"/>
                <a:gd name="T3" fmla="*/ 52 h 52"/>
                <a:gd name="T4" fmla="*/ 12 w 27"/>
                <a:gd name="T5" fmla="*/ 46 h 52"/>
                <a:gd name="T6" fmla="*/ 15 w 27"/>
                <a:gd name="T7" fmla="*/ 41 h 52"/>
                <a:gd name="T8" fmla="*/ 21 w 27"/>
                <a:gd name="T9" fmla="*/ 35 h 52"/>
                <a:gd name="T10" fmla="*/ 23 w 27"/>
                <a:gd name="T11" fmla="*/ 29 h 52"/>
                <a:gd name="T12" fmla="*/ 27 w 27"/>
                <a:gd name="T13" fmla="*/ 22 h 52"/>
                <a:gd name="T14" fmla="*/ 27 w 27"/>
                <a:gd name="T15" fmla="*/ 16 h 52"/>
                <a:gd name="T16" fmla="*/ 27 w 27"/>
                <a:gd name="T17" fmla="*/ 9 h 52"/>
                <a:gd name="T18" fmla="*/ 25 w 27"/>
                <a:gd name="T19" fmla="*/ 0 h 52"/>
                <a:gd name="T20" fmla="*/ 23 w 27"/>
                <a:gd name="T21" fmla="*/ 2 h 52"/>
                <a:gd name="T22" fmla="*/ 19 w 27"/>
                <a:gd name="T23" fmla="*/ 4 h 52"/>
                <a:gd name="T24" fmla="*/ 17 w 27"/>
                <a:gd name="T25" fmla="*/ 5 h 52"/>
                <a:gd name="T26" fmla="*/ 15 w 27"/>
                <a:gd name="T27" fmla="*/ 9 h 52"/>
                <a:gd name="T28" fmla="*/ 12 w 27"/>
                <a:gd name="T29" fmla="*/ 13 h 52"/>
                <a:gd name="T30" fmla="*/ 10 w 27"/>
                <a:gd name="T31" fmla="*/ 16 h 52"/>
                <a:gd name="T32" fmla="*/ 6 w 27"/>
                <a:gd name="T33" fmla="*/ 18 h 52"/>
                <a:gd name="T34" fmla="*/ 2 w 27"/>
                <a:gd name="T35" fmla="*/ 20 h 52"/>
                <a:gd name="T36" fmla="*/ 2 w 27"/>
                <a:gd name="T37" fmla="*/ 24 h 52"/>
                <a:gd name="T38" fmla="*/ 0 w 27"/>
                <a:gd name="T39" fmla="*/ 26 h 52"/>
                <a:gd name="T40" fmla="*/ 0 w 27"/>
                <a:gd name="T41" fmla="*/ 28 h 52"/>
                <a:gd name="T42" fmla="*/ 0 w 27"/>
                <a:gd name="T43" fmla="*/ 31 h 52"/>
                <a:gd name="T44" fmla="*/ 0 w 27"/>
                <a:gd name="T45" fmla="*/ 33 h 52"/>
                <a:gd name="T46" fmla="*/ 0 w 27"/>
                <a:gd name="T47" fmla="*/ 35 h 52"/>
                <a:gd name="T48" fmla="*/ 0 w 27"/>
                <a:gd name="T49" fmla="*/ 37 h 52"/>
                <a:gd name="T50" fmla="*/ 0 w 27"/>
                <a:gd name="T51" fmla="*/ 41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
                <a:gd name="T79" fmla="*/ 0 h 52"/>
                <a:gd name="T80" fmla="*/ 27 w 27"/>
                <a:gd name="T81" fmla="*/ 52 h 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 h="52">
                  <a:moveTo>
                    <a:pt x="0" y="41"/>
                  </a:moveTo>
                  <a:lnTo>
                    <a:pt x="6" y="52"/>
                  </a:lnTo>
                  <a:lnTo>
                    <a:pt x="12" y="46"/>
                  </a:lnTo>
                  <a:lnTo>
                    <a:pt x="15" y="41"/>
                  </a:lnTo>
                  <a:lnTo>
                    <a:pt x="21" y="35"/>
                  </a:lnTo>
                  <a:lnTo>
                    <a:pt x="23" y="29"/>
                  </a:lnTo>
                  <a:lnTo>
                    <a:pt x="27" y="22"/>
                  </a:lnTo>
                  <a:lnTo>
                    <a:pt x="27" y="16"/>
                  </a:lnTo>
                  <a:lnTo>
                    <a:pt x="27" y="9"/>
                  </a:lnTo>
                  <a:lnTo>
                    <a:pt x="25" y="0"/>
                  </a:lnTo>
                  <a:lnTo>
                    <a:pt x="23" y="2"/>
                  </a:lnTo>
                  <a:lnTo>
                    <a:pt x="19" y="4"/>
                  </a:lnTo>
                  <a:lnTo>
                    <a:pt x="17" y="5"/>
                  </a:lnTo>
                  <a:lnTo>
                    <a:pt x="15" y="9"/>
                  </a:lnTo>
                  <a:lnTo>
                    <a:pt x="12" y="13"/>
                  </a:lnTo>
                  <a:lnTo>
                    <a:pt x="10" y="16"/>
                  </a:lnTo>
                  <a:lnTo>
                    <a:pt x="6" y="18"/>
                  </a:lnTo>
                  <a:lnTo>
                    <a:pt x="2" y="20"/>
                  </a:lnTo>
                  <a:lnTo>
                    <a:pt x="2" y="24"/>
                  </a:lnTo>
                  <a:lnTo>
                    <a:pt x="0" y="26"/>
                  </a:lnTo>
                  <a:lnTo>
                    <a:pt x="0" y="28"/>
                  </a:lnTo>
                  <a:lnTo>
                    <a:pt x="0" y="31"/>
                  </a:lnTo>
                  <a:lnTo>
                    <a:pt x="0" y="33"/>
                  </a:lnTo>
                  <a:lnTo>
                    <a:pt x="0" y="35"/>
                  </a:lnTo>
                  <a:lnTo>
                    <a:pt x="0" y="37"/>
                  </a:lnTo>
                  <a:lnTo>
                    <a:pt x="0" y="41"/>
                  </a:lnTo>
                  <a:close/>
                </a:path>
              </a:pathLst>
            </a:custGeom>
            <a:solidFill>
              <a:srgbClr val="FCEF00"/>
            </a:solidFill>
            <a:ln w="9525">
              <a:noFill/>
              <a:round/>
              <a:headEnd/>
              <a:tailEnd/>
            </a:ln>
          </p:spPr>
          <p:txBody>
            <a:bodyPr/>
            <a:lstStyle/>
            <a:p>
              <a:endParaRPr lang="en-US"/>
            </a:p>
          </p:txBody>
        </p:sp>
        <p:sp>
          <p:nvSpPr>
            <p:cNvPr id="67" name="Freeform 64"/>
            <p:cNvSpPr>
              <a:spLocks/>
            </p:cNvSpPr>
            <p:nvPr/>
          </p:nvSpPr>
          <p:spPr bwMode="auto">
            <a:xfrm>
              <a:off x="3736" y="1691"/>
              <a:ext cx="30" cy="48"/>
            </a:xfrm>
            <a:custGeom>
              <a:avLst/>
              <a:gdLst>
                <a:gd name="T0" fmla="*/ 2 w 30"/>
                <a:gd name="T1" fmla="*/ 22 h 48"/>
                <a:gd name="T2" fmla="*/ 2 w 30"/>
                <a:gd name="T3" fmla="*/ 26 h 48"/>
                <a:gd name="T4" fmla="*/ 6 w 30"/>
                <a:gd name="T5" fmla="*/ 30 h 48"/>
                <a:gd name="T6" fmla="*/ 8 w 30"/>
                <a:gd name="T7" fmla="*/ 35 h 48"/>
                <a:gd name="T8" fmla="*/ 10 w 30"/>
                <a:gd name="T9" fmla="*/ 37 h 48"/>
                <a:gd name="T10" fmla="*/ 14 w 30"/>
                <a:gd name="T11" fmla="*/ 41 h 48"/>
                <a:gd name="T12" fmla="*/ 18 w 30"/>
                <a:gd name="T13" fmla="*/ 44 h 48"/>
                <a:gd name="T14" fmla="*/ 22 w 30"/>
                <a:gd name="T15" fmla="*/ 46 h 48"/>
                <a:gd name="T16" fmla="*/ 26 w 30"/>
                <a:gd name="T17" fmla="*/ 46 h 48"/>
                <a:gd name="T18" fmla="*/ 26 w 30"/>
                <a:gd name="T19" fmla="*/ 46 h 48"/>
                <a:gd name="T20" fmla="*/ 26 w 30"/>
                <a:gd name="T21" fmla="*/ 48 h 48"/>
                <a:gd name="T22" fmla="*/ 28 w 30"/>
                <a:gd name="T23" fmla="*/ 48 h 48"/>
                <a:gd name="T24" fmla="*/ 28 w 30"/>
                <a:gd name="T25" fmla="*/ 48 h 48"/>
                <a:gd name="T26" fmla="*/ 28 w 30"/>
                <a:gd name="T27" fmla="*/ 48 h 48"/>
                <a:gd name="T28" fmla="*/ 28 w 30"/>
                <a:gd name="T29" fmla="*/ 48 h 48"/>
                <a:gd name="T30" fmla="*/ 28 w 30"/>
                <a:gd name="T31" fmla="*/ 48 h 48"/>
                <a:gd name="T32" fmla="*/ 28 w 30"/>
                <a:gd name="T33" fmla="*/ 48 h 48"/>
                <a:gd name="T34" fmla="*/ 30 w 30"/>
                <a:gd name="T35" fmla="*/ 46 h 48"/>
                <a:gd name="T36" fmla="*/ 30 w 30"/>
                <a:gd name="T37" fmla="*/ 44 h 48"/>
                <a:gd name="T38" fmla="*/ 28 w 30"/>
                <a:gd name="T39" fmla="*/ 43 h 48"/>
                <a:gd name="T40" fmla="*/ 28 w 30"/>
                <a:gd name="T41" fmla="*/ 41 h 48"/>
                <a:gd name="T42" fmla="*/ 28 w 30"/>
                <a:gd name="T43" fmla="*/ 39 h 48"/>
                <a:gd name="T44" fmla="*/ 28 w 30"/>
                <a:gd name="T45" fmla="*/ 37 h 48"/>
                <a:gd name="T46" fmla="*/ 28 w 30"/>
                <a:gd name="T47" fmla="*/ 33 h 48"/>
                <a:gd name="T48" fmla="*/ 28 w 30"/>
                <a:gd name="T49" fmla="*/ 31 h 48"/>
                <a:gd name="T50" fmla="*/ 28 w 30"/>
                <a:gd name="T51" fmla="*/ 26 h 48"/>
                <a:gd name="T52" fmla="*/ 26 w 30"/>
                <a:gd name="T53" fmla="*/ 22 h 48"/>
                <a:gd name="T54" fmla="*/ 24 w 30"/>
                <a:gd name="T55" fmla="*/ 17 h 48"/>
                <a:gd name="T56" fmla="*/ 20 w 30"/>
                <a:gd name="T57" fmla="*/ 13 h 48"/>
                <a:gd name="T58" fmla="*/ 16 w 30"/>
                <a:gd name="T59" fmla="*/ 9 h 48"/>
                <a:gd name="T60" fmla="*/ 14 w 30"/>
                <a:gd name="T61" fmla="*/ 6 h 48"/>
                <a:gd name="T62" fmla="*/ 10 w 30"/>
                <a:gd name="T63" fmla="*/ 4 h 48"/>
                <a:gd name="T64" fmla="*/ 6 w 30"/>
                <a:gd name="T65" fmla="*/ 0 h 48"/>
                <a:gd name="T66" fmla="*/ 4 w 30"/>
                <a:gd name="T67" fmla="*/ 4 h 48"/>
                <a:gd name="T68" fmla="*/ 2 w 30"/>
                <a:gd name="T69" fmla="*/ 6 h 48"/>
                <a:gd name="T70" fmla="*/ 0 w 30"/>
                <a:gd name="T71" fmla="*/ 7 h 48"/>
                <a:gd name="T72" fmla="*/ 0 w 30"/>
                <a:gd name="T73" fmla="*/ 11 h 48"/>
                <a:gd name="T74" fmla="*/ 0 w 30"/>
                <a:gd name="T75" fmla="*/ 13 h 48"/>
                <a:gd name="T76" fmla="*/ 0 w 30"/>
                <a:gd name="T77" fmla="*/ 17 h 48"/>
                <a:gd name="T78" fmla="*/ 2 w 30"/>
                <a:gd name="T79" fmla="*/ 19 h 48"/>
                <a:gd name="T80" fmla="*/ 2 w 30"/>
                <a:gd name="T81" fmla="*/ 22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
                <a:gd name="T124" fmla="*/ 0 h 48"/>
                <a:gd name="T125" fmla="*/ 30 w 30"/>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 h="48">
                  <a:moveTo>
                    <a:pt x="2" y="22"/>
                  </a:moveTo>
                  <a:lnTo>
                    <a:pt x="2" y="26"/>
                  </a:lnTo>
                  <a:lnTo>
                    <a:pt x="6" y="30"/>
                  </a:lnTo>
                  <a:lnTo>
                    <a:pt x="8" y="35"/>
                  </a:lnTo>
                  <a:lnTo>
                    <a:pt x="10" y="37"/>
                  </a:lnTo>
                  <a:lnTo>
                    <a:pt x="14" y="41"/>
                  </a:lnTo>
                  <a:lnTo>
                    <a:pt x="18" y="44"/>
                  </a:lnTo>
                  <a:lnTo>
                    <a:pt x="22" y="46"/>
                  </a:lnTo>
                  <a:lnTo>
                    <a:pt x="26" y="46"/>
                  </a:lnTo>
                  <a:lnTo>
                    <a:pt x="26" y="48"/>
                  </a:lnTo>
                  <a:lnTo>
                    <a:pt x="28" y="48"/>
                  </a:lnTo>
                  <a:lnTo>
                    <a:pt x="30" y="46"/>
                  </a:lnTo>
                  <a:lnTo>
                    <a:pt x="30" y="44"/>
                  </a:lnTo>
                  <a:lnTo>
                    <a:pt x="28" y="43"/>
                  </a:lnTo>
                  <a:lnTo>
                    <a:pt x="28" y="41"/>
                  </a:lnTo>
                  <a:lnTo>
                    <a:pt x="28" y="39"/>
                  </a:lnTo>
                  <a:lnTo>
                    <a:pt x="28" y="37"/>
                  </a:lnTo>
                  <a:lnTo>
                    <a:pt x="28" y="33"/>
                  </a:lnTo>
                  <a:lnTo>
                    <a:pt x="28" y="31"/>
                  </a:lnTo>
                  <a:lnTo>
                    <a:pt x="28" y="26"/>
                  </a:lnTo>
                  <a:lnTo>
                    <a:pt x="26" y="22"/>
                  </a:lnTo>
                  <a:lnTo>
                    <a:pt x="24" y="17"/>
                  </a:lnTo>
                  <a:lnTo>
                    <a:pt x="20" y="13"/>
                  </a:lnTo>
                  <a:lnTo>
                    <a:pt x="16" y="9"/>
                  </a:lnTo>
                  <a:lnTo>
                    <a:pt x="14" y="6"/>
                  </a:lnTo>
                  <a:lnTo>
                    <a:pt x="10" y="4"/>
                  </a:lnTo>
                  <a:lnTo>
                    <a:pt x="6" y="0"/>
                  </a:lnTo>
                  <a:lnTo>
                    <a:pt x="4" y="4"/>
                  </a:lnTo>
                  <a:lnTo>
                    <a:pt x="2" y="6"/>
                  </a:lnTo>
                  <a:lnTo>
                    <a:pt x="0" y="7"/>
                  </a:lnTo>
                  <a:lnTo>
                    <a:pt x="0" y="11"/>
                  </a:lnTo>
                  <a:lnTo>
                    <a:pt x="0" y="13"/>
                  </a:lnTo>
                  <a:lnTo>
                    <a:pt x="0" y="17"/>
                  </a:lnTo>
                  <a:lnTo>
                    <a:pt x="2" y="19"/>
                  </a:lnTo>
                  <a:lnTo>
                    <a:pt x="2" y="22"/>
                  </a:lnTo>
                  <a:close/>
                </a:path>
              </a:pathLst>
            </a:custGeom>
            <a:solidFill>
              <a:srgbClr val="FCEF00"/>
            </a:solidFill>
            <a:ln w="9525">
              <a:noFill/>
              <a:round/>
              <a:headEnd/>
              <a:tailEnd/>
            </a:ln>
          </p:spPr>
          <p:txBody>
            <a:bodyPr/>
            <a:lstStyle/>
            <a:p>
              <a:endParaRPr lang="en-US"/>
            </a:p>
          </p:txBody>
        </p:sp>
        <p:sp>
          <p:nvSpPr>
            <p:cNvPr id="68" name="Freeform 65"/>
            <p:cNvSpPr>
              <a:spLocks/>
            </p:cNvSpPr>
            <p:nvPr/>
          </p:nvSpPr>
          <p:spPr bwMode="auto">
            <a:xfrm>
              <a:off x="3681" y="1471"/>
              <a:ext cx="29" cy="57"/>
            </a:xfrm>
            <a:custGeom>
              <a:avLst/>
              <a:gdLst>
                <a:gd name="T0" fmla="*/ 0 w 29"/>
                <a:gd name="T1" fmla="*/ 52 h 57"/>
                <a:gd name="T2" fmla="*/ 2 w 29"/>
                <a:gd name="T3" fmla="*/ 52 h 57"/>
                <a:gd name="T4" fmla="*/ 2 w 29"/>
                <a:gd name="T5" fmla="*/ 53 h 57"/>
                <a:gd name="T6" fmla="*/ 2 w 29"/>
                <a:gd name="T7" fmla="*/ 53 h 57"/>
                <a:gd name="T8" fmla="*/ 2 w 29"/>
                <a:gd name="T9" fmla="*/ 55 h 57"/>
                <a:gd name="T10" fmla="*/ 4 w 29"/>
                <a:gd name="T11" fmla="*/ 55 h 57"/>
                <a:gd name="T12" fmla="*/ 4 w 29"/>
                <a:gd name="T13" fmla="*/ 57 h 57"/>
                <a:gd name="T14" fmla="*/ 6 w 29"/>
                <a:gd name="T15" fmla="*/ 57 h 57"/>
                <a:gd name="T16" fmla="*/ 6 w 29"/>
                <a:gd name="T17" fmla="*/ 57 h 57"/>
                <a:gd name="T18" fmla="*/ 10 w 29"/>
                <a:gd name="T19" fmla="*/ 55 h 57"/>
                <a:gd name="T20" fmla="*/ 14 w 29"/>
                <a:gd name="T21" fmla="*/ 53 h 57"/>
                <a:gd name="T22" fmla="*/ 16 w 29"/>
                <a:gd name="T23" fmla="*/ 50 h 57"/>
                <a:gd name="T24" fmla="*/ 20 w 29"/>
                <a:gd name="T25" fmla="*/ 48 h 57"/>
                <a:gd name="T26" fmla="*/ 23 w 29"/>
                <a:gd name="T27" fmla="*/ 44 h 57"/>
                <a:gd name="T28" fmla="*/ 25 w 29"/>
                <a:gd name="T29" fmla="*/ 40 h 57"/>
                <a:gd name="T30" fmla="*/ 27 w 29"/>
                <a:gd name="T31" fmla="*/ 37 h 57"/>
                <a:gd name="T32" fmla="*/ 27 w 29"/>
                <a:gd name="T33" fmla="*/ 31 h 57"/>
                <a:gd name="T34" fmla="*/ 29 w 29"/>
                <a:gd name="T35" fmla="*/ 27 h 57"/>
                <a:gd name="T36" fmla="*/ 29 w 29"/>
                <a:gd name="T37" fmla="*/ 24 h 57"/>
                <a:gd name="T38" fmla="*/ 29 w 29"/>
                <a:gd name="T39" fmla="*/ 20 h 57"/>
                <a:gd name="T40" fmla="*/ 29 w 29"/>
                <a:gd name="T41" fmla="*/ 16 h 57"/>
                <a:gd name="T42" fmla="*/ 27 w 29"/>
                <a:gd name="T43" fmla="*/ 13 h 57"/>
                <a:gd name="T44" fmla="*/ 27 w 29"/>
                <a:gd name="T45" fmla="*/ 9 h 57"/>
                <a:gd name="T46" fmla="*/ 25 w 29"/>
                <a:gd name="T47" fmla="*/ 5 h 57"/>
                <a:gd name="T48" fmla="*/ 23 w 29"/>
                <a:gd name="T49" fmla="*/ 2 h 57"/>
                <a:gd name="T50" fmla="*/ 23 w 29"/>
                <a:gd name="T51" fmla="*/ 2 h 57"/>
                <a:gd name="T52" fmla="*/ 22 w 29"/>
                <a:gd name="T53" fmla="*/ 2 h 57"/>
                <a:gd name="T54" fmla="*/ 22 w 29"/>
                <a:gd name="T55" fmla="*/ 2 h 57"/>
                <a:gd name="T56" fmla="*/ 22 w 29"/>
                <a:gd name="T57" fmla="*/ 2 h 57"/>
                <a:gd name="T58" fmla="*/ 22 w 29"/>
                <a:gd name="T59" fmla="*/ 0 h 57"/>
                <a:gd name="T60" fmla="*/ 22 w 29"/>
                <a:gd name="T61" fmla="*/ 0 h 57"/>
                <a:gd name="T62" fmla="*/ 22 w 29"/>
                <a:gd name="T63" fmla="*/ 0 h 57"/>
                <a:gd name="T64" fmla="*/ 22 w 29"/>
                <a:gd name="T65" fmla="*/ 0 h 57"/>
                <a:gd name="T66" fmla="*/ 16 w 29"/>
                <a:gd name="T67" fmla="*/ 5 h 57"/>
                <a:gd name="T68" fmla="*/ 12 w 29"/>
                <a:gd name="T69" fmla="*/ 11 h 57"/>
                <a:gd name="T70" fmla="*/ 8 w 29"/>
                <a:gd name="T71" fmla="*/ 16 h 57"/>
                <a:gd name="T72" fmla="*/ 4 w 29"/>
                <a:gd name="T73" fmla="*/ 24 h 57"/>
                <a:gd name="T74" fmla="*/ 2 w 29"/>
                <a:gd name="T75" fmla="*/ 29 h 57"/>
                <a:gd name="T76" fmla="*/ 0 w 29"/>
                <a:gd name="T77" fmla="*/ 37 h 57"/>
                <a:gd name="T78" fmla="*/ 0 w 29"/>
                <a:gd name="T79" fmla="*/ 44 h 57"/>
                <a:gd name="T80" fmla="*/ 0 w 29"/>
                <a:gd name="T81" fmla="*/ 52 h 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
                <a:gd name="T124" fmla="*/ 0 h 57"/>
                <a:gd name="T125" fmla="*/ 29 w 29"/>
                <a:gd name="T126" fmla="*/ 57 h 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 h="57">
                  <a:moveTo>
                    <a:pt x="0" y="52"/>
                  </a:moveTo>
                  <a:lnTo>
                    <a:pt x="2" y="52"/>
                  </a:lnTo>
                  <a:lnTo>
                    <a:pt x="2" y="53"/>
                  </a:lnTo>
                  <a:lnTo>
                    <a:pt x="2" y="55"/>
                  </a:lnTo>
                  <a:lnTo>
                    <a:pt x="4" y="55"/>
                  </a:lnTo>
                  <a:lnTo>
                    <a:pt x="4" y="57"/>
                  </a:lnTo>
                  <a:lnTo>
                    <a:pt x="6" y="57"/>
                  </a:lnTo>
                  <a:lnTo>
                    <a:pt x="10" y="55"/>
                  </a:lnTo>
                  <a:lnTo>
                    <a:pt x="14" y="53"/>
                  </a:lnTo>
                  <a:lnTo>
                    <a:pt x="16" y="50"/>
                  </a:lnTo>
                  <a:lnTo>
                    <a:pt x="20" y="48"/>
                  </a:lnTo>
                  <a:lnTo>
                    <a:pt x="23" y="44"/>
                  </a:lnTo>
                  <a:lnTo>
                    <a:pt x="25" y="40"/>
                  </a:lnTo>
                  <a:lnTo>
                    <a:pt x="27" y="37"/>
                  </a:lnTo>
                  <a:lnTo>
                    <a:pt x="27" y="31"/>
                  </a:lnTo>
                  <a:lnTo>
                    <a:pt x="29" y="27"/>
                  </a:lnTo>
                  <a:lnTo>
                    <a:pt x="29" y="24"/>
                  </a:lnTo>
                  <a:lnTo>
                    <a:pt x="29" y="20"/>
                  </a:lnTo>
                  <a:lnTo>
                    <a:pt x="29" y="16"/>
                  </a:lnTo>
                  <a:lnTo>
                    <a:pt x="27" y="13"/>
                  </a:lnTo>
                  <a:lnTo>
                    <a:pt x="27" y="9"/>
                  </a:lnTo>
                  <a:lnTo>
                    <a:pt x="25" y="5"/>
                  </a:lnTo>
                  <a:lnTo>
                    <a:pt x="23" y="2"/>
                  </a:lnTo>
                  <a:lnTo>
                    <a:pt x="22" y="2"/>
                  </a:lnTo>
                  <a:lnTo>
                    <a:pt x="22" y="0"/>
                  </a:lnTo>
                  <a:lnTo>
                    <a:pt x="16" y="5"/>
                  </a:lnTo>
                  <a:lnTo>
                    <a:pt x="12" y="11"/>
                  </a:lnTo>
                  <a:lnTo>
                    <a:pt x="8" y="16"/>
                  </a:lnTo>
                  <a:lnTo>
                    <a:pt x="4" y="24"/>
                  </a:lnTo>
                  <a:lnTo>
                    <a:pt x="2" y="29"/>
                  </a:lnTo>
                  <a:lnTo>
                    <a:pt x="0" y="37"/>
                  </a:lnTo>
                  <a:lnTo>
                    <a:pt x="0" y="44"/>
                  </a:lnTo>
                  <a:lnTo>
                    <a:pt x="0" y="52"/>
                  </a:lnTo>
                  <a:close/>
                </a:path>
              </a:pathLst>
            </a:custGeom>
            <a:solidFill>
              <a:srgbClr val="FCEF00"/>
            </a:solidFill>
            <a:ln w="9525">
              <a:noFill/>
              <a:round/>
              <a:headEnd/>
              <a:tailEnd/>
            </a:ln>
          </p:spPr>
          <p:txBody>
            <a:bodyPr/>
            <a:lstStyle/>
            <a:p>
              <a:endParaRPr lang="en-US"/>
            </a:p>
          </p:txBody>
        </p:sp>
        <p:sp>
          <p:nvSpPr>
            <p:cNvPr id="69" name="Freeform 66"/>
            <p:cNvSpPr>
              <a:spLocks/>
            </p:cNvSpPr>
            <p:nvPr/>
          </p:nvSpPr>
          <p:spPr bwMode="auto">
            <a:xfrm>
              <a:off x="3667" y="1426"/>
              <a:ext cx="28" cy="56"/>
            </a:xfrm>
            <a:custGeom>
              <a:avLst/>
              <a:gdLst>
                <a:gd name="T0" fmla="*/ 0 w 28"/>
                <a:gd name="T1" fmla="*/ 41 h 56"/>
                <a:gd name="T2" fmla="*/ 0 w 28"/>
                <a:gd name="T3" fmla="*/ 43 h 56"/>
                <a:gd name="T4" fmla="*/ 0 w 28"/>
                <a:gd name="T5" fmla="*/ 45 h 56"/>
                <a:gd name="T6" fmla="*/ 2 w 28"/>
                <a:gd name="T7" fmla="*/ 47 h 56"/>
                <a:gd name="T8" fmla="*/ 2 w 28"/>
                <a:gd name="T9" fmla="*/ 48 h 56"/>
                <a:gd name="T10" fmla="*/ 2 w 28"/>
                <a:gd name="T11" fmla="*/ 52 h 56"/>
                <a:gd name="T12" fmla="*/ 4 w 28"/>
                <a:gd name="T13" fmla="*/ 52 h 56"/>
                <a:gd name="T14" fmla="*/ 6 w 28"/>
                <a:gd name="T15" fmla="*/ 54 h 56"/>
                <a:gd name="T16" fmla="*/ 8 w 28"/>
                <a:gd name="T17" fmla="*/ 56 h 56"/>
                <a:gd name="T18" fmla="*/ 8 w 28"/>
                <a:gd name="T19" fmla="*/ 56 h 56"/>
                <a:gd name="T20" fmla="*/ 8 w 28"/>
                <a:gd name="T21" fmla="*/ 56 h 56"/>
                <a:gd name="T22" fmla="*/ 8 w 28"/>
                <a:gd name="T23" fmla="*/ 56 h 56"/>
                <a:gd name="T24" fmla="*/ 8 w 28"/>
                <a:gd name="T25" fmla="*/ 56 h 56"/>
                <a:gd name="T26" fmla="*/ 8 w 28"/>
                <a:gd name="T27" fmla="*/ 56 h 56"/>
                <a:gd name="T28" fmla="*/ 10 w 28"/>
                <a:gd name="T29" fmla="*/ 56 h 56"/>
                <a:gd name="T30" fmla="*/ 10 w 28"/>
                <a:gd name="T31" fmla="*/ 56 h 56"/>
                <a:gd name="T32" fmla="*/ 10 w 28"/>
                <a:gd name="T33" fmla="*/ 56 h 56"/>
                <a:gd name="T34" fmla="*/ 14 w 28"/>
                <a:gd name="T35" fmla="*/ 54 h 56"/>
                <a:gd name="T36" fmla="*/ 16 w 28"/>
                <a:gd name="T37" fmla="*/ 52 h 56"/>
                <a:gd name="T38" fmla="*/ 20 w 28"/>
                <a:gd name="T39" fmla="*/ 48 h 56"/>
                <a:gd name="T40" fmla="*/ 22 w 28"/>
                <a:gd name="T41" fmla="*/ 45 h 56"/>
                <a:gd name="T42" fmla="*/ 24 w 28"/>
                <a:gd name="T43" fmla="*/ 41 h 56"/>
                <a:gd name="T44" fmla="*/ 26 w 28"/>
                <a:gd name="T45" fmla="*/ 37 h 56"/>
                <a:gd name="T46" fmla="*/ 26 w 28"/>
                <a:gd name="T47" fmla="*/ 34 h 56"/>
                <a:gd name="T48" fmla="*/ 28 w 28"/>
                <a:gd name="T49" fmla="*/ 28 h 56"/>
                <a:gd name="T50" fmla="*/ 28 w 28"/>
                <a:gd name="T51" fmla="*/ 24 h 56"/>
                <a:gd name="T52" fmla="*/ 26 w 28"/>
                <a:gd name="T53" fmla="*/ 21 h 56"/>
                <a:gd name="T54" fmla="*/ 26 w 28"/>
                <a:gd name="T55" fmla="*/ 17 h 56"/>
                <a:gd name="T56" fmla="*/ 24 w 28"/>
                <a:gd name="T57" fmla="*/ 11 h 56"/>
                <a:gd name="T58" fmla="*/ 22 w 28"/>
                <a:gd name="T59" fmla="*/ 8 h 56"/>
                <a:gd name="T60" fmla="*/ 20 w 28"/>
                <a:gd name="T61" fmla="*/ 6 h 56"/>
                <a:gd name="T62" fmla="*/ 18 w 28"/>
                <a:gd name="T63" fmla="*/ 2 h 56"/>
                <a:gd name="T64" fmla="*/ 14 w 28"/>
                <a:gd name="T65" fmla="*/ 0 h 56"/>
                <a:gd name="T66" fmla="*/ 14 w 28"/>
                <a:gd name="T67" fmla="*/ 4 h 56"/>
                <a:gd name="T68" fmla="*/ 12 w 28"/>
                <a:gd name="T69" fmla="*/ 6 h 56"/>
                <a:gd name="T70" fmla="*/ 10 w 28"/>
                <a:gd name="T71" fmla="*/ 9 h 56"/>
                <a:gd name="T72" fmla="*/ 8 w 28"/>
                <a:gd name="T73" fmla="*/ 13 h 56"/>
                <a:gd name="T74" fmla="*/ 6 w 28"/>
                <a:gd name="T75" fmla="*/ 17 h 56"/>
                <a:gd name="T76" fmla="*/ 6 w 28"/>
                <a:gd name="T77" fmla="*/ 21 h 56"/>
                <a:gd name="T78" fmla="*/ 4 w 28"/>
                <a:gd name="T79" fmla="*/ 24 h 56"/>
                <a:gd name="T80" fmla="*/ 2 w 28"/>
                <a:gd name="T81" fmla="*/ 28 h 56"/>
                <a:gd name="T82" fmla="*/ 2 w 28"/>
                <a:gd name="T83" fmla="*/ 30 h 56"/>
                <a:gd name="T84" fmla="*/ 2 w 28"/>
                <a:gd name="T85" fmla="*/ 32 h 56"/>
                <a:gd name="T86" fmla="*/ 2 w 28"/>
                <a:gd name="T87" fmla="*/ 34 h 56"/>
                <a:gd name="T88" fmla="*/ 0 w 28"/>
                <a:gd name="T89" fmla="*/ 35 h 56"/>
                <a:gd name="T90" fmla="*/ 0 w 28"/>
                <a:gd name="T91" fmla="*/ 37 h 56"/>
                <a:gd name="T92" fmla="*/ 0 w 28"/>
                <a:gd name="T93" fmla="*/ 39 h 56"/>
                <a:gd name="T94" fmla="*/ 0 w 28"/>
                <a:gd name="T95" fmla="*/ 41 h 56"/>
                <a:gd name="T96" fmla="*/ 0 w 28"/>
                <a:gd name="T97" fmla="*/ 41 h 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56"/>
                <a:gd name="T149" fmla="*/ 28 w 28"/>
                <a:gd name="T150" fmla="*/ 56 h 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56">
                  <a:moveTo>
                    <a:pt x="0" y="41"/>
                  </a:moveTo>
                  <a:lnTo>
                    <a:pt x="0" y="43"/>
                  </a:lnTo>
                  <a:lnTo>
                    <a:pt x="0" y="45"/>
                  </a:lnTo>
                  <a:lnTo>
                    <a:pt x="2" y="47"/>
                  </a:lnTo>
                  <a:lnTo>
                    <a:pt x="2" y="48"/>
                  </a:lnTo>
                  <a:lnTo>
                    <a:pt x="2" y="52"/>
                  </a:lnTo>
                  <a:lnTo>
                    <a:pt x="4" y="52"/>
                  </a:lnTo>
                  <a:lnTo>
                    <a:pt x="6" y="54"/>
                  </a:lnTo>
                  <a:lnTo>
                    <a:pt x="8" y="56"/>
                  </a:lnTo>
                  <a:lnTo>
                    <a:pt x="10" y="56"/>
                  </a:lnTo>
                  <a:lnTo>
                    <a:pt x="14" y="54"/>
                  </a:lnTo>
                  <a:lnTo>
                    <a:pt x="16" y="52"/>
                  </a:lnTo>
                  <a:lnTo>
                    <a:pt x="20" y="48"/>
                  </a:lnTo>
                  <a:lnTo>
                    <a:pt x="22" y="45"/>
                  </a:lnTo>
                  <a:lnTo>
                    <a:pt x="24" y="41"/>
                  </a:lnTo>
                  <a:lnTo>
                    <a:pt x="26" y="37"/>
                  </a:lnTo>
                  <a:lnTo>
                    <a:pt x="26" y="34"/>
                  </a:lnTo>
                  <a:lnTo>
                    <a:pt x="28" y="28"/>
                  </a:lnTo>
                  <a:lnTo>
                    <a:pt x="28" y="24"/>
                  </a:lnTo>
                  <a:lnTo>
                    <a:pt x="26" y="21"/>
                  </a:lnTo>
                  <a:lnTo>
                    <a:pt x="26" y="17"/>
                  </a:lnTo>
                  <a:lnTo>
                    <a:pt x="24" y="11"/>
                  </a:lnTo>
                  <a:lnTo>
                    <a:pt x="22" y="8"/>
                  </a:lnTo>
                  <a:lnTo>
                    <a:pt x="20" y="6"/>
                  </a:lnTo>
                  <a:lnTo>
                    <a:pt x="18" y="2"/>
                  </a:lnTo>
                  <a:lnTo>
                    <a:pt x="14" y="0"/>
                  </a:lnTo>
                  <a:lnTo>
                    <a:pt x="14" y="4"/>
                  </a:lnTo>
                  <a:lnTo>
                    <a:pt x="12" y="6"/>
                  </a:lnTo>
                  <a:lnTo>
                    <a:pt x="10" y="9"/>
                  </a:lnTo>
                  <a:lnTo>
                    <a:pt x="8" y="13"/>
                  </a:lnTo>
                  <a:lnTo>
                    <a:pt x="6" y="17"/>
                  </a:lnTo>
                  <a:lnTo>
                    <a:pt x="6" y="21"/>
                  </a:lnTo>
                  <a:lnTo>
                    <a:pt x="4" y="24"/>
                  </a:lnTo>
                  <a:lnTo>
                    <a:pt x="2" y="28"/>
                  </a:lnTo>
                  <a:lnTo>
                    <a:pt x="2" y="30"/>
                  </a:lnTo>
                  <a:lnTo>
                    <a:pt x="2" y="32"/>
                  </a:lnTo>
                  <a:lnTo>
                    <a:pt x="2" y="34"/>
                  </a:lnTo>
                  <a:lnTo>
                    <a:pt x="0" y="35"/>
                  </a:lnTo>
                  <a:lnTo>
                    <a:pt x="0" y="37"/>
                  </a:lnTo>
                  <a:lnTo>
                    <a:pt x="0" y="39"/>
                  </a:lnTo>
                  <a:lnTo>
                    <a:pt x="0" y="41"/>
                  </a:lnTo>
                  <a:close/>
                </a:path>
              </a:pathLst>
            </a:custGeom>
            <a:solidFill>
              <a:srgbClr val="FCEF00"/>
            </a:solidFill>
            <a:ln w="9525">
              <a:noFill/>
              <a:round/>
              <a:headEnd/>
              <a:tailEnd/>
            </a:ln>
          </p:spPr>
          <p:txBody>
            <a:bodyPr/>
            <a:lstStyle/>
            <a:p>
              <a:endParaRPr lang="en-US"/>
            </a:p>
          </p:txBody>
        </p:sp>
        <p:sp>
          <p:nvSpPr>
            <p:cNvPr id="70" name="Freeform 67"/>
            <p:cNvSpPr>
              <a:spLocks/>
            </p:cNvSpPr>
            <p:nvPr/>
          </p:nvSpPr>
          <p:spPr bwMode="auto">
            <a:xfrm>
              <a:off x="3772" y="1711"/>
              <a:ext cx="51" cy="32"/>
            </a:xfrm>
            <a:custGeom>
              <a:avLst/>
              <a:gdLst>
                <a:gd name="T0" fmla="*/ 2 w 51"/>
                <a:gd name="T1" fmla="*/ 11 h 32"/>
                <a:gd name="T2" fmla="*/ 14 w 51"/>
                <a:gd name="T3" fmla="*/ 28 h 32"/>
                <a:gd name="T4" fmla="*/ 18 w 51"/>
                <a:gd name="T5" fmla="*/ 28 h 32"/>
                <a:gd name="T6" fmla="*/ 22 w 51"/>
                <a:gd name="T7" fmla="*/ 30 h 32"/>
                <a:gd name="T8" fmla="*/ 26 w 51"/>
                <a:gd name="T9" fmla="*/ 32 h 32"/>
                <a:gd name="T10" fmla="*/ 29 w 51"/>
                <a:gd name="T11" fmla="*/ 32 h 32"/>
                <a:gd name="T12" fmla="*/ 35 w 51"/>
                <a:gd name="T13" fmla="*/ 32 h 32"/>
                <a:gd name="T14" fmla="*/ 39 w 51"/>
                <a:gd name="T15" fmla="*/ 32 h 32"/>
                <a:gd name="T16" fmla="*/ 45 w 51"/>
                <a:gd name="T17" fmla="*/ 32 h 32"/>
                <a:gd name="T18" fmla="*/ 49 w 51"/>
                <a:gd name="T19" fmla="*/ 30 h 32"/>
                <a:gd name="T20" fmla="*/ 49 w 51"/>
                <a:gd name="T21" fmla="*/ 28 h 32"/>
                <a:gd name="T22" fmla="*/ 49 w 51"/>
                <a:gd name="T23" fmla="*/ 28 h 32"/>
                <a:gd name="T24" fmla="*/ 49 w 51"/>
                <a:gd name="T25" fmla="*/ 28 h 32"/>
                <a:gd name="T26" fmla="*/ 51 w 51"/>
                <a:gd name="T27" fmla="*/ 28 h 32"/>
                <a:gd name="T28" fmla="*/ 51 w 51"/>
                <a:gd name="T29" fmla="*/ 28 h 32"/>
                <a:gd name="T30" fmla="*/ 51 w 51"/>
                <a:gd name="T31" fmla="*/ 28 h 32"/>
                <a:gd name="T32" fmla="*/ 49 w 51"/>
                <a:gd name="T33" fmla="*/ 23 h 32"/>
                <a:gd name="T34" fmla="*/ 45 w 51"/>
                <a:gd name="T35" fmla="*/ 17 h 32"/>
                <a:gd name="T36" fmla="*/ 43 w 51"/>
                <a:gd name="T37" fmla="*/ 13 h 32"/>
                <a:gd name="T38" fmla="*/ 39 w 51"/>
                <a:gd name="T39" fmla="*/ 10 h 32"/>
                <a:gd name="T40" fmla="*/ 35 w 51"/>
                <a:gd name="T41" fmla="*/ 8 h 32"/>
                <a:gd name="T42" fmla="*/ 29 w 51"/>
                <a:gd name="T43" fmla="*/ 4 h 32"/>
                <a:gd name="T44" fmla="*/ 26 w 51"/>
                <a:gd name="T45" fmla="*/ 2 h 32"/>
                <a:gd name="T46" fmla="*/ 20 w 51"/>
                <a:gd name="T47" fmla="*/ 2 h 32"/>
                <a:gd name="T48" fmla="*/ 18 w 51"/>
                <a:gd name="T49" fmla="*/ 0 h 32"/>
                <a:gd name="T50" fmla="*/ 14 w 51"/>
                <a:gd name="T51" fmla="*/ 0 h 32"/>
                <a:gd name="T52" fmla="*/ 12 w 51"/>
                <a:gd name="T53" fmla="*/ 0 h 32"/>
                <a:gd name="T54" fmla="*/ 10 w 51"/>
                <a:gd name="T55" fmla="*/ 0 h 32"/>
                <a:gd name="T56" fmla="*/ 8 w 51"/>
                <a:gd name="T57" fmla="*/ 0 h 32"/>
                <a:gd name="T58" fmla="*/ 4 w 51"/>
                <a:gd name="T59" fmla="*/ 0 h 32"/>
                <a:gd name="T60" fmla="*/ 2 w 51"/>
                <a:gd name="T61" fmla="*/ 2 h 32"/>
                <a:gd name="T62" fmla="*/ 0 w 51"/>
                <a:gd name="T63" fmla="*/ 2 h 32"/>
                <a:gd name="T64" fmla="*/ 2 w 51"/>
                <a:gd name="T65" fmla="*/ 11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
                <a:gd name="T100" fmla="*/ 0 h 32"/>
                <a:gd name="T101" fmla="*/ 51 w 51"/>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 h="32">
                  <a:moveTo>
                    <a:pt x="2" y="11"/>
                  </a:moveTo>
                  <a:lnTo>
                    <a:pt x="14" y="28"/>
                  </a:lnTo>
                  <a:lnTo>
                    <a:pt x="18" y="28"/>
                  </a:lnTo>
                  <a:lnTo>
                    <a:pt x="22" y="30"/>
                  </a:lnTo>
                  <a:lnTo>
                    <a:pt x="26" y="32"/>
                  </a:lnTo>
                  <a:lnTo>
                    <a:pt x="29" y="32"/>
                  </a:lnTo>
                  <a:lnTo>
                    <a:pt x="35" y="32"/>
                  </a:lnTo>
                  <a:lnTo>
                    <a:pt x="39" y="32"/>
                  </a:lnTo>
                  <a:lnTo>
                    <a:pt x="45" y="32"/>
                  </a:lnTo>
                  <a:lnTo>
                    <a:pt x="49" y="30"/>
                  </a:lnTo>
                  <a:lnTo>
                    <a:pt x="49" y="28"/>
                  </a:lnTo>
                  <a:lnTo>
                    <a:pt x="51" y="28"/>
                  </a:lnTo>
                  <a:lnTo>
                    <a:pt x="49" y="23"/>
                  </a:lnTo>
                  <a:lnTo>
                    <a:pt x="45" y="17"/>
                  </a:lnTo>
                  <a:lnTo>
                    <a:pt x="43" y="13"/>
                  </a:lnTo>
                  <a:lnTo>
                    <a:pt x="39" y="10"/>
                  </a:lnTo>
                  <a:lnTo>
                    <a:pt x="35" y="8"/>
                  </a:lnTo>
                  <a:lnTo>
                    <a:pt x="29" y="4"/>
                  </a:lnTo>
                  <a:lnTo>
                    <a:pt x="26" y="2"/>
                  </a:lnTo>
                  <a:lnTo>
                    <a:pt x="20" y="2"/>
                  </a:lnTo>
                  <a:lnTo>
                    <a:pt x="18" y="0"/>
                  </a:lnTo>
                  <a:lnTo>
                    <a:pt x="14" y="0"/>
                  </a:lnTo>
                  <a:lnTo>
                    <a:pt x="12" y="0"/>
                  </a:lnTo>
                  <a:lnTo>
                    <a:pt x="10" y="0"/>
                  </a:lnTo>
                  <a:lnTo>
                    <a:pt x="8" y="0"/>
                  </a:lnTo>
                  <a:lnTo>
                    <a:pt x="4" y="0"/>
                  </a:lnTo>
                  <a:lnTo>
                    <a:pt x="2" y="2"/>
                  </a:lnTo>
                  <a:lnTo>
                    <a:pt x="0" y="2"/>
                  </a:lnTo>
                  <a:lnTo>
                    <a:pt x="2" y="11"/>
                  </a:lnTo>
                  <a:close/>
                </a:path>
              </a:pathLst>
            </a:custGeom>
            <a:solidFill>
              <a:srgbClr val="FCEF00"/>
            </a:solidFill>
            <a:ln w="9525">
              <a:noFill/>
              <a:round/>
              <a:headEnd/>
              <a:tailEnd/>
            </a:ln>
          </p:spPr>
          <p:txBody>
            <a:bodyPr/>
            <a:lstStyle/>
            <a:p>
              <a:endParaRPr lang="en-US"/>
            </a:p>
          </p:txBody>
        </p:sp>
        <p:sp>
          <p:nvSpPr>
            <p:cNvPr id="71" name="Freeform 68"/>
            <p:cNvSpPr>
              <a:spLocks/>
            </p:cNvSpPr>
            <p:nvPr/>
          </p:nvSpPr>
          <p:spPr bwMode="auto">
            <a:xfrm>
              <a:off x="3823" y="1711"/>
              <a:ext cx="56" cy="26"/>
            </a:xfrm>
            <a:custGeom>
              <a:avLst/>
              <a:gdLst>
                <a:gd name="T0" fmla="*/ 0 w 56"/>
                <a:gd name="T1" fmla="*/ 8 h 26"/>
                <a:gd name="T2" fmla="*/ 0 w 56"/>
                <a:gd name="T3" fmla="*/ 10 h 26"/>
                <a:gd name="T4" fmla="*/ 2 w 56"/>
                <a:gd name="T5" fmla="*/ 13 h 26"/>
                <a:gd name="T6" fmla="*/ 4 w 56"/>
                <a:gd name="T7" fmla="*/ 15 h 26"/>
                <a:gd name="T8" fmla="*/ 4 w 56"/>
                <a:gd name="T9" fmla="*/ 17 h 26"/>
                <a:gd name="T10" fmla="*/ 8 w 56"/>
                <a:gd name="T11" fmla="*/ 19 h 26"/>
                <a:gd name="T12" fmla="*/ 10 w 56"/>
                <a:gd name="T13" fmla="*/ 21 h 26"/>
                <a:gd name="T14" fmla="*/ 12 w 56"/>
                <a:gd name="T15" fmla="*/ 23 h 26"/>
                <a:gd name="T16" fmla="*/ 14 w 56"/>
                <a:gd name="T17" fmla="*/ 23 h 26"/>
                <a:gd name="T18" fmla="*/ 20 w 56"/>
                <a:gd name="T19" fmla="*/ 24 h 26"/>
                <a:gd name="T20" fmla="*/ 26 w 56"/>
                <a:gd name="T21" fmla="*/ 24 h 26"/>
                <a:gd name="T22" fmla="*/ 30 w 56"/>
                <a:gd name="T23" fmla="*/ 26 h 26"/>
                <a:gd name="T24" fmla="*/ 36 w 56"/>
                <a:gd name="T25" fmla="*/ 24 h 26"/>
                <a:gd name="T26" fmla="*/ 42 w 56"/>
                <a:gd name="T27" fmla="*/ 24 h 26"/>
                <a:gd name="T28" fmla="*/ 46 w 56"/>
                <a:gd name="T29" fmla="*/ 24 h 26"/>
                <a:gd name="T30" fmla="*/ 52 w 56"/>
                <a:gd name="T31" fmla="*/ 23 h 26"/>
                <a:gd name="T32" fmla="*/ 56 w 56"/>
                <a:gd name="T33" fmla="*/ 21 h 26"/>
                <a:gd name="T34" fmla="*/ 54 w 56"/>
                <a:gd name="T35" fmla="*/ 17 h 26"/>
                <a:gd name="T36" fmla="*/ 50 w 56"/>
                <a:gd name="T37" fmla="*/ 13 h 26"/>
                <a:gd name="T38" fmla="*/ 46 w 56"/>
                <a:gd name="T39" fmla="*/ 11 h 26"/>
                <a:gd name="T40" fmla="*/ 42 w 56"/>
                <a:gd name="T41" fmla="*/ 8 h 26"/>
                <a:gd name="T42" fmla="*/ 38 w 56"/>
                <a:gd name="T43" fmla="*/ 4 h 26"/>
                <a:gd name="T44" fmla="*/ 32 w 56"/>
                <a:gd name="T45" fmla="*/ 2 h 26"/>
                <a:gd name="T46" fmla="*/ 28 w 56"/>
                <a:gd name="T47" fmla="*/ 0 h 26"/>
                <a:gd name="T48" fmla="*/ 22 w 56"/>
                <a:gd name="T49" fmla="*/ 0 h 26"/>
                <a:gd name="T50" fmla="*/ 18 w 56"/>
                <a:gd name="T51" fmla="*/ 0 h 26"/>
                <a:gd name="T52" fmla="*/ 16 w 56"/>
                <a:gd name="T53" fmla="*/ 0 h 26"/>
                <a:gd name="T54" fmla="*/ 12 w 56"/>
                <a:gd name="T55" fmla="*/ 2 h 26"/>
                <a:gd name="T56" fmla="*/ 10 w 56"/>
                <a:gd name="T57" fmla="*/ 2 h 26"/>
                <a:gd name="T58" fmla="*/ 8 w 56"/>
                <a:gd name="T59" fmla="*/ 4 h 26"/>
                <a:gd name="T60" fmla="*/ 4 w 56"/>
                <a:gd name="T61" fmla="*/ 4 h 26"/>
                <a:gd name="T62" fmla="*/ 2 w 56"/>
                <a:gd name="T63" fmla="*/ 6 h 26"/>
                <a:gd name="T64" fmla="*/ 0 w 56"/>
                <a:gd name="T65" fmla="*/ 6 h 26"/>
                <a:gd name="T66" fmla="*/ 0 w 56"/>
                <a:gd name="T67" fmla="*/ 6 h 26"/>
                <a:gd name="T68" fmla="*/ 0 w 56"/>
                <a:gd name="T69" fmla="*/ 6 h 26"/>
                <a:gd name="T70" fmla="*/ 0 w 56"/>
                <a:gd name="T71" fmla="*/ 8 h 26"/>
                <a:gd name="T72" fmla="*/ 0 w 56"/>
                <a:gd name="T73" fmla="*/ 8 h 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26"/>
                <a:gd name="T113" fmla="*/ 56 w 56"/>
                <a:gd name="T114" fmla="*/ 26 h 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26">
                  <a:moveTo>
                    <a:pt x="0" y="8"/>
                  </a:moveTo>
                  <a:lnTo>
                    <a:pt x="0" y="10"/>
                  </a:lnTo>
                  <a:lnTo>
                    <a:pt x="2" y="13"/>
                  </a:lnTo>
                  <a:lnTo>
                    <a:pt x="4" y="15"/>
                  </a:lnTo>
                  <a:lnTo>
                    <a:pt x="4" y="17"/>
                  </a:lnTo>
                  <a:lnTo>
                    <a:pt x="8" y="19"/>
                  </a:lnTo>
                  <a:lnTo>
                    <a:pt x="10" y="21"/>
                  </a:lnTo>
                  <a:lnTo>
                    <a:pt x="12" y="23"/>
                  </a:lnTo>
                  <a:lnTo>
                    <a:pt x="14" y="23"/>
                  </a:lnTo>
                  <a:lnTo>
                    <a:pt x="20" y="24"/>
                  </a:lnTo>
                  <a:lnTo>
                    <a:pt x="26" y="24"/>
                  </a:lnTo>
                  <a:lnTo>
                    <a:pt x="30" y="26"/>
                  </a:lnTo>
                  <a:lnTo>
                    <a:pt x="36" y="24"/>
                  </a:lnTo>
                  <a:lnTo>
                    <a:pt x="42" y="24"/>
                  </a:lnTo>
                  <a:lnTo>
                    <a:pt x="46" y="24"/>
                  </a:lnTo>
                  <a:lnTo>
                    <a:pt x="52" y="23"/>
                  </a:lnTo>
                  <a:lnTo>
                    <a:pt x="56" y="21"/>
                  </a:lnTo>
                  <a:lnTo>
                    <a:pt x="54" y="17"/>
                  </a:lnTo>
                  <a:lnTo>
                    <a:pt x="50" y="13"/>
                  </a:lnTo>
                  <a:lnTo>
                    <a:pt x="46" y="11"/>
                  </a:lnTo>
                  <a:lnTo>
                    <a:pt x="42" y="8"/>
                  </a:lnTo>
                  <a:lnTo>
                    <a:pt x="38" y="4"/>
                  </a:lnTo>
                  <a:lnTo>
                    <a:pt x="32" y="2"/>
                  </a:lnTo>
                  <a:lnTo>
                    <a:pt x="28" y="0"/>
                  </a:lnTo>
                  <a:lnTo>
                    <a:pt x="22" y="0"/>
                  </a:lnTo>
                  <a:lnTo>
                    <a:pt x="18" y="0"/>
                  </a:lnTo>
                  <a:lnTo>
                    <a:pt x="16" y="0"/>
                  </a:lnTo>
                  <a:lnTo>
                    <a:pt x="12" y="2"/>
                  </a:lnTo>
                  <a:lnTo>
                    <a:pt x="10" y="2"/>
                  </a:lnTo>
                  <a:lnTo>
                    <a:pt x="8" y="4"/>
                  </a:lnTo>
                  <a:lnTo>
                    <a:pt x="4" y="4"/>
                  </a:lnTo>
                  <a:lnTo>
                    <a:pt x="2" y="6"/>
                  </a:lnTo>
                  <a:lnTo>
                    <a:pt x="0" y="6"/>
                  </a:lnTo>
                  <a:lnTo>
                    <a:pt x="0" y="8"/>
                  </a:lnTo>
                  <a:close/>
                </a:path>
              </a:pathLst>
            </a:custGeom>
            <a:solidFill>
              <a:srgbClr val="FCEF00"/>
            </a:solidFill>
            <a:ln w="9525">
              <a:noFill/>
              <a:round/>
              <a:headEnd/>
              <a:tailEnd/>
            </a:ln>
          </p:spPr>
          <p:txBody>
            <a:bodyPr/>
            <a:lstStyle/>
            <a:p>
              <a:endParaRPr lang="en-US"/>
            </a:p>
          </p:txBody>
        </p:sp>
        <p:sp>
          <p:nvSpPr>
            <p:cNvPr id="72" name="Freeform 69"/>
            <p:cNvSpPr>
              <a:spLocks/>
            </p:cNvSpPr>
            <p:nvPr/>
          </p:nvSpPr>
          <p:spPr bwMode="auto">
            <a:xfrm>
              <a:off x="3879" y="1713"/>
              <a:ext cx="27" cy="11"/>
            </a:xfrm>
            <a:custGeom>
              <a:avLst/>
              <a:gdLst>
                <a:gd name="T0" fmla="*/ 0 w 27"/>
                <a:gd name="T1" fmla="*/ 4 h 11"/>
                <a:gd name="T2" fmla="*/ 0 w 27"/>
                <a:gd name="T3" fmla="*/ 4 h 11"/>
                <a:gd name="T4" fmla="*/ 0 w 27"/>
                <a:gd name="T5" fmla="*/ 4 h 11"/>
                <a:gd name="T6" fmla="*/ 0 w 27"/>
                <a:gd name="T7" fmla="*/ 4 h 11"/>
                <a:gd name="T8" fmla="*/ 0 w 27"/>
                <a:gd name="T9" fmla="*/ 6 h 11"/>
                <a:gd name="T10" fmla="*/ 8 w 27"/>
                <a:gd name="T11" fmla="*/ 11 h 11"/>
                <a:gd name="T12" fmla="*/ 25 w 27"/>
                <a:gd name="T13" fmla="*/ 11 h 11"/>
                <a:gd name="T14" fmla="*/ 25 w 27"/>
                <a:gd name="T15" fmla="*/ 11 h 11"/>
                <a:gd name="T16" fmla="*/ 27 w 27"/>
                <a:gd name="T17" fmla="*/ 11 h 11"/>
                <a:gd name="T18" fmla="*/ 27 w 27"/>
                <a:gd name="T19" fmla="*/ 11 h 11"/>
                <a:gd name="T20" fmla="*/ 27 w 27"/>
                <a:gd name="T21" fmla="*/ 9 h 11"/>
                <a:gd name="T22" fmla="*/ 27 w 27"/>
                <a:gd name="T23" fmla="*/ 9 h 11"/>
                <a:gd name="T24" fmla="*/ 27 w 27"/>
                <a:gd name="T25" fmla="*/ 9 h 11"/>
                <a:gd name="T26" fmla="*/ 27 w 27"/>
                <a:gd name="T27" fmla="*/ 8 h 11"/>
                <a:gd name="T28" fmla="*/ 27 w 27"/>
                <a:gd name="T29" fmla="*/ 8 h 11"/>
                <a:gd name="T30" fmla="*/ 25 w 27"/>
                <a:gd name="T31" fmla="*/ 6 h 11"/>
                <a:gd name="T32" fmla="*/ 23 w 27"/>
                <a:gd name="T33" fmla="*/ 4 h 11"/>
                <a:gd name="T34" fmla="*/ 21 w 27"/>
                <a:gd name="T35" fmla="*/ 2 h 11"/>
                <a:gd name="T36" fmla="*/ 19 w 27"/>
                <a:gd name="T37" fmla="*/ 2 h 11"/>
                <a:gd name="T38" fmla="*/ 17 w 27"/>
                <a:gd name="T39" fmla="*/ 0 h 11"/>
                <a:gd name="T40" fmla="*/ 14 w 27"/>
                <a:gd name="T41" fmla="*/ 0 h 11"/>
                <a:gd name="T42" fmla="*/ 12 w 27"/>
                <a:gd name="T43" fmla="*/ 0 h 11"/>
                <a:gd name="T44" fmla="*/ 10 w 27"/>
                <a:gd name="T45" fmla="*/ 0 h 11"/>
                <a:gd name="T46" fmla="*/ 8 w 27"/>
                <a:gd name="T47" fmla="*/ 0 h 11"/>
                <a:gd name="T48" fmla="*/ 6 w 27"/>
                <a:gd name="T49" fmla="*/ 0 h 11"/>
                <a:gd name="T50" fmla="*/ 4 w 27"/>
                <a:gd name="T51" fmla="*/ 0 h 11"/>
                <a:gd name="T52" fmla="*/ 4 w 27"/>
                <a:gd name="T53" fmla="*/ 0 h 11"/>
                <a:gd name="T54" fmla="*/ 2 w 27"/>
                <a:gd name="T55" fmla="*/ 2 h 11"/>
                <a:gd name="T56" fmla="*/ 2 w 27"/>
                <a:gd name="T57" fmla="*/ 2 h 11"/>
                <a:gd name="T58" fmla="*/ 0 w 27"/>
                <a:gd name="T59" fmla="*/ 2 h 11"/>
                <a:gd name="T60" fmla="*/ 0 w 27"/>
                <a:gd name="T61" fmla="*/ 2 h 11"/>
                <a:gd name="T62" fmla="*/ 0 w 27"/>
                <a:gd name="T63" fmla="*/ 2 h 11"/>
                <a:gd name="T64" fmla="*/ 0 w 27"/>
                <a:gd name="T65" fmla="*/ 2 h 11"/>
                <a:gd name="T66" fmla="*/ 0 w 27"/>
                <a:gd name="T67" fmla="*/ 4 h 11"/>
                <a:gd name="T68" fmla="*/ 0 w 27"/>
                <a:gd name="T69" fmla="*/ 4 h 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
                <a:gd name="T106" fmla="*/ 0 h 11"/>
                <a:gd name="T107" fmla="*/ 27 w 27"/>
                <a:gd name="T108" fmla="*/ 11 h 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 h="11">
                  <a:moveTo>
                    <a:pt x="0" y="4"/>
                  </a:moveTo>
                  <a:lnTo>
                    <a:pt x="0" y="4"/>
                  </a:lnTo>
                  <a:lnTo>
                    <a:pt x="0" y="6"/>
                  </a:lnTo>
                  <a:lnTo>
                    <a:pt x="8" y="11"/>
                  </a:lnTo>
                  <a:lnTo>
                    <a:pt x="25" y="11"/>
                  </a:lnTo>
                  <a:lnTo>
                    <a:pt x="27" y="11"/>
                  </a:lnTo>
                  <a:lnTo>
                    <a:pt x="27" y="9"/>
                  </a:lnTo>
                  <a:lnTo>
                    <a:pt x="27" y="8"/>
                  </a:lnTo>
                  <a:lnTo>
                    <a:pt x="25" y="6"/>
                  </a:lnTo>
                  <a:lnTo>
                    <a:pt x="23" y="4"/>
                  </a:lnTo>
                  <a:lnTo>
                    <a:pt x="21" y="2"/>
                  </a:lnTo>
                  <a:lnTo>
                    <a:pt x="19" y="2"/>
                  </a:lnTo>
                  <a:lnTo>
                    <a:pt x="17" y="0"/>
                  </a:lnTo>
                  <a:lnTo>
                    <a:pt x="14" y="0"/>
                  </a:lnTo>
                  <a:lnTo>
                    <a:pt x="12" y="0"/>
                  </a:lnTo>
                  <a:lnTo>
                    <a:pt x="10" y="0"/>
                  </a:lnTo>
                  <a:lnTo>
                    <a:pt x="8" y="0"/>
                  </a:lnTo>
                  <a:lnTo>
                    <a:pt x="6" y="0"/>
                  </a:lnTo>
                  <a:lnTo>
                    <a:pt x="4" y="0"/>
                  </a:lnTo>
                  <a:lnTo>
                    <a:pt x="2" y="2"/>
                  </a:lnTo>
                  <a:lnTo>
                    <a:pt x="0" y="2"/>
                  </a:lnTo>
                  <a:lnTo>
                    <a:pt x="0" y="4"/>
                  </a:lnTo>
                  <a:close/>
                </a:path>
              </a:pathLst>
            </a:custGeom>
            <a:solidFill>
              <a:srgbClr val="FCEF00"/>
            </a:solidFill>
            <a:ln w="9525">
              <a:noFill/>
              <a:round/>
              <a:headEnd/>
              <a:tailEnd/>
            </a:ln>
          </p:spPr>
          <p:txBody>
            <a:bodyPr/>
            <a:lstStyle/>
            <a:p>
              <a:endParaRPr lang="en-US"/>
            </a:p>
          </p:txBody>
        </p:sp>
      </p:grpSp>
      <p:pic>
        <p:nvPicPr>
          <p:cNvPr id="73" name="Picture 72" descr="Primary logo gold trans.png"/>
          <p:cNvPicPr>
            <a:picLocks noChangeAspect="1"/>
          </p:cNvPicPr>
          <p:nvPr/>
        </p:nvPicPr>
        <p:blipFill>
          <a:blip r:embed="rId2" cstate="print"/>
          <a:stretch>
            <a:fillRect/>
          </a:stretch>
        </p:blipFill>
        <p:spPr>
          <a:xfrm>
            <a:off x="6172200" y="76200"/>
            <a:ext cx="2286000" cy="338255"/>
          </a:xfrm>
          <a:prstGeom prst="rect">
            <a:avLst/>
          </a:prstGeom>
        </p:spPr>
      </p:pic>
      <p:sp>
        <p:nvSpPr>
          <p:cNvPr id="75" name="TextBox 74"/>
          <p:cNvSpPr txBox="1"/>
          <p:nvPr/>
        </p:nvSpPr>
        <p:spPr>
          <a:xfrm>
            <a:off x="4495800" y="3581400"/>
            <a:ext cx="4148777" cy="923330"/>
          </a:xfrm>
          <a:prstGeom prst="rect">
            <a:avLst/>
          </a:prstGeom>
          <a:noFill/>
        </p:spPr>
        <p:txBody>
          <a:bodyPr wrap="square" rtlCol="0">
            <a:spAutoFit/>
          </a:bodyPr>
          <a:lstStyle/>
          <a:p>
            <a:r>
              <a:rPr lang="en-US" b="1" dirty="0" smtClean="0">
                <a:solidFill>
                  <a:srgbClr val="FF0000"/>
                </a:solidFill>
              </a:rPr>
              <a:t>Congratulations </a:t>
            </a:r>
            <a:r>
              <a:rPr lang="en-US" dirty="0" smtClean="0">
                <a:solidFill>
                  <a:srgbClr val="FF0000"/>
                </a:solidFill>
              </a:rPr>
              <a:t>go to</a:t>
            </a:r>
          </a:p>
          <a:p>
            <a:r>
              <a:rPr lang="en-US" dirty="0" smtClean="0">
                <a:solidFill>
                  <a:srgbClr val="FF0000"/>
                </a:solidFill>
              </a:rPr>
              <a:t>Nathan who was elected chair and to</a:t>
            </a:r>
          </a:p>
          <a:p>
            <a:r>
              <a:rPr lang="en-US" dirty="0" smtClean="0">
                <a:solidFill>
                  <a:srgbClr val="FF0000"/>
                </a:solidFill>
              </a:rPr>
              <a:t>Steven who was elected secretary!</a:t>
            </a:r>
            <a:endParaRPr lang="en-US"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33600" y="2057400"/>
            <a:ext cx="6324600" cy="1362075"/>
          </a:xfrm>
        </p:spPr>
        <p:txBody>
          <a:bodyPr/>
          <a:lstStyle/>
          <a:p>
            <a:r>
              <a:rPr lang="en-US" dirty="0" smtClean="0"/>
              <a:t>Today’s Visitors</a:t>
            </a:r>
            <a:endParaRPr lang="en-US" dirty="0"/>
          </a:p>
        </p:txBody>
      </p:sp>
      <p:sp>
        <p:nvSpPr>
          <p:cNvPr id="5" name="Text Placeholder 4"/>
          <p:cNvSpPr>
            <a:spLocks noGrp="1"/>
          </p:cNvSpPr>
          <p:nvPr>
            <p:ph type="body" idx="1"/>
          </p:nvPr>
        </p:nvSpPr>
        <p:spPr>
          <a:xfrm>
            <a:off x="2209800" y="3733800"/>
            <a:ext cx="6934200" cy="2590800"/>
          </a:xfrm>
        </p:spPr>
        <p:txBody>
          <a:bodyPr>
            <a:normAutofit/>
          </a:bodyPr>
          <a:lstStyle/>
          <a:p>
            <a:pPr marL="44450" lvl="0" indent="14288" eaLnBrk="0" hangingPunct="0">
              <a:defRPr/>
            </a:pPr>
            <a:r>
              <a:rPr lang="en-US" sz="2000" b="1" dirty="0" err="1" smtClean="0"/>
              <a:t>Adil</a:t>
            </a:r>
            <a:r>
              <a:rPr lang="en-US" sz="2000" b="1" dirty="0" smtClean="0"/>
              <a:t> </a:t>
            </a:r>
            <a:r>
              <a:rPr lang="en-US" sz="2000" b="1" dirty="0" err="1" smtClean="0"/>
              <a:t>Shafi</a:t>
            </a:r>
            <a:r>
              <a:rPr lang="en-US" sz="2000" b="1" dirty="0" smtClean="0"/>
              <a:t/>
            </a:r>
            <a:br>
              <a:rPr lang="en-US" sz="2000" b="1" dirty="0" smtClean="0"/>
            </a:br>
            <a:r>
              <a:rPr lang="en-US" sz="2000" dirty="0" smtClean="0"/>
              <a:t>President, </a:t>
            </a:r>
            <a:r>
              <a:rPr lang="en-US" sz="2000" dirty="0" err="1" smtClean="0"/>
              <a:t>Advenovation</a:t>
            </a:r>
            <a:r>
              <a:rPr lang="en-US" sz="2000" dirty="0" smtClean="0"/>
              <a:t> Inc.</a:t>
            </a:r>
          </a:p>
          <a:p>
            <a:pPr marL="44450" indent="14288" eaLnBrk="0" hangingPunct="0">
              <a:spcBef>
                <a:spcPts val="1200"/>
              </a:spcBef>
              <a:defRPr/>
            </a:pPr>
            <a:r>
              <a:rPr lang="en-US" sz="2000" b="1" dirty="0" smtClean="0"/>
              <a:t>John </a:t>
            </a:r>
            <a:r>
              <a:rPr lang="en-US" sz="2000" b="1" dirty="0" err="1" smtClean="0"/>
              <a:t>Tillotson</a:t>
            </a:r>
            <a:r>
              <a:rPr lang="en-US" sz="2000" b="1" dirty="0" smtClean="0"/>
              <a:t/>
            </a:r>
            <a:br>
              <a:rPr lang="en-US" sz="2000" b="1" dirty="0" smtClean="0"/>
            </a:br>
            <a:r>
              <a:rPr lang="en-US" sz="2000" dirty="0" smtClean="0"/>
              <a:t>Fellow Engineer, Honeywell</a:t>
            </a:r>
          </a:p>
          <a:p>
            <a:pPr marL="44450" lvl="0" indent="14288" eaLnBrk="0" hangingPunct="0">
              <a:spcBef>
                <a:spcPts val="1200"/>
              </a:spcBef>
              <a:defRPr/>
            </a:pPr>
            <a:r>
              <a:rPr lang="en-US" sz="2000" b="1" dirty="0" smtClean="0"/>
              <a:t>Trevor Swenson</a:t>
            </a:r>
            <a:br>
              <a:rPr lang="en-US" sz="2000" b="1" dirty="0" smtClean="0"/>
            </a:br>
            <a:r>
              <a:rPr lang="en-US" sz="2000" dirty="0" smtClean="0"/>
              <a:t>Infrastructure Engineer, Research in Motion</a:t>
            </a:r>
            <a:endParaRPr lang="en-US" sz="2000" dirty="0" smtClean="0">
              <a:solidFill>
                <a:srgbClr val="000000"/>
              </a:solidFill>
            </a:endParaRPr>
          </a:p>
          <a:p>
            <a:pPr marL="44450" indent="14288" eaLnBrk="0" hangingPunct="0">
              <a:spcBef>
                <a:spcPts val="1200"/>
              </a:spcBef>
              <a:defRPr/>
            </a:pPr>
            <a:endParaRPr lang="en-US" sz="2000" dirty="0" smtClean="0">
              <a:solidFill>
                <a:srgbClr val="000000"/>
              </a:solidFill>
            </a:endParaRPr>
          </a:p>
          <a:p>
            <a:pPr marL="44450" lvl="0" indent="14288" eaLnBrk="0" hangingPunct="0">
              <a:defRPr/>
            </a:pPr>
            <a:endParaRPr lang="en-US" sz="2000" dirty="0" smtClean="0">
              <a:solidFill>
                <a:srgbClr val="000000"/>
              </a:solidFill>
            </a:endParaRPr>
          </a:p>
        </p:txBody>
      </p:sp>
      <p:pic>
        <p:nvPicPr>
          <p:cNvPr id="6" name="Picture 5" descr="Primary logo gold trans.png"/>
          <p:cNvPicPr>
            <a:picLocks noChangeAspect="1"/>
          </p:cNvPicPr>
          <p:nvPr/>
        </p:nvPicPr>
        <p:blipFill>
          <a:blip r:embed="rId2" cstate="print"/>
          <a:stretch>
            <a:fillRect/>
          </a:stretch>
        </p:blipFill>
        <p:spPr>
          <a:xfrm>
            <a:off x="304800" y="609600"/>
            <a:ext cx="3200400" cy="473557"/>
          </a:xfrm>
          <a:prstGeom prst="rect">
            <a:avLst/>
          </a:prstGeom>
        </p:spPr>
      </p:pic>
      <p:grpSp>
        <p:nvGrpSpPr>
          <p:cNvPr id="7" name="Group 2"/>
          <p:cNvGrpSpPr>
            <a:grpSpLocks/>
          </p:cNvGrpSpPr>
          <p:nvPr/>
        </p:nvGrpSpPr>
        <p:grpSpPr bwMode="auto">
          <a:xfrm>
            <a:off x="838200" y="1690688"/>
            <a:ext cx="3200400" cy="1600200"/>
            <a:chOff x="1901" y="1224"/>
            <a:chExt cx="2023" cy="1022"/>
          </a:xfrm>
        </p:grpSpPr>
        <p:sp>
          <p:nvSpPr>
            <p:cNvPr id="8" name="Rectangle 3"/>
            <p:cNvSpPr>
              <a:spLocks noChangeArrowheads="1"/>
            </p:cNvSpPr>
            <p:nvPr/>
          </p:nvSpPr>
          <p:spPr bwMode="auto">
            <a:xfrm>
              <a:off x="1901" y="1224"/>
              <a:ext cx="2023" cy="1022"/>
            </a:xfrm>
            <a:prstGeom prst="rect">
              <a:avLst/>
            </a:prstGeom>
            <a:noFill/>
            <a:ln w="9525">
              <a:noFill/>
              <a:miter lim="800000"/>
              <a:headEnd/>
              <a:tailEnd/>
            </a:ln>
          </p:spPr>
          <p:txBody>
            <a:bodyPr/>
            <a:lstStyle/>
            <a:p>
              <a:endParaRPr lang="en-US"/>
            </a:p>
          </p:txBody>
        </p:sp>
        <p:sp>
          <p:nvSpPr>
            <p:cNvPr id="9" name="Freeform 4"/>
            <p:cNvSpPr>
              <a:spLocks/>
            </p:cNvSpPr>
            <p:nvPr/>
          </p:nvSpPr>
          <p:spPr bwMode="auto">
            <a:xfrm>
              <a:off x="3113" y="1354"/>
              <a:ext cx="803" cy="402"/>
            </a:xfrm>
            <a:custGeom>
              <a:avLst/>
              <a:gdLst>
                <a:gd name="T0" fmla="*/ 21 w 803"/>
                <a:gd name="T1" fmla="*/ 133 h 402"/>
                <a:gd name="T2" fmla="*/ 105 w 803"/>
                <a:gd name="T3" fmla="*/ 139 h 402"/>
                <a:gd name="T4" fmla="*/ 136 w 803"/>
                <a:gd name="T5" fmla="*/ 143 h 402"/>
                <a:gd name="T6" fmla="*/ 148 w 803"/>
                <a:gd name="T7" fmla="*/ 137 h 402"/>
                <a:gd name="T8" fmla="*/ 170 w 803"/>
                <a:gd name="T9" fmla="*/ 139 h 402"/>
                <a:gd name="T10" fmla="*/ 204 w 803"/>
                <a:gd name="T11" fmla="*/ 131 h 402"/>
                <a:gd name="T12" fmla="*/ 223 w 803"/>
                <a:gd name="T13" fmla="*/ 133 h 402"/>
                <a:gd name="T14" fmla="*/ 253 w 803"/>
                <a:gd name="T15" fmla="*/ 120 h 402"/>
                <a:gd name="T16" fmla="*/ 283 w 803"/>
                <a:gd name="T17" fmla="*/ 113 h 402"/>
                <a:gd name="T18" fmla="*/ 330 w 803"/>
                <a:gd name="T19" fmla="*/ 96 h 402"/>
                <a:gd name="T20" fmla="*/ 358 w 803"/>
                <a:gd name="T21" fmla="*/ 74 h 402"/>
                <a:gd name="T22" fmla="*/ 394 w 803"/>
                <a:gd name="T23" fmla="*/ 57 h 402"/>
                <a:gd name="T24" fmla="*/ 463 w 803"/>
                <a:gd name="T25" fmla="*/ 57 h 402"/>
                <a:gd name="T26" fmla="*/ 524 w 803"/>
                <a:gd name="T27" fmla="*/ 94 h 402"/>
                <a:gd name="T28" fmla="*/ 542 w 803"/>
                <a:gd name="T29" fmla="*/ 111 h 402"/>
                <a:gd name="T30" fmla="*/ 548 w 803"/>
                <a:gd name="T31" fmla="*/ 124 h 402"/>
                <a:gd name="T32" fmla="*/ 560 w 803"/>
                <a:gd name="T33" fmla="*/ 172 h 402"/>
                <a:gd name="T34" fmla="*/ 576 w 803"/>
                <a:gd name="T35" fmla="*/ 235 h 402"/>
                <a:gd name="T36" fmla="*/ 576 w 803"/>
                <a:gd name="T37" fmla="*/ 302 h 402"/>
                <a:gd name="T38" fmla="*/ 588 w 803"/>
                <a:gd name="T39" fmla="*/ 331 h 402"/>
                <a:gd name="T40" fmla="*/ 617 w 803"/>
                <a:gd name="T41" fmla="*/ 376 h 402"/>
                <a:gd name="T42" fmla="*/ 651 w 803"/>
                <a:gd name="T43" fmla="*/ 393 h 402"/>
                <a:gd name="T44" fmla="*/ 667 w 803"/>
                <a:gd name="T45" fmla="*/ 396 h 402"/>
                <a:gd name="T46" fmla="*/ 718 w 803"/>
                <a:gd name="T47" fmla="*/ 394 h 402"/>
                <a:gd name="T48" fmla="*/ 736 w 803"/>
                <a:gd name="T49" fmla="*/ 393 h 402"/>
                <a:gd name="T50" fmla="*/ 795 w 803"/>
                <a:gd name="T51" fmla="*/ 380 h 402"/>
                <a:gd name="T52" fmla="*/ 803 w 803"/>
                <a:gd name="T53" fmla="*/ 372 h 402"/>
                <a:gd name="T54" fmla="*/ 791 w 803"/>
                <a:gd name="T55" fmla="*/ 352 h 402"/>
                <a:gd name="T56" fmla="*/ 752 w 803"/>
                <a:gd name="T57" fmla="*/ 350 h 402"/>
                <a:gd name="T58" fmla="*/ 748 w 803"/>
                <a:gd name="T59" fmla="*/ 348 h 402"/>
                <a:gd name="T60" fmla="*/ 714 w 803"/>
                <a:gd name="T61" fmla="*/ 350 h 402"/>
                <a:gd name="T62" fmla="*/ 702 w 803"/>
                <a:gd name="T63" fmla="*/ 356 h 402"/>
                <a:gd name="T64" fmla="*/ 690 w 803"/>
                <a:gd name="T65" fmla="*/ 348 h 402"/>
                <a:gd name="T66" fmla="*/ 653 w 803"/>
                <a:gd name="T67" fmla="*/ 344 h 402"/>
                <a:gd name="T68" fmla="*/ 629 w 803"/>
                <a:gd name="T69" fmla="*/ 322 h 402"/>
                <a:gd name="T70" fmla="*/ 621 w 803"/>
                <a:gd name="T71" fmla="*/ 287 h 402"/>
                <a:gd name="T72" fmla="*/ 619 w 803"/>
                <a:gd name="T73" fmla="*/ 252 h 402"/>
                <a:gd name="T74" fmla="*/ 619 w 803"/>
                <a:gd name="T75" fmla="*/ 241 h 402"/>
                <a:gd name="T76" fmla="*/ 617 w 803"/>
                <a:gd name="T77" fmla="*/ 202 h 402"/>
                <a:gd name="T78" fmla="*/ 613 w 803"/>
                <a:gd name="T79" fmla="*/ 191 h 402"/>
                <a:gd name="T80" fmla="*/ 603 w 803"/>
                <a:gd name="T81" fmla="*/ 150 h 402"/>
                <a:gd name="T82" fmla="*/ 595 w 803"/>
                <a:gd name="T83" fmla="*/ 109 h 402"/>
                <a:gd name="T84" fmla="*/ 590 w 803"/>
                <a:gd name="T85" fmla="*/ 106 h 402"/>
                <a:gd name="T86" fmla="*/ 580 w 803"/>
                <a:gd name="T87" fmla="*/ 69 h 402"/>
                <a:gd name="T88" fmla="*/ 548 w 803"/>
                <a:gd name="T89" fmla="*/ 41 h 402"/>
                <a:gd name="T90" fmla="*/ 530 w 803"/>
                <a:gd name="T91" fmla="*/ 35 h 402"/>
                <a:gd name="T92" fmla="*/ 510 w 803"/>
                <a:gd name="T93" fmla="*/ 15 h 402"/>
                <a:gd name="T94" fmla="*/ 483 w 803"/>
                <a:gd name="T95" fmla="*/ 13 h 402"/>
                <a:gd name="T96" fmla="*/ 437 w 803"/>
                <a:gd name="T97" fmla="*/ 4 h 402"/>
                <a:gd name="T98" fmla="*/ 398 w 803"/>
                <a:gd name="T99" fmla="*/ 6 h 402"/>
                <a:gd name="T100" fmla="*/ 378 w 803"/>
                <a:gd name="T101" fmla="*/ 19 h 402"/>
                <a:gd name="T102" fmla="*/ 342 w 803"/>
                <a:gd name="T103" fmla="*/ 31 h 402"/>
                <a:gd name="T104" fmla="*/ 328 w 803"/>
                <a:gd name="T105" fmla="*/ 44 h 402"/>
                <a:gd name="T106" fmla="*/ 285 w 803"/>
                <a:gd name="T107" fmla="*/ 59 h 402"/>
                <a:gd name="T108" fmla="*/ 241 w 803"/>
                <a:gd name="T109" fmla="*/ 74 h 402"/>
                <a:gd name="T110" fmla="*/ 227 w 803"/>
                <a:gd name="T111" fmla="*/ 85 h 402"/>
                <a:gd name="T112" fmla="*/ 194 w 803"/>
                <a:gd name="T113" fmla="*/ 87 h 402"/>
                <a:gd name="T114" fmla="*/ 142 w 803"/>
                <a:gd name="T115" fmla="*/ 91 h 402"/>
                <a:gd name="T116" fmla="*/ 99 w 803"/>
                <a:gd name="T117" fmla="*/ 98 h 402"/>
                <a:gd name="T118" fmla="*/ 59 w 803"/>
                <a:gd name="T119" fmla="*/ 87 h 402"/>
                <a:gd name="T120" fmla="*/ 35 w 803"/>
                <a:gd name="T121" fmla="*/ 87 h 402"/>
                <a:gd name="T122" fmla="*/ 13 w 803"/>
                <a:gd name="T123" fmla="*/ 70 h 402"/>
                <a:gd name="T124" fmla="*/ 0 w 803"/>
                <a:gd name="T125" fmla="*/ 65 h 4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03"/>
                <a:gd name="T190" fmla="*/ 0 h 402"/>
                <a:gd name="T191" fmla="*/ 803 w 803"/>
                <a:gd name="T192" fmla="*/ 402 h 4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03" h="402">
                  <a:moveTo>
                    <a:pt x="0" y="65"/>
                  </a:moveTo>
                  <a:lnTo>
                    <a:pt x="0" y="126"/>
                  </a:lnTo>
                  <a:lnTo>
                    <a:pt x="4" y="130"/>
                  </a:lnTo>
                  <a:lnTo>
                    <a:pt x="10" y="131"/>
                  </a:lnTo>
                  <a:lnTo>
                    <a:pt x="15" y="133"/>
                  </a:lnTo>
                  <a:lnTo>
                    <a:pt x="21" y="133"/>
                  </a:lnTo>
                  <a:lnTo>
                    <a:pt x="29" y="133"/>
                  </a:lnTo>
                  <a:lnTo>
                    <a:pt x="35" y="131"/>
                  </a:lnTo>
                  <a:lnTo>
                    <a:pt x="41" y="130"/>
                  </a:lnTo>
                  <a:lnTo>
                    <a:pt x="47" y="128"/>
                  </a:lnTo>
                  <a:lnTo>
                    <a:pt x="71" y="137"/>
                  </a:lnTo>
                  <a:lnTo>
                    <a:pt x="95" y="133"/>
                  </a:lnTo>
                  <a:lnTo>
                    <a:pt x="99" y="135"/>
                  </a:lnTo>
                  <a:lnTo>
                    <a:pt x="105" y="139"/>
                  </a:lnTo>
                  <a:lnTo>
                    <a:pt x="109" y="141"/>
                  </a:lnTo>
                  <a:lnTo>
                    <a:pt x="112" y="141"/>
                  </a:lnTo>
                  <a:lnTo>
                    <a:pt x="116" y="143"/>
                  </a:lnTo>
                  <a:lnTo>
                    <a:pt x="122" y="144"/>
                  </a:lnTo>
                  <a:lnTo>
                    <a:pt x="128" y="144"/>
                  </a:lnTo>
                  <a:lnTo>
                    <a:pt x="132" y="143"/>
                  </a:lnTo>
                  <a:lnTo>
                    <a:pt x="134" y="143"/>
                  </a:lnTo>
                  <a:lnTo>
                    <a:pt x="136" y="143"/>
                  </a:lnTo>
                  <a:lnTo>
                    <a:pt x="138" y="141"/>
                  </a:lnTo>
                  <a:lnTo>
                    <a:pt x="140" y="141"/>
                  </a:lnTo>
                  <a:lnTo>
                    <a:pt x="142" y="139"/>
                  </a:lnTo>
                  <a:lnTo>
                    <a:pt x="144" y="137"/>
                  </a:lnTo>
                  <a:lnTo>
                    <a:pt x="146" y="137"/>
                  </a:lnTo>
                  <a:lnTo>
                    <a:pt x="148" y="137"/>
                  </a:lnTo>
                  <a:lnTo>
                    <a:pt x="148" y="135"/>
                  </a:lnTo>
                  <a:lnTo>
                    <a:pt x="152" y="131"/>
                  </a:lnTo>
                  <a:lnTo>
                    <a:pt x="156" y="133"/>
                  </a:lnTo>
                  <a:lnTo>
                    <a:pt x="162" y="137"/>
                  </a:lnTo>
                  <a:lnTo>
                    <a:pt x="170" y="139"/>
                  </a:lnTo>
                  <a:lnTo>
                    <a:pt x="176" y="139"/>
                  </a:lnTo>
                  <a:lnTo>
                    <a:pt x="182" y="139"/>
                  </a:lnTo>
                  <a:lnTo>
                    <a:pt x="190" y="137"/>
                  </a:lnTo>
                  <a:lnTo>
                    <a:pt x="196" y="135"/>
                  </a:lnTo>
                  <a:lnTo>
                    <a:pt x="202" y="133"/>
                  </a:lnTo>
                  <a:lnTo>
                    <a:pt x="204" y="131"/>
                  </a:lnTo>
                  <a:lnTo>
                    <a:pt x="205" y="130"/>
                  </a:lnTo>
                  <a:lnTo>
                    <a:pt x="207" y="130"/>
                  </a:lnTo>
                  <a:lnTo>
                    <a:pt x="211" y="131"/>
                  </a:lnTo>
                  <a:lnTo>
                    <a:pt x="217" y="133"/>
                  </a:lnTo>
                  <a:lnTo>
                    <a:pt x="223" y="133"/>
                  </a:lnTo>
                  <a:lnTo>
                    <a:pt x="227" y="133"/>
                  </a:lnTo>
                  <a:lnTo>
                    <a:pt x="233" y="131"/>
                  </a:lnTo>
                  <a:lnTo>
                    <a:pt x="239" y="130"/>
                  </a:lnTo>
                  <a:lnTo>
                    <a:pt x="243" y="128"/>
                  </a:lnTo>
                  <a:lnTo>
                    <a:pt x="249" y="126"/>
                  </a:lnTo>
                  <a:lnTo>
                    <a:pt x="251" y="124"/>
                  </a:lnTo>
                  <a:lnTo>
                    <a:pt x="253" y="122"/>
                  </a:lnTo>
                  <a:lnTo>
                    <a:pt x="253" y="120"/>
                  </a:lnTo>
                  <a:lnTo>
                    <a:pt x="255" y="119"/>
                  </a:lnTo>
                  <a:lnTo>
                    <a:pt x="257" y="117"/>
                  </a:lnTo>
                  <a:lnTo>
                    <a:pt x="257" y="115"/>
                  </a:lnTo>
                  <a:lnTo>
                    <a:pt x="259" y="115"/>
                  </a:lnTo>
                  <a:lnTo>
                    <a:pt x="261" y="113"/>
                  </a:lnTo>
                  <a:lnTo>
                    <a:pt x="269" y="115"/>
                  </a:lnTo>
                  <a:lnTo>
                    <a:pt x="275" y="115"/>
                  </a:lnTo>
                  <a:lnTo>
                    <a:pt x="283" y="113"/>
                  </a:lnTo>
                  <a:lnTo>
                    <a:pt x="289" y="111"/>
                  </a:lnTo>
                  <a:lnTo>
                    <a:pt x="295" y="109"/>
                  </a:lnTo>
                  <a:lnTo>
                    <a:pt x="302" y="106"/>
                  </a:lnTo>
                  <a:lnTo>
                    <a:pt x="308" y="104"/>
                  </a:lnTo>
                  <a:lnTo>
                    <a:pt x="312" y="98"/>
                  </a:lnTo>
                  <a:lnTo>
                    <a:pt x="318" y="98"/>
                  </a:lnTo>
                  <a:lnTo>
                    <a:pt x="324" y="98"/>
                  </a:lnTo>
                  <a:lnTo>
                    <a:pt x="330" y="96"/>
                  </a:lnTo>
                  <a:lnTo>
                    <a:pt x="336" y="93"/>
                  </a:lnTo>
                  <a:lnTo>
                    <a:pt x="342" y="91"/>
                  </a:lnTo>
                  <a:lnTo>
                    <a:pt x="346" y="87"/>
                  </a:lnTo>
                  <a:lnTo>
                    <a:pt x="352" y="83"/>
                  </a:lnTo>
                  <a:lnTo>
                    <a:pt x="356" y="78"/>
                  </a:lnTo>
                  <a:lnTo>
                    <a:pt x="358" y="76"/>
                  </a:lnTo>
                  <a:lnTo>
                    <a:pt x="358" y="74"/>
                  </a:lnTo>
                  <a:lnTo>
                    <a:pt x="360" y="72"/>
                  </a:lnTo>
                  <a:lnTo>
                    <a:pt x="360" y="70"/>
                  </a:lnTo>
                  <a:lnTo>
                    <a:pt x="362" y="69"/>
                  </a:lnTo>
                  <a:lnTo>
                    <a:pt x="364" y="67"/>
                  </a:lnTo>
                  <a:lnTo>
                    <a:pt x="374" y="65"/>
                  </a:lnTo>
                  <a:lnTo>
                    <a:pt x="384" y="61"/>
                  </a:lnTo>
                  <a:lnTo>
                    <a:pt x="394" y="57"/>
                  </a:lnTo>
                  <a:lnTo>
                    <a:pt x="403" y="54"/>
                  </a:lnTo>
                  <a:lnTo>
                    <a:pt x="413" y="52"/>
                  </a:lnTo>
                  <a:lnTo>
                    <a:pt x="423" y="50"/>
                  </a:lnTo>
                  <a:lnTo>
                    <a:pt x="433" y="50"/>
                  </a:lnTo>
                  <a:lnTo>
                    <a:pt x="445" y="52"/>
                  </a:lnTo>
                  <a:lnTo>
                    <a:pt x="451" y="52"/>
                  </a:lnTo>
                  <a:lnTo>
                    <a:pt x="457" y="54"/>
                  </a:lnTo>
                  <a:lnTo>
                    <a:pt x="463" y="57"/>
                  </a:lnTo>
                  <a:lnTo>
                    <a:pt x="469" y="59"/>
                  </a:lnTo>
                  <a:lnTo>
                    <a:pt x="473" y="63"/>
                  </a:lnTo>
                  <a:lnTo>
                    <a:pt x="479" y="65"/>
                  </a:lnTo>
                  <a:lnTo>
                    <a:pt x="485" y="65"/>
                  </a:lnTo>
                  <a:lnTo>
                    <a:pt x="493" y="65"/>
                  </a:lnTo>
                  <a:lnTo>
                    <a:pt x="522" y="87"/>
                  </a:lnTo>
                  <a:lnTo>
                    <a:pt x="522" y="91"/>
                  </a:lnTo>
                  <a:lnTo>
                    <a:pt x="524" y="94"/>
                  </a:lnTo>
                  <a:lnTo>
                    <a:pt x="526" y="96"/>
                  </a:lnTo>
                  <a:lnTo>
                    <a:pt x="528" y="100"/>
                  </a:lnTo>
                  <a:lnTo>
                    <a:pt x="530" y="104"/>
                  </a:lnTo>
                  <a:lnTo>
                    <a:pt x="534" y="106"/>
                  </a:lnTo>
                  <a:lnTo>
                    <a:pt x="536" y="107"/>
                  </a:lnTo>
                  <a:lnTo>
                    <a:pt x="540" y="109"/>
                  </a:lnTo>
                  <a:lnTo>
                    <a:pt x="542" y="111"/>
                  </a:lnTo>
                  <a:lnTo>
                    <a:pt x="542" y="113"/>
                  </a:lnTo>
                  <a:lnTo>
                    <a:pt x="544" y="119"/>
                  </a:lnTo>
                  <a:lnTo>
                    <a:pt x="548" y="124"/>
                  </a:lnTo>
                  <a:lnTo>
                    <a:pt x="550" y="130"/>
                  </a:lnTo>
                  <a:lnTo>
                    <a:pt x="552" y="135"/>
                  </a:lnTo>
                  <a:lnTo>
                    <a:pt x="556" y="141"/>
                  </a:lnTo>
                  <a:lnTo>
                    <a:pt x="556" y="146"/>
                  </a:lnTo>
                  <a:lnTo>
                    <a:pt x="558" y="152"/>
                  </a:lnTo>
                  <a:lnTo>
                    <a:pt x="558" y="157"/>
                  </a:lnTo>
                  <a:lnTo>
                    <a:pt x="556" y="163"/>
                  </a:lnTo>
                  <a:lnTo>
                    <a:pt x="560" y="172"/>
                  </a:lnTo>
                  <a:lnTo>
                    <a:pt x="562" y="180"/>
                  </a:lnTo>
                  <a:lnTo>
                    <a:pt x="564" y="189"/>
                  </a:lnTo>
                  <a:lnTo>
                    <a:pt x="566" y="196"/>
                  </a:lnTo>
                  <a:lnTo>
                    <a:pt x="568" y="204"/>
                  </a:lnTo>
                  <a:lnTo>
                    <a:pt x="570" y="211"/>
                  </a:lnTo>
                  <a:lnTo>
                    <a:pt x="574" y="220"/>
                  </a:lnTo>
                  <a:lnTo>
                    <a:pt x="580" y="226"/>
                  </a:lnTo>
                  <a:lnTo>
                    <a:pt x="576" y="235"/>
                  </a:lnTo>
                  <a:lnTo>
                    <a:pt x="574" y="243"/>
                  </a:lnTo>
                  <a:lnTo>
                    <a:pt x="574" y="252"/>
                  </a:lnTo>
                  <a:lnTo>
                    <a:pt x="574" y="261"/>
                  </a:lnTo>
                  <a:lnTo>
                    <a:pt x="576" y="270"/>
                  </a:lnTo>
                  <a:lnTo>
                    <a:pt x="576" y="280"/>
                  </a:lnTo>
                  <a:lnTo>
                    <a:pt x="576" y="289"/>
                  </a:lnTo>
                  <a:lnTo>
                    <a:pt x="576" y="296"/>
                  </a:lnTo>
                  <a:lnTo>
                    <a:pt x="576" y="302"/>
                  </a:lnTo>
                  <a:lnTo>
                    <a:pt x="576" y="306"/>
                  </a:lnTo>
                  <a:lnTo>
                    <a:pt x="576" y="309"/>
                  </a:lnTo>
                  <a:lnTo>
                    <a:pt x="578" y="313"/>
                  </a:lnTo>
                  <a:lnTo>
                    <a:pt x="578" y="317"/>
                  </a:lnTo>
                  <a:lnTo>
                    <a:pt x="580" y="318"/>
                  </a:lnTo>
                  <a:lnTo>
                    <a:pt x="582" y="322"/>
                  </a:lnTo>
                  <a:lnTo>
                    <a:pt x="586" y="324"/>
                  </a:lnTo>
                  <a:lnTo>
                    <a:pt x="588" y="331"/>
                  </a:lnTo>
                  <a:lnTo>
                    <a:pt x="590" y="339"/>
                  </a:lnTo>
                  <a:lnTo>
                    <a:pt x="591" y="344"/>
                  </a:lnTo>
                  <a:lnTo>
                    <a:pt x="595" y="352"/>
                  </a:lnTo>
                  <a:lnTo>
                    <a:pt x="599" y="357"/>
                  </a:lnTo>
                  <a:lnTo>
                    <a:pt x="603" y="363"/>
                  </a:lnTo>
                  <a:lnTo>
                    <a:pt x="607" y="368"/>
                  </a:lnTo>
                  <a:lnTo>
                    <a:pt x="613" y="374"/>
                  </a:lnTo>
                  <a:lnTo>
                    <a:pt x="617" y="376"/>
                  </a:lnTo>
                  <a:lnTo>
                    <a:pt x="621" y="378"/>
                  </a:lnTo>
                  <a:lnTo>
                    <a:pt x="625" y="381"/>
                  </a:lnTo>
                  <a:lnTo>
                    <a:pt x="629" y="385"/>
                  </a:lnTo>
                  <a:lnTo>
                    <a:pt x="635" y="389"/>
                  </a:lnTo>
                  <a:lnTo>
                    <a:pt x="639" y="391"/>
                  </a:lnTo>
                  <a:lnTo>
                    <a:pt x="645" y="393"/>
                  </a:lnTo>
                  <a:lnTo>
                    <a:pt x="651" y="393"/>
                  </a:lnTo>
                  <a:lnTo>
                    <a:pt x="653" y="393"/>
                  </a:lnTo>
                  <a:lnTo>
                    <a:pt x="655" y="393"/>
                  </a:lnTo>
                  <a:lnTo>
                    <a:pt x="657" y="393"/>
                  </a:lnTo>
                  <a:lnTo>
                    <a:pt x="659" y="393"/>
                  </a:lnTo>
                  <a:lnTo>
                    <a:pt x="661" y="393"/>
                  </a:lnTo>
                  <a:lnTo>
                    <a:pt x="663" y="393"/>
                  </a:lnTo>
                  <a:lnTo>
                    <a:pt x="667" y="396"/>
                  </a:lnTo>
                  <a:lnTo>
                    <a:pt x="673" y="398"/>
                  </a:lnTo>
                  <a:lnTo>
                    <a:pt x="681" y="400"/>
                  </a:lnTo>
                  <a:lnTo>
                    <a:pt x="688" y="402"/>
                  </a:lnTo>
                  <a:lnTo>
                    <a:pt x="694" y="402"/>
                  </a:lnTo>
                  <a:lnTo>
                    <a:pt x="702" y="402"/>
                  </a:lnTo>
                  <a:lnTo>
                    <a:pt x="710" y="400"/>
                  </a:lnTo>
                  <a:lnTo>
                    <a:pt x="716" y="396"/>
                  </a:lnTo>
                  <a:lnTo>
                    <a:pt x="718" y="394"/>
                  </a:lnTo>
                  <a:lnTo>
                    <a:pt x="720" y="393"/>
                  </a:lnTo>
                  <a:lnTo>
                    <a:pt x="722" y="393"/>
                  </a:lnTo>
                  <a:lnTo>
                    <a:pt x="724" y="391"/>
                  </a:lnTo>
                  <a:lnTo>
                    <a:pt x="726" y="391"/>
                  </a:lnTo>
                  <a:lnTo>
                    <a:pt x="736" y="393"/>
                  </a:lnTo>
                  <a:lnTo>
                    <a:pt x="744" y="393"/>
                  </a:lnTo>
                  <a:lnTo>
                    <a:pt x="752" y="391"/>
                  </a:lnTo>
                  <a:lnTo>
                    <a:pt x="762" y="389"/>
                  </a:lnTo>
                  <a:lnTo>
                    <a:pt x="770" y="385"/>
                  </a:lnTo>
                  <a:lnTo>
                    <a:pt x="778" y="383"/>
                  </a:lnTo>
                  <a:lnTo>
                    <a:pt x="785" y="381"/>
                  </a:lnTo>
                  <a:lnTo>
                    <a:pt x="795" y="381"/>
                  </a:lnTo>
                  <a:lnTo>
                    <a:pt x="795" y="380"/>
                  </a:lnTo>
                  <a:lnTo>
                    <a:pt x="797" y="380"/>
                  </a:lnTo>
                  <a:lnTo>
                    <a:pt x="797" y="378"/>
                  </a:lnTo>
                  <a:lnTo>
                    <a:pt x="799" y="378"/>
                  </a:lnTo>
                  <a:lnTo>
                    <a:pt x="801" y="376"/>
                  </a:lnTo>
                  <a:lnTo>
                    <a:pt x="803" y="372"/>
                  </a:lnTo>
                  <a:lnTo>
                    <a:pt x="803" y="370"/>
                  </a:lnTo>
                  <a:lnTo>
                    <a:pt x="803" y="368"/>
                  </a:lnTo>
                  <a:lnTo>
                    <a:pt x="801" y="365"/>
                  </a:lnTo>
                  <a:lnTo>
                    <a:pt x="801" y="363"/>
                  </a:lnTo>
                  <a:lnTo>
                    <a:pt x="799" y="361"/>
                  </a:lnTo>
                  <a:lnTo>
                    <a:pt x="797" y="357"/>
                  </a:lnTo>
                  <a:lnTo>
                    <a:pt x="795" y="356"/>
                  </a:lnTo>
                  <a:lnTo>
                    <a:pt x="791" y="352"/>
                  </a:lnTo>
                  <a:lnTo>
                    <a:pt x="785" y="350"/>
                  </a:lnTo>
                  <a:lnTo>
                    <a:pt x="782" y="348"/>
                  </a:lnTo>
                  <a:lnTo>
                    <a:pt x="776" y="348"/>
                  </a:lnTo>
                  <a:lnTo>
                    <a:pt x="770" y="346"/>
                  </a:lnTo>
                  <a:lnTo>
                    <a:pt x="764" y="348"/>
                  </a:lnTo>
                  <a:lnTo>
                    <a:pt x="758" y="348"/>
                  </a:lnTo>
                  <a:lnTo>
                    <a:pt x="752" y="350"/>
                  </a:lnTo>
                  <a:lnTo>
                    <a:pt x="752" y="348"/>
                  </a:lnTo>
                  <a:lnTo>
                    <a:pt x="752" y="350"/>
                  </a:lnTo>
                  <a:lnTo>
                    <a:pt x="748" y="348"/>
                  </a:lnTo>
                  <a:lnTo>
                    <a:pt x="742" y="348"/>
                  </a:lnTo>
                  <a:lnTo>
                    <a:pt x="738" y="346"/>
                  </a:lnTo>
                  <a:lnTo>
                    <a:pt x="734" y="346"/>
                  </a:lnTo>
                  <a:lnTo>
                    <a:pt x="730" y="346"/>
                  </a:lnTo>
                  <a:lnTo>
                    <a:pt x="726" y="346"/>
                  </a:lnTo>
                  <a:lnTo>
                    <a:pt x="722" y="348"/>
                  </a:lnTo>
                  <a:lnTo>
                    <a:pt x="716" y="348"/>
                  </a:lnTo>
                  <a:lnTo>
                    <a:pt x="714" y="350"/>
                  </a:lnTo>
                  <a:lnTo>
                    <a:pt x="712" y="350"/>
                  </a:lnTo>
                  <a:lnTo>
                    <a:pt x="712" y="352"/>
                  </a:lnTo>
                  <a:lnTo>
                    <a:pt x="710" y="352"/>
                  </a:lnTo>
                  <a:lnTo>
                    <a:pt x="708" y="354"/>
                  </a:lnTo>
                  <a:lnTo>
                    <a:pt x="706" y="354"/>
                  </a:lnTo>
                  <a:lnTo>
                    <a:pt x="704" y="356"/>
                  </a:lnTo>
                  <a:lnTo>
                    <a:pt x="702" y="356"/>
                  </a:lnTo>
                  <a:lnTo>
                    <a:pt x="700" y="356"/>
                  </a:lnTo>
                  <a:lnTo>
                    <a:pt x="698" y="356"/>
                  </a:lnTo>
                  <a:lnTo>
                    <a:pt x="698" y="354"/>
                  </a:lnTo>
                  <a:lnTo>
                    <a:pt x="696" y="354"/>
                  </a:lnTo>
                  <a:lnTo>
                    <a:pt x="696" y="352"/>
                  </a:lnTo>
                  <a:lnTo>
                    <a:pt x="690" y="348"/>
                  </a:lnTo>
                  <a:lnTo>
                    <a:pt x="687" y="346"/>
                  </a:lnTo>
                  <a:lnTo>
                    <a:pt x="681" y="346"/>
                  </a:lnTo>
                  <a:lnTo>
                    <a:pt x="677" y="346"/>
                  </a:lnTo>
                  <a:lnTo>
                    <a:pt x="671" y="346"/>
                  </a:lnTo>
                  <a:lnTo>
                    <a:pt x="665" y="346"/>
                  </a:lnTo>
                  <a:lnTo>
                    <a:pt x="659" y="348"/>
                  </a:lnTo>
                  <a:lnTo>
                    <a:pt x="655" y="348"/>
                  </a:lnTo>
                  <a:lnTo>
                    <a:pt x="653" y="344"/>
                  </a:lnTo>
                  <a:lnTo>
                    <a:pt x="649" y="341"/>
                  </a:lnTo>
                  <a:lnTo>
                    <a:pt x="647" y="339"/>
                  </a:lnTo>
                  <a:lnTo>
                    <a:pt x="643" y="335"/>
                  </a:lnTo>
                  <a:lnTo>
                    <a:pt x="641" y="331"/>
                  </a:lnTo>
                  <a:lnTo>
                    <a:pt x="637" y="330"/>
                  </a:lnTo>
                  <a:lnTo>
                    <a:pt x="633" y="328"/>
                  </a:lnTo>
                  <a:lnTo>
                    <a:pt x="629" y="328"/>
                  </a:lnTo>
                  <a:lnTo>
                    <a:pt x="629" y="322"/>
                  </a:lnTo>
                  <a:lnTo>
                    <a:pt x="629" y="318"/>
                  </a:lnTo>
                  <a:lnTo>
                    <a:pt x="629" y="313"/>
                  </a:lnTo>
                  <a:lnTo>
                    <a:pt x="627" y="309"/>
                  </a:lnTo>
                  <a:lnTo>
                    <a:pt x="627" y="304"/>
                  </a:lnTo>
                  <a:lnTo>
                    <a:pt x="625" y="300"/>
                  </a:lnTo>
                  <a:lnTo>
                    <a:pt x="623" y="294"/>
                  </a:lnTo>
                  <a:lnTo>
                    <a:pt x="619" y="291"/>
                  </a:lnTo>
                  <a:lnTo>
                    <a:pt x="621" y="287"/>
                  </a:lnTo>
                  <a:lnTo>
                    <a:pt x="621" y="281"/>
                  </a:lnTo>
                  <a:lnTo>
                    <a:pt x="623" y="278"/>
                  </a:lnTo>
                  <a:lnTo>
                    <a:pt x="625" y="272"/>
                  </a:lnTo>
                  <a:lnTo>
                    <a:pt x="625" y="267"/>
                  </a:lnTo>
                  <a:lnTo>
                    <a:pt x="623" y="263"/>
                  </a:lnTo>
                  <a:lnTo>
                    <a:pt x="621" y="257"/>
                  </a:lnTo>
                  <a:lnTo>
                    <a:pt x="619" y="252"/>
                  </a:lnTo>
                  <a:lnTo>
                    <a:pt x="617" y="252"/>
                  </a:lnTo>
                  <a:lnTo>
                    <a:pt x="617" y="250"/>
                  </a:lnTo>
                  <a:lnTo>
                    <a:pt x="615" y="248"/>
                  </a:lnTo>
                  <a:lnTo>
                    <a:pt x="615" y="246"/>
                  </a:lnTo>
                  <a:lnTo>
                    <a:pt x="619" y="241"/>
                  </a:lnTo>
                  <a:lnTo>
                    <a:pt x="621" y="237"/>
                  </a:lnTo>
                  <a:lnTo>
                    <a:pt x="623" y="231"/>
                  </a:lnTo>
                  <a:lnTo>
                    <a:pt x="623" y="226"/>
                  </a:lnTo>
                  <a:lnTo>
                    <a:pt x="621" y="220"/>
                  </a:lnTo>
                  <a:lnTo>
                    <a:pt x="621" y="215"/>
                  </a:lnTo>
                  <a:lnTo>
                    <a:pt x="619" y="209"/>
                  </a:lnTo>
                  <a:lnTo>
                    <a:pt x="617" y="204"/>
                  </a:lnTo>
                  <a:lnTo>
                    <a:pt x="617" y="202"/>
                  </a:lnTo>
                  <a:lnTo>
                    <a:pt x="615" y="202"/>
                  </a:lnTo>
                  <a:lnTo>
                    <a:pt x="615" y="200"/>
                  </a:lnTo>
                  <a:lnTo>
                    <a:pt x="613" y="198"/>
                  </a:lnTo>
                  <a:lnTo>
                    <a:pt x="613" y="196"/>
                  </a:lnTo>
                  <a:lnTo>
                    <a:pt x="613" y="191"/>
                  </a:lnTo>
                  <a:lnTo>
                    <a:pt x="615" y="187"/>
                  </a:lnTo>
                  <a:lnTo>
                    <a:pt x="615" y="181"/>
                  </a:lnTo>
                  <a:lnTo>
                    <a:pt x="617" y="176"/>
                  </a:lnTo>
                  <a:lnTo>
                    <a:pt x="615" y="170"/>
                  </a:lnTo>
                  <a:lnTo>
                    <a:pt x="615" y="165"/>
                  </a:lnTo>
                  <a:lnTo>
                    <a:pt x="613" y="161"/>
                  </a:lnTo>
                  <a:lnTo>
                    <a:pt x="611" y="156"/>
                  </a:lnTo>
                  <a:lnTo>
                    <a:pt x="603" y="150"/>
                  </a:lnTo>
                  <a:lnTo>
                    <a:pt x="605" y="146"/>
                  </a:lnTo>
                  <a:lnTo>
                    <a:pt x="605" y="141"/>
                  </a:lnTo>
                  <a:lnTo>
                    <a:pt x="607" y="133"/>
                  </a:lnTo>
                  <a:lnTo>
                    <a:pt x="605" y="128"/>
                  </a:lnTo>
                  <a:lnTo>
                    <a:pt x="605" y="122"/>
                  </a:lnTo>
                  <a:lnTo>
                    <a:pt x="603" y="119"/>
                  </a:lnTo>
                  <a:lnTo>
                    <a:pt x="599" y="113"/>
                  </a:lnTo>
                  <a:lnTo>
                    <a:pt x="595" y="109"/>
                  </a:lnTo>
                  <a:lnTo>
                    <a:pt x="593" y="109"/>
                  </a:lnTo>
                  <a:lnTo>
                    <a:pt x="593" y="107"/>
                  </a:lnTo>
                  <a:lnTo>
                    <a:pt x="591" y="107"/>
                  </a:lnTo>
                  <a:lnTo>
                    <a:pt x="591" y="106"/>
                  </a:lnTo>
                  <a:lnTo>
                    <a:pt x="590" y="106"/>
                  </a:lnTo>
                  <a:lnTo>
                    <a:pt x="591" y="100"/>
                  </a:lnTo>
                  <a:lnTo>
                    <a:pt x="591" y="96"/>
                  </a:lnTo>
                  <a:lnTo>
                    <a:pt x="590" y="91"/>
                  </a:lnTo>
                  <a:lnTo>
                    <a:pt x="590" y="85"/>
                  </a:lnTo>
                  <a:lnTo>
                    <a:pt x="588" y="81"/>
                  </a:lnTo>
                  <a:lnTo>
                    <a:pt x="586" y="76"/>
                  </a:lnTo>
                  <a:lnTo>
                    <a:pt x="584" y="72"/>
                  </a:lnTo>
                  <a:lnTo>
                    <a:pt x="580" y="69"/>
                  </a:lnTo>
                  <a:lnTo>
                    <a:pt x="562" y="57"/>
                  </a:lnTo>
                  <a:lnTo>
                    <a:pt x="562" y="56"/>
                  </a:lnTo>
                  <a:lnTo>
                    <a:pt x="560" y="52"/>
                  </a:lnTo>
                  <a:lnTo>
                    <a:pt x="558" y="50"/>
                  </a:lnTo>
                  <a:lnTo>
                    <a:pt x="556" y="46"/>
                  </a:lnTo>
                  <a:lnTo>
                    <a:pt x="554" y="44"/>
                  </a:lnTo>
                  <a:lnTo>
                    <a:pt x="550" y="43"/>
                  </a:lnTo>
                  <a:lnTo>
                    <a:pt x="548" y="41"/>
                  </a:lnTo>
                  <a:lnTo>
                    <a:pt x="544" y="39"/>
                  </a:lnTo>
                  <a:lnTo>
                    <a:pt x="542" y="39"/>
                  </a:lnTo>
                  <a:lnTo>
                    <a:pt x="540" y="37"/>
                  </a:lnTo>
                  <a:lnTo>
                    <a:pt x="538" y="37"/>
                  </a:lnTo>
                  <a:lnTo>
                    <a:pt x="536" y="37"/>
                  </a:lnTo>
                  <a:lnTo>
                    <a:pt x="534" y="37"/>
                  </a:lnTo>
                  <a:lnTo>
                    <a:pt x="532" y="35"/>
                  </a:lnTo>
                  <a:lnTo>
                    <a:pt x="530" y="35"/>
                  </a:lnTo>
                  <a:lnTo>
                    <a:pt x="528" y="33"/>
                  </a:lnTo>
                  <a:lnTo>
                    <a:pt x="528" y="30"/>
                  </a:lnTo>
                  <a:lnTo>
                    <a:pt x="526" y="26"/>
                  </a:lnTo>
                  <a:lnTo>
                    <a:pt x="522" y="24"/>
                  </a:lnTo>
                  <a:lnTo>
                    <a:pt x="520" y="20"/>
                  </a:lnTo>
                  <a:lnTo>
                    <a:pt x="518" y="19"/>
                  </a:lnTo>
                  <a:lnTo>
                    <a:pt x="514" y="17"/>
                  </a:lnTo>
                  <a:lnTo>
                    <a:pt x="510" y="15"/>
                  </a:lnTo>
                  <a:lnTo>
                    <a:pt x="506" y="13"/>
                  </a:lnTo>
                  <a:lnTo>
                    <a:pt x="504" y="11"/>
                  </a:lnTo>
                  <a:lnTo>
                    <a:pt x="500" y="11"/>
                  </a:lnTo>
                  <a:lnTo>
                    <a:pt x="496" y="11"/>
                  </a:lnTo>
                  <a:lnTo>
                    <a:pt x="493" y="11"/>
                  </a:lnTo>
                  <a:lnTo>
                    <a:pt x="491" y="11"/>
                  </a:lnTo>
                  <a:lnTo>
                    <a:pt x="487" y="13"/>
                  </a:lnTo>
                  <a:lnTo>
                    <a:pt x="483" y="13"/>
                  </a:lnTo>
                  <a:lnTo>
                    <a:pt x="481" y="13"/>
                  </a:lnTo>
                  <a:lnTo>
                    <a:pt x="463" y="2"/>
                  </a:lnTo>
                  <a:lnTo>
                    <a:pt x="459" y="0"/>
                  </a:lnTo>
                  <a:lnTo>
                    <a:pt x="455" y="0"/>
                  </a:lnTo>
                  <a:lnTo>
                    <a:pt x="449" y="0"/>
                  </a:lnTo>
                  <a:lnTo>
                    <a:pt x="445" y="2"/>
                  </a:lnTo>
                  <a:lnTo>
                    <a:pt x="441" y="2"/>
                  </a:lnTo>
                  <a:lnTo>
                    <a:pt x="437" y="4"/>
                  </a:lnTo>
                  <a:lnTo>
                    <a:pt x="433" y="6"/>
                  </a:lnTo>
                  <a:lnTo>
                    <a:pt x="431" y="9"/>
                  </a:lnTo>
                  <a:lnTo>
                    <a:pt x="425" y="7"/>
                  </a:lnTo>
                  <a:lnTo>
                    <a:pt x="419" y="7"/>
                  </a:lnTo>
                  <a:lnTo>
                    <a:pt x="413" y="6"/>
                  </a:lnTo>
                  <a:lnTo>
                    <a:pt x="409" y="6"/>
                  </a:lnTo>
                  <a:lnTo>
                    <a:pt x="403" y="6"/>
                  </a:lnTo>
                  <a:lnTo>
                    <a:pt x="398" y="6"/>
                  </a:lnTo>
                  <a:lnTo>
                    <a:pt x="392" y="7"/>
                  </a:lnTo>
                  <a:lnTo>
                    <a:pt x="386" y="11"/>
                  </a:lnTo>
                  <a:lnTo>
                    <a:pt x="384" y="13"/>
                  </a:lnTo>
                  <a:lnTo>
                    <a:pt x="384" y="15"/>
                  </a:lnTo>
                  <a:lnTo>
                    <a:pt x="382" y="15"/>
                  </a:lnTo>
                  <a:lnTo>
                    <a:pt x="380" y="17"/>
                  </a:lnTo>
                  <a:lnTo>
                    <a:pt x="380" y="19"/>
                  </a:lnTo>
                  <a:lnTo>
                    <a:pt x="378" y="19"/>
                  </a:lnTo>
                  <a:lnTo>
                    <a:pt x="376" y="20"/>
                  </a:lnTo>
                  <a:lnTo>
                    <a:pt x="370" y="20"/>
                  </a:lnTo>
                  <a:lnTo>
                    <a:pt x="364" y="22"/>
                  </a:lnTo>
                  <a:lnTo>
                    <a:pt x="358" y="24"/>
                  </a:lnTo>
                  <a:lnTo>
                    <a:pt x="352" y="26"/>
                  </a:lnTo>
                  <a:lnTo>
                    <a:pt x="348" y="30"/>
                  </a:lnTo>
                  <a:lnTo>
                    <a:pt x="342" y="31"/>
                  </a:lnTo>
                  <a:lnTo>
                    <a:pt x="336" y="35"/>
                  </a:lnTo>
                  <a:lnTo>
                    <a:pt x="332" y="39"/>
                  </a:lnTo>
                  <a:lnTo>
                    <a:pt x="332" y="41"/>
                  </a:lnTo>
                  <a:lnTo>
                    <a:pt x="330" y="41"/>
                  </a:lnTo>
                  <a:lnTo>
                    <a:pt x="330" y="43"/>
                  </a:lnTo>
                  <a:lnTo>
                    <a:pt x="328" y="43"/>
                  </a:lnTo>
                  <a:lnTo>
                    <a:pt x="328" y="44"/>
                  </a:lnTo>
                  <a:lnTo>
                    <a:pt x="326" y="44"/>
                  </a:lnTo>
                  <a:lnTo>
                    <a:pt x="326" y="46"/>
                  </a:lnTo>
                  <a:lnTo>
                    <a:pt x="318" y="46"/>
                  </a:lnTo>
                  <a:lnTo>
                    <a:pt x="310" y="48"/>
                  </a:lnTo>
                  <a:lnTo>
                    <a:pt x="304" y="50"/>
                  </a:lnTo>
                  <a:lnTo>
                    <a:pt x="297" y="52"/>
                  </a:lnTo>
                  <a:lnTo>
                    <a:pt x="291" y="56"/>
                  </a:lnTo>
                  <a:lnTo>
                    <a:pt x="285" y="59"/>
                  </a:lnTo>
                  <a:lnTo>
                    <a:pt x="281" y="65"/>
                  </a:lnTo>
                  <a:lnTo>
                    <a:pt x="277" y="70"/>
                  </a:lnTo>
                  <a:lnTo>
                    <a:pt x="271" y="69"/>
                  </a:lnTo>
                  <a:lnTo>
                    <a:pt x="265" y="69"/>
                  </a:lnTo>
                  <a:lnTo>
                    <a:pt x="259" y="69"/>
                  </a:lnTo>
                  <a:lnTo>
                    <a:pt x="253" y="70"/>
                  </a:lnTo>
                  <a:lnTo>
                    <a:pt x="247" y="72"/>
                  </a:lnTo>
                  <a:lnTo>
                    <a:pt x="241" y="74"/>
                  </a:lnTo>
                  <a:lnTo>
                    <a:pt x="235" y="78"/>
                  </a:lnTo>
                  <a:lnTo>
                    <a:pt x="231" y="80"/>
                  </a:lnTo>
                  <a:lnTo>
                    <a:pt x="231" y="81"/>
                  </a:lnTo>
                  <a:lnTo>
                    <a:pt x="229" y="81"/>
                  </a:lnTo>
                  <a:lnTo>
                    <a:pt x="229" y="83"/>
                  </a:lnTo>
                  <a:lnTo>
                    <a:pt x="227" y="83"/>
                  </a:lnTo>
                  <a:lnTo>
                    <a:pt x="227" y="85"/>
                  </a:lnTo>
                  <a:lnTo>
                    <a:pt x="225" y="85"/>
                  </a:lnTo>
                  <a:lnTo>
                    <a:pt x="219" y="83"/>
                  </a:lnTo>
                  <a:lnTo>
                    <a:pt x="215" y="83"/>
                  </a:lnTo>
                  <a:lnTo>
                    <a:pt x="209" y="83"/>
                  </a:lnTo>
                  <a:lnTo>
                    <a:pt x="205" y="83"/>
                  </a:lnTo>
                  <a:lnTo>
                    <a:pt x="200" y="85"/>
                  </a:lnTo>
                  <a:lnTo>
                    <a:pt x="194" y="87"/>
                  </a:lnTo>
                  <a:lnTo>
                    <a:pt x="190" y="91"/>
                  </a:lnTo>
                  <a:lnTo>
                    <a:pt x="184" y="94"/>
                  </a:lnTo>
                  <a:lnTo>
                    <a:pt x="178" y="91"/>
                  </a:lnTo>
                  <a:lnTo>
                    <a:pt x="172" y="89"/>
                  </a:lnTo>
                  <a:lnTo>
                    <a:pt x="164" y="89"/>
                  </a:lnTo>
                  <a:lnTo>
                    <a:pt x="156" y="87"/>
                  </a:lnTo>
                  <a:lnTo>
                    <a:pt x="148" y="89"/>
                  </a:lnTo>
                  <a:lnTo>
                    <a:pt x="142" y="91"/>
                  </a:lnTo>
                  <a:lnTo>
                    <a:pt x="134" y="93"/>
                  </a:lnTo>
                  <a:lnTo>
                    <a:pt x="128" y="98"/>
                  </a:lnTo>
                  <a:lnTo>
                    <a:pt x="122" y="96"/>
                  </a:lnTo>
                  <a:lnTo>
                    <a:pt x="118" y="96"/>
                  </a:lnTo>
                  <a:lnTo>
                    <a:pt x="114" y="96"/>
                  </a:lnTo>
                  <a:lnTo>
                    <a:pt x="109" y="96"/>
                  </a:lnTo>
                  <a:lnTo>
                    <a:pt x="103" y="96"/>
                  </a:lnTo>
                  <a:lnTo>
                    <a:pt x="99" y="98"/>
                  </a:lnTo>
                  <a:lnTo>
                    <a:pt x="93" y="100"/>
                  </a:lnTo>
                  <a:lnTo>
                    <a:pt x="89" y="102"/>
                  </a:lnTo>
                  <a:lnTo>
                    <a:pt x="85" y="98"/>
                  </a:lnTo>
                  <a:lnTo>
                    <a:pt x="79" y="96"/>
                  </a:lnTo>
                  <a:lnTo>
                    <a:pt x="75" y="93"/>
                  </a:lnTo>
                  <a:lnTo>
                    <a:pt x="69" y="91"/>
                  </a:lnTo>
                  <a:lnTo>
                    <a:pt x="65" y="89"/>
                  </a:lnTo>
                  <a:lnTo>
                    <a:pt x="59" y="87"/>
                  </a:lnTo>
                  <a:lnTo>
                    <a:pt x="53" y="85"/>
                  </a:lnTo>
                  <a:lnTo>
                    <a:pt x="47" y="85"/>
                  </a:lnTo>
                  <a:lnTo>
                    <a:pt x="45" y="87"/>
                  </a:lnTo>
                  <a:lnTo>
                    <a:pt x="43" y="87"/>
                  </a:lnTo>
                  <a:lnTo>
                    <a:pt x="41" y="87"/>
                  </a:lnTo>
                  <a:lnTo>
                    <a:pt x="39" y="87"/>
                  </a:lnTo>
                  <a:lnTo>
                    <a:pt x="37" y="87"/>
                  </a:lnTo>
                  <a:lnTo>
                    <a:pt x="35" y="87"/>
                  </a:lnTo>
                  <a:lnTo>
                    <a:pt x="33" y="87"/>
                  </a:lnTo>
                  <a:lnTo>
                    <a:pt x="31" y="89"/>
                  </a:lnTo>
                  <a:lnTo>
                    <a:pt x="29" y="85"/>
                  </a:lnTo>
                  <a:lnTo>
                    <a:pt x="25" y="81"/>
                  </a:lnTo>
                  <a:lnTo>
                    <a:pt x="23" y="78"/>
                  </a:lnTo>
                  <a:lnTo>
                    <a:pt x="19" y="74"/>
                  </a:lnTo>
                  <a:lnTo>
                    <a:pt x="17" y="72"/>
                  </a:lnTo>
                  <a:lnTo>
                    <a:pt x="13" y="70"/>
                  </a:lnTo>
                  <a:lnTo>
                    <a:pt x="10" y="67"/>
                  </a:lnTo>
                  <a:lnTo>
                    <a:pt x="6" y="67"/>
                  </a:lnTo>
                  <a:lnTo>
                    <a:pt x="4" y="67"/>
                  </a:lnTo>
                  <a:lnTo>
                    <a:pt x="2" y="67"/>
                  </a:lnTo>
                  <a:lnTo>
                    <a:pt x="2" y="65"/>
                  </a:lnTo>
                  <a:lnTo>
                    <a:pt x="0" y="65"/>
                  </a:lnTo>
                  <a:close/>
                </a:path>
              </a:pathLst>
            </a:custGeom>
            <a:solidFill>
              <a:srgbClr val="000000"/>
            </a:solidFill>
            <a:ln w="9525">
              <a:noFill/>
              <a:round/>
              <a:headEnd/>
              <a:tailEnd/>
            </a:ln>
          </p:spPr>
          <p:txBody>
            <a:bodyPr/>
            <a:lstStyle/>
            <a:p>
              <a:endParaRPr lang="en-US"/>
            </a:p>
          </p:txBody>
        </p:sp>
        <p:sp>
          <p:nvSpPr>
            <p:cNvPr id="10" name="Freeform 5"/>
            <p:cNvSpPr>
              <a:spLocks/>
            </p:cNvSpPr>
            <p:nvPr/>
          </p:nvSpPr>
          <p:spPr bwMode="auto">
            <a:xfrm>
              <a:off x="3113" y="1228"/>
              <a:ext cx="91" cy="120"/>
            </a:xfrm>
            <a:custGeom>
              <a:avLst/>
              <a:gdLst>
                <a:gd name="T0" fmla="*/ 0 w 91"/>
                <a:gd name="T1" fmla="*/ 120 h 120"/>
                <a:gd name="T2" fmla="*/ 0 w 91"/>
                <a:gd name="T3" fmla="*/ 120 h 120"/>
                <a:gd name="T4" fmla="*/ 2 w 91"/>
                <a:gd name="T5" fmla="*/ 120 h 120"/>
                <a:gd name="T6" fmla="*/ 4 w 91"/>
                <a:gd name="T7" fmla="*/ 120 h 120"/>
                <a:gd name="T8" fmla="*/ 6 w 91"/>
                <a:gd name="T9" fmla="*/ 119 h 120"/>
                <a:gd name="T10" fmla="*/ 13 w 91"/>
                <a:gd name="T11" fmla="*/ 113 h 120"/>
                <a:gd name="T12" fmla="*/ 19 w 91"/>
                <a:gd name="T13" fmla="*/ 108 h 120"/>
                <a:gd name="T14" fmla="*/ 25 w 91"/>
                <a:gd name="T15" fmla="*/ 102 h 120"/>
                <a:gd name="T16" fmla="*/ 31 w 91"/>
                <a:gd name="T17" fmla="*/ 95 h 120"/>
                <a:gd name="T18" fmla="*/ 41 w 91"/>
                <a:gd name="T19" fmla="*/ 95 h 120"/>
                <a:gd name="T20" fmla="*/ 53 w 91"/>
                <a:gd name="T21" fmla="*/ 93 h 120"/>
                <a:gd name="T22" fmla="*/ 61 w 91"/>
                <a:gd name="T23" fmla="*/ 87 h 120"/>
                <a:gd name="T24" fmla="*/ 69 w 91"/>
                <a:gd name="T25" fmla="*/ 80 h 120"/>
                <a:gd name="T26" fmla="*/ 71 w 91"/>
                <a:gd name="T27" fmla="*/ 76 h 120"/>
                <a:gd name="T28" fmla="*/ 73 w 91"/>
                <a:gd name="T29" fmla="*/ 72 h 120"/>
                <a:gd name="T30" fmla="*/ 73 w 91"/>
                <a:gd name="T31" fmla="*/ 69 h 120"/>
                <a:gd name="T32" fmla="*/ 77 w 91"/>
                <a:gd name="T33" fmla="*/ 67 h 120"/>
                <a:gd name="T34" fmla="*/ 81 w 91"/>
                <a:gd name="T35" fmla="*/ 63 h 120"/>
                <a:gd name="T36" fmla="*/ 85 w 91"/>
                <a:gd name="T37" fmla="*/ 59 h 120"/>
                <a:gd name="T38" fmla="*/ 89 w 91"/>
                <a:gd name="T39" fmla="*/ 54 h 120"/>
                <a:gd name="T40" fmla="*/ 91 w 91"/>
                <a:gd name="T41" fmla="*/ 50 h 120"/>
                <a:gd name="T42" fmla="*/ 91 w 91"/>
                <a:gd name="T43" fmla="*/ 43 h 120"/>
                <a:gd name="T44" fmla="*/ 91 w 91"/>
                <a:gd name="T45" fmla="*/ 35 h 120"/>
                <a:gd name="T46" fmla="*/ 89 w 91"/>
                <a:gd name="T47" fmla="*/ 30 h 120"/>
                <a:gd name="T48" fmla="*/ 85 w 91"/>
                <a:gd name="T49" fmla="*/ 24 h 120"/>
                <a:gd name="T50" fmla="*/ 83 w 91"/>
                <a:gd name="T51" fmla="*/ 24 h 120"/>
                <a:gd name="T52" fmla="*/ 83 w 91"/>
                <a:gd name="T53" fmla="*/ 24 h 120"/>
                <a:gd name="T54" fmla="*/ 81 w 91"/>
                <a:gd name="T55" fmla="*/ 24 h 120"/>
                <a:gd name="T56" fmla="*/ 75 w 91"/>
                <a:gd name="T57" fmla="*/ 17 h 120"/>
                <a:gd name="T58" fmla="*/ 67 w 91"/>
                <a:gd name="T59" fmla="*/ 11 h 120"/>
                <a:gd name="T60" fmla="*/ 61 w 91"/>
                <a:gd name="T61" fmla="*/ 6 h 120"/>
                <a:gd name="T62" fmla="*/ 51 w 91"/>
                <a:gd name="T63" fmla="*/ 2 h 120"/>
                <a:gd name="T64" fmla="*/ 45 w 91"/>
                <a:gd name="T65" fmla="*/ 2 h 120"/>
                <a:gd name="T66" fmla="*/ 41 w 91"/>
                <a:gd name="T67" fmla="*/ 2 h 120"/>
                <a:gd name="T68" fmla="*/ 35 w 91"/>
                <a:gd name="T69" fmla="*/ 4 h 120"/>
                <a:gd name="T70" fmla="*/ 31 w 91"/>
                <a:gd name="T71" fmla="*/ 6 h 120"/>
                <a:gd name="T72" fmla="*/ 23 w 91"/>
                <a:gd name="T73" fmla="*/ 2 h 120"/>
                <a:gd name="T74" fmla="*/ 15 w 91"/>
                <a:gd name="T75" fmla="*/ 0 h 120"/>
                <a:gd name="T76" fmla="*/ 8 w 91"/>
                <a:gd name="T77" fmla="*/ 0 h 120"/>
                <a:gd name="T78" fmla="*/ 0 w 91"/>
                <a:gd name="T79" fmla="*/ 2 h 120"/>
                <a:gd name="T80" fmla="*/ 25 w 91"/>
                <a:gd name="T81" fmla="*/ 35 h 120"/>
                <a:gd name="T82" fmla="*/ 33 w 91"/>
                <a:gd name="T83" fmla="*/ 54 h 120"/>
                <a:gd name="T84" fmla="*/ 23 w 91"/>
                <a:gd name="T85" fmla="*/ 58 h 120"/>
                <a:gd name="T86" fmla="*/ 13 w 91"/>
                <a:gd name="T87" fmla="*/ 63 h 120"/>
                <a:gd name="T88" fmla="*/ 6 w 91"/>
                <a:gd name="T89" fmla="*/ 69 h 120"/>
                <a:gd name="T90" fmla="*/ 0 w 91"/>
                <a:gd name="T91" fmla="*/ 74 h 1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1"/>
                <a:gd name="T139" fmla="*/ 0 h 120"/>
                <a:gd name="T140" fmla="*/ 91 w 91"/>
                <a:gd name="T141" fmla="*/ 120 h 12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1" h="120">
                  <a:moveTo>
                    <a:pt x="0" y="74"/>
                  </a:moveTo>
                  <a:lnTo>
                    <a:pt x="0" y="120"/>
                  </a:lnTo>
                  <a:lnTo>
                    <a:pt x="2" y="120"/>
                  </a:lnTo>
                  <a:lnTo>
                    <a:pt x="4" y="120"/>
                  </a:lnTo>
                  <a:lnTo>
                    <a:pt x="4" y="119"/>
                  </a:lnTo>
                  <a:lnTo>
                    <a:pt x="6" y="119"/>
                  </a:lnTo>
                  <a:lnTo>
                    <a:pt x="10" y="117"/>
                  </a:lnTo>
                  <a:lnTo>
                    <a:pt x="13" y="113"/>
                  </a:lnTo>
                  <a:lnTo>
                    <a:pt x="15" y="111"/>
                  </a:lnTo>
                  <a:lnTo>
                    <a:pt x="19" y="108"/>
                  </a:lnTo>
                  <a:lnTo>
                    <a:pt x="21" y="104"/>
                  </a:lnTo>
                  <a:lnTo>
                    <a:pt x="25" y="102"/>
                  </a:lnTo>
                  <a:lnTo>
                    <a:pt x="27" y="98"/>
                  </a:lnTo>
                  <a:lnTo>
                    <a:pt x="31" y="95"/>
                  </a:lnTo>
                  <a:lnTo>
                    <a:pt x="35" y="95"/>
                  </a:lnTo>
                  <a:lnTo>
                    <a:pt x="41" y="95"/>
                  </a:lnTo>
                  <a:lnTo>
                    <a:pt x="47" y="95"/>
                  </a:lnTo>
                  <a:lnTo>
                    <a:pt x="53" y="93"/>
                  </a:lnTo>
                  <a:lnTo>
                    <a:pt x="57" y="91"/>
                  </a:lnTo>
                  <a:lnTo>
                    <a:pt x="61" y="87"/>
                  </a:lnTo>
                  <a:lnTo>
                    <a:pt x="65" y="83"/>
                  </a:lnTo>
                  <a:lnTo>
                    <a:pt x="69" y="80"/>
                  </a:lnTo>
                  <a:lnTo>
                    <a:pt x="69" y="78"/>
                  </a:lnTo>
                  <a:lnTo>
                    <a:pt x="71" y="76"/>
                  </a:lnTo>
                  <a:lnTo>
                    <a:pt x="71" y="74"/>
                  </a:lnTo>
                  <a:lnTo>
                    <a:pt x="73" y="72"/>
                  </a:lnTo>
                  <a:lnTo>
                    <a:pt x="73" y="70"/>
                  </a:lnTo>
                  <a:lnTo>
                    <a:pt x="73" y="69"/>
                  </a:lnTo>
                  <a:lnTo>
                    <a:pt x="75" y="69"/>
                  </a:lnTo>
                  <a:lnTo>
                    <a:pt x="77" y="67"/>
                  </a:lnTo>
                  <a:lnTo>
                    <a:pt x="79" y="65"/>
                  </a:lnTo>
                  <a:lnTo>
                    <a:pt x="81" y="63"/>
                  </a:lnTo>
                  <a:lnTo>
                    <a:pt x="83" y="61"/>
                  </a:lnTo>
                  <a:lnTo>
                    <a:pt x="85" y="59"/>
                  </a:lnTo>
                  <a:lnTo>
                    <a:pt x="87" y="58"/>
                  </a:lnTo>
                  <a:lnTo>
                    <a:pt x="89" y="54"/>
                  </a:lnTo>
                  <a:lnTo>
                    <a:pt x="91" y="52"/>
                  </a:lnTo>
                  <a:lnTo>
                    <a:pt x="91" y="50"/>
                  </a:lnTo>
                  <a:lnTo>
                    <a:pt x="91" y="46"/>
                  </a:lnTo>
                  <a:lnTo>
                    <a:pt x="91" y="43"/>
                  </a:lnTo>
                  <a:lnTo>
                    <a:pt x="91" y="39"/>
                  </a:lnTo>
                  <a:lnTo>
                    <a:pt x="91" y="35"/>
                  </a:lnTo>
                  <a:lnTo>
                    <a:pt x="91" y="32"/>
                  </a:lnTo>
                  <a:lnTo>
                    <a:pt x="89" y="30"/>
                  </a:lnTo>
                  <a:lnTo>
                    <a:pt x="87" y="26"/>
                  </a:lnTo>
                  <a:lnTo>
                    <a:pt x="85" y="24"/>
                  </a:lnTo>
                  <a:lnTo>
                    <a:pt x="83" y="24"/>
                  </a:lnTo>
                  <a:lnTo>
                    <a:pt x="81" y="24"/>
                  </a:lnTo>
                  <a:lnTo>
                    <a:pt x="79" y="20"/>
                  </a:lnTo>
                  <a:lnTo>
                    <a:pt x="75" y="17"/>
                  </a:lnTo>
                  <a:lnTo>
                    <a:pt x="71" y="13"/>
                  </a:lnTo>
                  <a:lnTo>
                    <a:pt x="67" y="11"/>
                  </a:lnTo>
                  <a:lnTo>
                    <a:pt x="65" y="8"/>
                  </a:lnTo>
                  <a:lnTo>
                    <a:pt x="61" y="6"/>
                  </a:lnTo>
                  <a:lnTo>
                    <a:pt x="55" y="4"/>
                  </a:lnTo>
                  <a:lnTo>
                    <a:pt x="51" y="2"/>
                  </a:lnTo>
                  <a:lnTo>
                    <a:pt x="47" y="2"/>
                  </a:lnTo>
                  <a:lnTo>
                    <a:pt x="45" y="2"/>
                  </a:lnTo>
                  <a:lnTo>
                    <a:pt x="43" y="2"/>
                  </a:lnTo>
                  <a:lnTo>
                    <a:pt x="41" y="2"/>
                  </a:lnTo>
                  <a:lnTo>
                    <a:pt x="39" y="4"/>
                  </a:lnTo>
                  <a:lnTo>
                    <a:pt x="35" y="4"/>
                  </a:lnTo>
                  <a:lnTo>
                    <a:pt x="33" y="4"/>
                  </a:lnTo>
                  <a:lnTo>
                    <a:pt x="31" y="6"/>
                  </a:lnTo>
                  <a:lnTo>
                    <a:pt x="27" y="4"/>
                  </a:lnTo>
                  <a:lnTo>
                    <a:pt x="23" y="2"/>
                  </a:lnTo>
                  <a:lnTo>
                    <a:pt x="19" y="0"/>
                  </a:lnTo>
                  <a:lnTo>
                    <a:pt x="15" y="0"/>
                  </a:lnTo>
                  <a:lnTo>
                    <a:pt x="12" y="0"/>
                  </a:lnTo>
                  <a:lnTo>
                    <a:pt x="8" y="0"/>
                  </a:lnTo>
                  <a:lnTo>
                    <a:pt x="4" y="2"/>
                  </a:lnTo>
                  <a:lnTo>
                    <a:pt x="0" y="2"/>
                  </a:lnTo>
                  <a:lnTo>
                    <a:pt x="0" y="37"/>
                  </a:lnTo>
                  <a:lnTo>
                    <a:pt x="25" y="35"/>
                  </a:lnTo>
                  <a:lnTo>
                    <a:pt x="35" y="43"/>
                  </a:lnTo>
                  <a:lnTo>
                    <a:pt x="33" y="54"/>
                  </a:lnTo>
                  <a:lnTo>
                    <a:pt x="29" y="56"/>
                  </a:lnTo>
                  <a:lnTo>
                    <a:pt x="23" y="58"/>
                  </a:lnTo>
                  <a:lnTo>
                    <a:pt x="19" y="59"/>
                  </a:lnTo>
                  <a:lnTo>
                    <a:pt x="13" y="63"/>
                  </a:lnTo>
                  <a:lnTo>
                    <a:pt x="10" y="65"/>
                  </a:lnTo>
                  <a:lnTo>
                    <a:pt x="6" y="69"/>
                  </a:lnTo>
                  <a:lnTo>
                    <a:pt x="2" y="72"/>
                  </a:lnTo>
                  <a:lnTo>
                    <a:pt x="0" y="74"/>
                  </a:lnTo>
                  <a:close/>
                </a:path>
              </a:pathLst>
            </a:custGeom>
            <a:solidFill>
              <a:srgbClr val="000000"/>
            </a:solidFill>
            <a:ln w="9525">
              <a:noFill/>
              <a:round/>
              <a:headEnd/>
              <a:tailEnd/>
            </a:ln>
          </p:spPr>
          <p:txBody>
            <a:bodyPr/>
            <a:lstStyle/>
            <a:p>
              <a:endParaRPr lang="en-US"/>
            </a:p>
          </p:txBody>
        </p:sp>
        <p:sp>
          <p:nvSpPr>
            <p:cNvPr id="11" name="Freeform 6"/>
            <p:cNvSpPr>
              <a:spLocks/>
            </p:cNvSpPr>
            <p:nvPr/>
          </p:nvSpPr>
          <p:spPr bwMode="auto">
            <a:xfrm>
              <a:off x="1909" y="1230"/>
              <a:ext cx="1204" cy="1013"/>
            </a:xfrm>
            <a:custGeom>
              <a:avLst/>
              <a:gdLst>
                <a:gd name="T0" fmla="*/ 1176 w 1204"/>
                <a:gd name="T1" fmla="*/ 18 h 1013"/>
                <a:gd name="T2" fmla="*/ 1142 w 1204"/>
                <a:gd name="T3" fmla="*/ 57 h 1013"/>
                <a:gd name="T4" fmla="*/ 1093 w 1204"/>
                <a:gd name="T5" fmla="*/ 98 h 1013"/>
                <a:gd name="T6" fmla="*/ 1051 w 1204"/>
                <a:gd name="T7" fmla="*/ 133 h 1013"/>
                <a:gd name="T8" fmla="*/ 1012 w 1204"/>
                <a:gd name="T9" fmla="*/ 165 h 1013"/>
                <a:gd name="T10" fmla="*/ 946 w 1204"/>
                <a:gd name="T11" fmla="*/ 146 h 1013"/>
                <a:gd name="T12" fmla="*/ 907 w 1204"/>
                <a:gd name="T13" fmla="*/ 148 h 1013"/>
                <a:gd name="T14" fmla="*/ 869 w 1204"/>
                <a:gd name="T15" fmla="*/ 152 h 1013"/>
                <a:gd name="T16" fmla="*/ 810 w 1204"/>
                <a:gd name="T17" fmla="*/ 154 h 1013"/>
                <a:gd name="T18" fmla="*/ 707 w 1204"/>
                <a:gd name="T19" fmla="*/ 170 h 1013"/>
                <a:gd name="T20" fmla="*/ 681 w 1204"/>
                <a:gd name="T21" fmla="*/ 185 h 1013"/>
                <a:gd name="T22" fmla="*/ 645 w 1204"/>
                <a:gd name="T23" fmla="*/ 224 h 1013"/>
                <a:gd name="T24" fmla="*/ 626 w 1204"/>
                <a:gd name="T25" fmla="*/ 283 h 1013"/>
                <a:gd name="T26" fmla="*/ 594 w 1204"/>
                <a:gd name="T27" fmla="*/ 326 h 1013"/>
                <a:gd name="T28" fmla="*/ 451 w 1204"/>
                <a:gd name="T29" fmla="*/ 518 h 1013"/>
                <a:gd name="T30" fmla="*/ 382 w 1204"/>
                <a:gd name="T31" fmla="*/ 524 h 1013"/>
                <a:gd name="T32" fmla="*/ 317 w 1204"/>
                <a:gd name="T33" fmla="*/ 567 h 1013"/>
                <a:gd name="T34" fmla="*/ 281 w 1204"/>
                <a:gd name="T35" fmla="*/ 600 h 1013"/>
                <a:gd name="T36" fmla="*/ 250 w 1204"/>
                <a:gd name="T37" fmla="*/ 642 h 1013"/>
                <a:gd name="T38" fmla="*/ 244 w 1204"/>
                <a:gd name="T39" fmla="*/ 715 h 1013"/>
                <a:gd name="T40" fmla="*/ 77 w 1204"/>
                <a:gd name="T41" fmla="*/ 731 h 1013"/>
                <a:gd name="T42" fmla="*/ 103 w 1204"/>
                <a:gd name="T43" fmla="*/ 559 h 1013"/>
                <a:gd name="T44" fmla="*/ 158 w 1204"/>
                <a:gd name="T45" fmla="*/ 483 h 1013"/>
                <a:gd name="T46" fmla="*/ 95 w 1204"/>
                <a:gd name="T47" fmla="*/ 461 h 1013"/>
                <a:gd name="T48" fmla="*/ 2 w 1204"/>
                <a:gd name="T49" fmla="*/ 522 h 1013"/>
                <a:gd name="T50" fmla="*/ 0 w 1204"/>
                <a:gd name="T51" fmla="*/ 696 h 1013"/>
                <a:gd name="T52" fmla="*/ 56 w 1204"/>
                <a:gd name="T53" fmla="*/ 874 h 1013"/>
                <a:gd name="T54" fmla="*/ 58 w 1204"/>
                <a:gd name="T55" fmla="*/ 950 h 1013"/>
                <a:gd name="T56" fmla="*/ 327 w 1204"/>
                <a:gd name="T57" fmla="*/ 1011 h 1013"/>
                <a:gd name="T58" fmla="*/ 509 w 1204"/>
                <a:gd name="T59" fmla="*/ 1013 h 1013"/>
                <a:gd name="T60" fmla="*/ 655 w 1204"/>
                <a:gd name="T61" fmla="*/ 876 h 1013"/>
                <a:gd name="T62" fmla="*/ 483 w 1204"/>
                <a:gd name="T63" fmla="*/ 926 h 1013"/>
                <a:gd name="T64" fmla="*/ 352 w 1204"/>
                <a:gd name="T65" fmla="*/ 952 h 1013"/>
                <a:gd name="T66" fmla="*/ 283 w 1204"/>
                <a:gd name="T67" fmla="*/ 929 h 1013"/>
                <a:gd name="T68" fmla="*/ 293 w 1204"/>
                <a:gd name="T69" fmla="*/ 861 h 1013"/>
                <a:gd name="T70" fmla="*/ 303 w 1204"/>
                <a:gd name="T71" fmla="*/ 772 h 1013"/>
                <a:gd name="T72" fmla="*/ 453 w 1204"/>
                <a:gd name="T73" fmla="*/ 615 h 1013"/>
                <a:gd name="T74" fmla="*/ 568 w 1204"/>
                <a:gd name="T75" fmla="*/ 574 h 1013"/>
                <a:gd name="T76" fmla="*/ 661 w 1204"/>
                <a:gd name="T77" fmla="*/ 539 h 1013"/>
                <a:gd name="T78" fmla="*/ 713 w 1204"/>
                <a:gd name="T79" fmla="*/ 454 h 1013"/>
                <a:gd name="T80" fmla="*/ 719 w 1204"/>
                <a:gd name="T81" fmla="*/ 394 h 1013"/>
                <a:gd name="T82" fmla="*/ 715 w 1204"/>
                <a:gd name="T83" fmla="*/ 300 h 1013"/>
                <a:gd name="T84" fmla="*/ 709 w 1204"/>
                <a:gd name="T85" fmla="*/ 235 h 1013"/>
                <a:gd name="T86" fmla="*/ 770 w 1204"/>
                <a:gd name="T87" fmla="*/ 215 h 1013"/>
                <a:gd name="T88" fmla="*/ 782 w 1204"/>
                <a:gd name="T89" fmla="*/ 200 h 1013"/>
                <a:gd name="T90" fmla="*/ 831 w 1204"/>
                <a:gd name="T91" fmla="*/ 193 h 1013"/>
                <a:gd name="T92" fmla="*/ 887 w 1204"/>
                <a:gd name="T93" fmla="*/ 187 h 1013"/>
                <a:gd name="T94" fmla="*/ 936 w 1204"/>
                <a:gd name="T95" fmla="*/ 187 h 1013"/>
                <a:gd name="T96" fmla="*/ 1002 w 1204"/>
                <a:gd name="T97" fmla="*/ 207 h 1013"/>
                <a:gd name="T98" fmla="*/ 1065 w 1204"/>
                <a:gd name="T99" fmla="*/ 181 h 1013"/>
                <a:gd name="T100" fmla="*/ 1122 w 1204"/>
                <a:gd name="T101" fmla="*/ 128 h 1013"/>
                <a:gd name="T102" fmla="*/ 1126 w 1204"/>
                <a:gd name="T103" fmla="*/ 174 h 1013"/>
                <a:gd name="T104" fmla="*/ 1150 w 1204"/>
                <a:gd name="T105" fmla="*/ 222 h 1013"/>
                <a:gd name="T106" fmla="*/ 1196 w 1204"/>
                <a:gd name="T107" fmla="*/ 189 h 1013"/>
                <a:gd name="T108" fmla="*/ 1172 w 1204"/>
                <a:gd name="T109" fmla="*/ 159 h 1013"/>
                <a:gd name="T110" fmla="*/ 1158 w 1204"/>
                <a:gd name="T111" fmla="*/ 117 h 1013"/>
                <a:gd name="T112" fmla="*/ 1170 w 1204"/>
                <a:gd name="T113" fmla="*/ 118 h 1013"/>
                <a:gd name="T114" fmla="*/ 1202 w 1204"/>
                <a:gd name="T115" fmla="*/ 74 h 1013"/>
                <a:gd name="T116" fmla="*/ 1166 w 1204"/>
                <a:gd name="T117" fmla="*/ 72 h 1013"/>
                <a:gd name="T118" fmla="*/ 1198 w 1204"/>
                <a:gd name="T119" fmla="*/ 44 h 10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04"/>
                <a:gd name="T181" fmla="*/ 0 h 1013"/>
                <a:gd name="T182" fmla="*/ 1204 w 1204"/>
                <a:gd name="T183" fmla="*/ 1013 h 10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04" h="1013">
                  <a:moveTo>
                    <a:pt x="1204" y="35"/>
                  </a:moveTo>
                  <a:lnTo>
                    <a:pt x="1204" y="0"/>
                  </a:lnTo>
                  <a:lnTo>
                    <a:pt x="1202" y="2"/>
                  </a:lnTo>
                  <a:lnTo>
                    <a:pt x="1200" y="2"/>
                  </a:lnTo>
                  <a:lnTo>
                    <a:pt x="1198" y="2"/>
                  </a:lnTo>
                  <a:lnTo>
                    <a:pt x="1196" y="4"/>
                  </a:lnTo>
                  <a:lnTo>
                    <a:pt x="1194" y="4"/>
                  </a:lnTo>
                  <a:lnTo>
                    <a:pt x="1192" y="4"/>
                  </a:lnTo>
                  <a:lnTo>
                    <a:pt x="1190" y="6"/>
                  </a:lnTo>
                  <a:lnTo>
                    <a:pt x="1188" y="6"/>
                  </a:lnTo>
                  <a:lnTo>
                    <a:pt x="1186" y="7"/>
                  </a:lnTo>
                  <a:lnTo>
                    <a:pt x="1182" y="11"/>
                  </a:lnTo>
                  <a:lnTo>
                    <a:pt x="1180" y="13"/>
                  </a:lnTo>
                  <a:lnTo>
                    <a:pt x="1178" y="15"/>
                  </a:lnTo>
                  <a:lnTo>
                    <a:pt x="1176" y="18"/>
                  </a:lnTo>
                  <a:lnTo>
                    <a:pt x="1174" y="20"/>
                  </a:lnTo>
                  <a:lnTo>
                    <a:pt x="1174" y="24"/>
                  </a:lnTo>
                  <a:lnTo>
                    <a:pt x="1172" y="26"/>
                  </a:lnTo>
                  <a:lnTo>
                    <a:pt x="1168" y="28"/>
                  </a:lnTo>
                  <a:lnTo>
                    <a:pt x="1164" y="28"/>
                  </a:lnTo>
                  <a:lnTo>
                    <a:pt x="1160" y="30"/>
                  </a:lnTo>
                  <a:lnTo>
                    <a:pt x="1156" y="31"/>
                  </a:lnTo>
                  <a:lnTo>
                    <a:pt x="1152" y="35"/>
                  </a:lnTo>
                  <a:lnTo>
                    <a:pt x="1150" y="37"/>
                  </a:lnTo>
                  <a:lnTo>
                    <a:pt x="1146" y="41"/>
                  </a:lnTo>
                  <a:lnTo>
                    <a:pt x="1144" y="43"/>
                  </a:lnTo>
                  <a:lnTo>
                    <a:pt x="1142" y="46"/>
                  </a:lnTo>
                  <a:lnTo>
                    <a:pt x="1142" y="50"/>
                  </a:lnTo>
                  <a:lnTo>
                    <a:pt x="1142" y="54"/>
                  </a:lnTo>
                  <a:lnTo>
                    <a:pt x="1142" y="57"/>
                  </a:lnTo>
                  <a:lnTo>
                    <a:pt x="1140" y="61"/>
                  </a:lnTo>
                  <a:lnTo>
                    <a:pt x="1140" y="65"/>
                  </a:lnTo>
                  <a:lnTo>
                    <a:pt x="1140" y="68"/>
                  </a:lnTo>
                  <a:lnTo>
                    <a:pt x="1138" y="72"/>
                  </a:lnTo>
                  <a:lnTo>
                    <a:pt x="1124" y="83"/>
                  </a:lnTo>
                  <a:lnTo>
                    <a:pt x="1120" y="83"/>
                  </a:lnTo>
                  <a:lnTo>
                    <a:pt x="1117" y="83"/>
                  </a:lnTo>
                  <a:lnTo>
                    <a:pt x="1113" y="85"/>
                  </a:lnTo>
                  <a:lnTo>
                    <a:pt x="1109" y="85"/>
                  </a:lnTo>
                  <a:lnTo>
                    <a:pt x="1105" y="87"/>
                  </a:lnTo>
                  <a:lnTo>
                    <a:pt x="1103" y="91"/>
                  </a:lnTo>
                  <a:lnTo>
                    <a:pt x="1099" y="93"/>
                  </a:lnTo>
                  <a:lnTo>
                    <a:pt x="1097" y="94"/>
                  </a:lnTo>
                  <a:lnTo>
                    <a:pt x="1095" y="96"/>
                  </a:lnTo>
                  <a:lnTo>
                    <a:pt x="1093" y="98"/>
                  </a:lnTo>
                  <a:lnTo>
                    <a:pt x="1093" y="100"/>
                  </a:lnTo>
                  <a:lnTo>
                    <a:pt x="1091" y="102"/>
                  </a:lnTo>
                  <a:lnTo>
                    <a:pt x="1091" y="104"/>
                  </a:lnTo>
                  <a:lnTo>
                    <a:pt x="1089" y="106"/>
                  </a:lnTo>
                  <a:lnTo>
                    <a:pt x="1089" y="107"/>
                  </a:lnTo>
                  <a:lnTo>
                    <a:pt x="1087" y="107"/>
                  </a:lnTo>
                  <a:lnTo>
                    <a:pt x="1081" y="109"/>
                  </a:lnTo>
                  <a:lnTo>
                    <a:pt x="1075" y="111"/>
                  </a:lnTo>
                  <a:lnTo>
                    <a:pt x="1071" y="115"/>
                  </a:lnTo>
                  <a:lnTo>
                    <a:pt x="1065" y="117"/>
                  </a:lnTo>
                  <a:lnTo>
                    <a:pt x="1061" y="120"/>
                  </a:lnTo>
                  <a:lnTo>
                    <a:pt x="1057" y="124"/>
                  </a:lnTo>
                  <a:lnTo>
                    <a:pt x="1055" y="128"/>
                  </a:lnTo>
                  <a:lnTo>
                    <a:pt x="1051" y="131"/>
                  </a:lnTo>
                  <a:lnTo>
                    <a:pt x="1051" y="133"/>
                  </a:lnTo>
                  <a:lnTo>
                    <a:pt x="1051" y="135"/>
                  </a:lnTo>
                  <a:lnTo>
                    <a:pt x="1051" y="137"/>
                  </a:lnTo>
                  <a:lnTo>
                    <a:pt x="1049" y="137"/>
                  </a:lnTo>
                  <a:lnTo>
                    <a:pt x="1049" y="139"/>
                  </a:lnTo>
                  <a:lnTo>
                    <a:pt x="1049" y="141"/>
                  </a:lnTo>
                  <a:lnTo>
                    <a:pt x="1049" y="143"/>
                  </a:lnTo>
                  <a:lnTo>
                    <a:pt x="1043" y="143"/>
                  </a:lnTo>
                  <a:lnTo>
                    <a:pt x="1037" y="144"/>
                  </a:lnTo>
                  <a:lnTo>
                    <a:pt x="1031" y="146"/>
                  </a:lnTo>
                  <a:lnTo>
                    <a:pt x="1025" y="150"/>
                  </a:lnTo>
                  <a:lnTo>
                    <a:pt x="1022" y="154"/>
                  </a:lnTo>
                  <a:lnTo>
                    <a:pt x="1018" y="157"/>
                  </a:lnTo>
                  <a:lnTo>
                    <a:pt x="1014" y="161"/>
                  </a:lnTo>
                  <a:lnTo>
                    <a:pt x="1012" y="165"/>
                  </a:lnTo>
                  <a:lnTo>
                    <a:pt x="1006" y="165"/>
                  </a:lnTo>
                  <a:lnTo>
                    <a:pt x="1002" y="163"/>
                  </a:lnTo>
                  <a:lnTo>
                    <a:pt x="996" y="161"/>
                  </a:lnTo>
                  <a:lnTo>
                    <a:pt x="992" y="161"/>
                  </a:lnTo>
                  <a:lnTo>
                    <a:pt x="986" y="159"/>
                  </a:lnTo>
                  <a:lnTo>
                    <a:pt x="980" y="159"/>
                  </a:lnTo>
                  <a:lnTo>
                    <a:pt x="974" y="161"/>
                  </a:lnTo>
                  <a:lnTo>
                    <a:pt x="968" y="161"/>
                  </a:lnTo>
                  <a:lnTo>
                    <a:pt x="966" y="159"/>
                  </a:lnTo>
                  <a:lnTo>
                    <a:pt x="962" y="157"/>
                  </a:lnTo>
                  <a:lnTo>
                    <a:pt x="960" y="154"/>
                  </a:lnTo>
                  <a:lnTo>
                    <a:pt x="956" y="152"/>
                  </a:lnTo>
                  <a:lnTo>
                    <a:pt x="954" y="150"/>
                  </a:lnTo>
                  <a:lnTo>
                    <a:pt x="950" y="148"/>
                  </a:lnTo>
                  <a:lnTo>
                    <a:pt x="946" y="146"/>
                  </a:lnTo>
                  <a:lnTo>
                    <a:pt x="942" y="144"/>
                  </a:lnTo>
                  <a:lnTo>
                    <a:pt x="938" y="146"/>
                  </a:lnTo>
                  <a:lnTo>
                    <a:pt x="932" y="144"/>
                  </a:lnTo>
                  <a:lnTo>
                    <a:pt x="928" y="144"/>
                  </a:lnTo>
                  <a:lnTo>
                    <a:pt x="925" y="144"/>
                  </a:lnTo>
                  <a:lnTo>
                    <a:pt x="921" y="146"/>
                  </a:lnTo>
                  <a:lnTo>
                    <a:pt x="917" y="146"/>
                  </a:lnTo>
                  <a:lnTo>
                    <a:pt x="915" y="146"/>
                  </a:lnTo>
                  <a:lnTo>
                    <a:pt x="911" y="148"/>
                  </a:lnTo>
                  <a:lnTo>
                    <a:pt x="909" y="150"/>
                  </a:lnTo>
                  <a:lnTo>
                    <a:pt x="909" y="148"/>
                  </a:lnTo>
                  <a:lnTo>
                    <a:pt x="907" y="148"/>
                  </a:lnTo>
                  <a:lnTo>
                    <a:pt x="905" y="148"/>
                  </a:lnTo>
                  <a:lnTo>
                    <a:pt x="905" y="150"/>
                  </a:lnTo>
                  <a:lnTo>
                    <a:pt x="903" y="150"/>
                  </a:lnTo>
                  <a:lnTo>
                    <a:pt x="903" y="152"/>
                  </a:lnTo>
                  <a:lnTo>
                    <a:pt x="901" y="152"/>
                  </a:lnTo>
                  <a:lnTo>
                    <a:pt x="901" y="154"/>
                  </a:lnTo>
                  <a:lnTo>
                    <a:pt x="899" y="154"/>
                  </a:lnTo>
                  <a:lnTo>
                    <a:pt x="899" y="155"/>
                  </a:lnTo>
                  <a:lnTo>
                    <a:pt x="893" y="154"/>
                  </a:lnTo>
                  <a:lnTo>
                    <a:pt x="887" y="152"/>
                  </a:lnTo>
                  <a:lnTo>
                    <a:pt x="881" y="152"/>
                  </a:lnTo>
                  <a:lnTo>
                    <a:pt x="875" y="150"/>
                  </a:lnTo>
                  <a:lnTo>
                    <a:pt x="869" y="152"/>
                  </a:lnTo>
                  <a:lnTo>
                    <a:pt x="863" y="152"/>
                  </a:lnTo>
                  <a:lnTo>
                    <a:pt x="855" y="154"/>
                  </a:lnTo>
                  <a:lnTo>
                    <a:pt x="851" y="157"/>
                  </a:lnTo>
                  <a:lnTo>
                    <a:pt x="847" y="155"/>
                  </a:lnTo>
                  <a:lnTo>
                    <a:pt x="845" y="154"/>
                  </a:lnTo>
                  <a:lnTo>
                    <a:pt x="843" y="152"/>
                  </a:lnTo>
                  <a:lnTo>
                    <a:pt x="839" y="150"/>
                  </a:lnTo>
                  <a:lnTo>
                    <a:pt x="835" y="150"/>
                  </a:lnTo>
                  <a:lnTo>
                    <a:pt x="831" y="148"/>
                  </a:lnTo>
                  <a:lnTo>
                    <a:pt x="830" y="148"/>
                  </a:lnTo>
                  <a:lnTo>
                    <a:pt x="826" y="148"/>
                  </a:lnTo>
                  <a:lnTo>
                    <a:pt x="822" y="150"/>
                  </a:lnTo>
                  <a:lnTo>
                    <a:pt x="818" y="150"/>
                  </a:lnTo>
                  <a:lnTo>
                    <a:pt x="814" y="152"/>
                  </a:lnTo>
                  <a:lnTo>
                    <a:pt x="810" y="154"/>
                  </a:lnTo>
                  <a:lnTo>
                    <a:pt x="806" y="155"/>
                  </a:lnTo>
                  <a:lnTo>
                    <a:pt x="802" y="157"/>
                  </a:lnTo>
                  <a:lnTo>
                    <a:pt x="800" y="159"/>
                  </a:lnTo>
                  <a:lnTo>
                    <a:pt x="796" y="161"/>
                  </a:lnTo>
                  <a:lnTo>
                    <a:pt x="786" y="159"/>
                  </a:lnTo>
                  <a:lnTo>
                    <a:pt x="776" y="157"/>
                  </a:lnTo>
                  <a:lnTo>
                    <a:pt x="766" y="159"/>
                  </a:lnTo>
                  <a:lnTo>
                    <a:pt x="756" y="161"/>
                  </a:lnTo>
                  <a:lnTo>
                    <a:pt x="746" y="163"/>
                  </a:lnTo>
                  <a:lnTo>
                    <a:pt x="735" y="165"/>
                  </a:lnTo>
                  <a:lnTo>
                    <a:pt x="723" y="167"/>
                  </a:lnTo>
                  <a:lnTo>
                    <a:pt x="713" y="167"/>
                  </a:lnTo>
                  <a:lnTo>
                    <a:pt x="709" y="168"/>
                  </a:lnTo>
                  <a:lnTo>
                    <a:pt x="707" y="170"/>
                  </a:lnTo>
                  <a:lnTo>
                    <a:pt x="705" y="170"/>
                  </a:lnTo>
                  <a:lnTo>
                    <a:pt x="703" y="172"/>
                  </a:lnTo>
                  <a:lnTo>
                    <a:pt x="701" y="174"/>
                  </a:lnTo>
                  <a:lnTo>
                    <a:pt x="699" y="174"/>
                  </a:lnTo>
                  <a:lnTo>
                    <a:pt x="697" y="176"/>
                  </a:lnTo>
                  <a:lnTo>
                    <a:pt x="697" y="178"/>
                  </a:lnTo>
                  <a:lnTo>
                    <a:pt x="695" y="178"/>
                  </a:lnTo>
                  <a:lnTo>
                    <a:pt x="695" y="180"/>
                  </a:lnTo>
                  <a:lnTo>
                    <a:pt x="693" y="181"/>
                  </a:lnTo>
                  <a:lnTo>
                    <a:pt x="693" y="183"/>
                  </a:lnTo>
                  <a:lnTo>
                    <a:pt x="691" y="183"/>
                  </a:lnTo>
                  <a:lnTo>
                    <a:pt x="687" y="185"/>
                  </a:lnTo>
                  <a:lnTo>
                    <a:pt x="681" y="185"/>
                  </a:lnTo>
                  <a:lnTo>
                    <a:pt x="677" y="187"/>
                  </a:lnTo>
                  <a:lnTo>
                    <a:pt x="671" y="189"/>
                  </a:lnTo>
                  <a:lnTo>
                    <a:pt x="667" y="191"/>
                  </a:lnTo>
                  <a:lnTo>
                    <a:pt x="663" y="194"/>
                  </a:lnTo>
                  <a:lnTo>
                    <a:pt x="659" y="196"/>
                  </a:lnTo>
                  <a:lnTo>
                    <a:pt x="657" y="202"/>
                  </a:lnTo>
                  <a:lnTo>
                    <a:pt x="657" y="204"/>
                  </a:lnTo>
                  <a:lnTo>
                    <a:pt x="655" y="207"/>
                  </a:lnTo>
                  <a:lnTo>
                    <a:pt x="655" y="209"/>
                  </a:lnTo>
                  <a:lnTo>
                    <a:pt x="655" y="211"/>
                  </a:lnTo>
                  <a:lnTo>
                    <a:pt x="653" y="215"/>
                  </a:lnTo>
                  <a:lnTo>
                    <a:pt x="653" y="217"/>
                  </a:lnTo>
                  <a:lnTo>
                    <a:pt x="653" y="218"/>
                  </a:lnTo>
                  <a:lnTo>
                    <a:pt x="651" y="220"/>
                  </a:lnTo>
                  <a:lnTo>
                    <a:pt x="645" y="224"/>
                  </a:lnTo>
                  <a:lnTo>
                    <a:pt x="639" y="226"/>
                  </a:lnTo>
                  <a:lnTo>
                    <a:pt x="636" y="230"/>
                  </a:lnTo>
                  <a:lnTo>
                    <a:pt x="632" y="231"/>
                  </a:lnTo>
                  <a:lnTo>
                    <a:pt x="630" y="235"/>
                  </a:lnTo>
                  <a:lnTo>
                    <a:pt x="628" y="239"/>
                  </a:lnTo>
                  <a:lnTo>
                    <a:pt x="624" y="243"/>
                  </a:lnTo>
                  <a:lnTo>
                    <a:pt x="624" y="246"/>
                  </a:lnTo>
                  <a:lnTo>
                    <a:pt x="622" y="250"/>
                  </a:lnTo>
                  <a:lnTo>
                    <a:pt x="622" y="255"/>
                  </a:lnTo>
                  <a:lnTo>
                    <a:pt x="620" y="259"/>
                  </a:lnTo>
                  <a:lnTo>
                    <a:pt x="620" y="265"/>
                  </a:lnTo>
                  <a:lnTo>
                    <a:pt x="622" y="270"/>
                  </a:lnTo>
                  <a:lnTo>
                    <a:pt x="622" y="274"/>
                  </a:lnTo>
                  <a:lnTo>
                    <a:pt x="624" y="280"/>
                  </a:lnTo>
                  <a:lnTo>
                    <a:pt x="626" y="283"/>
                  </a:lnTo>
                  <a:lnTo>
                    <a:pt x="630" y="287"/>
                  </a:lnTo>
                  <a:lnTo>
                    <a:pt x="630" y="289"/>
                  </a:lnTo>
                  <a:lnTo>
                    <a:pt x="630" y="291"/>
                  </a:lnTo>
                  <a:lnTo>
                    <a:pt x="622" y="294"/>
                  </a:lnTo>
                  <a:lnTo>
                    <a:pt x="614" y="300"/>
                  </a:lnTo>
                  <a:lnTo>
                    <a:pt x="608" y="305"/>
                  </a:lnTo>
                  <a:lnTo>
                    <a:pt x="602" y="311"/>
                  </a:lnTo>
                  <a:lnTo>
                    <a:pt x="598" y="318"/>
                  </a:lnTo>
                  <a:lnTo>
                    <a:pt x="594" y="326"/>
                  </a:lnTo>
                  <a:lnTo>
                    <a:pt x="592" y="333"/>
                  </a:lnTo>
                  <a:lnTo>
                    <a:pt x="590" y="341"/>
                  </a:lnTo>
                  <a:lnTo>
                    <a:pt x="590" y="344"/>
                  </a:lnTo>
                  <a:lnTo>
                    <a:pt x="590" y="350"/>
                  </a:lnTo>
                  <a:lnTo>
                    <a:pt x="590" y="354"/>
                  </a:lnTo>
                  <a:lnTo>
                    <a:pt x="590" y="359"/>
                  </a:lnTo>
                  <a:lnTo>
                    <a:pt x="592" y="363"/>
                  </a:lnTo>
                  <a:lnTo>
                    <a:pt x="592" y="368"/>
                  </a:lnTo>
                  <a:lnTo>
                    <a:pt x="594" y="372"/>
                  </a:lnTo>
                  <a:lnTo>
                    <a:pt x="594" y="376"/>
                  </a:lnTo>
                  <a:lnTo>
                    <a:pt x="539" y="431"/>
                  </a:lnTo>
                  <a:lnTo>
                    <a:pt x="402" y="305"/>
                  </a:lnTo>
                  <a:lnTo>
                    <a:pt x="350" y="352"/>
                  </a:lnTo>
                  <a:lnTo>
                    <a:pt x="489" y="483"/>
                  </a:lnTo>
                  <a:lnTo>
                    <a:pt x="451" y="518"/>
                  </a:lnTo>
                  <a:lnTo>
                    <a:pt x="449" y="518"/>
                  </a:lnTo>
                  <a:lnTo>
                    <a:pt x="447" y="518"/>
                  </a:lnTo>
                  <a:lnTo>
                    <a:pt x="447" y="517"/>
                  </a:lnTo>
                  <a:lnTo>
                    <a:pt x="446" y="517"/>
                  </a:lnTo>
                  <a:lnTo>
                    <a:pt x="444" y="515"/>
                  </a:lnTo>
                  <a:lnTo>
                    <a:pt x="442" y="513"/>
                  </a:lnTo>
                  <a:lnTo>
                    <a:pt x="434" y="511"/>
                  </a:lnTo>
                  <a:lnTo>
                    <a:pt x="424" y="511"/>
                  </a:lnTo>
                  <a:lnTo>
                    <a:pt x="416" y="511"/>
                  </a:lnTo>
                  <a:lnTo>
                    <a:pt x="406" y="513"/>
                  </a:lnTo>
                  <a:lnTo>
                    <a:pt x="398" y="515"/>
                  </a:lnTo>
                  <a:lnTo>
                    <a:pt x="390" y="518"/>
                  </a:lnTo>
                  <a:lnTo>
                    <a:pt x="382" y="524"/>
                  </a:lnTo>
                  <a:lnTo>
                    <a:pt x="374" y="529"/>
                  </a:lnTo>
                  <a:lnTo>
                    <a:pt x="372" y="531"/>
                  </a:lnTo>
                  <a:lnTo>
                    <a:pt x="370" y="533"/>
                  </a:lnTo>
                  <a:lnTo>
                    <a:pt x="368" y="535"/>
                  </a:lnTo>
                  <a:lnTo>
                    <a:pt x="366" y="537"/>
                  </a:lnTo>
                  <a:lnTo>
                    <a:pt x="364" y="539"/>
                  </a:lnTo>
                  <a:lnTo>
                    <a:pt x="362" y="541"/>
                  </a:lnTo>
                  <a:lnTo>
                    <a:pt x="362" y="542"/>
                  </a:lnTo>
                  <a:lnTo>
                    <a:pt x="360" y="546"/>
                  </a:lnTo>
                  <a:lnTo>
                    <a:pt x="354" y="548"/>
                  </a:lnTo>
                  <a:lnTo>
                    <a:pt x="347" y="550"/>
                  </a:lnTo>
                  <a:lnTo>
                    <a:pt x="339" y="554"/>
                  </a:lnTo>
                  <a:lnTo>
                    <a:pt x="331" y="557"/>
                  </a:lnTo>
                  <a:lnTo>
                    <a:pt x="323" y="561"/>
                  </a:lnTo>
                  <a:lnTo>
                    <a:pt x="317" y="567"/>
                  </a:lnTo>
                  <a:lnTo>
                    <a:pt x="313" y="572"/>
                  </a:lnTo>
                  <a:lnTo>
                    <a:pt x="309" y="579"/>
                  </a:lnTo>
                  <a:lnTo>
                    <a:pt x="309" y="581"/>
                  </a:lnTo>
                  <a:lnTo>
                    <a:pt x="307" y="583"/>
                  </a:lnTo>
                  <a:lnTo>
                    <a:pt x="307" y="585"/>
                  </a:lnTo>
                  <a:lnTo>
                    <a:pt x="307" y="587"/>
                  </a:lnTo>
                  <a:lnTo>
                    <a:pt x="305" y="589"/>
                  </a:lnTo>
                  <a:lnTo>
                    <a:pt x="305" y="591"/>
                  </a:lnTo>
                  <a:lnTo>
                    <a:pt x="303" y="592"/>
                  </a:lnTo>
                  <a:lnTo>
                    <a:pt x="303" y="594"/>
                  </a:lnTo>
                  <a:lnTo>
                    <a:pt x="299" y="596"/>
                  </a:lnTo>
                  <a:lnTo>
                    <a:pt x="295" y="598"/>
                  </a:lnTo>
                  <a:lnTo>
                    <a:pt x="289" y="598"/>
                  </a:lnTo>
                  <a:lnTo>
                    <a:pt x="285" y="600"/>
                  </a:lnTo>
                  <a:lnTo>
                    <a:pt x="281" y="600"/>
                  </a:lnTo>
                  <a:lnTo>
                    <a:pt x="277" y="602"/>
                  </a:lnTo>
                  <a:lnTo>
                    <a:pt x="273" y="604"/>
                  </a:lnTo>
                  <a:lnTo>
                    <a:pt x="269" y="605"/>
                  </a:lnTo>
                  <a:lnTo>
                    <a:pt x="267" y="609"/>
                  </a:lnTo>
                  <a:lnTo>
                    <a:pt x="263" y="611"/>
                  </a:lnTo>
                  <a:lnTo>
                    <a:pt x="261" y="613"/>
                  </a:lnTo>
                  <a:lnTo>
                    <a:pt x="259" y="615"/>
                  </a:lnTo>
                  <a:lnTo>
                    <a:pt x="257" y="618"/>
                  </a:lnTo>
                  <a:lnTo>
                    <a:pt x="255" y="620"/>
                  </a:lnTo>
                  <a:lnTo>
                    <a:pt x="253" y="624"/>
                  </a:lnTo>
                  <a:lnTo>
                    <a:pt x="252" y="628"/>
                  </a:lnTo>
                  <a:lnTo>
                    <a:pt x="252" y="631"/>
                  </a:lnTo>
                  <a:lnTo>
                    <a:pt x="252" y="635"/>
                  </a:lnTo>
                  <a:lnTo>
                    <a:pt x="250" y="639"/>
                  </a:lnTo>
                  <a:lnTo>
                    <a:pt x="250" y="642"/>
                  </a:lnTo>
                  <a:lnTo>
                    <a:pt x="250" y="646"/>
                  </a:lnTo>
                  <a:lnTo>
                    <a:pt x="250" y="650"/>
                  </a:lnTo>
                  <a:lnTo>
                    <a:pt x="250" y="654"/>
                  </a:lnTo>
                  <a:lnTo>
                    <a:pt x="252" y="657"/>
                  </a:lnTo>
                  <a:lnTo>
                    <a:pt x="248" y="663"/>
                  </a:lnTo>
                  <a:lnTo>
                    <a:pt x="246" y="668"/>
                  </a:lnTo>
                  <a:lnTo>
                    <a:pt x="242" y="674"/>
                  </a:lnTo>
                  <a:lnTo>
                    <a:pt x="240" y="679"/>
                  </a:lnTo>
                  <a:lnTo>
                    <a:pt x="240" y="687"/>
                  </a:lnTo>
                  <a:lnTo>
                    <a:pt x="238" y="694"/>
                  </a:lnTo>
                  <a:lnTo>
                    <a:pt x="240" y="700"/>
                  </a:lnTo>
                  <a:lnTo>
                    <a:pt x="240" y="707"/>
                  </a:lnTo>
                  <a:lnTo>
                    <a:pt x="242" y="709"/>
                  </a:lnTo>
                  <a:lnTo>
                    <a:pt x="242" y="713"/>
                  </a:lnTo>
                  <a:lnTo>
                    <a:pt x="244" y="715"/>
                  </a:lnTo>
                  <a:lnTo>
                    <a:pt x="246" y="716"/>
                  </a:lnTo>
                  <a:lnTo>
                    <a:pt x="246" y="718"/>
                  </a:lnTo>
                  <a:lnTo>
                    <a:pt x="248" y="722"/>
                  </a:lnTo>
                  <a:lnTo>
                    <a:pt x="248" y="724"/>
                  </a:lnTo>
                  <a:lnTo>
                    <a:pt x="129" y="839"/>
                  </a:lnTo>
                  <a:lnTo>
                    <a:pt x="121" y="829"/>
                  </a:lnTo>
                  <a:lnTo>
                    <a:pt x="113" y="818"/>
                  </a:lnTo>
                  <a:lnTo>
                    <a:pt x="107" y="809"/>
                  </a:lnTo>
                  <a:lnTo>
                    <a:pt x="101" y="798"/>
                  </a:lnTo>
                  <a:lnTo>
                    <a:pt x="95" y="787"/>
                  </a:lnTo>
                  <a:lnTo>
                    <a:pt x="91" y="776"/>
                  </a:lnTo>
                  <a:lnTo>
                    <a:pt x="87" y="765"/>
                  </a:lnTo>
                  <a:lnTo>
                    <a:pt x="81" y="752"/>
                  </a:lnTo>
                  <a:lnTo>
                    <a:pt x="77" y="731"/>
                  </a:lnTo>
                  <a:lnTo>
                    <a:pt x="75" y="711"/>
                  </a:lnTo>
                  <a:lnTo>
                    <a:pt x="73" y="691"/>
                  </a:lnTo>
                  <a:lnTo>
                    <a:pt x="73" y="668"/>
                  </a:lnTo>
                  <a:lnTo>
                    <a:pt x="73" y="648"/>
                  </a:lnTo>
                  <a:lnTo>
                    <a:pt x="77" y="628"/>
                  </a:lnTo>
                  <a:lnTo>
                    <a:pt x="81" y="609"/>
                  </a:lnTo>
                  <a:lnTo>
                    <a:pt x="87" y="591"/>
                  </a:lnTo>
                  <a:lnTo>
                    <a:pt x="89" y="587"/>
                  </a:lnTo>
                  <a:lnTo>
                    <a:pt x="91" y="583"/>
                  </a:lnTo>
                  <a:lnTo>
                    <a:pt x="93" y="579"/>
                  </a:lnTo>
                  <a:lnTo>
                    <a:pt x="93" y="574"/>
                  </a:lnTo>
                  <a:lnTo>
                    <a:pt x="95" y="570"/>
                  </a:lnTo>
                  <a:lnTo>
                    <a:pt x="97" y="567"/>
                  </a:lnTo>
                  <a:lnTo>
                    <a:pt x="99" y="563"/>
                  </a:lnTo>
                  <a:lnTo>
                    <a:pt x="103" y="559"/>
                  </a:lnTo>
                  <a:lnTo>
                    <a:pt x="105" y="559"/>
                  </a:lnTo>
                  <a:lnTo>
                    <a:pt x="107" y="561"/>
                  </a:lnTo>
                  <a:lnTo>
                    <a:pt x="137" y="596"/>
                  </a:lnTo>
                  <a:lnTo>
                    <a:pt x="139" y="576"/>
                  </a:lnTo>
                  <a:lnTo>
                    <a:pt x="141" y="557"/>
                  </a:lnTo>
                  <a:lnTo>
                    <a:pt x="145" y="539"/>
                  </a:lnTo>
                  <a:lnTo>
                    <a:pt x="149" y="520"/>
                  </a:lnTo>
                  <a:lnTo>
                    <a:pt x="153" y="502"/>
                  </a:lnTo>
                  <a:lnTo>
                    <a:pt x="158" y="483"/>
                  </a:lnTo>
                  <a:lnTo>
                    <a:pt x="162" y="467"/>
                  </a:lnTo>
                  <a:lnTo>
                    <a:pt x="168" y="448"/>
                  </a:lnTo>
                  <a:lnTo>
                    <a:pt x="170" y="442"/>
                  </a:lnTo>
                  <a:lnTo>
                    <a:pt x="172" y="437"/>
                  </a:lnTo>
                  <a:lnTo>
                    <a:pt x="174" y="431"/>
                  </a:lnTo>
                  <a:lnTo>
                    <a:pt x="178" y="426"/>
                  </a:lnTo>
                  <a:lnTo>
                    <a:pt x="180" y="420"/>
                  </a:lnTo>
                  <a:lnTo>
                    <a:pt x="182" y="415"/>
                  </a:lnTo>
                  <a:lnTo>
                    <a:pt x="182" y="411"/>
                  </a:lnTo>
                  <a:lnTo>
                    <a:pt x="182" y="404"/>
                  </a:lnTo>
                  <a:lnTo>
                    <a:pt x="164" y="415"/>
                  </a:lnTo>
                  <a:lnTo>
                    <a:pt x="147" y="426"/>
                  </a:lnTo>
                  <a:lnTo>
                    <a:pt x="131" y="439"/>
                  </a:lnTo>
                  <a:lnTo>
                    <a:pt x="113" y="450"/>
                  </a:lnTo>
                  <a:lnTo>
                    <a:pt x="95" y="461"/>
                  </a:lnTo>
                  <a:lnTo>
                    <a:pt x="77" y="472"/>
                  </a:lnTo>
                  <a:lnTo>
                    <a:pt x="60" y="483"/>
                  </a:lnTo>
                  <a:lnTo>
                    <a:pt x="42" y="494"/>
                  </a:lnTo>
                  <a:lnTo>
                    <a:pt x="36" y="496"/>
                  </a:lnTo>
                  <a:lnTo>
                    <a:pt x="32" y="500"/>
                  </a:lnTo>
                  <a:lnTo>
                    <a:pt x="26" y="504"/>
                  </a:lnTo>
                  <a:lnTo>
                    <a:pt x="22" y="505"/>
                  </a:lnTo>
                  <a:lnTo>
                    <a:pt x="16" y="507"/>
                  </a:lnTo>
                  <a:lnTo>
                    <a:pt x="12" y="511"/>
                  </a:lnTo>
                  <a:lnTo>
                    <a:pt x="8" y="513"/>
                  </a:lnTo>
                  <a:lnTo>
                    <a:pt x="4" y="517"/>
                  </a:lnTo>
                  <a:lnTo>
                    <a:pt x="0" y="520"/>
                  </a:lnTo>
                  <a:lnTo>
                    <a:pt x="2" y="522"/>
                  </a:lnTo>
                  <a:lnTo>
                    <a:pt x="4" y="524"/>
                  </a:lnTo>
                  <a:lnTo>
                    <a:pt x="46" y="531"/>
                  </a:lnTo>
                  <a:lnTo>
                    <a:pt x="38" y="548"/>
                  </a:lnTo>
                  <a:lnTo>
                    <a:pt x="30" y="567"/>
                  </a:lnTo>
                  <a:lnTo>
                    <a:pt x="24" y="583"/>
                  </a:lnTo>
                  <a:lnTo>
                    <a:pt x="18" y="600"/>
                  </a:lnTo>
                  <a:lnTo>
                    <a:pt x="12" y="617"/>
                  </a:lnTo>
                  <a:lnTo>
                    <a:pt x="8" y="633"/>
                  </a:lnTo>
                  <a:lnTo>
                    <a:pt x="4" y="652"/>
                  </a:lnTo>
                  <a:lnTo>
                    <a:pt x="0" y="670"/>
                  </a:lnTo>
                  <a:lnTo>
                    <a:pt x="0" y="696"/>
                  </a:lnTo>
                  <a:lnTo>
                    <a:pt x="2" y="722"/>
                  </a:lnTo>
                  <a:lnTo>
                    <a:pt x="6" y="746"/>
                  </a:lnTo>
                  <a:lnTo>
                    <a:pt x="10" y="770"/>
                  </a:lnTo>
                  <a:lnTo>
                    <a:pt x="16" y="792"/>
                  </a:lnTo>
                  <a:lnTo>
                    <a:pt x="24" y="816"/>
                  </a:lnTo>
                  <a:lnTo>
                    <a:pt x="34" y="839"/>
                  </a:lnTo>
                  <a:lnTo>
                    <a:pt x="46" y="859"/>
                  </a:lnTo>
                  <a:lnTo>
                    <a:pt x="48" y="863"/>
                  </a:lnTo>
                  <a:lnTo>
                    <a:pt x="48" y="865"/>
                  </a:lnTo>
                  <a:lnTo>
                    <a:pt x="50" y="866"/>
                  </a:lnTo>
                  <a:lnTo>
                    <a:pt x="50" y="868"/>
                  </a:lnTo>
                  <a:lnTo>
                    <a:pt x="52" y="870"/>
                  </a:lnTo>
                  <a:lnTo>
                    <a:pt x="54" y="870"/>
                  </a:lnTo>
                  <a:lnTo>
                    <a:pt x="54" y="872"/>
                  </a:lnTo>
                  <a:lnTo>
                    <a:pt x="56" y="874"/>
                  </a:lnTo>
                  <a:lnTo>
                    <a:pt x="61" y="881"/>
                  </a:lnTo>
                  <a:lnTo>
                    <a:pt x="63" y="891"/>
                  </a:lnTo>
                  <a:lnTo>
                    <a:pt x="65" y="900"/>
                  </a:lnTo>
                  <a:lnTo>
                    <a:pt x="65" y="909"/>
                  </a:lnTo>
                  <a:lnTo>
                    <a:pt x="63" y="918"/>
                  </a:lnTo>
                  <a:lnTo>
                    <a:pt x="61" y="928"/>
                  </a:lnTo>
                  <a:lnTo>
                    <a:pt x="60" y="937"/>
                  </a:lnTo>
                  <a:lnTo>
                    <a:pt x="60" y="946"/>
                  </a:lnTo>
                  <a:lnTo>
                    <a:pt x="60" y="948"/>
                  </a:lnTo>
                  <a:lnTo>
                    <a:pt x="58" y="948"/>
                  </a:lnTo>
                  <a:lnTo>
                    <a:pt x="58" y="950"/>
                  </a:lnTo>
                  <a:lnTo>
                    <a:pt x="60" y="950"/>
                  </a:lnTo>
                  <a:lnTo>
                    <a:pt x="137" y="952"/>
                  </a:lnTo>
                  <a:lnTo>
                    <a:pt x="155" y="963"/>
                  </a:lnTo>
                  <a:lnTo>
                    <a:pt x="170" y="972"/>
                  </a:lnTo>
                  <a:lnTo>
                    <a:pt x="188" y="981"/>
                  </a:lnTo>
                  <a:lnTo>
                    <a:pt x="206" y="989"/>
                  </a:lnTo>
                  <a:lnTo>
                    <a:pt x="224" y="996"/>
                  </a:lnTo>
                  <a:lnTo>
                    <a:pt x="242" y="1002"/>
                  </a:lnTo>
                  <a:lnTo>
                    <a:pt x="259" y="1005"/>
                  </a:lnTo>
                  <a:lnTo>
                    <a:pt x="279" y="1007"/>
                  </a:lnTo>
                  <a:lnTo>
                    <a:pt x="303" y="1011"/>
                  </a:lnTo>
                  <a:lnTo>
                    <a:pt x="327" y="1011"/>
                  </a:lnTo>
                  <a:lnTo>
                    <a:pt x="350" y="1013"/>
                  </a:lnTo>
                  <a:lnTo>
                    <a:pt x="372" y="1011"/>
                  </a:lnTo>
                  <a:lnTo>
                    <a:pt x="396" y="1009"/>
                  </a:lnTo>
                  <a:lnTo>
                    <a:pt x="420" y="1005"/>
                  </a:lnTo>
                  <a:lnTo>
                    <a:pt x="442" y="1002"/>
                  </a:lnTo>
                  <a:lnTo>
                    <a:pt x="463" y="994"/>
                  </a:lnTo>
                  <a:lnTo>
                    <a:pt x="469" y="991"/>
                  </a:lnTo>
                  <a:lnTo>
                    <a:pt x="475" y="989"/>
                  </a:lnTo>
                  <a:lnTo>
                    <a:pt x="483" y="987"/>
                  </a:lnTo>
                  <a:lnTo>
                    <a:pt x="489" y="983"/>
                  </a:lnTo>
                  <a:lnTo>
                    <a:pt x="495" y="981"/>
                  </a:lnTo>
                  <a:lnTo>
                    <a:pt x="501" y="978"/>
                  </a:lnTo>
                  <a:lnTo>
                    <a:pt x="507" y="976"/>
                  </a:lnTo>
                  <a:lnTo>
                    <a:pt x="515" y="974"/>
                  </a:lnTo>
                  <a:lnTo>
                    <a:pt x="509" y="1013"/>
                  </a:lnTo>
                  <a:lnTo>
                    <a:pt x="523" y="1000"/>
                  </a:lnTo>
                  <a:lnTo>
                    <a:pt x="539" y="989"/>
                  </a:lnTo>
                  <a:lnTo>
                    <a:pt x="552" y="976"/>
                  </a:lnTo>
                  <a:lnTo>
                    <a:pt x="566" y="961"/>
                  </a:lnTo>
                  <a:lnTo>
                    <a:pt x="580" y="948"/>
                  </a:lnTo>
                  <a:lnTo>
                    <a:pt x="594" y="933"/>
                  </a:lnTo>
                  <a:lnTo>
                    <a:pt x="608" y="920"/>
                  </a:lnTo>
                  <a:lnTo>
                    <a:pt x="622" y="907"/>
                  </a:lnTo>
                  <a:lnTo>
                    <a:pt x="628" y="903"/>
                  </a:lnTo>
                  <a:lnTo>
                    <a:pt x="632" y="898"/>
                  </a:lnTo>
                  <a:lnTo>
                    <a:pt x="636" y="894"/>
                  </a:lnTo>
                  <a:lnTo>
                    <a:pt x="641" y="889"/>
                  </a:lnTo>
                  <a:lnTo>
                    <a:pt x="645" y="885"/>
                  </a:lnTo>
                  <a:lnTo>
                    <a:pt x="651" y="879"/>
                  </a:lnTo>
                  <a:lnTo>
                    <a:pt x="655" y="876"/>
                  </a:lnTo>
                  <a:lnTo>
                    <a:pt x="661" y="870"/>
                  </a:lnTo>
                  <a:lnTo>
                    <a:pt x="663" y="870"/>
                  </a:lnTo>
                  <a:lnTo>
                    <a:pt x="661" y="870"/>
                  </a:lnTo>
                  <a:lnTo>
                    <a:pt x="661" y="868"/>
                  </a:lnTo>
                  <a:lnTo>
                    <a:pt x="455" y="898"/>
                  </a:lnTo>
                  <a:lnTo>
                    <a:pt x="493" y="920"/>
                  </a:lnTo>
                  <a:lnTo>
                    <a:pt x="491" y="922"/>
                  </a:lnTo>
                  <a:lnTo>
                    <a:pt x="489" y="922"/>
                  </a:lnTo>
                  <a:lnTo>
                    <a:pt x="485" y="924"/>
                  </a:lnTo>
                  <a:lnTo>
                    <a:pt x="483" y="926"/>
                  </a:lnTo>
                  <a:lnTo>
                    <a:pt x="481" y="926"/>
                  </a:lnTo>
                  <a:lnTo>
                    <a:pt x="477" y="928"/>
                  </a:lnTo>
                  <a:lnTo>
                    <a:pt x="475" y="929"/>
                  </a:lnTo>
                  <a:lnTo>
                    <a:pt x="471" y="929"/>
                  </a:lnTo>
                  <a:lnTo>
                    <a:pt x="459" y="935"/>
                  </a:lnTo>
                  <a:lnTo>
                    <a:pt x="447" y="937"/>
                  </a:lnTo>
                  <a:lnTo>
                    <a:pt x="436" y="941"/>
                  </a:lnTo>
                  <a:lnTo>
                    <a:pt x="424" y="944"/>
                  </a:lnTo>
                  <a:lnTo>
                    <a:pt x="412" y="946"/>
                  </a:lnTo>
                  <a:lnTo>
                    <a:pt x="400" y="948"/>
                  </a:lnTo>
                  <a:lnTo>
                    <a:pt x="386" y="950"/>
                  </a:lnTo>
                  <a:lnTo>
                    <a:pt x="374" y="950"/>
                  </a:lnTo>
                  <a:lnTo>
                    <a:pt x="366" y="952"/>
                  </a:lnTo>
                  <a:lnTo>
                    <a:pt x="358" y="952"/>
                  </a:lnTo>
                  <a:lnTo>
                    <a:pt x="352" y="952"/>
                  </a:lnTo>
                  <a:lnTo>
                    <a:pt x="345" y="950"/>
                  </a:lnTo>
                  <a:lnTo>
                    <a:pt x="337" y="950"/>
                  </a:lnTo>
                  <a:lnTo>
                    <a:pt x="331" y="950"/>
                  </a:lnTo>
                  <a:lnTo>
                    <a:pt x="325" y="948"/>
                  </a:lnTo>
                  <a:lnTo>
                    <a:pt x="317" y="948"/>
                  </a:lnTo>
                  <a:lnTo>
                    <a:pt x="313" y="946"/>
                  </a:lnTo>
                  <a:lnTo>
                    <a:pt x="307" y="944"/>
                  </a:lnTo>
                  <a:lnTo>
                    <a:pt x="301" y="944"/>
                  </a:lnTo>
                  <a:lnTo>
                    <a:pt x="297" y="942"/>
                  </a:lnTo>
                  <a:lnTo>
                    <a:pt x="291" y="941"/>
                  </a:lnTo>
                  <a:lnTo>
                    <a:pt x="287" y="941"/>
                  </a:lnTo>
                  <a:lnTo>
                    <a:pt x="281" y="939"/>
                  </a:lnTo>
                  <a:lnTo>
                    <a:pt x="277" y="937"/>
                  </a:lnTo>
                  <a:lnTo>
                    <a:pt x="281" y="933"/>
                  </a:lnTo>
                  <a:lnTo>
                    <a:pt x="283" y="929"/>
                  </a:lnTo>
                  <a:lnTo>
                    <a:pt x="287" y="928"/>
                  </a:lnTo>
                  <a:lnTo>
                    <a:pt x="289" y="924"/>
                  </a:lnTo>
                  <a:lnTo>
                    <a:pt x="293" y="920"/>
                  </a:lnTo>
                  <a:lnTo>
                    <a:pt x="295" y="916"/>
                  </a:lnTo>
                  <a:lnTo>
                    <a:pt x="297" y="911"/>
                  </a:lnTo>
                  <a:lnTo>
                    <a:pt x="297" y="907"/>
                  </a:lnTo>
                  <a:lnTo>
                    <a:pt x="299" y="902"/>
                  </a:lnTo>
                  <a:lnTo>
                    <a:pt x="299" y="896"/>
                  </a:lnTo>
                  <a:lnTo>
                    <a:pt x="299" y="891"/>
                  </a:lnTo>
                  <a:lnTo>
                    <a:pt x="299" y="885"/>
                  </a:lnTo>
                  <a:lnTo>
                    <a:pt x="297" y="879"/>
                  </a:lnTo>
                  <a:lnTo>
                    <a:pt x="295" y="876"/>
                  </a:lnTo>
                  <a:lnTo>
                    <a:pt x="293" y="870"/>
                  </a:lnTo>
                  <a:lnTo>
                    <a:pt x="289" y="866"/>
                  </a:lnTo>
                  <a:lnTo>
                    <a:pt x="293" y="861"/>
                  </a:lnTo>
                  <a:lnTo>
                    <a:pt x="297" y="857"/>
                  </a:lnTo>
                  <a:lnTo>
                    <a:pt x="299" y="852"/>
                  </a:lnTo>
                  <a:lnTo>
                    <a:pt x="303" y="844"/>
                  </a:lnTo>
                  <a:lnTo>
                    <a:pt x="305" y="839"/>
                  </a:lnTo>
                  <a:lnTo>
                    <a:pt x="305" y="833"/>
                  </a:lnTo>
                  <a:lnTo>
                    <a:pt x="305" y="826"/>
                  </a:lnTo>
                  <a:lnTo>
                    <a:pt x="305" y="818"/>
                  </a:lnTo>
                  <a:lnTo>
                    <a:pt x="303" y="813"/>
                  </a:lnTo>
                  <a:lnTo>
                    <a:pt x="303" y="807"/>
                  </a:lnTo>
                  <a:lnTo>
                    <a:pt x="303" y="800"/>
                  </a:lnTo>
                  <a:lnTo>
                    <a:pt x="303" y="794"/>
                  </a:lnTo>
                  <a:lnTo>
                    <a:pt x="305" y="789"/>
                  </a:lnTo>
                  <a:lnTo>
                    <a:pt x="305" y="783"/>
                  </a:lnTo>
                  <a:lnTo>
                    <a:pt x="305" y="778"/>
                  </a:lnTo>
                  <a:lnTo>
                    <a:pt x="303" y="772"/>
                  </a:lnTo>
                  <a:lnTo>
                    <a:pt x="315" y="757"/>
                  </a:lnTo>
                  <a:lnTo>
                    <a:pt x="329" y="744"/>
                  </a:lnTo>
                  <a:lnTo>
                    <a:pt x="341" y="729"/>
                  </a:lnTo>
                  <a:lnTo>
                    <a:pt x="354" y="716"/>
                  </a:lnTo>
                  <a:lnTo>
                    <a:pt x="368" y="704"/>
                  </a:lnTo>
                  <a:lnTo>
                    <a:pt x="380" y="691"/>
                  </a:lnTo>
                  <a:lnTo>
                    <a:pt x="394" y="676"/>
                  </a:lnTo>
                  <a:lnTo>
                    <a:pt x="406" y="663"/>
                  </a:lnTo>
                  <a:lnTo>
                    <a:pt x="414" y="655"/>
                  </a:lnTo>
                  <a:lnTo>
                    <a:pt x="420" y="648"/>
                  </a:lnTo>
                  <a:lnTo>
                    <a:pt x="428" y="642"/>
                  </a:lnTo>
                  <a:lnTo>
                    <a:pt x="434" y="635"/>
                  </a:lnTo>
                  <a:lnTo>
                    <a:pt x="442" y="628"/>
                  </a:lnTo>
                  <a:lnTo>
                    <a:pt x="447" y="622"/>
                  </a:lnTo>
                  <a:lnTo>
                    <a:pt x="453" y="615"/>
                  </a:lnTo>
                  <a:lnTo>
                    <a:pt x="461" y="607"/>
                  </a:lnTo>
                  <a:lnTo>
                    <a:pt x="493" y="574"/>
                  </a:lnTo>
                  <a:lnTo>
                    <a:pt x="499" y="578"/>
                  </a:lnTo>
                  <a:lnTo>
                    <a:pt x="507" y="581"/>
                  </a:lnTo>
                  <a:lnTo>
                    <a:pt x="515" y="583"/>
                  </a:lnTo>
                  <a:lnTo>
                    <a:pt x="523" y="585"/>
                  </a:lnTo>
                  <a:lnTo>
                    <a:pt x="533" y="585"/>
                  </a:lnTo>
                  <a:lnTo>
                    <a:pt x="541" y="585"/>
                  </a:lnTo>
                  <a:lnTo>
                    <a:pt x="550" y="583"/>
                  </a:lnTo>
                  <a:lnTo>
                    <a:pt x="558" y="581"/>
                  </a:lnTo>
                  <a:lnTo>
                    <a:pt x="560" y="579"/>
                  </a:lnTo>
                  <a:lnTo>
                    <a:pt x="564" y="578"/>
                  </a:lnTo>
                  <a:lnTo>
                    <a:pt x="564" y="576"/>
                  </a:lnTo>
                  <a:lnTo>
                    <a:pt x="566" y="576"/>
                  </a:lnTo>
                  <a:lnTo>
                    <a:pt x="568" y="574"/>
                  </a:lnTo>
                  <a:lnTo>
                    <a:pt x="570" y="572"/>
                  </a:lnTo>
                  <a:lnTo>
                    <a:pt x="572" y="570"/>
                  </a:lnTo>
                  <a:lnTo>
                    <a:pt x="574" y="568"/>
                  </a:lnTo>
                  <a:lnTo>
                    <a:pt x="586" y="576"/>
                  </a:lnTo>
                  <a:lnTo>
                    <a:pt x="600" y="587"/>
                  </a:lnTo>
                  <a:lnTo>
                    <a:pt x="612" y="596"/>
                  </a:lnTo>
                  <a:lnTo>
                    <a:pt x="624" y="607"/>
                  </a:lnTo>
                  <a:lnTo>
                    <a:pt x="634" y="620"/>
                  </a:lnTo>
                  <a:lnTo>
                    <a:pt x="645" y="631"/>
                  </a:lnTo>
                  <a:lnTo>
                    <a:pt x="657" y="642"/>
                  </a:lnTo>
                  <a:lnTo>
                    <a:pt x="671" y="652"/>
                  </a:lnTo>
                  <a:lnTo>
                    <a:pt x="717" y="609"/>
                  </a:lnTo>
                  <a:lnTo>
                    <a:pt x="655" y="546"/>
                  </a:lnTo>
                  <a:lnTo>
                    <a:pt x="657" y="542"/>
                  </a:lnTo>
                  <a:lnTo>
                    <a:pt x="661" y="539"/>
                  </a:lnTo>
                  <a:lnTo>
                    <a:pt x="665" y="537"/>
                  </a:lnTo>
                  <a:lnTo>
                    <a:pt x="669" y="531"/>
                  </a:lnTo>
                  <a:lnTo>
                    <a:pt x="671" y="528"/>
                  </a:lnTo>
                  <a:lnTo>
                    <a:pt x="675" y="524"/>
                  </a:lnTo>
                  <a:lnTo>
                    <a:pt x="675" y="518"/>
                  </a:lnTo>
                  <a:lnTo>
                    <a:pt x="677" y="513"/>
                  </a:lnTo>
                  <a:lnTo>
                    <a:pt x="689" y="505"/>
                  </a:lnTo>
                  <a:lnTo>
                    <a:pt x="695" y="502"/>
                  </a:lnTo>
                  <a:lnTo>
                    <a:pt x="699" y="494"/>
                  </a:lnTo>
                  <a:lnTo>
                    <a:pt x="701" y="487"/>
                  </a:lnTo>
                  <a:lnTo>
                    <a:pt x="703" y="480"/>
                  </a:lnTo>
                  <a:lnTo>
                    <a:pt x="705" y="474"/>
                  </a:lnTo>
                  <a:lnTo>
                    <a:pt x="707" y="467"/>
                  </a:lnTo>
                  <a:lnTo>
                    <a:pt x="709" y="459"/>
                  </a:lnTo>
                  <a:lnTo>
                    <a:pt x="713" y="454"/>
                  </a:lnTo>
                  <a:lnTo>
                    <a:pt x="717" y="448"/>
                  </a:lnTo>
                  <a:lnTo>
                    <a:pt x="719" y="442"/>
                  </a:lnTo>
                  <a:lnTo>
                    <a:pt x="719" y="437"/>
                  </a:lnTo>
                  <a:lnTo>
                    <a:pt x="721" y="431"/>
                  </a:lnTo>
                  <a:lnTo>
                    <a:pt x="721" y="426"/>
                  </a:lnTo>
                  <a:lnTo>
                    <a:pt x="721" y="418"/>
                  </a:lnTo>
                  <a:lnTo>
                    <a:pt x="721" y="413"/>
                  </a:lnTo>
                  <a:lnTo>
                    <a:pt x="721" y="407"/>
                  </a:lnTo>
                  <a:lnTo>
                    <a:pt x="721" y="405"/>
                  </a:lnTo>
                  <a:lnTo>
                    <a:pt x="719" y="404"/>
                  </a:lnTo>
                  <a:lnTo>
                    <a:pt x="719" y="402"/>
                  </a:lnTo>
                  <a:lnTo>
                    <a:pt x="719" y="400"/>
                  </a:lnTo>
                  <a:lnTo>
                    <a:pt x="719" y="398"/>
                  </a:lnTo>
                  <a:lnTo>
                    <a:pt x="719" y="396"/>
                  </a:lnTo>
                  <a:lnTo>
                    <a:pt x="719" y="394"/>
                  </a:lnTo>
                  <a:lnTo>
                    <a:pt x="719" y="392"/>
                  </a:lnTo>
                  <a:lnTo>
                    <a:pt x="723" y="389"/>
                  </a:lnTo>
                  <a:lnTo>
                    <a:pt x="727" y="383"/>
                  </a:lnTo>
                  <a:lnTo>
                    <a:pt x="731" y="378"/>
                  </a:lnTo>
                  <a:lnTo>
                    <a:pt x="733" y="372"/>
                  </a:lnTo>
                  <a:lnTo>
                    <a:pt x="735" y="367"/>
                  </a:lnTo>
                  <a:lnTo>
                    <a:pt x="736" y="361"/>
                  </a:lnTo>
                  <a:lnTo>
                    <a:pt x="736" y="354"/>
                  </a:lnTo>
                  <a:lnTo>
                    <a:pt x="736" y="348"/>
                  </a:lnTo>
                  <a:lnTo>
                    <a:pt x="736" y="339"/>
                  </a:lnTo>
                  <a:lnTo>
                    <a:pt x="735" y="330"/>
                  </a:lnTo>
                  <a:lnTo>
                    <a:pt x="731" y="322"/>
                  </a:lnTo>
                  <a:lnTo>
                    <a:pt x="727" y="313"/>
                  </a:lnTo>
                  <a:lnTo>
                    <a:pt x="721" y="307"/>
                  </a:lnTo>
                  <a:lnTo>
                    <a:pt x="715" y="300"/>
                  </a:lnTo>
                  <a:lnTo>
                    <a:pt x="709" y="294"/>
                  </a:lnTo>
                  <a:lnTo>
                    <a:pt x="701" y="291"/>
                  </a:lnTo>
                  <a:lnTo>
                    <a:pt x="699" y="289"/>
                  </a:lnTo>
                  <a:lnTo>
                    <a:pt x="695" y="287"/>
                  </a:lnTo>
                  <a:lnTo>
                    <a:pt x="693" y="287"/>
                  </a:lnTo>
                  <a:lnTo>
                    <a:pt x="691" y="285"/>
                  </a:lnTo>
                  <a:lnTo>
                    <a:pt x="687" y="285"/>
                  </a:lnTo>
                  <a:lnTo>
                    <a:pt x="685" y="285"/>
                  </a:lnTo>
                  <a:lnTo>
                    <a:pt x="683" y="283"/>
                  </a:lnTo>
                  <a:lnTo>
                    <a:pt x="679" y="283"/>
                  </a:lnTo>
                  <a:lnTo>
                    <a:pt x="677" y="265"/>
                  </a:lnTo>
                  <a:lnTo>
                    <a:pt x="693" y="252"/>
                  </a:lnTo>
                  <a:lnTo>
                    <a:pt x="699" y="239"/>
                  </a:lnTo>
                  <a:lnTo>
                    <a:pt x="703" y="237"/>
                  </a:lnTo>
                  <a:lnTo>
                    <a:pt x="709" y="235"/>
                  </a:lnTo>
                  <a:lnTo>
                    <a:pt x="713" y="233"/>
                  </a:lnTo>
                  <a:lnTo>
                    <a:pt x="719" y="231"/>
                  </a:lnTo>
                  <a:lnTo>
                    <a:pt x="723" y="230"/>
                  </a:lnTo>
                  <a:lnTo>
                    <a:pt x="727" y="226"/>
                  </a:lnTo>
                  <a:lnTo>
                    <a:pt x="729" y="222"/>
                  </a:lnTo>
                  <a:lnTo>
                    <a:pt x="731" y="217"/>
                  </a:lnTo>
                  <a:lnTo>
                    <a:pt x="736" y="218"/>
                  </a:lnTo>
                  <a:lnTo>
                    <a:pt x="740" y="220"/>
                  </a:lnTo>
                  <a:lnTo>
                    <a:pt x="744" y="220"/>
                  </a:lnTo>
                  <a:lnTo>
                    <a:pt x="750" y="220"/>
                  </a:lnTo>
                  <a:lnTo>
                    <a:pt x="754" y="220"/>
                  </a:lnTo>
                  <a:lnTo>
                    <a:pt x="760" y="220"/>
                  </a:lnTo>
                  <a:lnTo>
                    <a:pt x="764" y="218"/>
                  </a:lnTo>
                  <a:lnTo>
                    <a:pt x="768" y="215"/>
                  </a:lnTo>
                  <a:lnTo>
                    <a:pt x="770" y="215"/>
                  </a:lnTo>
                  <a:lnTo>
                    <a:pt x="770" y="213"/>
                  </a:lnTo>
                  <a:lnTo>
                    <a:pt x="772" y="213"/>
                  </a:lnTo>
                  <a:lnTo>
                    <a:pt x="772" y="211"/>
                  </a:lnTo>
                  <a:lnTo>
                    <a:pt x="774" y="209"/>
                  </a:lnTo>
                  <a:lnTo>
                    <a:pt x="776" y="209"/>
                  </a:lnTo>
                  <a:lnTo>
                    <a:pt x="776" y="207"/>
                  </a:lnTo>
                  <a:lnTo>
                    <a:pt x="778" y="205"/>
                  </a:lnTo>
                  <a:lnTo>
                    <a:pt x="778" y="204"/>
                  </a:lnTo>
                  <a:lnTo>
                    <a:pt x="778" y="202"/>
                  </a:lnTo>
                  <a:lnTo>
                    <a:pt x="780" y="202"/>
                  </a:lnTo>
                  <a:lnTo>
                    <a:pt x="782" y="200"/>
                  </a:lnTo>
                  <a:lnTo>
                    <a:pt x="786" y="202"/>
                  </a:lnTo>
                  <a:lnTo>
                    <a:pt x="790" y="204"/>
                  </a:lnTo>
                  <a:lnTo>
                    <a:pt x="796" y="205"/>
                  </a:lnTo>
                  <a:lnTo>
                    <a:pt x="800" y="205"/>
                  </a:lnTo>
                  <a:lnTo>
                    <a:pt x="806" y="205"/>
                  </a:lnTo>
                  <a:lnTo>
                    <a:pt x="810" y="204"/>
                  </a:lnTo>
                  <a:lnTo>
                    <a:pt x="816" y="204"/>
                  </a:lnTo>
                  <a:lnTo>
                    <a:pt x="820" y="202"/>
                  </a:lnTo>
                  <a:lnTo>
                    <a:pt x="822" y="200"/>
                  </a:lnTo>
                  <a:lnTo>
                    <a:pt x="824" y="198"/>
                  </a:lnTo>
                  <a:lnTo>
                    <a:pt x="826" y="196"/>
                  </a:lnTo>
                  <a:lnTo>
                    <a:pt x="826" y="194"/>
                  </a:lnTo>
                  <a:lnTo>
                    <a:pt x="828" y="194"/>
                  </a:lnTo>
                  <a:lnTo>
                    <a:pt x="830" y="193"/>
                  </a:lnTo>
                  <a:lnTo>
                    <a:pt x="831" y="193"/>
                  </a:lnTo>
                  <a:lnTo>
                    <a:pt x="833" y="193"/>
                  </a:lnTo>
                  <a:lnTo>
                    <a:pt x="841" y="198"/>
                  </a:lnTo>
                  <a:lnTo>
                    <a:pt x="845" y="200"/>
                  </a:lnTo>
                  <a:lnTo>
                    <a:pt x="851" y="200"/>
                  </a:lnTo>
                  <a:lnTo>
                    <a:pt x="857" y="202"/>
                  </a:lnTo>
                  <a:lnTo>
                    <a:pt x="863" y="200"/>
                  </a:lnTo>
                  <a:lnTo>
                    <a:pt x="869" y="200"/>
                  </a:lnTo>
                  <a:lnTo>
                    <a:pt x="873" y="198"/>
                  </a:lnTo>
                  <a:lnTo>
                    <a:pt x="879" y="194"/>
                  </a:lnTo>
                  <a:lnTo>
                    <a:pt x="883" y="191"/>
                  </a:lnTo>
                  <a:lnTo>
                    <a:pt x="885" y="189"/>
                  </a:lnTo>
                  <a:lnTo>
                    <a:pt x="885" y="187"/>
                  </a:lnTo>
                  <a:lnTo>
                    <a:pt x="887" y="187"/>
                  </a:lnTo>
                  <a:lnTo>
                    <a:pt x="887" y="185"/>
                  </a:lnTo>
                  <a:lnTo>
                    <a:pt x="889" y="185"/>
                  </a:lnTo>
                  <a:lnTo>
                    <a:pt x="893" y="187"/>
                  </a:lnTo>
                  <a:lnTo>
                    <a:pt x="897" y="191"/>
                  </a:lnTo>
                  <a:lnTo>
                    <a:pt x="903" y="193"/>
                  </a:lnTo>
                  <a:lnTo>
                    <a:pt x="909" y="193"/>
                  </a:lnTo>
                  <a:lnTo>
                    <a:pt x="915" y="194"/>
                  </a:lnTo>
                  <a:lnTo>
                    <a:pt x="921" y="194"/>
                  </a:lnTo>
                  <a:lnTo>
                    <a:pt x="927" y="193"/>
                  </a:lnTo>
                  <a:lnTo>
                    <a:pt x="932" y="191"/>
                  </a:lnTo>
                  <a:lnTo>
                    <a:pt x="934" y="189"/>
                  </a:lnTo>
                  <a:lnTo>
                    <a:pt x="936" y="187"/>
                  </a:lnTo>
                  <a:lnTo>
                    <a:pt x="938" y="187"/>
                  </a:lnTo>
                  <a:lnTo>
                    <a:pt x="940" y="187"/>
                  </a:lnTo>
                  <a:lnTo>
                    <a:pt x="946" y="191"/>
                  </a:lnTo>
                  <a:lnTo>
                    <a:pt x="952" y="194"/>
                  </a:lnTo>
                  <a:lnTo>
                    <a:pt x="958" y="198"/>
                  </a:lnTo>
                  <a:lnTo>
                    <a:pt x="964" y="200"/>
                  </a:lnTo>
                  <a:lnTo>
                    <a:pt x="970" y="202"/>
                  </a:lnTo>
                  <a:lnTo>
                    <a:pt x="978" y="204"/>
                  </a:lnTo>
                  <a:lnTo>
                    <a:pt x="986" y="204"/>
                  </a:lnTo>
                  <a:lnTo>
                    <a:pt x="994" y="202"/>
                  </a:lnTo>
                  <a:lnTo>
                    <a:pt x="996" y="204"/>
                  </a:lnTo>
                  <a:lnTo>
                    <a:pt x="998" y="205"/>
                  </a:lnTo>
                  <a:lnTo>
                    <a:pt x="1002" y="207"/>
                  </a:lnTo>
                  <a:lnTo>
                    <a:pt x="1006" y="207"/>
                  </a:lnTo>
                  <a:lnTo>
                    <a:pt x="1010" y="209"/>
                  </a:lnTo>
                  <a:lnTo>
                    <a:pt x="1014" y="209"/>
                  </a:lnTo>
                  <a:lnTo>
                    <a:pt x="1018" y="209"/>
                  </a:lnTo>
                  <a:lnTo>
                    <a:pt x="1022" y="207"/>
                  </a:lnTo>
                  <a:lnTo>
                    <a:pt x="1027" y="205"/>
                  </a:lnTo>
                  <a:lnTo>
                    <a:pt x="1033" y="204"/>
                  </a:lnTo>
                  <a:lnTo>
                    <a:pt x="1039" y="202"/>
                  </a:lnTo>
                  <a:lnTo>
                    <a:pt x="1043" y="198"/>
                  </a:lnTo>
                  <a:lnTo>
                    <a:pt x="1047" y="194"/>
                  </a:lnTo>
                  <a:lnTo>
                    <a:pt x="1051" y="191"/>
                  </a:lnTo>
                  <a:lnTo>
                    <a:pt x="1055" y="187"/>
                  </a:lnTo>
                  <a:lnTo>
                    <a:pt x="1057" y="183"/>
                  </a:lnTo>
                  <a:lnTo>
                    <a:pt x="1061" y="183"/>
                  </a:lnTo>
                  <a:lnTo>
                    <a:pt x="1065" y="181"/>
                  </a:lnTo>
                  <a:lnTo>
                    <a:pt x="1069" y="181"/>
                  </a:lnTo>
                  <a:lnTo>
                    <a:pt x="1073" y="180"/>
                  </a:lnTo>
                  <a:lnTo>
                    <a:pt x="1077" y="178"/>
                  </a:lnTo>
                  <a:lnTo>
                    <a:pt x="1079" y="174"/>
                  </a:lnTo>
                  <a:lnTo>
                    <a:pt x="1083" y="172"/>
                  </a:lnTo>
                  <a:lnTo>
                    <a:pt x="1085" y="168"/>
                  </a:lnTo>
                  <a:lnTo>
                    <a:pt x="1087" y="165"/>
                  </a:lnTo>
                  <a:lnTo>
                    <a:pt x="1089" y="161"/>
                  </a:lnTo>
                  <a:lnTo>
                    <a:pt x="1091" y="157"/>
                  </a:lnTo>
                  <a:lnTo>
                    <a:pt x="1093" y="155"/>
                  </a:lnTo>
                  <a:lnTo>
                    <a:pt x="1097" y="152"/>
                  </a:lnTo>
                  <a:lnTo>
                    <a:pt x="1101" y="150"/>
                  </a:lnTo>
                  <a:lnTo>
                    <a:pt x="1105" y="148"/>
                  </a:lnTo>
                  <a:lnTo>
                    <a:pt x="1109" y="148"/>
                  </a:lnTo>
                  <a:lnTo>
                    <a:pt x="1122" y="128"/>
                  </a:lnTo>
                  <a:lnTo>
                    <a:pt x="1124" y="128"/>
                  </a:lnTo>
                  <a:lnTo>
                    <a:pt x="1124" y="130"/>
                  </a:lnTo>
                  <a:lnTo>
                    <a:pt x="1126" y="131"/>
                  </a:lnTo>
                  <a:lnTo>
                    <a:pt x="1126" y="133"/>
                  </a:lnTo>
                  <a:lnTo>
                    <a:pt x="1126" y="135"/>
                  </a:lnTo>
                  <a:lnTo>
                    <a:pt x="1126" y="137"/>
                  </a:lnTo>
                  <a:lnTo>
                    <a:pt x="1124" y="143"/>
                  </a:lnTo>
                  <a:lnTo>
                    <a:pt x="1122" y="148"/>
                  </a:lnTo>
                  <a:lnTo>
                    <a:pt x="1120" y="152"/>
                  </a:lnTo>
                  <a:lnTo>
                    <a:pt x="1122" y="157"/>
                  </a:lnTo>
                  <a:lnTo>
                    <a:pt x="1122" y="163"/>
                  </a:lnTo>
                  <a:lnTo>
                    <a:pt x="1124" y="168"/>
                  </a:lnTo>
                  <a:lnTo>
                    <a:pt x="1126" y="174"/>
                  </a:lnTo>
                  <a:lnTo>
                    <a:pt x="1128" y="178"/>
                  </a:lnTo>
                  <a:lnTo>
                    <a:pt x="1130" y="181"/>
                  </a:lnTo>
                  <a:lnTo>
                    <a:pt x="1132" y="183"/>
                  </a:lnTo>
                  <a:lnTo>
                    <a:pt x="1134" y="185"/>
                  </a:lnTo>
                  <a:lnTo>
                    <a:pt x="1136" y="187"/>
                  </a:lnTo>
                  <a:lnTo>
                    <a:pt x="1138" y="189"/>
                  </a:lnTo>
                  <a:lnTo>
                    <a:pt x="1140" y="191"/>
                  </a:lnTo>
                  <a:lnTo>
                    <a:pt x="1142" y="193"/>
                  </a:lnTo>
                  <a:lnTo>
                    <a:pt x="1144" y="194"/>
                  </a:lnTo>
                  <a:lnTo>
                    <a:pt x="1144" y="200"/>
                  </a:lnTo>
                  <a:lnTo>
                    <a:pt x="1144" y="204"/>
                  </a:lnTo>
                  <a:lnTo>
                    <a:pt x="1146" y="209"/>
                  </a:lnTo>
                  <a:lnTo>
                    <a:pt x="1146" y="213"/>
                  </a:lnTo>
                  <a:lnTo>
                    <a:pt x="1148" y="218"/>
                  </a:lnTo>
                  <a:lnTo>
                    <a:pt x="1150" y="222"/>
                  </a:lnTo>
                  <a:lnTo>
                    <a:pt x="1154" y="226"/>
                  </a:lnTo>
                  <a:lnTo>
                    <a:pt x="1158" y="228"/>
                  </a:lnTo>
                  <a:lnTo>
                    <a:pt x="1162" y="233"/>
                  </a:lnTo>
                  <a:lnTo>
                    <a:pt x="1168" y="235"/>
                  </a:lnTo>
                  <a:lnTo>
                    <a:pt x="1174" y="237"/>
                  </a:lnTo>
                  <a:lnTo>
                    <a:pt x="1180" y="239"/>
                  </a:lnTo>
                  <a:lnTo>
                    <a:pt x="1188" y="241"/>
                  </a:lnTo>
                  <a:lnTo>
                    <a:pt x="1194" y="243"/>
                  </a:lnTo>
                  <a:lnTo>
                    <a:pt x="1198" y="244"/>
                  </a:lnTo>
                  <a:lnTo>
                    <a:pt x="1204" y="250"/>
                  </a:lnTo>
                  <a:lnTo>
                    <a:pt x="1204" y="189"/>
                  </a:lnTo>
                  <a:lnTo>
                    <a:pt x="1202" y="189"/>
                  </a:lnTo>
                  <a:lnTo>
                    <a:pt x="1200" y="189"/>
                  </a:lnTo>
                  <a:lnTo>
                    <a:pt x="1198" y="189"/>
                  </a:lnTo>
                  <a:lnTo>
                    <a:pt x="1196" y="189"/>
                  </a:lnTo>
                  <a:lnTo>
                    <a:pt x="1194" y="189"/>
                  </a:lnTo>
                  <a:lnTo>
                    <a:pt x="1192" y="189"/>
                  </a:lnTo>
                  <a:lnTo>
                    <a:pt x="1190" y="189"/>
                  </a:lnTo>
                  <a:lnTo>
                    <a:pt x="1188" y="189"/>
                  </a:lnTo>
                  <a:lnTo>
                    <a:pt x="1188" y="185"/>
                  </a:lnTo>
                  <a:lnTo>
                    <a:pt x="1188" y="181"/>
                  </a:lnTo>
                  <a:lnTo>
                    <a:pt x="1186" y="178"/>
                  </a:lnTo>
                  <a:lnTo>
                    <a:pt x="1184" y="174"/>
                  </a:lnTo>
                  <a:lnTo>
                    <a:pt x="1184" y="170"/>
                  </a:lnTo>
                  <a:lnTo>
                    <a:pt x="1182" y="168"/>
                  </a:lnTo>
                  <a:lnTo>
                    <a:pt x="1178" y="165"/>
                  </a:lnTo>
                  <a:lnTo>
                    <a:pt x="1176" y="163"/>
                  </a:lnTo>
                  <a:lnTo>
                    <a:pt x="1174" y="161"/>
                  </a:lnTo>
                  <a:lnTo>
                    <a:pt x="1172" y="161"/>
                  </a:lnTo>
                  <a:lnTo>
                    <a:pt x="1172" y="159"/>
                  </a:lnTo>
                  <a:lnTo>
                    <a:pt x="1170" y="159"/>
                  </a:lnTo>
                  <a:lnTo>
                    <a:pt x="1168" y="159"/>
                  </a:lnTo>
                  <a:lnTo>
                    <a:pt x="1168" y="157"/>
                  </a:lnTo>
                  <a:lnTo>
                    <a:pt x="1168" y="155"/>
                  </a:lnTo>
                  <a:lnTo>
                    <a:pt x="1168" y="154"/>
                  </a:lnTo>
                  <a:lnTo>
                    <a:pt x="1168" y="150"/>
                  </a:lnTo>
                  <a:lnTo>
                    <a:pt x="1168" y="146"/>
                  </a:lnTo>
                  <a:lnTo>
                    <a:pt x="1168" y="141"/>
                  </a:lnTo>
                  <a:lnTo>
                    <a:pt x="1168" y="135"/>
                  </a:lnTo>
                  <a:lnTo>
                    <a:pt x="1166" y="131"/>
                  </a:lnTo>
                  <a:lnTo>
                    <a:pt x="1164" y="128"/>
                  </a:lnTo>
                  <a:lnTo>
                    <a:pt x="1162" y="122"/>
                  </a:lnTo>
                  <a:lnTo>
                    <a:pt x="1158" y="118"/>
                  </a:lnTo>
                  <a:lnTo>
                    <a:pt x="1158" y="117"/>
                  </a:lnTo>
                  <a:lnTo>
                    <a:pt x="1160" y="115"/>
                  </a:lnTo>
                  <a:lnTo>
                    <a:pt x="1162" y="113"/>
                  </a:lnTo>
                  <a:lnTo>
                    <a:pt x="1164" y="113"/>
                  </a:lnTo>
                  <a:lnTo>
                    <a:pt x="1166" y="115"/>
                  </a:lnTo>
                  <a:lnTo>
                    <a:pt x="1168" y="117"/>
                  </a:lnTo>
                  <a:lnTo>
                    <a:pt x="1170" y="118"/>
                  </a:lnTo>
                  <a:lnTo>
                    <a:pt x="1174" y="120"/>
                  </a:lnTo>
                  <a:lnTo>
                    <a:pt x="1176" y="122"/>
                  </a:lnTo>
                  <a:lnTo>
                    <a:pt x="1180" y="122"/>
                  </a:lnTo>
                  <a:lnTo>
                    <a:pt x="1184" y="124"/>
                  </a:lnTo>
                  <a:lnTo>
                    <a:pt x="1186" y="124"/>
                  </a:lnTo>
                  <a:lnTo>
                    <a:pt x="1190" y="122"/>
                  </a:lnTo>
                  <a:lnTo>
                    <a:pt x="1192" y="122"/>
                  </a:lnTo>
                  <a:lnTo>
                    <a:pt x="1194" y="122"/>
                  </a:lnTo>
                  <a:lnTo>
                    <a:pt x="1196" y="122"/>
                  </a:lnTo>
                  <a:lnTo>
                    <a:pt x="1198" y="120"/>
                  </a:lnTo>
                  <a:lnTo>
                    <a:pt x="1200" y="120"/>
                  </a:lnTo>
                  <a:lnTo>
                    <a:pt x="1204" y="118"/>
                  </a:lnTo>
                  <a:lnTo>
                    <a:pt x="1204" y="72"/>
                  </a:lnTo>
                  <a:lnTo>
                    <a:pt x="1202" y="74"/>
                  </a:lnTo>
                  <a:lnTo>
                    <a:pt x="1198" y="74"/>
                  </a:lnTo>
                  <a:lnTo>
                    <a:pt x="1194" y="74"/>
                  </a:lnTo>
                  <a:lnTo>
                    <a:pt x="1188" y="74"/>
                  </a:lnTo>
                  <a:lnTo>
                    <a:pt x="1184" y="76"/>
                  </a:lnTo>
                  <a:lnTo>
                    <a:pt x="1180" y="76"/>
                  </a:lnTo>
                  <a:lnTo>
                    <a:pt x="1178" y="78"/>
                  </a:lnTo>
                  <a:lnTo>
                    <a:pt x="1174" y="80"/>
                  </a:lnTo>
                  <a:lnTo>
                    <a:pt x="1170" y="81"/>
                  </a:lnTo>
                  <a:lnTo>
                    <a:pt x="1166" y="72"/>
                  </a:lnTo>
                  <a:lnTo>
                    <a:pt x="1166" y="70"/>
                  </a:lnTo>
                  <a:lnTo>
                    <a:pt x="1168" y="70"/>
                  </a:lnTo>
                  <a:lnTo>
                    <a:pt x="1168" y="68"/>
                  </a:lnTo>
                  <a:lnTo>
                    <a:pt x="1170" y="68"/>
                  </a:lnTo>
                  <a:lnTo>
                    <a:pt x="1172" y="68"/>
                  </a:lnTo>
                  <a:lnTo>
                    <a:pt x="1174" y="67"/>
                  </a:lnTo>
                  <a:lnTo>
                    <a:pt x="1176" y="67"/>
                  </a:lnTo>
                  <a:lnTo>
                    <a:pt x="1180" y="65"/>
                  </a:lnTo>
                  <a:lnTo>
                    <a:pt x="1186" y="61"/>
                  </a:lnTo>
                  <a:lnTo>
                    <a:pt x="1190" y="57"/>
                  </a:lnTo>
                  <a:lnTo>
                    <a:pt x="1194" y="54"/>
                  </a:lnTo>
                  <a:lnTo>
                    <a:pt x="1196" y="50"/>
                  </a:lnTo>
                  <a:lnTo>
                    <a:pt x="1198" y="44"/>
                  </a:lnTo>
                  <a:lnTo>
                    <a:pt x="1200" y="39"/>
                  </a:lnTo>
                  <a:lnTo>
                    <a:pt x="1202" y="35"/>
                  </a:lnTo>
                  <a:lnTo>
                    <a:pt x="1204" y="35"/>
                  </a:lnTo>
                  <a:close/>
                </a:path>
              </a:pathLst>
            </a:custGeom>
            <a:solidFill>
              <a:srgbClr val="000000"/>
            </a:solidFill>
            <a:ln w="9525">
              <a:noFill/>
              <a:round/>
              <a:headEnd/>
              <a:tailEnd/>
            </a:ln>
          </p:spPr>
          <p:txBody>
            <a:bodyPr/>
            <a:lstStyle/>
            <a:p>
              <a:endParaRPr lang="en-US"/>
            </a:p>
          </p:txBody>
        </p:sp>
        <p:sp>
          <p:nvSpPr>
            <p:cNvPr id="12" name="Freeform 7"/>
            <p:cNvSpPr>
              <a:spLocks/>
            </p:cNvSpPr>
            <p:nvPr/>
          </p:nvSpPr>
          <p:spPr bwMode="auto">
            <a:xfrm>
              <a:off x="1921" y="1654"/>
              <a:ext cx="627" cy="581"/>
            </a:xfrm>
            <a:custGeom>
              <a:avLst/>
              <a:gdLst>
                <a:gd name="T0" fmla="*/ 61 w 627"/>
                <a:gd name="T1" fmla="*/ 518 h 581"/>
                <a:gd name="T2" fmla="*/ 61 w 627"/>
                <a:gd name="T3" fmla="*/ 518 h 581"/>
                <a:gd name="T4" fmla="*/ 154 w 627"/>
                <a:gd name="T5" fmla="*/ 537 h 581"/>
                <a:gd name="T6" fmla="*/ 226 w 627"/>
                <a:gd name="T7" fmla="*/ 567 h 581"/>
                <a:gd name="T8" fmla="*/ 307 w 627"/>
                <a:gd name="T9" fmla="*/ 579 h 581"/>
                <a:gd name="T10" fmla="*/ 402 w 627"/>
                <a:gd name="T11" fmla="*/ 576 h 581"/>
                <a:gd name="T12" fmla="*/ 463 w 627"/>
                <a:gd name="T13" fmla="*/ 557 h 581"/>
                <a:gd name="T14" fmla="*/ 499 w 627"/>
                <a:gd name="T15" fmla="*/ 541 h 581"/>
                <a:gd name="T16" fmla="*/ 525 w 627"/>
                <a:gd name="T17" fmla="*/ 552 h 581"/>
                <a:gd name="T18" fmla="*/ 578 w 627"/>
                <a:gd name="T19" fmla="*/ 500 h 581"/>
                <a:gd name="T20" fmla="*/ 624 w 627"/>
                <a:gd name="T21" fmla="*/ 459 h 581"/>
                <a:gd name="T22" fmla="*/ 626 w 627"/>
                <a:gd name="T23" fmla="*/ 457 h 581"/>
                <a:gd name="T24" fmla="*/ 475 w 627"/>
                <a:gd name="T25" fmla="*/ 481 h 581"/>
                <a:gd name="T26" fmla="*/ 501 w 627"/>
                <a:gd name="T27" fmla="*/ 496 h 581"/>
                <a:gd name="T28" fmla="*/ 477 w 627"/>
                <a:gd name="T29" fmla="*/ 509 h 581"/>
                <a:gd name="T30" fmla="*/ 380 w 627"/>
                <a:gd name="T31" fmla="*/ 535 h 581"/>
                <a:gd name="T32" fmla="*/ 285 w 627"/>
                <a:gd name="T33" fmla="*/ 531 h 581"/>
                <a:gd name="T34" fmla="*/ 212 w 627"/>
                <a:gd name="T35" fmla="*/ 507 h 581"/>
                <a:gd name="T36" fmla="*/ 160 w 627"/>
                <a:gd name="T37" fmla="*/ 476 h 581"/>
                <a:gd name="T38" fmla="*/ 154 w 627"/>
                <a:gd name="T39" fmla="*/ 472 h 581"/>
                <a:gd name="T40" fmla="*/ 162 w 627"/>
                <a:gd name="T41" fmla="*/ 457 h 581"/>
                <a:gd name="T42" fmla="*/ 204 w 627"/>
                <a:gd name="T43" fmla="*/ 417 h 581"/>
                <a:gd name="T44" fmla="*/ 236 w 627"/>
                <a:gd name="T45" fmla="*/ 381 h 581"/>
                <a:gd name="T46" fmla="*/ 236 w 627"/>
                <a:gd name="T47" fmla="*/ 372 h 581"/>
                <a:gd name="T48" fmla="*/ 240 w 627"/>
                <a:gd name="T49" fmla="*/ 363 h 581"/>
                <a:gd name="T50" fmla="*/ 236 w 627"/>
                <a:gd name="T51" fmla="*/ 357 h 581"/>
                <a:gd name="T52" fmla="*/ 222 w 627"/>
                <a:gd name="T53" fmla="*/ 333 h 581"/>
                <a:gd name="T54" fmla="*/ 101 w 627"/>
                <a:gd name="T55" fmla="*/ 417 h 581"/>
                <a:gd name="T56" fmla="*/ 83 w 627"/>
                <a:gd name="T57" fmla="*/ 389 h 581"/>
                <a:gd name="T58" fmla="*/ 63 w 627"/>
                <a:gd name="T59" fmla="*/ 342 h 581"/>
                <a:gd name="T60" fmla="*/ 51 w 627"/>
                <a:gd name="T61" fmla="*/ 291 h 581"/>
                <a:gd name="T62" fmla="*/ 51 w 627"/>
                <a:gd name="T63" fmla="*/ 217 h 581"/>
                <a:gd name="T64" fmla="*/ 73 w 627"/>
                <a:gd name="T65" fmla="*/ 146 h 581"/>
                <a:gd name="T66" fmla="*/ 85 w 627"/>
                <a:gd name="T67" fmla="*/ 124 h 581"/>
                <a:gd name="T68" fmla="*/ 91 w 627"/>
                <a:gd name="T69" fmla="*/ 118 h 581"/>
                <a:gd name="T70" fmla="*/ 121 w 627"/>
                <a:gd name="T71" fmla="*/ 109 h 581"/>
                <a:gd name="T72" fmla="*/ 141 w 627"/>
                <a:gd name="T73" fmla="*/ 37 h 581"/>
                <a:gd name="T74" fmla="*/ 154 w 627"/>
                <a:gd name="T75" fmla="*/ 2 h 581"/>
                <a:gd name="T76" fmla="*/ 154 w 627"/>
                <a:gd name="T77" fmla="*/ 0 h 581"/>
                <a:gd name="T78" fmla="*/ 53 w 627"/>
                <a:gd name="T79" fmla="*/ 100 h 581"/>
                <a:gd name="T80" fmla="*/ 53 w 627"/>
                <a:gd name="T81" fmla="*/ 100 h 581"/>
                <a:gd name="T82" fmla="*/ 55 w 627"/>
                <a:gd name="T83" fmla="*/ 102 h 581"/>
                <a:gd name="T84" fmla="*/ 53 w 627"/>
                <a:gd name="T85" fmla="*/ 105 h 581"/>
                <a:gd name="T86" fmla="*/ 49 w 627"/>
                <a:gd name="T87" fmla="*/ 107 h 581"/>
                <a:gd name="T88" fmla="*/ 26 w 627"/>
                <a:gd name="T89" fmla="*/ 155 h 581"/>
                <a:gd name="T90" fmla="*/ 8 w 627"/>
                <a:gd name="T91" fmla="*/ 205 h 581"/>
                <a:gd name="T92" fmla="*/ 0 w 627"/>
                <a:gd name="T93" fmla="*/ 292 h 581"/>
                <a:gd name="T94" fmla="*/ 18 w 627"/>
                <a:gd name="T95" fmla="*/ 378 h 581"/>
                <a:gd name="T96" fmla="*/ 40 w 627"/>
                <a:gd name="T97" fmla="*/ 420 h 581"/>
                <a:gd name="T98" fmla="*/ 61 w 627"/>
                <a:gd name="T99" fmla="*/ 461 h 581"/>
                <a:gd name="T100" fmla="*/ 63 w 627"/>
                <a:gd name="T101" fmla="*/ 491 h 581"/>
                <a:gd name="T102" fmla="*/ 59 w 627"/>
                <a:gd name="T103" fmla="*/ 517 h 5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7"/>
                <a:gd name="T157" fmla="*/ 0 h 581"/>
                <a:gd name="T158" fmla="*/ 627 w 627"/>
                <a:gd name="T159" fmla="*/ 581 h 5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7" h="581">
                  <a:moveTo>
                    <a:pt x="59" y="517"/>
                  </a:moveTo>
                  <a:lnTo>
                    <a:pt x="61" y="518"/>
                  </a:lnTo>
                  <a:lnTo>
                    <a:pt x="121" y="518"/>
                  </a:lnTo>
                  <a:lnTo>
                    <a:pt x="139" y="528"/>
                  </a:lnTo>
                  <a:lnTo>
                    <a:pt x="154" y="537"/>
                  </a:lnTo>
                  <a:lnTo>
                    <a:pt x="172" y="544"/>
                  </a:lnTo>
                  <a:lnTo>
                    <a:pt x="190" y="554"/>
                  </a:lnTo>
                  <a:lnTo>
                    <a:pt x="208" y="559"/>
                  </a:lnTo>
                  <a:lnTo>
                    <a:pt x="226" y="567"/>
                  </a:lnTo>
                  <a:lnTo>
                    <a:pt x="245" y="570"/>
                  </a:lnTo>
                  <a:lnTo>
                    <a:pt x="263" y="574"/>
                  </a:lnTo>
                  <a:lnTo>
                    <a:pt x="285" y="578"/>
                  </a:lnTo>
                  <a:lnTo>
                    <a:pt x="307" y="579"/>
                  </a:lnTo>
                  <a:lnTo>
                    <a:pt x="331" y="581"/>
                  </a:lnTo>
                  <a:lnTo>
                    <a:pt x="354" y="581"/>
                  </a:lnTo>
                  <a:lnTo>
                    <a:pt x="378" y="579"/>
                  </a:lnTo>
                  <a:lnTo>
                    <a:pt x="402" y="576"/>
                  </a:lnTo>
                  <a:lnTo>
                    <a:pt x="424" y="570"/>
                  </a:lnTo>
                  <a:lnTo>
                    <a:pt x="445" y="563"/>
                  </a:lnTo>
                  <a:lnTo>
                    <a:pt x="455" y="561"/>
                  </a:lnTo>
                  <a:lnTo>
                    <a:pt x="463" y="557"/>
                  </a:lnTo>
                  <a:lnTo>
                    <a:pt x="473" y="554"/>
                  </a:lnTo>
                  <a:lnTo>
                    <a:pt x="481" y="548"/>
                  </a:lnTo>
                  <a:lnTo>
                    <a:pt x="489" y="544"/>
                  </a:lnTo>
                  <a:lnTo>
                    <a:pt x="499" y="541"/>
                  </a:lnTo>
                  <a:lnTo>
                    <a:pt x="507" y="535"/>
                  </a:lnTo>
                  <a:lnTo>
                    <a:pt x="517" y="531"/>
                  </a:lnTo>
                  <a:lnTo>
                    <a:pt x="511" y="565"/>
                  </a:lnTo>
                  <a:lnTo>
                    <a:pt x="525" y="552"/>
                  </a:lnTo>
                  <a:lnTo>
                    <a:pt x="536" y="539"/>
                  </a:lnTo>
                  <a:lnTo>
                    <a:pt x="550" y="526"/>
                  </a:lnTo>
                  <a:lnTo>
                    <a:pt x="564" y="513"/>
                  </a:lnTo>
                  <a:lnTo>
                    <a:pt x="578" y="500"/>
                  </a:lnTo>
                  <a:lnTo>
                    <a:pt x="594" y="485"/>
                  </a:lnTo>
                  <a:lnTo>
                    <a:pt x="608" y="472"/>
                  </a:lnTo>
                  <a:lnTo>
                    <a:pt x="624" y="459"/>
                  </a:lnTo>
                  <a:lnTo>
                    <a:pt x="626" y="459"/>
                  </a:lnTo>
                  <a:lnTo>
                    <a:pt x="626" y="457"/>
                  </a:lnTo>
                  <a:lnTo>
                    <a:pt x="627" y="457"/>
                  </a:lnTo>
                  <a:lnTo>
                    <a:pt x="475" y="481"/>
                  </a:lnTo>
                  <a:lnTo>
                    <a:pt x="501" y="496"/>
                  </a:lnTo>
                  <a:lnTo>
                    <a:pt x="501" y="498"/>
                  </a:lnTo>
                  <a:lnTo>
                    <a:pt x="499" y="498"/>
                  </a:lnTo>
                  <a:lnTo>
                    <a:pt x="477" y="509"/>
                  </a:lnTo>
                  <a:lnTo>
                    <a:pt x="453" y="518"/>
                  </a:lnTo>
                  <a:lnTo>
                    <a:pt x="430" y="526"/>
                  </a:lnTo>
                  <a:lnTo>
                    <a:pt x="406" y="531"/>
                  </a:lnTo>
                  <a:lnTo>
                    <a:pt x="380" y="535"/>
                  </a:lnTo>
                  <a:lnTo>
                    <a:pt x="354" y="537"/>
                  </a:lnTo>
                  <a:lnTo>
                    <a:pt x="329" y="537"/>
                  </a:lnTo>
                  <a:lnTo>
                    <a:pt x="303" y="535"/>
                  </a:lnTo>
                  <a:lnTo>
                    <a:pt x="285" y="531"/>
                  </a:lnTo>
                  <a:lnTo>
                    <a:pt x="265" y="526"/>
                  </a:lnTo>
                  <a:lnTo>
                    <a:pt x="247" y="520"/>
                  </a:lnTo>
                  <a:lnTo>
                    <a:pt x="230" y="515"/>
                  </a:lnTo>
                  <a:lnTo>
                    <a:pt x="212" y="507"/>
                  </a:lnTo>
                  <a:lnTo>
                    <a:pt x="194" y="498"/>
                  </a:lnTo>
                  <a:lnTo>
                    <a:pt x="178" y="487"/>
                  </a:lnTo>
                  <a:lnTo>
                    <a:pt x="162" y="478"/>
                  </a:lnTo>
                  <a:lnTo>
                    <a:pt x="160" y="476"/>
                  </a:lnTo>
                  <a:lnTo>
                    <a:pt x="158" y="474"/>
                  </a:lnTo>
                  <a:lnTo>
                    <a:pt x="156" y="474"/>
                  </a:lnTo>
                  <a:lnTo>
                    <a:pt x="156" y="472"/>
                  </a:lnTo>
                  <a:lnTo>
                    <a:pt x="154" y="472"/>
                  </a:lnTo>
                  <a:lnTo>
                    <a:pt x="152" y="470"/>
                  </a:lnTo>
                  <a:lnTo>
                    <a:pt x="152" y="468"/>
                  </a:lnTo>
                  <a:lnTo>
                    <a:pt x="152" y="467"/>
                  </a:lnTo>
                  <a:lnTo>
                    <a:pt x="162" y="457"/>
                  </a:lnTo>
                  <a:lnTo>
                    <a:pt x="172" y="446"/>
                  </a:lnTo>
                  <a:lnTo>
                    <a:pt x="184" y="437"/>
                  </a:lnTo>
                  <a:lnTo>
                    <a:pt x="194" y="426"/>
                  </a:lnTo>
                  <a:lnTo>
                    <a:pt x="204" y="417"/>
                  </a:lnTo>
                  <a:lnTo>
                    <a:pt x="214" y="405"/>
                  </a:lnTo>
                  <a:lnTo>
                    <a:pt x="224" y="394"/>
                  </a:lnTo>
                  <a:lnTo>
                    <a:pt x="234" y="385"/>
                  </a:lnTo>
                  <a:lnTo>
                    <a:pt x="236" y="381"/>
                  </a:lnTo>
                  <a:lnTo>
                    <a:pt x="236" y="380"/>
                  </a:lnTo>
                  <a:lnTo>
                    <a:pt x="236" y="378"/>
                  </a:lnTo>
                  <a:lnTo>
                    <a:pt x="236" y="374"/>
                  </a:lnTo>
                  <a:lnTo>
                    <a:pt x="236" y="372"/>
                  </a:lnTo>
                  <a:lnTo>
                    <a:pt x="238" y="370"/>
                  </a:lnTo>
                  <a:lnTo>
                    <a:pt x="238" y="368"/>
                  </a:lnTo>
                  <a:lnTo>
                    <a:pt x="240" y="365"/>
                  </a:lnTo>
                  <a:lnTo>
                    <a:pt x="240" y="363"/>
                  </a:lnTo>
                  <a:lnTo>
                    <a:pt x="240" y="361"/>
                  </a:lnTo>
                  <a:lnTo>
                    <a:pt x="238" y="361"/>
                  </a:lnTo>
                  <a:lnTo>
                    <a:pt x="238" y="359"/>
                  </a:lnTo>
                  <a:lnTo>
                    <a:pt x="236" y="357"/>
                  </a:lnTo>
                  <a:lnTo>
                    <a:pt x="234" y="357"/>
                  </a:lnTo>
                  <a:lnTo>
                    <a:pt x="232" y="355"/>
                  </a:lnTo>
                  <a:lnTo>
                    <a:pt x="222" y="333"/>
                  </a:lnTo>
                  <a:lnTo>
                    <a:pt x="117" y="433"/>
                  </a:lnTo>
                  <a:lnTo>
                    <a:pt x="111" y="428"/>
                  </a:lnTo>
                  <a:lnTo>
                    <a:pt x="107" y="422"/>
                  </a:lnTo>
                  <a:lnTo>
                    <a:pt x="101" y="417"/>
                  </a:lnTo>
                  <a:lnTo>
                    <a:pt x="97" y="409"/>
                  </a:lnTo>
                  <a:lnTo>
                    <a:pt x="91" y="404"/>
                  </a:lnTo>
                  <a:lnTo>
                    <a:pt x="87" y="396"/>
                  </a:lnTo>
                  <a:lnTo>
                    <a:pt x="83" y="389"/>
                  </a:lnTo>
                  <a:lnTo>
                    <a:pt x="79" y="381"/>
                  </a:lnTo>
                  <a:lnTo>
                    <a:pt x="73" y="368"/>
                  </a:lnTo>
                  <a:lnTo>
                    <a:pt x="69" y="355"/>
                  </a:lnTo>
                  <a:lnTo>
                    <a:pt x="63" y="342"/>
                  </a:lnTo>
                  <a:lnTo>
                    <a:pt x="59" y="330"/>
                  </a:lnTo>
                  <a:lnTo>
                    <a:pt x="55" y="317"/>
                  </a:lnTo>
                  <a:lnTo>
                    <a:pt x="53" y="304"/>
                  </a:lnTo>
                  <a:lnTo>
                    <a:pt x="51" y="291"/>
                  </a:lnTo>
                  <a:lnTo>
                    <a:pt x="49" y="276"/>
                  </a:lnTo>
                  <a:lnTo>
                    <a:pt x="49" y="255"/>
                  </a:lnTo>
                  <a:lnTo>
                    <a:pt x="49" y="235"/>
                  </a:lnTo>
                  <a:lnTo>
                    <a:pt x="51" y="217"/>
                  </a:lnTo>
                  <a:lnTo>
                    <a:pt x="55" y="198"/>
                  </a:lnTo>
                  <a:lnTo>
                    <a:pt x="61" y="181"/>
                  </a:lnTo>
                  <a:lnTo>
                    <a:pt x="67" y="163"/>
                  </a:lnTo>
                  <a:lnTo>
                    <a:pt x="73" y="146"/>
                  </a:lnTo>
                  <a:lnTo>
                    <a:pt x="81" y="130"/>
                  </a:lnTo>
                  <a:lnTo>
                    <a:pt x="83" y="128"/>
                  </a:lnTo>
                  <a:lnTo>
                    <a:pt x="83" y="126"/>
                  </a:lnTo>
                  <a:lnTo>
                    <a:pt x="85" y="124"/>
                  </a:lnTo>
                  <a:lnTo>
                    <a:pt x="87" y="122"/>
                  </a:lnTo>
                  <a:lnTo>
                    <a:pt x="87" y="120"/>
                  </a:lnTo>
                  <a:lnTo>
                    <a:pt x="89" y="120"/>
                  </a:lnTo>
                  <a:lnTo>
                    <a:pt x="91" y="118"/>
                  </a:lnTo>
                  <a:lnTo>
                    <a:pt x="93" y="118"/>
                  </a:lnTo>
                  <a:lnTo>
                    <a:pt x="115" y="146"/>
                  </a:lnTo>
                  <a:lnTo>
                    <a:pt x="117" y="128"/>
                  </a:lnTo>
                  <a:lnTo>
                    <a:pt x="121" y="109"/>
                  </a:lnTo>
                  <a:lnTo>
                    <a:pt x="125" y="91"/>
                  </a:lnTo>
                  <a:lnTo>
                    <a:pt x="129" y="72"/>
                  </a:lnTo>
                  <a:lnTo>
                    <a:pt x="135" y="56"/>
                  </a:lnTo>
                  <a:lnTo>
                    <a:pt x="141" y="37"/>
                  </a:lnTo>
                  <a:lnTo>
                    <a:pt x="146" y="20"/>
                  </a:lnTo>
                  <a:lnTo>
                    <a:pt x="154" y="4"/>
                  </a:lnTo>
                  <a:lnTo>
                    <a:pt x="154" y="2"/>
                  </a:lnTo>
                  <a:lnTo>
                    <a:pt x="154" y="0"/>
                  </a:lnTo>
                  <a:lnTo>
                    <a:pt x="16" y="93"/>
                  </a:lnTo>
                  <a:lnTo>
                    <a:pt x="53" y="100"/>
                  </a:lnTo>
                  <a:lnTo>
                    <a:pt x="53" y="102"/>
                  </a:lnTo>
                  <a:lnTo>
                    <a:pt x="55" y="102"/>
                  </a:lnTo>
                  <a:lnTo>
                    <a:pt x="55" y="104"/>
                  </a:lnTo>
                  <a:lnTo>
                    <a:pt x="53" y="104"/>
                  </a:lnTo>
                  <a:lnTo>
                    <a:pt x="53" y="105"/>
                  </a:lnTo>
                  <a:lnTo>
                    <a:pt x="51" y="105"/>
                  </a:lnTo>
                  <a:lnTo>
                    <a:pt x="49" y="105"/>
                  </a:lnTo>
                  <a:lnTo>
                    <a:pt x="49" y="107"/>
                  </a:lnTo>
                  <a:lnTo>
                    <a:pt x="44" y="118"/>
                  </a:lnTo>
                  <a:lnTo>
                    <a:pt x="36" y="131"/>
                  </a:lnTo>
                  <a:lnTo>
                    <a:pt x="30" y="143"/>
                  </a:lnTo>
                  <a:lnTo>
                    <a:pt x="26" y="155"/>
                  </a:lnTo>
                  <a:lnTo>
                    <a:pt x="20" y="168"/>
                  </a:lnTo>
                  <a:lnTo>
                    <a:pt x="14" y="180"/>
                  </a:lnTo>
                  <a:lnTo>
                    <a:pt x="10" y="193"/>
                  </a:lnTo>
                  <a:lnTo>
                    <a:pt x="8" y="205"/>
                  </a:lnTo>
                  <a:lnTo>
                    <a:pt x="4" y="228"/>
                  </a:lnTo>
                  <a:lnTo>
                    <a:pt x="0" y="248"/>
                  </a:lnTo>
                  <a:lnTo>
                    <a:pt x="0" y="270"/>
                  </a:lnTo>
                  <a:lnTo>
                    <a:pt x="0" y="292"/>
                  </a:lnTo>
                  <a:lnTo>
                    <a:pt x="2" y="315"/>
                  </a:lnTo>
                  <a:lnTo>
                    <a:pt x="6" y="335"/>
                  </a:lnTo>
                  <a:lnTo>
                    <a:pt x="12" y="357"/>
                  </a:lnTo>
                  <a:lnTo>
                    <a:pt x="18" y="378"/>
                  </a:lnTo>
                  <a:lnTo>
                    <a:pt x="22" y="389"/>
                  </a:lnTo>
                  <a:lnTo>
                    <a:pt x="28" y="400"/>
                  </a:lnTo>
                  <a:lnTo>
                    <a:pt x="34" y="409"/>
                  </a:lnTo>
                  <a:lnTo>
                    <a:pt x="40" y="420"/>
                  </a:lnTo>
                  <a:lnTo>
                    <a:pt x="46" y="429"/>
                  </a:lnTo>
                  <a:lnTo>
                    <a:pt x="51" y="441"/>
                  </a:lnTo>
                  <a:lnTo>
                    <a:pt x="57" y="452"/>
                  </a:lnTo>
                  <a:lnTo>
                    <a:pt x="61" y="461"/>
                  </a:lnTo>
                  <a:lnTo>
                    <a:pt x="63" y="468"/>
                  </a:lnTo>
                  <a:lnTo>
                    <a:pt x="63" y="476"/>
                  </a:lnTo>
                  <a:lnTo>
                    <a:pt x="63" y="483"/>
                  </a:lnTo>
                  <a:lnTo>
                    <a:pt x="63" y="491"/>
                  </a:lnTo>
                  <a:lnTo>
                    <a:pt x="63" y="496"/>
                  </a:lnTo>
                  <a:lnTo>
                    <a:pt x="61" y="504"/>
                  </a:lnTo>
                  <a:lnTo>
                    <a:pt x="61" y="511"/>
                  </a:lnTo>
                  <a:lnTo>
                    <a:pt x="59" y="517"/>
                  </a:lnTo>
                  <a:close/>
                </a:path>
              </a:pathLst>
            </a:custGeom>
            <a:solidFill>
              <a:srgbClr val="FFFFFF"/>
            </a:solidFill>
            <a:ln w="9525">
              <a:noFill/>
              <a:round/>
              <a:headEnd/>
              <a:tailEnd/>
            </a:ln>
          </p:spPr>
          <p:txBody>
            <a:bodyPr/>
            <a:lstStyle/>
            <a:p>
              <a:endParaRPr lang="en-US"/>
            </a:p>
          </p:txBody>
        </p:sp>
        <p:sp>
          <p:nvSpPr>
            <p:cNvPr id="13" name="Freeform 8"/>
            <p:cNvSpPr>
              <a:spLocks/>
            </p:cNvSpPr>
            <p:nvPr/>
          </p:nvSpPr>
          <p:spPr bwMode="auto">
            <a:xfrm>
              <a:off x="2089" y="2052"/>
              <a:ext cx="75" cy="102"/>
            </a:xfrm>
            <a:custGeom>
              <a:avLst/>
              <a:gdLst>
                <a:gd name="T0" fmla="*/ 2 w 75"/>
                <a:gd name="T1" fmla="*/ 70 h 102"/>
                <a:gd name="T2" fmla="*/ 8 w 75"/>
                <a:gd name="T3" fmla="*/ 74 h 102"/>
                <a:gd name="T4" fmla="*/ 14 w 75"/>
                <a:gd name="T5" fmla="*/ 80 h 102"/>
                <a:gd name="T6" fmla="*/ 20 w 75"/>
                <a:gd name="T7" fmla="*/ 83 h 102"/>
                <a:gd name="T8" fmla="*/ 28 w 75"/>
                <a:gd name="T9" fmla="*/ 87 h 102"/>
                <a:gd name="T10" fmla="*/ 34 w 75"/>
                <a:gd name="T11" fmla="*/ 91 h 102"/>
                <a:gd name="T12" fmla="*/ 42 w 75"/>
                <a:gd name="T13" fmla="*/ 94 h 102"/>
                <a:gd name="T14" fmla="*/ 48 w 75"/>
                <a:gd name="T15" fmla="*/ 98 h 102"/>
                <a:gd name="T16" fmla="*/ 56 w 75"/>
                <a:gd name="T17" fmla="*/ 102 h 102"/>
                <a:gd name="T18" fmla="*/ 66 w 75"/>
                <a:gd name="T19" fmla="*/ 67 h 102"/>
                <a:gd name="T20" fmla="*/ 62 w 75"/>
                <a:gd name="T21" fmla="*/ 30 h 102"/>
                <a:gd name="T22" fmla="*/ 75 w 75"/>
                <a:gd name="T23" fmla="*/ 9 h 102"/>
                <a:gd name="T24" fmla="*/ 70 w 75"/>
                <a:gd name="T25" fmla="*/ 0 h 102"/>
                <a:gd name="T26" fmla="*/ 0 w 75"/>
                <a:gd name="T27" fmla="*/ 70 h 102"/>
                <a:gd name="T28" fmla="*/ 2 w 75"/>
                <a:gd name="T29" fmla="*/ 70 h 102"/>
                <a:gd name="T30" fmla="*/ 2 w 75"/>
                <a:gd name="T31" fmla="*/ 70 h 102"/>
                <a:gd name="T32" fmla="*/ 2 w 75"/>
                <a:gd name="T33" fmla="*/ 70 h 102"/>
                <a:gd name="T34" fmla="*/ 2 w 75"/>
                <a:gd name="T35" fmla="*/ 70 h 1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5"/>
                <a:gd name="T55" fmla="*/ 0 h 102"/>
                <a:gd name="T56" fmla="*/ 75 w 75"/>
                <a:gd name="T57" fmla="*/ 102 h 1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5" h="102">
                  <a:moveTo>
                    <a:pt x="2" y="70"/>
                  </a:moveTo>
                  <a:lnTo>
                    <a:pt x="8" y="74"/>
                  </a:lnTo>
                  <a:lnTo>
                    <a:pt x="14" y="80"/>
                  </a:lnTo>
                  <a:lnTo>
                    <a:pt x="20" y="83"/>
                  </a:lnTo>
                  <a:lnTo>
                    <a:pt x="28" y="87"/>
                  </a:lnTo>
                  <a:lnTo>
                    <a:pt x="34" y="91"/>
                  </a:lnTo>
                  <a:lnTo>
                    <a:pt x="42" y="94"/>
                  </a:lnTo>
                  <a:lnTo>
                    <a:pt x="48" y="98"/>
                  </a:lnTo>
                  <a:lnTo>
                    <a:pt x="56" y="102"/>
                  </a:lnTo>
                  <a:lnTo>
                    <a:pt x="66" y="67"/>
                  </a:lnTo>
                  <a:lnTo>
                    <a:pt x="62" y="30"/>
                  </a:lnTo>
                  <a:lnTo>
                    <a:pt x="75" y="9"/>
                  </a:lnTo>
                  <a:lnTo>
                    <a:pt x="70" y="0"/>
                  </a:lnTo>
                  <a:lnTo>
                    <a:pt x="0" y="70"/>
                  </a:lnTo>
                  <a:lnTo>
                    <a:pt x="2" y="70"/>
                  </a:lnTo>
                  <a:close/>
                </a:path>
              </a:pathLst>
            </a:custGeom>
            <a:solidFill>
              <a:srgbClr val="FFFFFF"/>
            </a:solidFill>
            <a:ln w="9525">
              <a:noFill/>
              <a:round/>
              <a:headEnd/>
              <a:tailEnd/>
            </a:ln>
          </p:spPr>
          <p:txBody>
            <a:bodyPr/>
            <a:lstStyle/>
            <a:p>
              <a:endParaRPr lang="en-US"/>
            </a:p>
          </p:txBody>
        </p:sp>
        <p:sp>
          <p:nvSpPr>
            <p:cNvPr id="14" name="Freeform 9"/>
            <p:cNvSpPr>
              <a:spLocks/>
            </p:cNvSpPr>
            <p:nvPr/>
          </p:nvSpPr>
          <p:spPr bwMode="auto">
            <a:xfrm>
              <a:off x="2161" y="2106"/>
              <a:ext cx="33" cy="53"/>
            </a:xfrm>
            <a:custGeom>
              <a:avLst/>
              <a:gdLst>
                <a:gd name="T0" fmla="*/ 0 w 33"/>
                <a:gd name="T1" fmla="*/ 46 h 53"/>
                <a:gd name="T2" fmla="*/ 1 w 33"/>
                <a:gd name="T3" fmla="*/ 52 h 53"/>
                <a:gd name="T4" fmla="*/ 1 w 33"/>
                <a:gd name="T5" fmla="*/ 52 h 53"/>
                <a:gd name="T6" fmla="*/ 3 w 33"/>
                <a:gd name="T7" fmla="*/ 53 h 53"/>
                <a:gd name="T8" fmla="*/ 3 w 33"/>
                <a:gd name="T9" fmla="*/ 53 h 53"/>
                <a:gd name="T10" fmla="*/ 5 w 33"/>
                <a:gd name="T11" fmla="*/ 53 h 53"/>
                <a:gd name="T12" fmla="*/ 7 w 33"/>
                <a:gd name="T13" fmla="*/ 53 h 53"/>
                <a:gd name="T14" fmla="*/ 9 w 33"/>
                <a:gd name="T15" fmla="*/ 53 h 53"/>
                <a:gd name="T16" fmla="*/ 9 w 33"/>
                <a:gd name="T17" fmla="*/ 53 h 53"/>
                <a:gd name="T18" fmla="*/ 11 w 33"/>
                <a:gd name="T19" fmla="*/ 52 h 53"/>
                <a:gd name="T20" fmla="*/ 17 w 33"/>
                <a:gd name="T21" fmla="*/ 48 h 53"/>
                <a:gd name="T22" fmla="*/ 21 w 33"/>
                <a:gd name="T23" fmla="*/ 42 h 53"/>
                <a:gd name="T24" fmla="*/ 25 w 33"/>
                <a:gd name="T25" fmla="*/ 39 h 53"/>
                <a:gd name="T26" fmla="*/ 29 w 33"/>
                <a:gd name="T27" fmla="*/ 33 h 53"/>
                <a:gd name="T28" fmla="*/ 31 w 33"/>
                <a:gd name="T29" fmla="*/ 27 h 53"/>
                <a:gd name="T30" fmla="*/ 33 w 33"/>
                <a:gd name="T31" fmla="*/ 20 h 53"/>
                <a:gd name="T32" fmla="*/ 33 w 33"/>
                <a:gd name="T33" fmla="*/ 15 h 53"/>
                <a:gd name="T34" fmla="*/ 33 w 33"/>
                <a:gd name="T35" fmla="*/ 7 h 53"/>
                <a:gd name="T36" fmla="*/ 33 w 33"/>
                <a:gd name="T37" fmla="*/ 7 h 53"/>
                <a:gd name="T38" fmla="*/ 33 w 33"/>
                <a:gd name="T39" fmla="*/ 5 h 53"/>
                <a:gd name="T40" fmla="*/ 33 w 33"/>
                <a:gd name="T41" fmla="*/ 5 h 53"/>
                <a:gd name="T42" fmla="*/ 33 w 33"/>
                <a:gd name="T43" fmla="*/ 3 h 53"/>
                <a:gd name="T44" fmla="*/ 33 w 33"/>
                <a:gd name="T45" fmla="*/ 3 h 53"/>
                <a:gd name="T46" fmla="*/ 33 w 33"/>
                <a:gd name="T47" fmla="*/ 2 h 53"/>
                <a:gd name="T48" fmla="*/ 31 w 33"/>
                <a:gd name="T49" fmla="*/ 2 h 53"/>
                <a:gd name="T50" fmla="*/ 31 w 33"/>
                <a:gd name="T51" fmla="*/ 2 h 53"/>
                <a:gd name="T52" fmla="*/ 29 w 33"/>
                <a:gd name="T53" fmla="*/ 0 h 53"/>
                <a:gd name="T54" fmla="*/ 25 w 33"/>
                <a:gd name="T55" fmla="*/ 2 h 53"/>
                <a:gd name="T56" fmla="*/ 23 w 33"/>
                <a:gd name="T57" fmla="*/ 3 h 53"/>
                <a:gd name="T58" fmla="*/ 21 w 33"/>
                <a:gd name="T59" fmla="*/ 5 h 53"/>
                <a:gd name="T60" fmla="*/ 17 w 33"/>
                <a:gd name="T61" fmla="*/ 7 h 53"/>
                <a:gd name="T62" fmla="*/ 15 w 33"/>
                <a:gd name="T63" fmla="*/ 9 h 53"/>
                <a:gd name="T64" fmla="*/ 13 w 33"/>
                <a:gd name="T65" fmla="*/ 13 h 53"/>
                <a:gd name="T66" fmla="*/ 11 w 33"/>
                <a:gd name="T67" fmla="*/ 15 h 53"/>
                <a:gd name="T68" fmla="*/ 9 w 33"/>
                <a:gd name="T69" fmla="*/ 18 h 53"/>
                <a:gd name="T70" fmla="*/ 5 w 33"/>
                <a:gd name="T71" fmla="*/ 22 h 53"/>
                <a:gd name="T72" fmla="*/ 3 w 33"/>
                <a:gd name="T73" fmla="*/ 26 h 53"/>
                <a:gd name="T74" fmla="*/ 3 w 33"/>
                <a:gd name="T75" fmla="*/ 29 h 53"/>
                <a:gd name="T76" fmla="*/ 1 w 33"/>
                <a:gd name="T77" fmla="*/ 33 h 53"/>
                <a:gd name="T78" fmla="*/ 1 w 33"/>
                <a:gd name="T79" fmla="*/ 39 h 53"/>
                <a:gd name="T80" fmla="*/ 0 w 33"/>
                <a:gd name="T81" fmla="*/ 42 h 53"/>
                <a:gd name="T82" fmla="*/ 0 w 33"/>
                <a:gd name="T83" fmla="*/ 46 h 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53"/>
                <a:gd name="T128" fmla="*/ 33 w 33"/>
                <a:gd name="T129" fmla="*/ 53 h 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53">
                  <a:moveTo>
                    <a:pt x="0" y="46"/>
                  </a:moveTo>
                  <a:lnTo>
                    <a:pt x="1" y="52"/>
                  </a:lnTo>
                  <a:lnTo>
                    <a:pt x="3" y="53"/>
                  </a:lnTo>
                  <a:lnTo>
                    <a:pt x="5" y="53"/>
                  </a:lnTo>
                  <a:lnTo>
                    <a:pt x="7" y="53"/>
                  </a:lnTo>
                  <a:lnTo>
                    <a:pt x="9" y="53"/>
                  </a:lnTo>
                  <a:lnTo>
                    <a:pt x="11" y="52"/>
                  </a:lnTo>
                  <a:lnTo>
                    <a:pt x="17" y="48"/>
                  </a:lnTo>
                  <a:lnTo>
                    <a:pt x="21" y="42"/>
                  </a:lnTo>
                  <a:lnTo>
                    <a:pt x="25" y="39"/>
                  </a:lnTo>
                  <a:lnTo>
                    <a:pt x="29" y="33"/>
                  </a:lnTo>
                  <a:lnTo>
                    <a:pt x="31" y="27"/>
                  </a:lnTo>
                  <a:lnTo>
                    <a:pt x="33" y="20"/>
                  </a:lnTo>
                  <a:lnTo>
                    <a:pt x="33" y="15"/>
                  </a:lnTo>
                  <a:lnTo>
                    <a:pt x="33" y="7"/>
                  </a:lnTo>
                  <a:lnTo>
                    <a:pt x="33" y="5"/>
                  </a:lnTo>
                  <a:lnTo>
                    <a:pt x="33" y="3"/>
                  </a:lnTo>
                  <a:lnTo>
                    <a:pt x="33" y="2"/>
                  </a:lnTo>
                  <a:lnTo>
                    <a:pt x="31" y="2"/>
                  </a:lnTo>
                  <a:lnTo>
                    <a:pt x="29" y="0"/>
                  </a:lnTo>
                  <a:lnTo>
                    <a:pt x="25" y="2"/>
                  </a:lnTo>
                  <a:lnTo>
                    <a:pt x="23" y="3"/>
                  </a:lnTo>
                  <a:lnTo>
                    <a:pt x="21" y="5"/>
                  </a:lnTo>
                  <a:lnTo>
                    <a:pt x="17" y="7"/>
                  </a:lnTo>
                  <a:lnTo>
                    <a:pt x="15" y="9"/>
                  </a:lnTo>
                  <a:lnTo>
                    <a:pt x="13" y="13"/>
                  </a:lnTo>
                  <a:lnTo>
                    <a:pt x="11" y="15"/>
                  </a:lnTo>
                  <a:lnTo>
                    <a:pt x="9" y="18"/>
                  </a:lnTo>
                  <a:lnTo>
                    <a:pt x="5" y="22"/>
                  </a:lnTo>
                  <a:lnTo>
                    <a:pt x="3" y="26"/>
                  </a:lnTo>
                  <a:lnTo>
                    <a:pt x="3" y="29"/>
                  </a:lnTo>
                  <a:lnTo>
                    <a:pt x="1" y="33"/>
                  </a:lnTo>
                  <a:lnTo>
                    <a:pt x="1" y="39"/>
                  </a:lnTo>
                  <a:lnTo>
                    <a:pt x="0" y="42"/>
                  </a:lnTo>
                  <a:lnTo>
                    <a:pt x="0" y="46"/>
                  </a:lnTo>
                  <a:close/>
                </a:path>
              </a:pathLst>
            </a:custGeom>
            <a:solidFill>
              <a:srgbClr val="FCEF00"/>
            </a:solidFill>
            <a:ln w="9525">
              <a:noFill/>
              <a:round/>
              <a:headEnd/>
              <a:tailEnd/>
            </a:ln>
          </p:spPr>
          <p:txBody>
            <a:bodyPr/>
            <a:lstStyle/>
            <a:p>
              <a:endParaRPr lang="en-US"/>
            </a:p>
          </p:txBody>
        </p:sp>
        <p:sp>
          <p:nvSpPr>
            <p:cNvPr id="15" name="Freeform 10"/>
            <p:cNvSpPr>
              <a:spLocks/>
            </p:cNvSpPr>
            <p:nvPr/>
          </p:nvSpPr>
          <p:spPr bwMode="auto">
            <a:xfrm>
              <a:off x="2164" y="2052"/>
              <a:ext cx="40" cy="48"/>
            </a:xfrm>
            <a:custGeom>
              <a:avLst/>
              <a:gdLst>
                <a:gd name="T0" fmla="*/ 0 w 40"/>
                <a:gd name="T1" fmla="*/ 48 h 48"/>
                <a:gd name="T2" fmla="*/ 34 w 40"/>
                <a:gd name="T3" fmla="*/ 28 h 48"/>
                <a:gd name="T4" fmla="*/ 34 w 40"/>
                <a:gd name="T5" fmla="*/ 24 h 48"/>
                <a:gd name="T6" fmla="*/ 36 w 40"/>
                <a:gd name="T7" fmla="*/ 22 h 48"/>
                <a:gd name="T8" fmla="*/ 38 w 40"/>
                <a:gd name="T9" fmla="*/ 19 h 48"/>
                <a:gd name="T10" fmla="*/ 40 w 40"/>
                <a:gd name="T11" fmla="*/ 15 h 48"/>
                <a:gd name="T12" fmla="*/ 40 w 40"/>
                <a:gd name="T13" fmla="*/ 11 h 48"/>
                <a:gd name="T14" fmla="*/ 40 w 40"/>
                <a:gd name="T15" fmla="*/ 7 h 48"/>
                <a:gd name="T16" fmla="*/ 40 w 40"/>
                <a:gd name="T17" fmla="*/ 4 h 48"/>
                <a:gd name="T18" fmla="*/ 40 w 40"/>
                <a:gd name="T19" fmla="*/ 0 h 48"/>
                <a:gd name="T20" fmla="*/ 34 w 40"/>
                <a:gd name="T21" fmla="*/ 4 h 48"/>
                <a:gd name="T22" fmla="*/ 26 w 40"/>
                <a:gd name="T23" fmla="*/ 6 h 48"/>
                <a:gd name="T24" fmla="*/ 20 w 40"/>
                <a:gd name="T25" fmla="*/ 9 h 48"/>
                <a:gd name="T26" fmla="*/ 16 w 40"/>
                <a:gd name="T27" fmla="*/ 13 h 48"/>
                <a:gd name="T28" fmla="*/ 10 w 40"/>
                <a:gd name="T29" fmla="*/ 17 h 48"/>
                <a:gd name="T30" fmla="*/ 6 w 40"/>
                <a:gd name="T31" fmla="*/ 20 h 48"/>
                <a:gd name="T32" fmla="*/ 2 w 40"/>
                <a:gd name="T33" fmla="*/ 26 h 48"/>
                <a:gd name="T34" fmla="*/ 0 w 40"/>
                <a:gd name="T35" fmla="*/ 31 h 48"/>
                <a:gd name="T36" fmla="*/ 0 w 40"/>
                <a:gd name="T37" fmla="*/ 35 h 48"/>
                <a:gd name="T38" fmla="*/ 0 w 40"/>
                <a:gd name="T39" fmla="*/ 37 h 48"/>
                <a:gd name="T40" fmla="*/ 0 w 40"/>
                <a:gd name="T41" fmla="*/ 39 h 48"/>
                <a:gd name="T42" fmla="*/ 0 w 40"/>
                <a:gd name="T43" fmla="*/ 41 h 48"/>
                <a:gd name="T44" fmla="*/ 0 w 40"/>
                <a:gd name="T45" fmla="*/ 43 h 48"/>
                <a:gd name="T46" fmla="*/ 0 w 40"/>
                <a:gd name="T47" fmla="*/ 44 h 48"/>
                <a:gd name="T48" fmla="*/ 0 w 40"/>
                <a:gd name="T49" fmla="*/ 46 h 48"/>
                <a:gd name="T50" fmla="*/ 0 w 40"/>
                <a:gd name="T51" fmla="*/ 48 h 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
                <a:gd name="T79" fmla="*/ 0 h 48"/>
                <a:gd name="T80" fmla="*/ 40 w 40"/>
                <a:gd name="T81" fmla="*/ 48 h 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 h="48">
                  <a:moveTo>
                    <a:pt x="0" y="48"/>
                  </a:moveTo>
                  <a:lnTo>
                    <a:pt x="34" y="28"/>
                  </a:lnTo>
                  <a:lnTo>
                    <a:pt x="34" y="24"/>
                  </a:lnTo>
                  <a:lnTo>
                    <a:pt x="36" y="22"/>
                  </a:lnTo>
                  <a:lnTo>
                    <a:pt x="38" y="19"/>
                  </a:lnTo>
                  <a:lnTo>
                    <a:pt x="40" y="15"/>
                  </a:lnTo>
                  <a:lnTo>
                    <a:pt x="40" y="11"/>
                  </a:lnTo>
                  <a:lnTo>
                    <a:pt x="40" y="7"/>
                  </a:lnTo>
                  <a:lnTo>
                    <a:pt x="40" y="4"/>
                  </a:lnTo>
                  <a:lnTo>
                    <a:pt x="40" y="0"/>
                  </a:lnTo>
                  <a:lnTo>
                    <a:pt x="34" y="4"/>
                  </a:lnTo>
                  <a:lnTo>
                    <a:pt x="26" y="6"/>
                  </a:lnTo>
                  <a:lnTo>
                    <a:pt x="20" y="9"/>
                  </a:lnTo>
                  <a:lnTo>
                    <a:pt x="16" y="13"/>
                  </a:lnTo>
                  <a:lnTo>
                    <a:pt x="10" y="17"/>
                  </a:lnTo>
                  <a:lnTo>
                    <a:pt x="6" y="20"/>
                  </a:lnTo>
                  <a:lnTo>
                    <a:pt x="2" y="26"/>
                  </a:lnTo>
                  <a:lnTo>
                    <a:pt x="0" y="31"/>
                  </a:lnTo>
                  <a:lnTo>
                    <a:pt x="0" y="35"/>
                  </a:lnTo>
                  <a:lnTo>
                    <a:pt x="0" y="37"/>
                  </a:lnTo>
                  <a:lnTo>
                    <a:pt x="0" y="39"/>
                  </a:lnTo>
                  <a:lnTo>
                    <a:pt x="0" y="41"/>
                  </a:lnTo>
                  <a:lnTo>
                    <a:pt x="0" y="43"/>
                  </a:lnTo>
                  <a:lnTo>
                    <a:pt x="0" y="44"/>
                  </a:lnTo>
                  <a:lnTo>
                    <a:pt x="0" y="46"/>
                  </a:lnTo>
                  <a:lnTo>
                    <a:pt x="0" y="48"/>
                  </a:lnTo>
                  <a:close/>
                </a:path>
              </a:pathLst>
            </a:custGeom>
            <a:solidFill>
              <a:srgbClr val="FCEF00"/>
            </a:solidFill>
            <a:ln w="9525">
              <a:noFill/>
              <a:round/>
              <a:headEnd/>
              <a:tailEnd/>
            </a:ln>
          </p:spPr>
          <p:txBody>
            <a:bodyPr/>
            <a:lstStyle/>
            <a:p>
              <a:endParaRPr lang="en-US"/>
            </a:p>
          </p:txBody>
        </p:sp>
        <p:sp>
          <p:nvSpPr>
            <p:cNvPr id="16" name="Freeform 11"/>
            <p:cNvSpPr>
              <a:spLocks/>
            </p:cNvSpPr>
            <p:nvPr/>
          </p:nvSpPr>
          <p:spPr bwMode="auto">
            <a:xfrm>
              <a:off x="2168" y="1996"/>
              <a:ext cx="36" cy="52"/>
            </a:xfrm>
            <a:custGeom>
              <a:avLst/>
              <a:gdLst>
                <a:gd name="T0" fmla="*/ 0 w 36"/>
                <a:gd name="T1" fmla="*/ 45 h 52"/>
                <a:gd name="T2" fmla="*/ 4 w 36"/>
                <a:gd name="T3" fmla="*/ 52 h 52"/>
                <a:gd name="T4" fmla="*/ 8 w 36"/>
                <a:gd name="T5" fmla="*/ 52 h 52"/>
                <a:gd name="T6" fmla="*/ 12 w 36"/>
                <a:gd name="T7" fmla="*/ 50 h 52"/>
                <a:gd name="T8" fmla="*/ 14 w 36"/>
                <a:gd name="T9" fmla="*/ 50 h 52"/>
                <a:gd name="T10" fmla="*/ 18 w 36"/>
                <a:gd name="T11" fmla="*/ 47 h 52"/>
                <a:gd name="T12" fmla="*/ 22 w 36"/>
                <a:gd name="T13" fmla="*/ 45 h 52"/>
                <a:gd name="T14" fmla="*/ 26 w 36"/>
                <a:gd name="T15" fmla="*/ 41 h 52"/>
                <a:gd name="T16" fmla="*/ 28 w 36"/>
                <a:gd name="T17" fmla="*/ 39 h 52"/>
                <a:gd name="T18" fmla="*/ 30 w 36"/>
                <a:gd name="T19" fmla="*/ 38 h 52"/>
                <a:gd name="T20" fmla="*/ 32 w 36"/>
                <a:gd name="T21" fmla="*/ 34 h 52"/>
                <a:gd name="T22" fmla="*/ 34 w 36"/>
                <a:gd name="T23" fmla="*/ 28 h 52"/>
                <a:gd name="T24" fmla="*/ 36 w 36"/>
                <a:gd name="T25" fmla="*/ 25 h 52"/>
                <a:gd name="T26" fmla="*/ 36 w 36"/>
                <a:gd name="T27" fmla="*/ 19 h 52"/>
                <a:gd name="T28" fmla="*/ 36 w 36"/>
                <a:gd name="T29" fmla="*/ 15 h 52"/>
                <a:gd name="T30" fmla="*/ 34 w 36"/>
                <a:gd name="T31" fmla="*/ 10 h 52"/>
                <a:gd name="T32" fmla="*/ 34 w 36"/>
                <a:gd name="T33" fmla="*/ 6 h 52"/>
                <a:gd name="T34" fmla="*/ 32 w 36"/>
                <a:gd name="T35" fmla="*/ 0 h 52"/>
                <a:gd name="T36" fmla="*/ 28 w 36"/>
                <a:gd name="T37" fmla="*/ 4 h 52"/>
                <a:gd name="T38" fmla="*/ 22 w 36"/>
                <a:gd name="T39" fmla="*/ 6 h 52"/>
                <a:gd name="T40" fmla="*/ 18 w 36"/>
                <a:gd name="T41" fmla="*/ 10 h 52"/>
                <a:gd name="T42" fmla="*/ 14 w 36"/>
                <a:gd name="T43" fmla="*/ 13 h 52"/>
                <a:gd name="T44" fmla="*/ 10 w 36"/>
                <a:gd name="T45" fmla="*/ 19 h 52"/>
                <a:gd name="T46" fmla="*/ 8 w 36"/>
                <a:gd name="T47" fmla="*/ 23 h 52"/>
                <a:gd name="T48" fmla="*/ 4 w 36"/>
                <a:gd name="T49" fmla="*/ 28 h 52"/>
                <a:gd name="T50" fmla="*/ 2 w 36"/>
                <a:gd name="T51" fmla="*/ 32 h 52"/>
                <a:gd name="T52" fmla="*/ 2 w 36"/>
                <a:gd name="T53" fmla="*/ 34 h 52"/>
                <a:gd name="T54" fmla="*/ 2 w 36"/>
                <a:gd name="T55" fmla="*/ 36 h 52"/>
                <a:gd name="T56" fmla="*/ 2 w 36"/>
                <a:gd name="T57" fmla="*/ 38 h 52"/>
                <a:gd name="T58" fmla="*/ 2 w 36"/>
                <a:gd name="T59" fmla="*/ 39 h 52"/>
                <a:gd name="T60" fmla="*/ 2 w 36"/>
                <a:gd name="T61" fmla="*/ 41 h 52"/>
                <a:gd name="T62" fmla="*/ 0 w 36"/>
                <a:gd name="T63" fmla="*/ 41 h 52"/>
                <a:gd name="T64" fmla="*/ 0 w 36"/>
                <a:gd name="T65" fmla="*/ 43 h 52"/>
                <a:gd name="T66" fmla="*/ 0 w 36"/>
                <a:gd name="T67" fmla="*/ 45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
                <a:gd name="T103" fmla="*/ 0 h 52"/>
                <a:gd name="T104" fmla="*/ 36 w 36"/>
                <a:gd name="T105" fmla="*/ 52 h 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 h="52">
                  <a:moveTo>
                    <a:pt x="0" y="45"/>
                  </a:moveTo>
                  <a:lnTo>
                    <a:pt x="4" y="52"/>
                  </a:lnTo>
                  <a:lnTo>
                    <a:pt x="8" y="52"/>
                  </a:lnTo>
                  <a:lnTo>
                    <a:pt x="12" y="50"/>
                  </a:lnTo>
                  <a:lnTo>
                    <a:pt x="14" y="50"/>
                  </a:lnTo>
                  <a:lnTo>
                    <a:pt x="18" y="47"/>
                  </a:lnTo>
                  <a:lnTo>
                    <a:pt x="22" y="45"/>
                  </a:lnTo>
                  <a:lnTo>
                    <a:pt x="26" y="41"/>
                  </a:lnTo>
                  <a:lnTo>
                    <a:pt x="28" y="39"/>
                  </a:lnTo>
                  <a:lnTo>
                    <a:pt x="30" y="38"/>
                  </a:lnTo>
                  <a:lnTo>
                    <a:pt x="32" y="34"/>
                  </a:lnTo>
                  <a:lnTo>
                    <a:pt x="34" y="28"/>
                  </a:lnTo>
                  <a:lnTo>
                    <a:pt x="36" y="25"/>
                  </a:lnTo>
                  <a:lnTo>
                    <a:pt x="36" y="19"/>
                  </a:lnTo>
                  <a:lnTo>
                    <a:pt x="36" y="15"/>
                  </a:lnTo>
                  <a:lnTo>
                    <a:pt x="34" y="10"/>
                  </a:lnTo>
                  <a:lnTo>
                    <a:pt x="34" y="6"/>
                  </a:lnTo>
                  <a:lnTo>
                    <a:pt x="32" y="0"/>
                  </a:lnTo>
                  <a:lnTo>
                    <a:pt x="28" y="4"/>
                  </a:lnTo>
                  <a:lnTo>
                    <a:pt x="22" y="6"/>
                  </a:lnTo>
                  <a:lnTo>
                    <a:pt x="18" y="10"/>
                  </a:lnTo>
                  <a:lnTo>
                    <a:pt x="14" y="13"/>
                  </a:lnTo>
                  <a:lnTo>
                    <a:pt x="10" y="19"/>
                  </a:lnTo>
                  <a:lnTo>
                    <a:pt x="8" y="23"/>
                  </a:lnTo>
                  <a:lnTo>
                    <a:pt x="4" y="28"/>
                  </a:lnTo>
                  <a:lnTo>
                    <a:pt x="2" y="32"/>
                  </a:lnTo>
                  <a:lnTo>
                    <a:pt x="2" y="34"/>
                  </a:lnTo>
                  <a:lnTo>
                    <a:pt x="2" y="36"/>
                  </a:lnTo>
                  <a:lnTo>
                    <a:pt x="2" y="38"/>
                  </a:lnTo>
                  <a:lnTo>
                    <a:pt x="2" y="39"/>
                  </a:lnTo>
                  <a:lnTo>
                    <a:pt x="2" y="41"/>
                  </a:lnTo>
                  <a:lnTo>
                    <a:pt x="0" y="41"/>
                  </a:lnTo>
                  <a:lnTo>
                    <a:pt x="0" y="43"/>
                  </a:lnTo>
                  <a:lnTo>
                    <a:pt x="0" y="45"/>
                  </a:lnTo>
                  <a:close/>
                </a:path>
              </a:pathLst>
            </a:custGeom>
            <a:solidFill>
              <a:srgbClr val="FCEF00"/>
            </a:solidFill>
            <a:ln w="9525">
              <a:noFill/>
              <a:round/>
              <a:headEnd/>
              <a:tailEnd/>
            </a:ln>
          </p:spPr>
          <p:txBody>
            <a:bodyPr/>
            <a:lstStyle/>
            <a:p>
              <a:endParaRPr lang="en-US"/>
            </a:p>
          </p:txBody>
        </p:sp>
        <p:sp>
          <p:nvSpPr>
            <p:cNvPr id="17" name="Freeform 12"/>
            <p:cNvSpPr>
              <a:spLocks/>
            </p:cNvSpPr>
            <p:nvPr/>
          </p:nvSpPr>
          <p:spPr bwMode="auto">
            <a:xfrm>
              <a:off x="2155" y="1941"/>
              <a:ext cx="45" cy="65"/>
            </a:xfrm>
            <a:custGeom>
              <a:avLst/>
              <a:gdLst>
                <a:gd name="T0" fmla="*/ 0 w 45"/>
                <a:gd name="T1" fmla="*/ 48 h 65"/>
                <a:gd name="T2" fmla="*/ 15 w 45"/>
                <a:gd name="T3" fmla="*/ 65 h 65"/>
                <a:gd name="T4" fmla="*/ 21 w 45"/>
                <a:gd name="T5" fmla="*/ 61 h 65"/>
                <a:gd name="T6" fmla="*/ 27 w 45"/>
                <a:gd name="T7" fmla="*/ 57 h 65"/>
                <a:gd name="T8" fmla="*/ 31 w 45"/>
                <a:gd name="T9" fmla="*/ 52 h 65"/>
                <a:gd name="T10" fmla="*/ 35 w 45"/>
                <a:gd name="T11" fmla="*/ 46 h 65"/>
                <a:gd name="T12" fmla="*/ 39 w 45"/>
                <a:gd name="T13" fmla="*/ 41 h 65"/>
                <a:gd name="T14" fmla="*/ 41 w 45"/>
                <a:gd name="T15" fmla="*/ 33 h 65"/>
                <a:gd name="T16" fmla="*/ 43 w 45"/>
                <a:gd name="T17" fmla="*/ 28 h 65"/>
                <a:gd name="T18" fmla="*/ 45 w 45"/>
                <a:gd name="T19" fmla="*/ 20 h 65"/>
                <a:gd name="T20" fmla="*/ 43 w 45"/>
                <a:gd name="T21" fmla="*/ 18 h 65"/>
                <a:gd name="T22" fmla="*/ 43 w 45"/>
                <a:gd name="T23" fmla="*/ 15 h 65"/>
                <a:gd name="T24" fmla="*/ 43 w 45"/>
                <a:gd name="T25" fmla="*/ 13 h 65"/>
                <a:gd name="T26" fmla="*/ 43 w 45"/>
                <a:gd name="T27" fmla="*/ 9 h 65"/>
                <a:gd name="T28" fmla="*/ 43 w 45"/>
                <a:gd name="T29" fmla="*/ 7 h 65"/>
                <a:gd name="T30" fmla="*/ 43 w 45"/>
                <a:gd name="T31" fmla="*/ 5 h 65"/>
                <a:gd name="T32" fmla="*/ 41 w 45"/>
                <a:gd name="T33" fmla="*/ 2 h 65"/>
                <a:gd name="T34" fmla="*/ 39 w 45"/>
                <a:gd name="T35" fmla="*/ 0 h 65"/>
                <a:gd name="T36" fmla="*/ 33 w 45"/>
                <a:gd name="T37" fmla="*/ 2 h 65"/>
                <a:gd name="T38" fmla="*/ 27 w 45"/>
                <a:gd name="T39" fmla="*/ 5 h 65"/>
                <a:gd name="T40" fmla="*/ 21 w 45"/>
                <a:gd name="T41" fmla="*/ 7 h 65"/>
                <a:gd name="T42" fmla="*/ 17 w 45"/>
                <a:gd name="T43" fmla="*/ 11 h 65"/>
                <a:gd name="T44" fmla="*/ 13 w 45"/>
                <a:gd name="T45" fmla="*/ 17 h 65"/>
                <a:gd name="T46" fmla="*/ 9 w 45"/>
                <a:gd name="T47" fmla="*/ 20 h 65"/>
                <a:gd name="T48" fmla="*/ 6 w 45"/>
                <a:gd name="T49" fmla="*/ 26 h 65"/>
                <a:gd name="T50" fmla="*/ 2 w 45"/>
                <a:gd name="T51" fmla="*/ 31 h 65"/>
                <a:gd name="T52" fmla="*/ 2 w 45"/>
                <a:gd name="T53" fmla="*/ 31 h 65"/>
                <a:gd name="T54" fmla="*/ 2 w 45"/>
                <a:gd name="T55" fmla="*/ 33 h 65"/>
                <a:gd name="T56" fmla="*/ 2 w 45"/>
                <a:gd name="T57" fmla="*/ 35 h 65"/>
                <a:gd name="T58" fmla="*/ 2 w 45"/>
                <a:gd name="T59" fmla="*/ 35 h 65"/>
                <a:gd name="T60" fmla="*/ 2 w 45"/>
                <a:gd name="T61" fmla="*/ 37 h 65"/>
                <a:gd name="T62" fmla="*/ 2 w 45"/>
                <a:gd name="T63" fmla="*/ 39 h 65"/>
                <a:gd name="T64" fmla="*/ 2 w 45"/>
                <a:gd name="T65" fmla="*/ 39 h 65"/>
                <a:gd name="T66" fmla="*/ 2 w 45"/>
                <a:gd name="T67" fmla="*/ 41 h 65"/>
                <a:gd name="T68" fmla="*/ 0 w 45"/>
                <a:gd name="T69" fmla="*/ 48 h 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65"/>
                <a:gd name="T107" fmla="*/ 45 w 45"/>
                <a:gd name="T108" fmla="*/ 65 h 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65">
                  <a:moveTo>
                    <a:pt x="0" y="48"/>
                  </a:moveTo>
                  <a:lnTo>
                    <a:pt x="15" y="65"/>
                  </a:lnTo>
                  <a:lnTo>
                    <a:pt x="21" y="61"/>
                  </a:lnTo>
                  <a:lnTo>
                    <a:pt x="27" y="57"/>
                  </a:lnTo>
                  <a:lnTo>
                    <a:pt x="31" y="52"/>
                  </a:lnTo>
                  <a:lnTo>
                    <a:pt x="35" y="46"/>
                  </a:lnTo>
                  <a:lnTo>
                    <a:pt x="39" y="41"/>
                  </a:lnTo>
                  <a:lnTo>
                    <a:pt x="41" y="33"/>
                  </a:lnTo>
                  <a:lnTo>
                    <a:pt x="43" y="28"/>
                  </a:lnTo>
                  <a:lnTo>
                    <a:pt x="45" y="20"/>
                  </a:lnTo>
                  <a:lnTo>
                    <a:pt x="43" y="18"/>
                  </a:lnTo>
                  <a:lnTo>
                    <a:pt x="43" y="15"/>
                  </a:lnTo>
                  <a:lnTo>
                    <a:pt x="43" y="13"/>
                  </a:lnTo>
                  <a:lnTo>
                    <a:pt x="43" y="9"/>
                  </a:lnTo>
                  <a:lnTo>
                    <a:pt x="43" y="7"/>
                  </a:lnTo>
                  <a:lnTo>
                    <a:pt x="43" y="5"/>
                  </a:lnTo>
                  <a:lnTo>
                    <a:pt x="41" y="2"/>
                  </a:lnTo>
                  <a:lnTo>
                    <a:pt x="39" y="0"/>
                  </a:lnTo>
                  <a:lnTo>
                    <a:pt x="33" y="2"/>
                  </a:lnTo>
                  <a:lnTo>
                    <a:pt x="27" y="5"/>
                  </a:lnTo>
                  <a:lnTo>
                    <a:pt x="21" y="7"/>
                  </a:lnTo>
                  <a:lnTo>
                    <a:pt x="17" y="11"/>
                  </a:lnTo>
                  <a:lnTo>
                    <a:pt x="13" y="17"/>
                  </a:lnTo>
                  <a:lnTo>
                    <a:pt x="9" y="20"/>
                  </a:lnTo>
                  <a:lnTo>
                    <a:pt x="6" y="26"/>
                  </a:lnTo>
                  <a:lnTo>
                    <a:pt x="2" y="31"/>
                  </a:lnTo>
                  <a:lnTo>
                    <a:pt x="2" y="33"/>
                  </a:lnTo>
                  <a:lnTo>
                    <a:pt x="2" y="35"/>
                  </a:lnTo>
                  <a:lnTo>
                    <a:pt x="2" y="37"/>
                  </a:lnTo>
                  <a:lnTo>
                    <a:pt x="2" y="39"/>
                  </a:lnTo>
                  <a:lnTo>
                    <a:pt x="2" y="41"/>
                  </a:lnTo>
                  <a:lnTo>
                    <a:pt x="0" y="48"/>
                  </a:lnTo>
                  <a:close/>
                </a:path>
              </a:pathLst>
            </a:custGeom>
            <a:solidFill>
              <a:srgbClr val="FCEF00"/>
            </a:solidFill>
            <a:ln w="9525">
              <a:noFill/>
              <a:round/>
              <a:headEnd/>
              <a:tailEnd/>
            </a:ln>
          </p:spPr>
          <p:txBody>
            <a:bodyPr/>
            <a:lstStyle/>
            <a:p>
              <a:endParaRPr lang="en-US"/>
            </a:p>
          </p:txBody>
        </p:sp>
        <p:sp>
          <p:nvSpPr>
            <p:cNvPr id="18" name="Freeform 13"/>
            <p:cNvSpPr>
              <a:spLocks/>
            </p:cNvSpPr>
            <p:nvPr/>
          </p:nvSpPr>
          <p:spPr bwMode="auto">
            <a:xfrm>
              <a:off x="2157" y="1880"/>
              <a:ext cx="51" cy="63"/>
            </a:xfrm>
            <a:custGeom>
              <a:avLst/>
              <a:gdLst>
                <a:gd name="T0" fmla="*/ 2 w 51"/>
                <a:gd name="T1" fmla="*/ 55 h 63"/>
                <a:gd name="T2" fmla="*/ 5 w 51"/>
                <a:gd name="T3" fmla="*/ 61 h 63"/>
                <a:gd name="T4" fmla="*/ 7 w 51"/>
                <a:gd name="T5" fmla="*/ 63 h 63"/>
                <a:gd name="T6" fmla="*/ 9 w 51"/>
                <a:gd name="T7" fmla="*/ 61 h 63"/>
                <a:gd name="T8" fmla="*/ 11 w 51"/>
                <a:gd name="T9" fmla="*/ 61 h 63"/>
                <a:gd name="T10" fmla="*/ 15 w 51"/>
                <a:gd name="T11" fmla="*/ 59 h 63"/>
                <a:gd name="T12" fmla="*/ 17 w 51"/>
                <a:gd name="T13" fmla="*/ 57 h 63"/>
                <a:gd name="T14" fmla="*/ 19 w 51"/>
                <a:gd name="T15" fmla="*/ 55 h 63"/>
                <a:gd name="T16" fmla="*/ 23 w 51"/>
                <a:gd name="T17" fmla="*/ 54 h 63"/>
                <a:gd name="T18" fmla="*/ 25 w 51"/>
                <a:gd name="T19" fmla="*/ 52 h 63"/>
                <a:gd name="T20" fmla="*/ 29 w 51"/>
                <a:gd name="T21" fmla="*/ 48 h 63"/>
                <a:gd name="T22" fmla="*/ 35 w 51"/>
                <a:gd name="T23" fmla="*/ 42 h 63"/>
                <a:gd name="T24" fmla="*/ 39 w 51"/>
                <a:gd name="T25" fmla="*/ 37 h 63"/>
                <a:gd name="T26" fmla="*/ 43 w 51"/>
                <a:gd name="T27" fmla="*/ 29 h 63"/>
                <a:gd name="T28" fmla="*/ 47 w 51"/>
                <a:gd name="T29" fmla="*/ 24 h 63"/>
                <a:gd name="T30" fmla="*/ 49 w 51"/>
                <a:gd name="T31" fmla="*/ 16 h 63"/>
                <a:gd name="T32" fmla="*/ 51 w 51"/>
                <a:gd name="T33" fmla="*/ 11 h 63"/>
                <a:gd name="T34" fmla="*/ 51 w 51"/>
                <a:gd name="T35" fmla="*/ 4 h 63"/>
                <a:gd name="T36" fmla="*/ 51 w 51"/>
                <a:gd name="T37" fmla="*/ 2 h 63"/>
                <a:gd name="T38" fmla="*/ 51 w 51"/>
                <a:gd name="T39" fmla="*/ 2 h 63"/>
                <a:gd name="T40" fmla="*/ 51 w 51"/>
                <a:gd name="T41" fmla="*/ 2 h 63"/>
                <a:gd name="T42" fmla="*/ 51 w 51"/>
                <a:gd name="T43" fmla="*/ 2 h 63"/>
                <a:gd name="T44" fmla="*/ 51 w 51"/>
                <a:gd name="T45" fmla="*/ 2 h 63"/>
                <a:gd name="T46" fmla="*/ 51 w 51"/>
                <a:gd name="T47" fmla="*/ 2 h 63"/>
                <a:gd name="T48" fmla="*/ 43 w 51"/>
                <a:gd name="T49" fmla="*/ 0 h 63"/>
                <a:gd name="T50" fmla="*/ 37 w 51"/>
                <a:gd name="T51" fmla="*/ 2 h 63"/>
                <a:gd name="T52" fmla="*/ 29 w 51"/>
                <a:gd name="T53" fmla="*/ 2 h 63"/>
                <a:gd name="T54" fmla="*/ 23 w 51"/>
                <a:gd name="T55" fmla="*/ 5 h 63"/>
                <a:gd name="T56" fmla="*/ 17 w 51"/>
                <a:gd name="T57" fmla="*/ 9 h 63"/>
                <a:gd name="T58" fmla="*/ 13 w 51"/>
                <a:gd name="T59" fmla="*/ 13 h 63"/>
                <a:gd name="T60" fmla="*/ 7 w 51"/>
                <a:gd name="T61" fmla="*/ 16 h 63"/>
                <a:gd name="T62" fmla="*/ 4 w 51"/>
                <a:gd name="T63" fmla="*/ 22 h 63"/>
                <a:gd name="T64" fmla="*/ 4 w 51"/>
                <a:gd name="T65" fmla="*/ 26 h 63"/>
                <a:gd name="T66" fmla="*/ 2 w 51"/>
                <a:gd name="T67" fmla="*/ 29 h 63"/>
                <a:gd name="T68" fmla="*/ 2 w 51"/>
                <a:gd name="T69" fmla="*/ 33 h 63"/>
                <a:gd name="T70" fmla="*/ 0 w 51"/>
                <a:gd name="T71" fmla="*/ 37 h 63"/>
                <a:gd name="T72" fmla="*/ 0 w 51"/>
                <a:gd name="T73" fmla="*/ 42 h 63"/>
                <a:gd name="T74" fmla="*/ 0 w 51"/>
                <a:gd name="T75" fmla="*/ 46 h 63"/>
                <a:gd name="T76" fmla="*/ 2 w 51"/>
                <a:gd name="T77" fmla="*/ 50 h 63"/>
                <a:gd name="T78" fmla="*/ 2 w 51"/>
                <a:gd name="T79" fmla="*/ 55 h 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
                <a:gd name="T121" fmla="*/ 0 h 63"/>
                <a:gd name="T122" fmla="*/ 51 w 51"/>
                <a:gd name="T123" fmla="*/ 63 h 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 h="63">
                  <a:moveTo>
                    <a:pt x="2" y="55"/>
                  </a:moveTo>
                  <a:lnTo>
                    <a:pt x="5" y="61"/>
                  </a:lnTo>
                  <a:lnTo>
                    <a:pt x="7" y="63"/>
                  </a:lnTo>
                  <a:lnTo>
                    <a:pt x="9" y="61"/>
                  </a:lnTo>
                  <a:lnTo>
                    <a:pt x="11" y="61"/>
                  </a:lnTo>
                  <a:lnTo>
                    <a:pt x="15" y="59"/>
                  </a:lnTo>
                  <a:lnTo>
                    <a:pt x="17" y="57"/>
                  </a:lnTo>
                  <a:lnTo>
                    <a:pt x="19" y="55"/>
                  </a:lnTo>
                  <a:lnTo>
                    <a:pt x="23" y="54"/>
                  </a:lnTo>
                  <a:lnTo>
                    <a:pt x="25" y="52"/>
                  </a:lnTo>
                  <a:lnTo>
                    <a:pt x="29" y="48"/>
                  </a:lnTo>
                  <a:lnTo>
                    <a:pt x="35" y="42"/>
                  </a:lnTo>
                  <a:lnTo>
                    <a:pt x="39" y="37"/>
                  </a:lnTo>
                  <a:lnTo>
                    <a:pt x="43" y="29"/>
                  </a:lnTo>
                  <a:lnTo>
                    <a:pt x="47" y="24"/>
                  </a:lnTo>
                  <a:lnTo>
                    <a:pt x="49" y="16"/>
                  </a:lnTo>
                  <a:lnTo>
                    <a:pt x="51" y="11"/>
                  </a:lnTo>
                  <a:lnTo>
                    <a:pt x="51" y="4"/>
                  </a:lnTo>
                  <a:lnTo>
                    <a:pt x="51" y="2"/>
                  </a:lnTo>
                  <a:lnTo>
                    <a:pt x="43" y="0"/>
                  </a:lnTo>
                  <a:lnTo>
                    <a:pt x="37" y="2"/>
                  </a:lnTo>
                  <a:lnTo>
                    <a:pt x="29" y="2"/>
                  </a:lnTo>
                  <a:lnTo>
                    <a:pt x="23" y="5"/>
                  </a:lnTo>
                  <a:lnTo>
                    <a:pt x="17" y="9"/>
                  </a:lnTo>
                  <a:lnTo>
                    <a:pt x="13" y="13"/>
                  </a:lnTo>
                  <a:lnTo>
                    <a:pt x="7" y="16"/>
                  </a:lnTo>
                  <a:lnTo>
                    <a:pt x="4" y="22"/>
                  </a:lnTo>
                  <a:lnTo>
                    <a:pt x="4" y="26"/>
                  </a:lnTo>
                  <a:lnTo>
                    <a:pt x="2" y="29"/>
                  </a:lnTo>
                  <a:lnTo>
                    <a:pt x="2" y="33"/>
                  </a:lnTo>
                  <a:lnTo>
                    <a:pt x="0" y="37"/>
                  </a:lnTo>
                  <a:lnTo>
                    <a:pt x="0" y="42"/>
                  </a:lnTo>
                  <a:lnTo>
                    <a:pt x="0" y="46"/>
                  </a:lnTo>
                  <a:lnTo>
                    <a:pt x="2" y="50"/>
                  </a:lnTo>
                  <a:lnTo>
                    <a:pt x="2" y="55"/>
                  </a:lnTo>
                  <a:close/>
                </a:path>
              </a:pathLst>
            </a:custGeom>
            <a:solidFill>
              <a:srgbClr val="FCEF00"/>
            </a:solidFill>
            <a:ln w="9525">
              <a:noFill/>
              <a:round/>
              <a:headEnd/>
              <a:tailEnd/>
            </a:ln>
          </p:spPr>
          <p:txBody>
            <a:bodyPr/>
            <a:lstStyle/>
            <a:p>
              <a:endParaRPr lang="en-US"/>
            </a:p>
          </p:txBody>
        </p:sp>
        <p:sp>
          <p:nvSpPr>
            <p:cNvPr id="19" name="Freeform 14"/>
            <p:cNvSpPr>
              <a:spLocks/>
            </p:cNvSpPr>
            <p:nvPr/>
          </p:nvSpPr>
          <p:spPr bwMode="auto">
            <a:xfrm>
              <a:off x="2170" y="1837"/>
              <a:ext cx="72" cy="41"/>
            </a:xfrm>
            <a:custGeom>
              <a:avLst/>
              <a:gdLst>
                <a:gd name="T0" fmla="*/ 2 w 72"/>
                <a:gd name="T1" fmla="*/ 41 h 41"/>
                <a:gd name="T2" fmla="*/ 10 w 72"/>
                <a:gd name="T3" fmla="*/ 39 h 41"/>
                <a:gd name="T4" fmla="*/ 18 w 72"/>
                <a:gd name="T5" fmla="*/ 37 h 41"/>
                <a:gd name="T6" fmla="*/ 28 w 72"/>
                <a:gd name="T7" fmla="*/ 35 h 41"/>
                <a:gd name="T8" fmla="*/ 38 w 72"/>
                <a:gd name="T9" fmla="*/ 32 h 41"/>
                <a:gd name="T10" fmla="*/ 46 w 72"/>
                <a:gd name="T11" fmla="*/ 30 h 41"/>
                <a:gd name="T12" fmla="*/ 54 w 72"/>
                <a:gd name="T13" fmla="*/ 26 h 41"/>
                <a:gd name="T14" fmla="*/ 62 w 72"/>
                <a:gd name="T15" fmla="*/ 21 h 41"/>
                <a:gd name="T16" fmla="*/ 68 w 72"/>
                <a:gd name="T17" fmla="*/ 13 h 41"/>
                <a:gd name="T18" fmla="*/ 68 w 72"/>
                <a:gd name="T19" fmla="*/ 13 h 41"/>
                <a:gd name="T20" fmla="*/ 70 w 72"/>
                <a:gd name="T21" fmla="*/ 11 h 41"/>
                <a:gd name="T22" fmla="*/ 70 w 72"/>
                <a:gd name="T23" fmla="*/ 10 h 41"/>
                <a:gd name="T24" fmla="*/ 72 w 72"/>
                <a:gd name="T25" fmla="*/ 10 h 41"/>
                <a:gd name="T26" fmla="*/ 72 w 72"/>
                <a:gd name="T27" fmla="*/ 8 h 41"/>
                <a:gd name="T28" fmla="*/ 72 w 72"/>
                <a:gd name="T29" fmla="*/ 8 h 41"/>
                <a:gd name="T30" fmla="*/ 72 w 72"/>
                <a:gd name="T31" fmla="*/ 6 h 41"/>
                <a:gd name="T32" fmla="*/ 72 w 72"/>
                <a:gd name="T33" fmla="*/ 6 h 41"/>
                <a:gd name="T34" fmla="*/ 72 w 72"/>
                <a:gd name="T35" fmla="*/ 4 h 41"/>
                <a:gd name="T36" fmla="*/ 68 w 72"/>
                <a:gd name="T37" fmla="*/ 4 h 41"/>
                <a:gd name="T38" fmla="*/ 66 w 72"/>
                <a:gd name="T39" fmla="*/ 2 h 41"/>
                <a:gd name="T40" fmla="*/ 64 w 72"/>
                <a:gd name="T41" fmla="*/ 2 h 41"/>
                <a:gd name="T42" fmla="*/ 60 w 72"/>
                <a:gd name="T43" fmla="*/ 2 h 41"/>
                <a:gd name="T44" fmla="*/ 58 w 72"/>
                <a:gd name="T45" fmla="*/ 2 h 41"/>
                <a:gd name="T46" fmla="*/ 54 w 72"/>
                <a:gd name="T47" fmla="*/ 0 h 41"/>
                <a:gd name="T48" fmla="*/ 52 w 72"/>
                <a:gd name="T49" fmla="*/ 0 h 41"/>
                <a:gd name="T50" fmla="*/ 46 w 72"/>
                <a:gd name="T51" fmla="*/ 0 h 41"/>
                <a:gd name="T52" fmla="*/ 40 w 72"/>
                <a:gd name="T53" fmla="*/ 0 h 41"/>
                <a:gd name="T54" fmla="*/ 34 w 72"/>
                <a:gd name="T55" fmla="*/ 2 h 41"/>
                <a:gd name="T56" fmla="*/ 28 w 72"/>
                <a:gd name="T57" fmla="*/ 4 h 41"/>
                <a:gd name="T58" fmla="*/ 24 w 72"/>
                <a:gd name="T59" fmla="*/ 6 h 41"/>
                <a:gd name="T60" fmla="*/ 18 w 72"/>
                <a:gd name="T61" fmla="*/ 8 h 41"/>
                <a:gd name="T62" fmla="*/ 14 w 72"/>
                <a:gd name="T63" fmla="*/ 10 h 41"/>
                <a:gd name="T64" fmla="*/ 8 w 72"/>
                <a:gd name="T65" fmla="*/ 13 h 41"/>
                <a:gd name="T66" fmla="*/ 6 w 72"/>
                <a:gd name="T67" fmla="*/ 17 h 41"/>
                <a:gd name="T68" fmla="*/ 4 w 72"/>
                <a:gd name="T69" fmla="*/ 19 h 41"/>
                <a:gd name="T70" fmla="*/ 2 w 72"/>
                <a:gd name="T71" fmla="*/ 22 h 41"/>
                <a:gd name="T72" fmla="*/ 2 w 72"/>
                <a:gd name="T73" fmla="*/ 26 h 41"/>
                <a:gd name="T74" fmla="*/ 0 w 72"/>
                <a:gd name="T75" fmla="*/ 30 h 41"/>
                <a:gd name="T76" fmla="*/ 0 w 72"/>
                <a:gd name="T77" fmla="*/ 34 h 41"/>
                <a:gd name="T78" fmla="*/ 0 w 72"/>
                <a:gd name="T79" fmla="*/ 37 h 41"/>
                <a:gd name="T80" fmla="*/ 0 w 72"/>
                <a:gd name="T81" fmla="*/ 41 h 41"/>
                <a:gd name="T82" fmla="*/ 0 w 72"/>
                <a:gd name="T83" fmla="*/ 41 h 41"/>
                <a:gd name="T84" fmla="*/ 0 w 72"/>
                <a:gd name="T85" fmla="*/ 41 h 41"/>
                <a:gd name="T86" fmla="*/ 0 w 72"/>
                <a:gd name="T87" fmla="*/ 41 h 41"/>
                <a:gd name="T88" fmla="*/ 2 w 72"/>
                <a:gd name="T89" fmla="*/ 41 h 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
                <a:gd name="T136" fmla="*/ 0 h 41"/>
                <a:gd name="T137" fmla="*/ 72 w 72"/>
                <a:gd name="T138" fmla="*/ 41 h 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 h="41">
                  <a:moveTo>
                    <a:pt x="2" y="41"/>
                  </a:moveTo>
                  <a:lnTo>
                    <a:pt x="10" y="39"/>
                  </a:lnTo>
                  <a:lnTo>
                    <a:pt x="18" y="37"/>
                  </a:lnTo>
                  <a:lnTo>
                    <a:pt x="28" y="35"/>
                  </a:lnTo>
                  <a:lnTo>
                    <a:pt x="38" y="32"/>
                  </a:lnTo>
                  <a:lnTo>
                    <a:pt x="46" y="30"/>
                  </a:lnTo>
                  <a:lnTo>
                    <a:pt x="54" y="26"/>
                  </a:lnTo>
                  <a:lnTo>
                    <a:pt x="62" y="21"/>
                  </a:lnTo>
                  <a:lnTo>
                    <a:pt x="68" y="13"/>
                  </a:lnTo>
                  <a:lnTo>
                    <a:pt x="70" y="11"/>
                  </a:lnTo>
                  <a:lnTo>
                    <a:pt x="70" y="10"/>
                  </a:lnTo>
                  <a:lnTo>
                    <a:pt x="72" y="10"/>
                  </a:lnTo>
                  <a:lnTo>
                    <a:pt x="72" y="8"/>
                  </a:lnTo>
                  <a:lnTo>
                    <a:pt x="72" y="6"/>
                  </a:lnTo>
                  <a:lnTo>
                    <a:pt x="72" y="4"/>
                  </a:lnTo>
                  <a:lnTo>
                    <a:pt x="68" y="4"/>
                  </a:lnTo>
                  <a:lnTo>
                    <a:pt x="66" y="2"/>
                  </a:lnTo>
                  <a:lnTo>
                    <a:pt x="64" y="2"/>
                  </a:lnTo>
                  <a:lnTo>
                    <a:pt x="60" y="2"/>
                  </a:lnTo>
                  <a:lnTo>
                    <a:pt x="58" y="2"/>
                  </a:lnTo>
                  <a:lnTo>
                    <a:pt x="54" y="0"/>
                  </a:lnTo>
                  <a:lnTo>
                    <a:pt x="52" y="0"/>
                  </a:lnTo>
                  <a:lnTo>
                    <a:pt x="46" y="0"/>
                  </a:lnTo>
                  <a:lnTo>
                    <a:pt x="40" y="0"/>
                  </a:lnTo>
                  <a:lnTo>
                    <a:pt x="34" y="2"/>
                  </a:lnTo>
                  <a:lnTo>
                    <a:pt x="28" y="4"/>
                  </a:lnTo>
                  <a:lnTo>
                    <a:pt x="24" y="6"/>
                  </a:lnTo>
                  <a:lnTo>
                    <a:pt x="18" y="8"/>
                  </a:lnTo>
                  <a:lnTo>
                    <a:pt x="14" y="10"/>
                  </a:lnTo>
                  <a:lnTo>
                    <a:pt x="8" y="13"/>
                  </a:lnTo>
                  <a:lnTo>
                    <a:pt x="6" y="17"/>
                  </a:lnTo>
                  <a:lnTo>
                    <a:pt x="4" y="19"/>
                  </a:lnTo>
                  <a:lnTo>
                    <a:pt x="2" y="22"/>
                  </a:lnTo>
                  <a:lnTo>
                    <a:pt x="2" y="26"/>
                  </a:lnTo>
                  <a:lnTo>
                    <a:pt x="0" y="30"/>
                  </a:lnTo>
                  <a:lnTo>
                    <a:pt x="0" y="34"/>
                  </a:lnTo>
                  <a:lnTo>
                    <a:pt x="0" y="37"/>
                  </a:lnTo>
                  <a:lnTo>
                    <a:pt x="0" y="41"/>
                  </a:lnTo>
                  <a:lnTo>
                    <a:pt x="2" y="41"/>
                  </a:lnTo>
                  <a:close/>
                </a:path>
              </a:pathLst>
            </a:custGeom>
            <a:solidFill>
              <a:srgbClr val="FCEF00"/>
            </a:solidFill>
            <a:ln w="9525">
              <a:noFill/>
              <a:round/>
              <a:headEnd/>
              <a:tailEnd/>
            </a:ln>
          </p:spPr>
          <p:txBody>
            <a:bodyPr/>
            <a:lstStyle/>
            <a:p>
              <a:endParaRPr lang="en-US"/>
            </a:p>
          </p:txBody>
        </p:sp>
        <p:sp>
          <p:nvSpPr>
            <p:cNvPr id="20" name="Freeform 15"/>
            <p:cNvSpPr>
              <a:spLocks/>
            </p:cNvSpPr>
            <p:nvPr/>
          </p:nvSpPr>
          <p:spPr bwMode="auto">
            <a:xfrm>
              <a:off x="2204" y="1524"/>
              <a:ext cx="430" cy="456"/>
            </a:xfrm>
            <a:custGeom>
              <a:avLst/>
              <a:gdLst>
                <a:gd name="T0" fmla="*/ 4 w 430"/>
                <a:gd name="T1" fmla="*/ 454 h 456"/>
                <a:gd name="T2" fmla="*/ 4 w 430"/>
                <a:gd name="T3" fmla="*/ 456 h 456"/>
                <a:gd name="T4" fmla="*/ 46 w 430"/>
                <a:gd name="T5" fmla="*/ 417 h 456"/>
                <a:gd name="T6" fmla="*/ 99 w 430"/>
                <a:gd name="T7" fmla="*/ 363 h 456"/>
                <a:gd name="T8" fmla="*/ 154 w 430"/>
                <a:gd name="T9" fmla="*/ 308 h 456"/>
                <a:gd name="T10" fmla="*/ 208 w 430"/>
                <a:gd name="T11" fmla="*/ 252 h 456"/>
                <a:gd name="T12" fmla="*/ 228 w 430"/>
                <a:gd name="T13" fmla="*/ 232 h 456"/>
                <a:gd name="T14" fmla="*/ 236 w 430"/>
                <a:gd name="T15" fmla="*/ 223 h 456"/>
                <a:gd name="T16" fmla="*/ 240 w 430"/>
                <a:gd name="T17" fmla="*/ 219 h 456"/>
                <a:gd name="T18" fmla="*/ 242 w 430"/>
                <a:gd name="T19" fmla="*/ 219 h 456"/>
                <a:gd name="T20" fmla="*/ 273 w 430"/>
                <a:gd name="T21" fmla="*/ 187 h 456"/>
                <a:gd name="T22" fmla="*/ 370 w 430"/>
                <a:gd name="T23" fmla="*/ 97 h 456"/>
                <a:gd name="T24" fmla="*/ 339 w 430"/>
                <a:gd name="T25" fmla="*/ 80 h 456"/>
                <a:gd name="T26" fmla="*/ 331 w 430"/>
                <a:gd name="T27" fmla="*/ 58 h 456"/>
                <a:gd name="T28" fmla="*/ 337 w 430"/>
                <a:gd name="T29" fmla="*/ 41 h 456"/>
                <a:gd name="T30" fmla="*/ 348 w 430"/>
                <a:gd name="T31" fmla="*/ 30 h 456"/>
                <a:gd name="T32" fmla="*/ 358 w 430"/>
                <a:gd name="T33" fmla="*/ 26 h 456"/>
                <a:gd name="T34" fmla="*/ 368 w 430"/>
                <a:gd name="T35" fmla="*/ 24 h 456"/>
                <a:gd name="T36" fmla="*/ 384 w 430"/>
                <a:gd name="T37" fmla="*/ 28 h 456"/>
                <a:gd name="T38" fmla="*/ 398 w 430"/>
                <a:gd name="T39" fmla="*/ 39 h 456"/>
                <a:gd name="T40" fmla="*/ 404 w 430"/>
                <a:gd name="T41" fmla="*/ 54 h 456"/>
                <a:gd name="T42" fmla="*/ 406 w 430"/>
                <a:gd name="T43" fmla="*/ 67 h 456"/>
                <a:gd name="T44" fmla="*/ 424 w 430"/>
                <a:gd name="T45" fmla="*/ 84 h 456"/>
                <a:gd name="T46" fmla="*/ 428 w 430"/>
                <a:gd name="T47" fmla="*/ 71 h 456"/>
                <a:gd name="T48" fmla="*/ 428 w 430"/>
                <a:gd name="T49" fmla="*/ 48 h 456"/>
                <a:gd name="T50" fmla="*/ 414 w 430"/>
                <a:gd name="T51" fmla="*/ 21 h 456"/>
                <a:gd name="T52" fmla="*/ 390 w 430"/>
                <a:gd name="T53" fmla="*/ 4 h 456"/>
                <a:gd name="T54" fmla="*/ 362 w 430"/>
                <a:gd name="T55" fmla="*/ 0 h 456"/>
                <a:gd name="T56" fmla="*/ 344 w 430"/>
                <a:gd name="T57" fmla="*/ 4 h 456"/>
                <a:gd name="T58" fmla="*/ 341 w 430"/>
                <a:gd name="T59" fmla="*/ 6 h 456"/>
                <a:gd name="T60" fmla="*/ 325 w 430"/>
                <a:gd name="T61" fmla="*/ 15 h 456"/>
                <a:gd name="T62" fmla="*/ 309 w 430"/>
                <a:gd name="T63" fmla="*/ 41 h 456"/>
                <a:gd name="T64" fmla="*/ 307 w 430"/>
                <a:gd name="T65" fmla="*/ 63 h 456"/>
                <a:gd name="T66" fmla="*/ 309 w 430"/>
                <a:gd name="T67" fmla="*/ 78 h 456"/>
                <a:gd name="T68" fmla="*/ 313 w 430"/>
                <a:gd name="T69" fmla="*/ 86 h 456"/>
                <a:gd name="T70" fmla="*/ 313 w 430"/>
                <a:gd name="T71" fmla="*/ 87 h 456"/>
                <a:gd name="T72" fmla="*/ 236 w 430"/>
                <a:gd name="T73" fmla="*/ 150 h 456"/>
                <a:gd name="T74" fmla="*/ 210 w 430"/>
                <a:gd name="T75" fmla="*/ 128 h 456"/>
                <a:gd name="T76" fmla="*/ 186 w 430"/>
                <a:gd name="T77" fmla="*/ 104 h 456"/>
                <a:gd name="T78" fmla="*/ 154 w 430"/>
                <a:gd name="T79" fmla="*/ 74 h 456"/>
                <a:gd name="T80" fmla="*/ 109 w 430"/>
                <a:gd name="T81" fmla="*/ 30 h 456"/>
                <a:gd name="T82" fmla="*/ 184 w 430"/>
                <a:gd name="T83" fmla="*/ 215 h 456"/>
                <a:gd name="T84" fmla="*/ 131 w 430"/>
                <a:gd name="T85" fmla="*/ 269 h 456"/>
                <a:gd name="T86" fmla="*/ 79 w 430"/>
                <a:gd name="T87" fmla="*/ 321 h 456"/>
                <a:gd name="T88" fmla="*/ 30 w 430"/>
                <a:gd name="T89" fmla="*/ 369 h 456"/>
                <a:gd name="T90" fmla="*/ 4 w 430"/>
                <a:gd name="T91" fmla="*/ 398 h 456"/>
                <a:gd name="T92" fmla="*/ 2 w 430"/>
                <a:gd name="T93" fmla="*/ 402 h 456"/>
                <a:gd name="T94" fmla="*/ 6 w 430"/>
                <a:gd name="T95" fmla="*/ 413 h 456"/>
                <a:gd name="T96" fmla="*/ 10 w 430"/>
                <a:gd name="T97" fmla="*/ 434 h 456"/>
                <a:gd name="T98" fmla="*/ 6 w 430"/>
                <a:gd name="T99" fmla="*/ 447 h 456"/>
                <a:gd name="T100" fmla="*/ 2 w 430"/>
                <a:gd name="T101" fmla="*/ 452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0"/>
                <a:gd name="T154" fmla="*/ 0 h 456"/>
                <a:gd name="T155" fmla="*/ 430 w 430"/>
                <a:gd name="T156" fmla="*/ 456 h 4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0" h="456">
                  <a:moveTo>
                    <a:pt x="4" y="454"/>
                  </a:moveTo>
                  <a:lnTo>
                    <a:pt x="4" y="454"/>
                  </a:lnTo>
                  <a:lnTo>
                    <a:pt x="4" y="456"/>
                  </a:lnTo>
                  <a:lnTo>
                    <a:pt x="18" y="443"/>
                  </a:lnTo>
                  <a:lnTo>
                    <a:pt x="32" y="430"/>
                  </a:lnTo>
                  <a:lnTo>
                    <a:pt x="46" y="417"/>
                  </a:lnTo>
                  <a:lnTo>
                    <a:pt x="59" y="404"/>
                  </a:lnTo>
                  <a:lnTo>
                    <a:pt x="73" y="391"/>
                  </a:lnTo>
                  <a:lnTo>
                    <a:pt x="87" y="376"/>
                  </a:lnTo>
                  <a:lnTo>
                    <a:pt x="99" y="363"/>
                  </a:lnTo>
                  <a:lnTo>
                    <a:pt x="113" y="348"/>
                  </a:lnTo>
                  <a:lnTo>
                    <a:pt x="127" y="335"/>
                  </a:lnTo>
                  <a:lnTo>
                    <a:pt x="141" y="321"/>
                  </a:lnTo>
                  <a:lnTo>
                    <a:pt x="154" y="308"/>
                  </a:lnTo>
                  <a:lnTo>
                    <a:pt x="168" y="295"/>
                  </a:lnTo>
                  <a:lnTo>
                    <a:pt x="180" y="280"/>
                  </a:lnTo>
                  <a:lnTo>
                    <a:pt x="194" y="267"/>
                  </a:lnTo>
                  <a:lnTo>
                    <a:pt x="208" y="252"/>
                  </a:lnTo>
                  <a:lnTo>
                    <a:pt x="220" y="239"/>
                  </a:lnTo>
                  <a:lnTo>
                    <a:pt x="224" y="237"/>
                  </a:lnTo>
                  <a:lnTo>
                    <a:pt x="226" y="234"/>
                  </a:lnTo>
                  <a:lnTo>
                    <a:pt x="228" y="232"/>
                  </a:lnTo>
                  <a:lnTo>
                    <a:pt x="230" y="230"/>
                  </a:lnTo>
                  <a:lnTo>
                    <a:pt x="232" y="226"/>
                  </a:lnTo>
                  <a:lnTo>
                    <a:pt x="234" y="224"/>
                  </a:lnTo>
                  <a:lnTo>
                    <a:pt x="236" y="223"/>
                  </a:lnTo>
                  <a:lnTo>
                    <a:pt x="238" y="219"/>
                  </a:lnTo>
                  <a:lnTo>
                    <a:pt x="240" y="219"/>
                  </a:lnTo>
                  <a:lnTo>
                    <a:pt x="242" y="219"/>
                  </a:lnTo>
                  <a:lnTo>
                    <a:pt x="376" y="341"/>
                  </a:lnTo>
                  <a:lnTo>
                    <a:pt x="404" y="315"/>
                  </a:lnTo>
                  <a:lnTo>
                    <a:pt x="273" y="187"/>
                  </a:lnTo>
                  <a:lnTo>
                    <a:pt x="285" y="176"/>
                  </a:lnTo>
                  <a:lnTo>
                    <a:pt x="346" y="111"/>
                  </a:lnTo>
                  <a:lnTo>
                    <a:pt x="366" y="117"/>
                  </a:lnTo>
                  <a:lnTo>
                    <a:pt x="370" y="97"/>
                  </a:lnTo>
                  <a:lnTo>
                    <a:pt x="352" y="93"/>
                  </a:lnTo>
                  <a:lnTo>
                    <a:pt x="348" y="89"/>
                  </a:lnTo>
                  <a:lnTo>
                    <a:pt x="343" y="86"/>
                  </a:lnTo>
                  <a:lnTo>
                    <a:pt x="339" y="80"/>
                  </a:lnTo>
                  <a:lnTo>
                    <a:pt x="337" y="74"/>
                  </a:lnTo>
                  <a:lnTo>
                    <a:pt x="333" y="69"/>
                  </a:lnTo>
                  <a:lnTo>
                    <a:pt x="331" y="63"/>
                  </a:lnTo>
                  <a:lnTo>
                    <a:pt x="331" y="58"/>
                  </a:lnTo>
                  <a:lnTo>
                    <a:pt x="333" y="50"/>
                  </a:lnTo>
                  <a:lnTo>
                    <a:pt x="333" y="47"/>
                  </a:lnTo>
                  <a:lnTo>
                    <a:pt x="335" y="43"/>
                  </a:lnTo>
                  <a:lnTo>
                    <a:pt x="337" y="41"/>
                  </a:lnTo>
                  <a:lnTo>
                    <a:pt x="339" y="37"/>
                  </a:lnTo>
                  <a:lnTo>
                    <a:pt x="343" y="36"/>
                  </a:lnTo>
                  <a:lnTo>
                    <a:pt x="344" y="32"/>
                  </a:lnTo>
                  <a:lnTo>
                    <a:pt x="348" y="30"/>
                  </a:lnTo>
                  <a:lnTo>
                    <a:pt x="352" y="28"/>
                  </a:lnTo>
                  <a:lnTo>
                    <a:pt x="354" y="28"/>
                  </a:lnTo>
                  <a:lnTo>
                    <a:pt x="356" y="28"/>
                  </a:lnTo>
                  <a:lnTo>
                    <a:pt x="358" y="26"/>
                  </a:lnTo>
                  <a:lnTo>
                    <a:pt x="362" y="26"/>
                  </a:lnTo>
                  <a:lnTo>
                    <a:pt x="364" y="26"/>
                  </a:lnTo>
                  <a:lnTo>
                    <a:pt x="366" y="24"/>
                  </a:lnTo>
                  <a:lnTo>
                    <a:pt x="368" y="24"/>
                  </a:lnTo>
                  <a:lnTo>
                    <a:pt x="370" y="24"/>
                  </a:lnTo>
                  <a:lnTo>
                    <a:pt x="376" y="26"/>
                  </a:lnTo>
                  <a:lnTo>
                    <a:pt x="380" y="26"/>
                  </a:lnTo>
                  <a:lnTo>
                    <a:pt x="384" y="28"/>
                  </a:lnTo>
                  <a:lnTo>
                    <a:pt x="388" y="30"/>
                  </a:lnTo>
                  <a:lnTo>
                    <a:pt x="392" y="34"/>
                  </a:lnTo>
                  <a:lnTo>
                    <a:pt x="396" y="36"/>
                  </a:lnTo>
                  <a:lnTo>
                    <a:pt x="398" y="39"/>
                  </a:lnTo>
                  <a:lnTo>
                    <a:pt x="402" y="43"/>
                  </a:lnTo>
                  <a:lnTo>
                    <a:pt x="402" y="47"/>
                  </a:lnTo>
                  <a:lnTo>
                    <a:pt x="404" y="50"/>
                  </a:lnTo>
                  <a:lnTo>
                    <a:pt x="404" y="54"/>
                  </a:lnTo>
                  <a:lnTo>
                    <a:pt x="406" y="58"/>
                  </a:lnTo>
                  <a:lnTo>
                    <a:pt x="406" y="60"/>
                  </a:lnTo>
                  <a:lnTo>
                    <a:pt x="406" y="63"/>
                  </a:lnTo>
                  <a:lnTo>
                    <a:pt x="406" y="67"/>
                  </a:lnTo>
                  <a:lnTo>
                    <a:pt x="406" y="71"/>
                  </a:lnTo>
                  <a:lnTo>
                    <a:pt x="420" y="87"/>
                  </a:lnTo>
                  <a:lnTo>
                    <a:pt x="422" y="86"/>
                  </a:lnTo>
                  <a:lnTo>
                    <a:pt x="424" y="84"/>
                  </a:lnTo>
                  <a:lnTo>
                    <a:pt x="426" y="80"/>
                  </a:lnTo>
                  <a:lnTo>
                    <a:pt x="428" y="78"/>
                  </a:lnTo>
                  <a:lnTo>
                    <a:pt x="428" y="74"/>
                  </a:lnTo>
                  <a:lnTo>
                    <a:pt x="428" y="71"/>
                  </a:lnTo>
                  <a:lnTo>
                    <a:pt x="428" y="67"/>
                  </a:lnTo>
                  <a:lnTo>
                    <a:pt x="430" y="65"/>
                  </a:lnTo>
                  <a:lnTo>
                    <a:pt x="430" y="56"/>
                  </a:lnTo>
                  <a:lnTo>
                    <a:pt x="428" y="48"/>
                  </a:lnTo>
                  <a:lnTo>
                    <a:pt x="426" y="41"/>
                  </a:lnTo>
                  <a:lnTo>
                    <a:pt x="424" y="34"/>
                  </a:lnTo>
                  <a:lnTo>
                    <a:pt x="420" y="26"/>
                  </a:lnTo>
                  <a:lnTo>
                    <a:pt x="414" y="21"/>
                  </a:lnTo>
                  <a:lnTo>
                    <a:pt x="410" y="15"/>
                  </a:lnTo>
                  <a:lnTo>
                    <a:pt x="404" y="10"/>
                  </a:lnTo>
                  <a:lnTo>
                    <a:pt x="398" y="6"/>
                  </a:lnTo>
                  <a:lnTo>
                    <a:pt x="390" y="4"/>
                  </a:lnTo>
                  <a:lnTo>
                    <a:pt x="384" y="2"/>
                  </a:lnTo>
                  <a:lnTo>
                    <a:pt x="376" y="0"/>
                  </a:lnTo>
                  <a:lnTo>
                    <a:pt x="370" y="0"/>
                  </a:lnTo>
                  <a:lnTo>
                    <a:pt x="362" y="0"/>
                  </a:lnTo>
                  <a:lnTo>
                    <a:pt x="354" y="2"/>
                  </a:lnTo>
                  <a:lnTo>
                    <a:pt x="346" y="4"/>
                  </a:lnTo>
                  <a:lnTo>
                    <a:pt x="344" y="4"/>
                  </a:lnTo>
                  <a:lnTo>
                    <a:pt x="343" y="6"/>
                  </a:lnTo>
                  <a:lnTo>
                    <a:pt x="341" y="6"/>
                  </a:lnTo>
                  <a:lnTo>
                    <a:pt x="339" y="6"/>
                  </a:lnTo>
                  <a:lnTo>
                    <a:pt x="337" y="6"/>
                  </a:lnTo>
                  <a:lnTo>
                    <a:pt x="331" y="10"/>
                  </a:lnTo>
                  <a:lnTo>
                    <a:pt x="325" y="15"/>
                  </a:lnTo>
                  <a:lnTo>
                    <a:pt x="321" y="21"/>
                  </a:lnTo>
                  <a:lnTo>
                    <a:pt x="315" y="26"/>
                  </a:lnTo>
                  <a:lnTo>
                    <a:pt x="313" y="34"/>
                  </a:lnTo>
                  <a:lnTo>
                    <a:pt x="309" y="41"/>
                  </a:lnTo>
                  <a:lnTo>
                    <a:pt x="307" y="48"/>
                  </a:lnTo>
                  <a:lnTo>
                    <a:pt x="307" y="54"/>
                  </a:lnTo>
                  <a:lnTo>
                    <a:pt x="307" y="60"/>
                  </a:lnTo>
                  <a:lnTo>
                    <a:pt x="307" y="63"/>
                  </a:lnTo>
                  <a:lnTo>
                    <a:pt x="307" y="67"/>
                  </a:lnTo>
                  <a:lnTo>
                    <a:pt x="307" y="71"/>
                  </a:lnTo>
                  <a:lnTo>
                    <a:pt x="309" y="74"/>
                  </a:lnTo>
                  <a:lnTo>
                    <a:pt x="309" y="78"/>
                  </a:lnTo>
                  <a:lnTo>
                    <a:pt x="311" y="80"/>
                  </a:lnTo>
                  <a:lnTo>
                    <a:pt x="313" y="84"/>
                  </a:lnTo>
                  <a:lnTo>
                    <a:pt x="313" y="86"/>
                  </a:lnTo>
                  <a:lnTo>
                    <a:pt x="313" y="87"/>
                  </a:lnTo>
                  <a:lnTo>
                    <a:pt x="242" y="156"/>
                  </a:lnTo>
                  <a:lnTo>
                    <a:pt x="236" y="150"/>
                  </a:lnTo>
                  <a:lnTo>
                    <a:pt x="228" y="147"/>
                  </a:lnTo>
                  <a:lnTo>
                    <a:pt x="222" y="141"/>
                  </a:lnTo>
                  <a:lnTo>
                    <a:pt x="216" y="134"/>
                  </a:lnTo>
                  <a:lnTo>
                    <a:pt x="210" y="128"/>
                  </a:lnTo>
                  <a:lnTo>
                    <a:pt x="206" y="123"/>
                  </a:lnTo>
                  <a:lnTo>
                    <a:pt x="198" y="117"/>
                  </a:lnTo>
                  <a:lnTo>
                    <a:pt x="192" y="111"/>
                  </a:lnTo>
                  <a:lnTo>
                    <a:pt x="186" y="104"/>
                  </a:lnTo>
                  <a:lnTo>
                    <a:pt x="178" y="97"/>
                  </a:lnTo>
                  <a:lnTo>
                    <a:pt x="170" y="89"/>
                  </a:lnTo>
                  <a:lnTo>
                    <a:pt x="162" y="82"/>
                  </a:lnTo>
                  <a:lnTo>
                    <a:pt x="154" y="74"/>
                  </a:lnTo>
                  <a:lnTo>
                    <a:pt x="147" y="67"/>
                  </a:lnTo>
                  <a:lnTo>
                    <a:pt x="139" y="60"/>
                  </a:lnTo>
                  <a:lnTo>
                    <a:pt x="133" y="52"/>
                  </a:lnTo>
                  <a:lnTo>
                    <a:pt x="109" y="30"/>
                  </a:lnTo>
                  <a:lnTo>
                    <a:pt x="75" y="58"/>
                  </a:lnTo>
                  <a:lnTo>
                    <a:pt x="210" y="187"/>
                  </a:lnTo>
                  <a:lnTo>
                    <a:pt x="196" y="200"/>
                  </a:lnTo>
                  <a:lnTo>
                    <a:pt x="184" y="215"/>
                  </a:lnTo>
                  <a:lnTo>
                    <a:pt x="170" y="228"/>
                  </a:lnTo>
                  <a:lnTo>
                    <a:pt x="158" y="241"/>
                  </a:lnTo>
                  <a:lnTo>
                    <a:pt x="145" y="256"/>
                  </a:lnTo>
                  <a:lnTo>
                    <a:pt x="131" y="269"/>
                  </a:lnTo>
                  <a:lnTo>
                    <a:pt x="117" y="282"/>
                  </a:lnTo>
                  <a:lnTo>
                    <a:pt x="103" y="295"/>
                  </a:lnTo>
                  <a:lnTo>
                    <a:pt x="91" y="308"/>
                  </a:lnTo>
                  <a:lnTo>
                    <a:pt x="79" y="321"/>
                  </a:lnTo>
                  <a:lnTo>
                    <a:pt x="65" y="334"/>
                  </a:lnTo>
                  <a:lnTo>
                    <a:pt x="54" y="345"/>
                  </a:lnTo>
                  <a:lnTo>
                    <a:pt x="42" y="358"/>
                  </a:lnTo>
                  <a:lnTo>
                    <a:pt x="30" y="369"/>
                  </a:lnTo>
                  <a:lnTo>
                    <a:pt x="18" y="382"/>
                  </a:lnTo>
                  <a:lnTo>
                    <a:pt x="8" y="397"/>
                  </a:lnTo>
                  <a:lnTo>
                    <a:pt x="6" y="397"/>
                  </a:lnTo>
                  <a:lnTo>
                    <a:pt x="4" y="398"/>
                  </a:lnTo>
                  <a:lnTo>
                    <a:pt x="4" y="400"/>
                  </a:lnTo>
                  <a:lnTo>
                    <a:pt x="2" y="400"/>
                  </a:lnTo>
                  <a:lnTo>
                    <a:pt x="2" y="402"/>
                  </a:lnTo>
                  <a:lnTo>
                    <a:pt x="0" y="404"/>
                  </a:lnTo>
                  <a:lnTo>
                    <a:pt x="0" y="406"/>
                  </a:lnTo>
                  <a:lnTo>
                    <a:pt x="2" y="410"/>
                  </a:lnTo>
                  <a:lnTo>
                    <a:pt x="6" y="413"/>
                  </a:lnTo>
                  <a:lnTo>
                    <a:pt x="8" y="419"/>
                  </a:lnTo>
                  <a:lnTo>
                    <a:pt x="10" y="422"/>
                  </a:lnTo>
                  <a:lnTo>
                    <a:pt x="10" y="428"/>
                  </a:lnTo>
                  <a:lnTo>
                    <a:pt x="10" y="434"/>
                  </a:lnTo>
                  <a:lnTo>
                    <a:pt x="8" y="439"/>
                  </a:lnTo>
                  <a:lnTo>
                    <a:pt x="8" y="443"/>
                  </a:lnTo>
                  <a:lnTo>
                    <a:pt x="6" y="445"/>
                  </a:lnTo>
                  <a:lnTo>
                    <a:pt x="6" y="447"/>
                  </a:lnTo>
                  <a:lnTo>
                    <a:pt x="4" y="448"/>
                  </a:lnTo>
                  <a:lnTo>
                    <a:pt x="4" y="450"/>
                  </a:lnTo>
                  <a:lnTo>
                    <a:pt x="2" y="452"/>
                  </a:lnTo>
                  <a:lnTo>
                    <a:pt x="4" y="454"/>
                  </a:lnTo>
                  <a:close/>
                </a:path>
              </a:pathLst>
            </a:custGeom>
            <a:solidFill>
              <a:srgbClr val="FFFFFF"/>
            </a:solidFill>
            <a:ln w="9525">
              <a:noFill/>
              <a:round/>
              <a:headEnd/>
              <a:tailEnd/>
            </a:ln>
          </p:spPr>
          <p:txBody>
            <a:bodyPr/>
            <a:lstStyle/>
            <a:p>
              <a:endParaRPr lang="en-US"/>
            </a:p>
          </p:txBody>
        </p:sp>
        <p:sp>
          <p:nvSpPr>
            <p:cNvPr id="21" name="Freeform 16"/>
            <p:cNvSpPr>
              <a:spLocks/>
            </p:cNvSpPr>
            <p:nvPr/>
          </p:nvSpPr>
          <p:spPr bwMode="auto">
            <a:xfrm>
              <a:off x="2222" y="1824"/>
              <a:ext cx="61" cy="60"/>
            </a:xfrm>
            <a:custGeom>
              <a:avLst/>
              <a:gdLst>
                <a:gd name="T0" fmla="*/ 0 w 61"/>
                <a:gd name="T1" fmla="*/ 60 h 60"/>
                <a:gd name="T2" fmla="*/ 61 w 61"/>
                <a:gd name="T3" fmla="*/ 0 h 60"/>
                <a:gd name="T4" fmla="*/ 37 w 61"/>
                <a:gd name="T5" fmla="*/ 8 h 60"/>
                <a:gd name="T6" fmla="*/ 36 w 61"/>
                <a:gd name="T7" fmla="*/ 15 h 60"/>
                <a:gd name="T8" fmla="*/ 34 w 61"/>
                <a:gd name="T9" fmla="*/ 21 h 60"/>
                <a:gd name="T10" fmla="*/ 30 w 61"/>
                <a:gd name="T11" fmla="*/ 28 h 60"/>
                <a:gd name="T12" fmla="*/ 26 w 61"/>
                <a:gd name="T13" fmla="*/ 34 h 60"/>
                <a:gd name="T14" fmla="*/ 20 w 61"/>
                <a:gd name="T15" fmla="*/ 39 h 60"/>
                <a:gd name="T16" fmla="*/ 14 w 61"/>
                <a:gd name="T17" fmla="*/ 45 h 60"/>
                <a:gd name="T18" fmla="*/ 8 w 61"/>
                <a:gd name="T19" fmla="*/ 48 h 60"/>
                <a:gd name="T20" fmla="*/ 0 w 61"/>
                <a:gd name="T21" fmla="*/ 52 h 60"/>
                <a:gd name="T22" fmla="*/ 0 w 61"/>
                <a:gd name="T23" fmla="*/ 60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
                <a:gd name="T37" fmla="*/ 0 h 60"/>
                <a:gd name="T38" fmla="*/ 61 w 61"/>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 h="60">
                  <a:moveTo>
                    <a:pt x="0" y="60"/>
                  </a:moveTo>
                  <a:lnTo>
                    <a:pt x="61" y="0"/>
                  </a:lnTo>
                  <a:lnTo>
                    <a:pt x="37" y="8"/>
                  </a:lnTo>
                  <a:lnTo>
                    <a:pt x="36" y="15"/>
                  </a:lnTo>
                  <a:lnTo>
                    <a:pt x="34" y="21"/>
                  </a:lnTo>
                  <a:lnTo>
                    <a:pt x="30" y="28"/>
                  </a:lnTo>
                  <a:lnTo>
                    <a:pt x="26" y="34"/>
                  </a:lnTo>
                  <a:lnTo>
                    <a:pt x="20" y="39"/>
                  </a:lnTo>
                  <a:lnTo>
                    <a:pt x="14" y="45"/>
                  </a:lnTo>
                  <a:lnTo>
                    <a:pt x="8" y="48"/>
                  </a:lnTo>
                  <a:lnTo>
                    <a:pt x="0" y="52"/>
                  </a:lnTo>
                  <a:lnTo>
                    <a:pt x="0" y="60"/>
                  </a:lnTo>
                  <a:close/>
                </a:path>
              </a:pathLst>
            </a:custGeom>
            <a:solidFill>
              <a:srgbClr val="FFFFFF"/>
            </a:solidFill>
            <a:ln w="9525">
              <a:noFill/>
              <a:round/>
              <a:headEnd/>
              <a:tailEnd/>
            </a:ln>
          </p:spPr>
          <p:txBody>
            <a:bodyPr/>
            <a:lstStyle/>
            <a:p>
              <a:endParaRPr lang="en-US"/>
            </a:p>
          </p:txBody>
        </p:sp>
        <p:sp>
          <p:nvSpPr>
            <p:cNvPr id="22" name="Freeform 17"/>
            <p:cNvSpPr>
              <a:spLocks/>
            </p:cNvSpPr>
            <p:nvPr/>
          </p:nvSpPr>
          <p:spPr bwMode="auto">
            <a:xfrm>
              <a:off x="2228" y="1787"/>
              <a:ext cx="75" cy="34"/>
            </a:xfrm>
            <a:custGeom>
              <a:avLst/>
              <a:gdLst>
                <a:gd name="T0" fmla="*/ 0 w 75"/>
                <a:gd name="T1" fmla="*/ 32 h 34"/>
                <a:gd name="T2" fmla="*/ 10 w 75"/>
                <a:gd name="T3" fmla="*/ 34 h 34"/>
                <a:gd name="T4" fmla="*/ 20 w 75"/>
                <a:gd name="T5" fmla="*/ 34 h 34"/>
                <a:gd name="T6" fmla="*/ 31 w 75"/>
                <a:gd name="T7" fmla="*/ 34 h 34"/>
                <a:gd name="T8" fmla="*/ 41 w 75"/>
                <a:gd name="T9" fmla="*/ 30 h 34"/>
                <a:gd name="T10" fmla="*/ 51 w 75"/>
                <a:gd name="T11" fmla="*/ 28 h 34"/>
                <a:gd name="T12" fmla="*/ 59 w 75"/>
                <a:gd name="T13" fmla="*/ 24 h 34"/>
                <a:gd name="T14" fmla="*/ 67 w 75"/>
                <a:gd name="T15" fmla="*/ 19 h 34"/>
                <a:gd name="T16" fmla="*/ 75 w 75"/>
                <a:gd name="T17" fmla="*/ 11 h 34"/>
                <a:gd name="T18" fmla="*/ 69 w 75"/>
                <a:gd name="T19" fmla="*/ 8 h 34"/>
                <a:gd name="T20" fmla="*/ 63 w 75"/>
                <a:gd name="T21" fmla="*/ 6 h 34"/>
                <a:gd name="T22" fmla="*/ 55 w 75"/>
                <a:gd name="T23" fmla="*/ 2 h 34"/>
                <a:gd name="T24" fmla="*/ 49 w 75"/>
                <a:gd name="T25" fmla="*/ 0 h 34"/>
                <a:gd name="T26" fmla="*/ 41 w 75"/>
                <a:gd name="T27" fmla="*/ 0 h 34"/>
                <a:gd name="T28" fmla="*/ 35 w 75"/>
                <a:gd name="T29" fmla="*/ 0 h 34"/>
                <a:gd name="T30" fmla="*/ 28 w 75"/>
                <a:gd name="T31" fmla="*/ 2 h 34"/>
                <a:gd name="T32" fmla="*/ 20 w 75"/>
                <a:gd name="T33" fmla="*/ 6 h 34"/>
                <a:gd name="T34" fmla="*/ 16 w 75"/>
                <a:gd name="T35" fmla="*/ 10 h 34"/>
                <a:gd name="T36" fmla="*/ 12 w 75"/>
                <a:gd name="T37" fmla="*/ 11 h 34"/>
                <a:gd name="T38" fmla="*/ 10 w 75"/>
                <a:gd name="T39" fmla="*/ 15 h 34"/>
                <a:gd name="T40" fmla="*/ 6 w 75"/>
                <a:gd name="T41" fmla="*/ 17 h 34"/>
                <a:gd name="T42" fmla="*/ 4 w 75"/>
                <a:gd name="T43" fmla="*/ 21 h 34"/>
                <a:gd name="T44" fmla="*/ 2 w 75"/>
                <a:gd name="T45" fmla="*/ 24 h 34"/>
                <a:gd name="T46" fmla="*/ 0 w 75"/>
                <a:gd name="T47" fmla="*/ 28 h 34"/>
                <a:gd name="T48" fmla="*/ 0 w 75"/>
                <a:gd name="T49" fmla="*/ 32 h 34"/>
                <a:gd name="T50" fmla="*/ 0 w 75"/>
                <a:gd name="T51" fmla="*/ 32 h 34"/>
                <a:gd name="T52" fmla="*/ 0 w 75"/>
                <a:gd name="T53" fmla="*/ 32 h 34"/>
                <a:gd name="T54" fmla="*/ 0 w 75"/>
                <a:gd name="T55" fmla="*/ 32 h 34"/>
                <a:gd name="T56" fmla="*/ 0 w 75"/>
                <a:gd name="T57" fmla="*/ 32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
                <a:gd name="T88" fmla="*/ 0 h 34"/>
                <a:gd name="T89" fmla="*/ 75 w 75"/>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 h="34">
                  <a:moveTo>
                    <a:pt x="0" y="32"/>
                  </a:moveTo>
                  <a:lnTo>
                    <a:pt x="10" y="34"/>
                  </a:lnTo>
                  <a:lnTo>
                    <a:pt x="20" y="34"/>
                  </a:lnTo>
                  <a:lnTo>
                    <a:pt x="31" y="34"/>
                  </a:lnTo>
                  <a:lnTo>
                    <a:pt x="41" y="30"/>
                  </a:lnTo>
                  <a:lnTo>
                    <a:pt x="51" y="28"/>
                  </a:lnTo>
                  <a:lnTo>
                    <a:pt x="59" y="24"/>
                  </a:lnTo>
                  <a:lnTo>
                    <a:pt x="67" y="19"/>
                  </a:lnTo>
                  <a:lnTo>
                    <a:pt x="75" y="11"/>
                  </a:lnTo>
                  <a:lnTo>
                    <a:pt x="69" y="8"/>
                  </a:lnTo>
                  <a:lnTo>
                    <a:pt x="63" y="6"/>
                  </a:lnTo>
                  <a:lnTo>
                    <a:pt x="55" y="2"/>
                  </a:lnTo>
                  <a:lnTo>
                    <a:pt x="49" y="0"/>
                  </a:lnTo>
                  <a:lnTo>
                    <a:pt x="41" y="0"/>
                  </a:lnTo>
                  <a:lnTo>
                    <a:pt x="35" y="0"/>
                  </a:lnTo>
                  <a:lnTo>
                    <a:pt x="28" y="2"/>
                  </a:lnTo>
                  <a:lnTo>
                    <a:pt x="20" y="6"/>
                  </a:lnTo>
                  <a:lnTo>
                    <a:pt x="16" y="10"/>
                  </a:lnTo>
                  <a:lnTo>
                    <a:pt x="12" y="11"/>
                  </a:lnTo>
                  <a:lnTo>
                    <a:pt x="10" y="15"/>
                  </a:lnTo>
                  <a:lnTo>
                    <a:pt x="6" y="17"/>
                  </a:lnTo>
                  <a:lnTo>
                    <a:pt x="4" y="21"/>
                  </a:lnTo>
                  <a:lnTo>
                    <a:pt x="2" y="24"/>
                  </a:lnTo>
                  <a:lnTo>
                    <a:pt x="0" y="28"/>
                  </a:lnTo>
                  <a:lnTo>
                    <a:pt x="0" y="32"/>
                  </a:lnTo>
                  <a:close/>
                </a:path>
              </a:pathLst>
            </a:custGeom>
            <a:solidFill>
              <a:srgbClr val="FCEF00"/>
            </a:solidFill>
            <a:ln w="9525">
              <a:noFill/>
              <a:round/>
              <a:headEnd/>
              <a:tailEnd/>
            </a:ln>
          </p:spPr>
          <p:txBody>
            <a:bodyPr/>
            <a:lstStyle/>
            <a:p>
              <a:endParaRPr lang="en-US"/>
            </a:p>
          </p:txBody>
        </p:sp>
        <p:sp>
          <p:nvSpPr>
            <p:cNvPr id="23" name="Freeform 18"/>
            <p:cNvSpPr>
              <a:spLocks/>
            </p:cNvSpPr>
            <p:nvPr/>
          </p:nvSpPr>
          <p:spPr bwMode="auto">
            <a:xfrm>
              <a:off x="2287" y="1750"/>
              <a:ext cx="64" cy="37"/>
            </a:xfrm>
            <a:custGeom>
              <a:avLst/>
              <a:gdLst>
                <a:gd name="T0" fmla="*/ 0 w 64"/>
                <a:gd name="T1" fmla="*/ 26 h 37"/>
                <a:gd name="T2" fmla="*/ 4 w 64"/>
                <a:gd name="T3" fmla="*/ 28 h 37"/>
                <a:gd name="T4" fmla="*/ 8 w 64"/>
                <a:gd name="T5" fmla="*/ 30 h 37"/>
                <a:gd name="T6" fmla="*/ 12 w 64"/>
                <a:gd name="T7" fmla="*/ 34 h 37"/>
                <a:gd name="T8" fmla="*/ 16 w 64"/>
                <a:gd name="T9" fmla="*/ 35 h 37"/>
                <a:gd name="T10" fmla="*/ 20 w 64"/>
                <a:gd name="T11" fmla="*/ 37 h 37"/>
                <a:gd name="T12" fmla="*/ 24 w 64"/>
                <a:gd name="T13" fmla="*/ 37 h 37"/>
                <a:gd name="T14" fmla="*/ 30 w 64"/>
                <a:gd name="T15" fmla="*/ 37 h 37"/>
                <a:gd name="T16" fmla="*/ 36 w 64"/>
                <a:gd name="T17" fmla="*/ 37 h 37"/>
                <a:gd name="T18" fmla="*/ 40 w 64"/>
                <a:gd name="T19" fmla="*/ 34 h 37"/>
                <a:gd name="T20" fmla="*/ 42 w 64"/>
                <a:gd name="T21" fmla="*/ 30 h 37"/>
                <a:gd name="T22" fmla="*/ 46 w 64"/>
                <a:gd name="T23" fmla="*/ 26 h 37"/>
                <a:gd name="T24" fmla="*/ 50 w 64"/>
                <a:gd name="T25" fmla="*/ 22 h 37"/>
                <a:gd name="T26" fmla="*/ 54 w 64"/>
                <a:gd name="T27" fmla="*/ 19 h 37"/>
                <a:gd name="T28" fmla="*/ 56 w 64"/>
                <a:gd name="T29" fmla="*/ 15 h 37"/>
                <a:gd name="T30" fmla="*/ 60 w 64"/>
                <a:gd name="T31" fmla="*/ 11 h 37"/>
                <a:gd name="T32" fmla="*/ 64 w 64"/>
                <a:gd name="T33" fmla="*/ 8 h 37"/>
                <a:gd name="T34" fmla="*/ 64 w 64"/>
                <a:gd name="T35" fmla="*/ 8 h 37"/>
                <a:gd name="T36" fmla="*/ 64 w 64"/>
                <a:gd name="T37" fmla="*/ 8 h 37"/>
                <a:gd name="T38" fmla="*/ 64 w 64"/>
                <a:gd name="T39" fmla="*/ 8 h 37"/>
                <a:gd name="T40" fmla="*/ 64 w 64"/>
                <a:gd name="T41" fmla="*/ 8 h 37"/>
                <a:gd name="T42" fmla="*/ 64 w 64"/>
                <a:gd name="T43" fmla="*/ 6 h 37"/>
                <a:gd name="T44" fmla="*/ 64 w 64"/>
                <a:gd name="T45" fmla="*/ 6 h 37"/>
                <a:gd name="T46" fmla="*/ 64 w 64"/>
                <a:gd name="T47" fmla="*/ 6 h 37"/>
                <a:gd name="T48" fmla="*/ 64 w 64"/>
                <a:gd name="T49" fmla="*/ 6 h 37"/>
                <a:gd name="T50" fmla="*/ 60 w 64"/>
                <a:gd name="T51" fmla="*/ 4 h 37"/>
                <a:gd name="T52" fmla="*/ 56 w 64"/>
                <a:gd name="T53" fmla="*/ 2 h 37"/>
                <a:gd name="T54" fmla="*/ 50 w 64"/>
                <a:gd name="T55" fmla="*/ 0 h 37"/>
                <a:gd name="T56" fmla="*/ 44 w 64"/>
                <a:gd name="T57" fmla="*/ 0 h 37"/>
                <a:gd name="T58" fmla="*/ 40 w 64"/>
                <a:gd name="T59" fmla="*/ 0 h 37"/>
                <a:gd name="T60" fmla="*/ 34 w 64"/>
                <a:gd name="T61" fmla="*/ 0 h 37"/>
                <a:gd name="T62" fmla="*/ 28 w 64"/>
                <a:gd name="T63" fmla="*/ 2 h 37"/>
                <a:gd name="T64" fmla="*/ 24 w 64"/>
                <a:gd name="T65" fmla="*/ 4 h 37"/>
                <a:gd name="T66" fmla="*/ 20 w 64"/>
                <a:gd name="T67" fmla="*/ 6 h 37"/>
                <a:gd name="T68" fmla="*/ 16 w 64"/>
                <a:gd name="T69" fmla="*/ 8 h 37"/>
                <a:gd name="T70" fmla="*/ 12 w 64"/>
                <a:gd name="T71" fmla="*/ 11 h 37"/>
                <a:gd name="T72" fmla="*/ 8 w 64"/>
                <a:gd name="T73" fmla="*/ 13 h 37"/>
                <a:gd name="T74" fmla="*/ 6 w 64"/>
                <a:gd name="T75" fmla="*/ 17 h 37"/>
                <a:gd name="T76" fmla="*/ 2 w 64"/>
                <a:gd name="T77" fmla="*/ 21 h 37"/>
                <a:gd name="T78" fmla="*/ 0 w 64"/>
                <a:gd name="T79" fmla="*/ 22 h 37"/>
                <a:gd name="T80" fmla="*/ 0 w 64"/>
                <a:gd name="T81" fmla="*/ 26 h 37"/>
                <a:gd name="T82" fmla="*/ 0 w 64"/>
                <a:gd name="T83" fmla="*/ 26 h 37"/>
                <a:gd name="T84" fmla="*/ 0 w 64"/>
                <a:gd name="T85" fmla="*/ 26 h 37"/>
                <a:gd name="T86" fmla="*/ 0 w 64"/>
                <a:gd name="T87" fmla="*/ 26 h 37"/>
                <a:gd name="T88" fmla="*/ 0 w 64"/>
                <a:gd name="T89" fmla="*/ 26 h 3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4"/>
                <a:gd name="T136" fmla="*/ 0 h 37"/>
                <a:gd name="T137" fmla="*/ 64 w 64"/>
                <a:gd name="T138" fmla="*/ 37 h 3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4" h="37">
                  <a:moveTo>
                    <a:pt x="0" y="26"/>
                  </a:moveTo>
                  <a:lnTo>
                    <a:pt x="4" y="28"/>
                  </a:lnTo>
                  <a:lnTo>
                    <a:pt x="8" y="30"/>
                  </a:lnTo>
                  <a:lnTo>
                    <a:pt x="12" y="34"/>
                  </a:lnTo>
                  <a:lnTo>
                    <a:pt x="16" y="35"/>
                  </a:lnTo>
                  <a:lnTo>
                    <a:pt x="20" y="37"/>
                  </a:lnTo>
                  <a:lnTo>
                    <a:pt x="24" y="37"/>
                  </a:lnTo>
                  <a:lnTo>
                    <a:pt x="30" y="37"/>
                  </a:lnTo>
                  <a:lnTo>
                    <a:pt x="36" y="37"/>
                  </a:lnTo>
                  <a:lnTo>
                    <a:pt x="40" y="34"/>
                  </a:lnTo>
                  <a:lnTo>
                    <a:pt x="42" y="30"/>
                  </a:lnTo>
                  <a:lnTo>
                    <a:pt x="46" y="26"/>
                  </a:lnTo>
                  <a:lnTo>
                    <a:pt x="50" y="22"/>
                  </a:lnTo>
                  <a:lnTo>
                    <a:pt x="54" y="19"/>
                  </a:lnTo>
                  <a:lnTo>
                    <a:pt x="56" y="15"/>
                  </a:lnTo>
                  <a:lnTo>
                    <a:pt x="60" y="11"/>
                  </a:lnTo>
                  <a:lnTo>
                    <a:pt x="64" y="8"/>
                  </a:lnTo>
                  <a:lnTo>
                    <a:pt x="64" y="6"/>
                  </a:lnTo>
                  <a:lnTo>
                    <a:pt x="60" y="4"/>
                  </a:lnTo>
                  <a:lnTo>
                    <a:pt x="56" y="2"/>
                  </a:lnTo>
                  <a:lnTo>
                    <a:pt x="50" y="0"/>
                  </a:lnTo>
                  <a:lnTo>
                    <a:pt x="44" y="0"/>
                  </a:lnTo>
                  <a:lnTo>
                    <a:pt x="40" y="0"/>
                  </a:lnTo>
                  <a:lnTo>
                    <a:pt x="34" y="0"/>
                  </a:lnTo>
                  <a:lnTo>
                    <a:pt x="28" y="2"/>
                  </a:lnTo>
                  <a:lnTo>
                    <a:pt x="24" y="4"/>
                  </a:lnTo>
                  <a:lnTo>
                    <a:pt x="20" y="6"/>
                  </a:lnTo>
                  <a:lnTo>
                    <a:pt x="16" y="8"/>
                  </a:lnTo>
                  <a:lnTo>
                    <a:pt x="12" y="11"/>
                  </a:lnTo>
                  <a:lnTo>
                    <a:pt x="8" y="13"/>
                  </a:lnTo>
                  <a:lnTo>
                    <a:pt x="6" y="17"/>
                  </a:lnTo>
                  <a:lnTo>
                    <a:pt x="2" y="21"/>
                  </a:lnTo>
                  <a:lnTo>
                    <a:pt x="0" y="22"/>
                  </a:lnTo>
                  <a:lnTo>
                    <a:pt x="0" y="26"/>
                  </a:lnTo>
                  <a:close/>
                </a:path>
              </a:pathLst>
            </a:custGeom>
            <a:solidFill>
              <a:srgbClr val="FCEF00"/>
            </a:solidFill>
            <a:ln w="9525">
              <a:noFill/>
              <a:round/>
              <a:headEnd/>
              <a:tailEnd/>
            </a:ln>
          </p:spPr>
          <p:txBody>
            <a:bodyPr/>
            <a:lstStyle/>
            <a:p>
              <a:endParaRPr lang="en-US"/>
            </a:p>
          </p:txBody>
        </p:sp>
        <p:sp>
          <p:nvSpPr>
            <p:cNvPr id="24" name="Freeform 19"/>
            <p:cNvSpPr>
              <a:spLocks/>
            </p:cNvSpPr>
            <p:nvPr/>
          </p:nvSpPr>
          <p:spPr bwMode="auto">
            <a:xfrm>
              <a:off x="2416" y="1778"/>
              <a:ext cx="53" cy="28"/>
            </a:xfrm>
            <a:custGeom>
              <a:avLst/>
              <a:gdLst>
                <a:gd name="T0" fmla="*/ 0 w 53"/>
                <a:gd name="T1" fmla="*/ 17 h 28"/>
                <a:gd name="T2" fmla="*/ 2 w 53"/>
                <a:gd name="T3" fmla="*/ 19 h 28"/>
                <a:gd name="T4" fmla="*/ 2 w 53"/>
                <a:gd name="T5" fmla="*/ 20 h 28"/>
                <a:gd name="T6" fmla="*/ 4 w 53"/>
                <a:gd name="T7" fmla="*/ 22 h 28"/>
                <a:gd name="T8" fmla="*/ 6 w 53"/>
                <a:gd name="T9" fmla="*/ 24 h 28"/>
                <a:gd name="T10" fmla="*/ 8 w 53"/>
                <a:gd name="T11" fmla="*/ 26 h 28"/>
                <a:gd name="T12" fmla="*/ 10 w 53"/>
                <a:gd name="T13" fmla="*/ 26 h 28"/>
                <a:gd name="T14" fmla="*/ 12 w 53"/>
                <a:gd name="T15" fmla="*/ 28 h 28"/>
                <a:gd name="T16" fmla="*/ 16 w 53"/>
                <a:gd name="T17" fmla="*/ 28 h 28"/>
                <a:gd name="T18" fmla="*/ 22 w 53"/>
                <a:gd name="T19" fmla="*/ 28 h 28"/>
                <a:gd name="T20" fmla="*/ 26 w 53"/>
                <a:gd name="T21" fmla="*/ 28 h 28"/>
                <a:gd name="T22" fmla="*/ 32 w 53"/>
                <a:gd name="T23" fmla="*/ 28 h 28"/>
                <a:gd name="T24" fmla="*/ 35 w 53"/>
                <a:gd name="T25" fmla="*/ 26 h 28"/>
                <a:gd name="T26" fmla="*/ 41 w 53"/>
                <a:gd name="T27" fmla="*/ 24 h 28"/>
                <a:gd name="T28" fmla="*/ 45 w 53"/>
                <a:gd name="T29" fmla="*/ 22 h 28"/>
                <a:gd name="T30" fmla="*/ 49 w 53"/>
                <a:gd name="T31" fmla="*/ 20 h 28"/>
                <a:gd name="T32" fmla="*/ 53 w 53"/>
                <a:gd name="T33" fmla="*/ 19 h 28"/>
                <a:gd name="T34" fmla="*/ 53 w 53"/>
                <a:gd name="T35" fmla="*/ 19 h 28"/>
                <a:gd name="T36" fmla="*/ 53 w 53"/>
                <a:gd name="T37" fmla="*/ 19 h 28"/>
                <a:gd name="T38" fmla="*/ 53 w 53"/>
                <a:gd name="T39" fmla="*/ 17 h 28"/>
                <a:gd name="T40" fmla="*/ 53 w 53"/>
                <a:gd name="T41" fmla="*/ 17 h 28"/>
                <a:gd name="T42" fmla="*/ 53 w 53"/>
                <a:gd name="T43" fmla="*/ 17 h 28"/>
                <a:gd name="T44" fmla="*/ 53 w 53"/>
                <a:gd name="T45" fmla="*/ 17 h 28"/>
                <a:gd name="T46" fmla="*/ 51 w 53"/>
                <a:gd name="T47" fmla="*/ 13 h 28"/>
                <a:gd name="T48" fmla="*/ 49 w 53"/>
                <a:gd name="T49" fmla="*/ 11 h 28"/>
                <a:gd name="T50" fmla="*/ 45 w 53"/>
                <a:gd name="T51" fmla="*/ 7 h 28"/>
                <a:gd name="T52" fmla="*/ 41 w 53"/>
                <a:gd name="T53" fmla="*/ 6 h 28"/>
                <a:gd name="T54" fmla="*/ 37 w 53"/>
                <a:gd name="T55" fmla="*/ 4 h 28"/>
                <a:gd name="T56" fmla="*/ 34 w 53"/>
                <a:gd name="T57" fmla="*/ 2 h 28"/>
                <a:gd name="T58" fmla="*/ 30 w 53"/>
                <a:gd name="T59" fmla="*/ 0 h 28"/>
                <a:gd name="T60" fmla="*/ 26 w 53"/>
                <a:gd name="T61" fmla="*/ 0 h 28"/>
                <a:gd name="T62" fmla="*/ 22 w 53"/>
                <a:gd name="T63" fmla="*/ 0 h 28"/>
                <a:gd name="T64" fmla="*/ 18 w 53"/>
                <a:gd name="T65" fmla="*/ 0 h 28"/>
                <a:gd name="T66" fmla="*/ 14 w 53"/>
                <a:gd name="T67" fmla="*/ 2 h 28"/>
                <a:gd name="T68" fmla="*/ 12 w 53"/>
                <a:gd name="T69" fmla="*/ 4 h 28"/>
                <a:gd name="T70" fmla="*/ 8 w 53"/>
                <a:gd name="T71" fmla="*/ 6 h 28"/>
                <a:gd name="T72" fmla="*/ 6 w 53"/>
                <a:gd name="T73" fmla="*/ 7 h 28"/>
                <a:gd name="T74" fmla="*/ 2 w 53"/>
                <a:gd name="T75" fmla="*/ 11 h 28"/>
                <a:gd name="T76" fmla="*/ 0 w 53"/>
                <a:gd name="T77" fmla="*/ 13 h 28"/>
                <a:gd name="T78" fmla="*/ 0 w 53"/>
                <a:gd name="T79" fmla="*/ 13 h 28"/>
                <a:gd name="T80" fmla="*/ 0 w 53"/>
                <a:gd name="T81" fmla="*/ 15 h 28"/>
                <a:gd name="T82" fmla="*/ 0 w 53"/>
                <a:gd name="T83" fmla="*/ 15 h 28"/>
                <a:gd name="T84" fmla="*/ 0 w 53"/>
                <a:gd name="T85" fmla="*/ 15 h 28"/>
                <a:gd name="T86" fmla="*/ 0 w 53"/>
                <a:gd name="T87" fmla="*/ 15 h 28"/>
                <a:gd name="T88" fmla="*/ 0 w 53"/>
                <a:gd name="T89" fmla="*/ 15 h 28"/>
                <a:gd name="T90" fmla="*/ 0 w 53"/>
                <a:gd name="T91" fmla="*/ 15 h 28"/>
                <a:gd name="T92" fmla="*/ 0 w 53"/>
                <a:gd name="T93" fmla="*/ 17 h 28"/>
                <a:gd name="T94" fmla="*/ 0 w 53"/>
                <a:gd name="T95" fmla="*/ 17 h 28"/>
                <a:gd name="T96" fmla="*/ 0 w 53"/>
                <a:gd name="T97" fmla="*/ 17 h 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28"/>
                <a:gd name="T149" fmla="*/ 53 w 53"/>
                <a:gd name="T150" fmla="*/ 28 h 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28">
                  <a:moveTo>
                    <a:pt x="0" y="17"/>
                  </a:moveTo>
                  <a:lnTo>
                    <a:pt x="2" y="19"/>
                  </a:lnTo>
                  <a:lnTo>
                    <a:pt x="2" y="20"/>
                  </a:lnTo>
                  <a:lnTo>
                    <a:pt x="4" y="22"/>
                  </a:lnTo>
                  <a:lnTo>
                    <a:pt x="6" y="24"/>
                  </a:lnTo>
                  <a:lnTo>
                    <a:pt x="8" y="26"/>
                  </a:lnTo>
                  <a:lnTo>
                    <a:pt x="10" y="26"/>
                  </a:lnTo>
                  <a:lnTo>
                    <a:pt x="12" y="28"/>
                  </a:lnTo>
                  <a:lnTo>
                    <a:pt x="16" y="28"/>
                  </a:lnTo>
                  <a:lnTo>
                    <a:pt x="22" y="28"/>
                  </a:lnTo>
                  <a:lnTo>
                    <a:pt x="26" y="28"/>
                  </a:lnTo>
                  <a:lnTo>
                    <a:pt x="32" y="28"/>
                  </a:lnTo>
                  <a:lnTo>
                    <a:pt x="35" y="26"/>
                  </a:lnTo>
                  <a:lnTo>
                    <a:pt x="41" y="24"/>
                  </a:lnTo>
                  <a:lnTo>
                    <a:pt x="45" y="22"/>
                  </a:lnTo>
                  <a:lnTo>
                    <a:pt x="49" y="20"/>
                  </a:lnTo>
                  <a:lnTo>
                    <a:pt x="53" y="19"/>
                  </a:lnTo>
                  <a:lnTo>
                    <a:pt x="53" y="17"/>
                  </a:lnTo>
                  <a:lnTo>
                    <a:pt x="51" y="13"/>
                  </a:lnTo>
                  <a:lnTo>
                    <a:pt x="49" y="11"/>
                  </a:lnTo>
                  <a:lnTo>
                    <a:pt x="45" y="7"/>
                  </a:lnTo>
                  <a:lnTo>
                    <a:pt x="41" y="6"/>
                  </a:lnTo>
                  <a:lnTo>
                    <a:pt x="37" y="4"/>
                  </a:lnTo>
                  <a:lnTo>
                    <a:pt x="34" y="2"/>
                  </a:lnTo>
                  <a:lnTo>
                    <a:pt x="30" y="0"/>
                  </a:lnTo>
                  <a:lnTo>
                    <a:pt x="26" y="0"/>
                  </a:lnTo>
                  <a:lnTo>
                    <a:pt x="22" y="0"/>
                  </a:lnTo>
                  <a:lnTo>
                    <a:pt x="18" y="0"/>
                  </a:lnTo>
                  <a:lnTo>
                    <a:pt x="14" y="2"/>
                  </a:lnTo>
                  <a:lnTo>
                    <a:pt x="12" y="4"/>
                  </a:lnTo>
                  <a:lnTo>
                    <a:pt x="8" y="6"/>
                  </a:lnTo>
                  <a:lnTo>
                    <a:pt x="6" y="7"/>
                  </a:lnTo>
                  <a:lnTo>
                    <a:pt x="2" y="11"/>
                  </a:lnTo>
                  <a:lnTo>
                    <a:pt x="0" y="13"/>
                  </a:lnTo>
                  <a:lnTo>
                    <a:pt x="0" y="15"/>
                  </a:lnTo>
                  <a:lnTo>
                    <a:pt x="0" y="17"/>
                  </a:lnTo>
                  <a:close/>
                </a:path>
              </a:pathLst>
            </a:custGeom>
            <a:solidFill>
              <a:srgbClr val="FCEF00"/>
            </a:solidFill>
            <a:ln w="9525">
              <a:noFill/>
              <a:round/>
              <a:headEnd/>
              <a:tailEnd/>
            </a:ln>
          </p:spPr>
          <p:txBody>
            <a:bodyPr/>
            <a:lstStyle/>
            <a:p>
              <a:endParaRPr lang="en-US"/>
            </a:p>
          </p:txBody>
        </p:sp>
        <p:sp>
          <p:nvSpPr>
            <p:cNvPr id="25" name="Freeform 20"/>
            <p:cNvSpPr>
              <a:spLocks/>
            </p:cNvSpPr>
            <p:nvPr/>
          </p:nvSpPr>
          <p:spPr bwMode="auto">
            <a:xfrm>
              <a:off x="2442" y="1763"/>
              <a:ext cx="15" cy="8"/>
            </a:xfrm>
            <a:custGeom>
              <a:avLst/>
              <a:gdLst>
                <a:gd name="T0" fmla="*/ 2 w 15"/>
                <a:gd name="T1" fmla="*/ 4 h 8"/>
                <a:gd name="T2" fmla="*/ 15 w 15"/>
                <a:gd name="T3" fmla="*/ 8 h 8"/>
                <a:gd name="T4" fmla="*/ 6 w 15"/>
                <a:gd name="T5" fmla="*/ 0 h 8"/>
                <a:gd name="T6" fmla="*/ 0 w 15"/>
                <a:gd name="T7" fmla="*/ 4 h 8"/>
                <a:gd name="T8" fmla="*/ 0 w 15"/>
                <a:gd name="T9" fmla="*/ 4 h 8"/>
                <a:gd name="T10" fmla="*/ 0 w 15"/>
                <a:gd name="T11" fmla="*/ 4 h 8"/>
                <a:gd name="T12" fmla="*/ 2 w 15"/>
                <a:gd name="T13" fmla="*/ 4 h 8"/>
                <a:gd name="T14" fmla="*/ 2 w 15"/>
                <a:gd name="T15" fmla="*/ 4 h 8"/>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8"/>
                <a:gd name="T26" fmla="*/ 15 w 1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8">
                  <a:moveTo>
                    <a:pt x="2" y="4"/>
                  </a:moveTo>
                  <a:lnTo>
                    <a:pt x="15" y="8"/>
                  </a:lnTo>
                  <a:lnTo>
                    <a:pt x="6" y="0"/>
                  </a:lnTo>
                  <a:lnTo>
                    <a:pt x="0" y="4"/>
                  </a:lnTo>
                  <a:lnTo>
                    <a:pt x="2" y="4"/>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2497" y="1650"/>
              <a:ext cx="81" cy="85"/>
            </a:xfrm>
            <a:custGeom>
              <a:avLst/>
              <a:gdLst>
                <a:gd name="T0" fmla="*/ 0 w 81"/>
                <a:gd name="T1" fmla="*/ 63 h 85"/>
                <a:gd name="T2" fmla="*/ 26 w 81"/>
                <a:gd name="T3" fmla="*/ 85 h 85"/>
                <a:gd name="T4" fmla="*/ 36 w 81"/>
                <a:gd name="T5" fmla="*/ 84 h 85"/>
                <a:gd name="T6" fmla="*/ 38 w 81"/>
                <a:gd name="T7" fmla="*/ 78 h 85"/>
                <a:gd name="T8" fmla="*/ 40 w 81"/>
                <a:gd name="T9" fmla="*/ 74 h 85"/>
                <a:gd name="T10" fmla="*/ 44 w 81"/>
                <a:gd name="T11" fmla="*/ 69 h 85"/>
                <a:gd name="T12" fmla="*/ 46 w 81"/>
                <a:gd name="T13" fmla="*/ 65 h 85"/>
                <a:gd name="T14" fmla="*/ 50 w 81"/>
                <a:gd name="T15" fmla="*/ 61 h 85"/>
                <a:gd name="T16" fmla="*/ 53 w 81"/>
                <a:gd name="T17" fmla="*/ 56 h 85"/>
                <a:gd name="T18" fmla="*/ 57 w 81"/>
                <a:gd name="T19" fmla="*/ 54 h 85"/>
                <a:gd name="T20" fmla="*/ 63 w 81"/>
                <a:gd name="T21" fmla="*/ 50 h 85"/>
                <a:gd name="T22" fmla="*/ 63 w 81"/>
                <a:gd name="T23" fmla="*/ 50 h 85"/>
                <a:gd name="T24" fmla="*/ 65 w 81"/>
                <a:gd name="T25" fmla="*/ 50 h 85"/>
                <a:gd name="T26" fmla="*/ 65 w 81"/>
                <a:gd name="T27" fmla="*/ 48 h 85"/>
                <a:gd name="T28" fmla="*/ 67 w 81"/>
                <a:gd name="T29" fmla="*/ 48 h 85"/>
                <a:gd name="T30" fmla="*/ 67 w 81"/>
                <a:gd name="T31" fmla="*/ 48 h 85"/>
                <a:gd name="T32" fmla="*/ 69 w 81"/>
                <a:gd name="T33" fmla="*/ 48 h 85"/>
                <a:gd name="T34" fmla="*/ 69 w 81"/>
                <a:gd name="T35" fmla="*/ 47 h 85"/>
                <a:gd name="T36" fmla="*/ 69 w 81"/>
                <a:gd name="T37" fmla="*/ 47 h 85"/>
                <a:gd name="T38" fmla="*/ 69 w 81"/>
                <a:gd name="T39" fmla="*/ 41 h 85"/>
                <a:gd name="T40" fmla="*/ 67 w 81"/>
                <a:gd name="T41" fmla="*/ 35 h 85"/>
                <a:gd name="T42" fmla="*/ 69 w 81"/>
                <a:gd name="T43" fmla="*/ 30 h 85"/>
                <a:gd name="T44" fmla="*/ 71 w 81"/>
                <a:gd name="T45" fmla="*/ 24 h 85"/>
                <a:gd name="T46" fmla="*/ 73 w 81"/>
                <a:gd name="T47" fmla="*/ 21 h 85"/>
                <a:gd name="T48" fmla="*/ 75 w 81"/>
                <a:gd name="T49" fmla="*/ 15 h 85"/>
                <a:gd name="T50" fmla="*/ 79 w 81"/>
                <a:gd name="T51" fmla="*/ 10 h 85"/>
                <a:gd name="T52" fmla="*/ 81 w 81"/>
                <a:gd name="T53" fmla="*/ 6 h 85"/>
                <a:gd name="T54" fmla="*/ 81 w 81"/>
                <a:gd name="T55" fmla="*/ 6 h 85"/>
                <a:gd name="T56" fmla="*/ 81 w 81"/>
                <a:gd name="T57" fmla="*/ 4 h 85"/>
                <a:gd name="T58" fmla="*/ 81 w 81"/>
                <a:gd name="T59" fmla="*/ 4 h 85"/>
                <a:gd name="T60" fmla="*/ 81 w 81"/>
                <a:gd name="T61" fmla="*/ 4 h 85"/>
                <a:gd name="T62" fmla="*/ 81 w 81"/>
                <a:gd name="T63" fmla="*/ 4 h 85"/>
                <a:gd name="T64" fmla="*/ 79 w 81"/>
                <a:gd name="T65" fmla="*/ 4 h 85"/>
                <a:gd name="T66" fmla="*/ 79 w 81"/>
                <a:gd name="T67" fmla="*/ 2 h 85"/>
                <a:gd name="T68" fmla="*/ 79 w 81"/>
                <a:gd name="T69" fmla="*/ 2 h 85"/>
                <a:gd name="T70" fmla="*/ 79 w 81"/>
                <a:gd name="T71" fmla="*/ 2 h 85"/>
                <a:gd name="T72" fmla="*/ 79 w 81"/>
                <a:gd name="T73" fmla="*/ 2 h 85"/>
                <a:gd name="T74" fmla="*/ 77 w 81"/>
                <a:gd name="T75" fmla="*/ 2 h 85"/>
                <a:gd name="T76" fmla="*/ 77 w 81"/>
                <a:gd name="T77" fmla="*/ 2 h 85"/>
                <a:gd name="T78" fmla="*/ 59 w 81"/>
                <a:gd name="T79" fmla="*/ 0 h 85"/>
                <a:gd name="T80" fmla="*/ 0 w 81"/>
                <a:gd name="T81" fmla="*/ 61 h 85"/>
                <a:gd name="T82" fmla="*/ 0 w 81"/>
                <a:gd name="T83" fmla="*/ 61 h 85"/>
                <a:gd name="T84" fmla="*/ 0 w 81"/>
                <a:gd name="T85" fmla="*/ 61 h 85"/>
                <a:gd name="T86" fmla="*/ 0 w 81"/>
                <a:gd name="T87" fmla="*/ 63 h 85"/>
                <a:gd name="T88" fmla="*/ 0 w 81"/>
                <a:gd name="T89" fmla="*/ 63 h 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1"/>
                <a:gd name="T136" fmla="*/ 0 h 85"/>
                <a:gd name="T137" fmla="*/ 81 w 81"/>
                <a:gd name="T138" fmla="*/ 85 h 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1" h="85">
                  <a:moveTo>
                    <a:pt x="0" y="63"/>
                  </a:moveTo>
                  <a:lnTo>
                    <a:pt x="26" y="85"/>
                  </a:lnTo>
                  <a:lnTo>
                    <a:pt x="36" y="84"/>
                  </a:lnTo>
                  <a:lnTo>
                    <a:pt x="38" y="78"/>
                  </a:lnTo>
                  <a:lnTo>
                    <a:pt x="40" y="74"/>
                  </a:lnTo>
                  <a:lnTo>
                    <a:pt x="44" y="69"/>
                  </a:lnTo>
                  <a:lnTo>
                    <a:pt x="46" y="65"/>
                  </a:lnTo>
                  <a:lnTo>
                    <a:pt x="50" y="61"/>
                  </a:lnTo>
                  <a:lnTo>
                    <a:pt x="53" y="56"/>
                  </a:lnTo>
                  <a:lnTo>
                    <a:pt x="57" y="54"/>
                  </a:lnTo>
                  <a:lnTo>
                    <a:pt x="63" y="50"/>
                  </a:lnTo>
                  <a:lnTo>
                    <a:pt x="65" y="50"/>
                  </a:lnTo>
                  <a:lnTo>
                    <a:pt x="65" y="48"/>
                  </a:lnTo>
                  <a:lnTo>
                    <a:pt x="67" y="48"/>
                  </a:lnTo>
                  <a:lnTo>
                    <a:pt x="69" y="48"/>
                  </a:lnTo>
                  <a:lnTo>
                    <a:pt x="69" y="47"/>
                  </a:lnTo>
                  <a:lnTo>
                    <a:pt x="69" y="41"/>
                  </a:lnTo>
                  <a:lnTo>
                    <a:pt x="67" y="35"/>
                  </a:lnTo>
                  <a:lnTo>
                    <a:pt x="69" y="30"/>
                  </a:lnTo>
                  <a:lnTo>
                    <a:pt x="71" y="24"/>
                  </a:lnTo>
                  <a:lnTo>
                    <a:pt x="73" y="21"/>
                  </a:lnTo>
                  <a:lnTo>
                    <a:pt x="75" y="15"/>
                  </a:lnTo>
                  <a:lnTo>
                    <a:pt x="79" y="10"/>
                  </a:lnTo>
                  <a:lnTo>
                    <a:pt x="81" y="6"/>
                  </a:lnTo>
                  <a:lnTo>
                    <a:pt x="81" y="4"/>
                  </a:lnTo>
                  <a:lnTo>
                    <a:pt x="79" y="4"/>
                  </a:lnTo>
                  <a:lnTo>
                    <a:pt x="79" y="2"/>
                  </a:lnTo>
                  <a:lnTo>
                    <a:pt x="77" y="2"/>
                  </a:lnTo>
                  <a:lnTo>
                    <a:pt x="59" y="0"/>
                  </a:lnTo>
                  <a:lnTo>
                    <a:pt x="0" y="61"/>
                  </a:lnTo>
                  <a:lnTo>
                    <a:pt x="0" y="63"/>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2533" y="1745"/>
              <a:ext cx="39" cy="22"/>
            </a:xfrm>
            <a:custGeom>
              <a:avLst/>
              <a:gdLst>
                <a:gd name="T0" fmla="*/ 2 w 39"/>
                <a:gd name="T1" fmla="*/ 3 h 22"/>
                <a:gd name="T2" fmla="*/ 21 w 39"/>
                <a:gd name="T3" fmla="*/ 22 h 22"/>
                <a:gd name="T4" fmla="*/ 23 w 39"/>
                <a:gd name="T5" fmla="*/ 22 h 22"/>
                <a:gd name="T6" fmla="*/ 27 w 39"/>
                <a:gd name="T7" fmla="*/ 22 h 22"/>
                <a:gd name="T8" fmla="*/ 29 w 39"/>
                <a:gd name="T9" fmla="*/ 22 h 22"/>
                <a:gd name="T10" fmla="*/ 31 w 39"/>
                <a:gd name="T11" fmla="*/ 20 h 22"/>
                <a:gd name="T12" fmla="*/ 33 w 39"/>
                <a:gd name="T13" fmla="*/ 18 h 22"/>
                <a:gd name="T14" fmla="*/ 35 w 39"/>
                <a:gd name="T15" fmla="*/ 16 h 22"/>
                <a:gd name="T16" fmla="*/ 37 w 39"/>
                <a:gd name="T17" fmla="*/ 14 h 22"/>
                <a:gd name="T18" fmla="*/ 37 w 39"/>
                <a:gd name="T19" fmla="*/ 13 h 22"/>
                <a:gd name="T20" fmla="*/ 37 w 39"/>
                <a:gd name="T21" fmla="*/ 11 h 22"/>
                <a:gd name="T22" fmla="*/ 37 w 39"/>
                <a:gd name="T23" fmla="*/ 11 h 22"/>
                <a:gd name="T24" fmla="*/ 37 w 39"/>
                <a:gd name="T25" fmla="*/ 11 h 22"/>
                <a:gd name="T26" fmla="*/ 37 w 39"/>
                <a:gd name="T27" fmla="*/ 9 h 22"/>
                <a:gd name="T28" fmla="*/ 37 w 39"/>
                <a:gd name="T29" fmla="*/ 9 h 22"/>
                <a:gd name="T30" fmla="*/ 37 w 39"/>
                <a:gd name="T31" fmla="*/ 9 h 22"/>
                <a:gd name="T32" fmla="*/ 39 w 39"/>
                <a:gd name="T33" fmla="*/ 9 h 22"/>
                <a:gd name="T34" fmla="*/ 39 w 39"/>
                <a:gd name="T35" fmla="*/ 9 h 22"/>
                <a:gd name="T36" fmla="*/ 37 w 39"/>
                <a:gd name="T37" fmla="*/ 7 h 22"/>
                <a:gd name="T38" fmla="*/ 35 w 39"/>
                <a:gd name="T39" fmla="*/ 5 h 22"/>
                <a:gd name="T40" fmla="*/ 31 w 39"/>
                <a:gd name="T41" fmla="*/ 3 h 22"/>
                <a:gd name="T42" fmla="*/ 29 w 39"/>
                <a:gd name="T43" fmla="*/ 3 h 22"/>
                <a:gd name="T44" fmla="*/ 25 w 39"/>
                <a:gd name="T45" fmla="*/ 3 h 22"/>
                <a:gd name="T46" fmla="*/ 23 w 39"/>
                <a:gd name="T47" fmla="*/ 2 h 22"/>
                <a:gd name="T48" fmla="*/ 19 w 39"/>
                <a:gd name="T49" fmla="*/ 2 h 22"/>
                <a:gd name="T50" fmla="*/ 17 w 39"/>
                <a:gd name="T51" fmla="*/ 0 h 22"/>
                <a:gd name="T52" fmla="*/ 15 w 39"/>
                <a:gd name="T53" fmla="*/ 0 h 22"/>
                <a:gd name="T54" fmla="*/ 14 w 39"/>
                <a:gd name="T55" fmla="*/ 2 h 22"/>
                <a:gd name="T56" fmla="*/ 12 w 39"/>
                <a:gd name="T57" fmla="*/ 2 h 22"/>
                <a:gd name="T58" fmla="*/ 10 w 39"/>
                <a:gd name="T59" fmla="*/ 2 h 22"/>
                <a:gd name="T60" fmla="*/ 6 w 39"/>
                <a:gd name="T61" fmla="*/ 2 h 22"/>
                <a:gd name="T62" fmla="*/ 4 w 39"/>
                <a:gd name="T63" fmla="*/ 2 h 22"/>
                <a:gd name="T64" fmla="*/ 2 w 39"/>
                <a:gd name="T65" fmla="*/ 2 h 22"/>
                <a:gd name="T66" fmla="*/ 0 w 39"/>
                <a:gd name="T67" fmla="*/ 2 h 22"/>
                <a:gd name="T68" fmla="*/ 0 w 39"/>
                <a:gd name="T69" fmla="*/ 2 h 22"/>
                <a:gd name="T70" fmla="*/ 2 w 39"/>
                <a:gd name="T71" fmla="*/ 3 h 22"/>
                <a:gd name="T72" fmla="*/ 2 w 39"/>
                <a:gd name="T73" fmla="*/ 3 h 22"/>
                <a:gd name="T74" fmla="*/ 2 w 39"/>
                <a:gd name="T75" fmla="*/ 3 h 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
                <a:gd name="T115" fmla="*/ 0 h 22"/>
                <a:gd name="T116" fmla="*/ 39 w 39"/>
                <a:gd name="T117" fmla="*/ 22 h 2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 h="22">
                  <a:moveTo>
                    <a:pt x="2" y="3"/>
                  </a:moveTo>
                  <a:lnTo>
                    <a:pt x="21" y="22"/>
                  </a:lnTo>
                  <a:lnTo>
                    <a:pt x="23" y="22"/>
                  </a:lnTo>
                  <a:lnTo>
                    <a:pt x="27" y="22"/>
                  </a:lnTo>
                  <a:lnTo>
                    <a:pt x="29" y="22"/>
                  </a:lnTo>
                  <a:lnTo>
                    <a:pt x="31" y="20"/>
                  </a:lnTo>
                  <a:lnTo>
                    <a:pt x="33" y="18"/>
                  </a:lnTo>
                  <a:lnTo>
                    <a:pt x="35" y="16"/>
                  </a:lnTo>
                  <a:lnTo>
                    <a:pt x="37" y="14"/>
                  </a:lnTo>
                  <a:lnTo>
                    <a:pt x="37" y="13"/>
                  </a:lnTo>
                  <a:lnTo>
                    <a:pt x="37" y="11"/>
                  </a:lnTo>
                  <a:lnTo>
                    <a:pt x="37" y="9"/>
                  </a:lnTo>
                  <a:lnTo>
                    <a:pt x="39" y="9"/>
                  </a:lnTo>
                  <a:lnTo>
                    <a:pt x="37" y="7"/>
                  </a:lnTo>
                  <a:lnTo>
                    <a:pt x="35" y="5"/>
                  </a:lnTo>
                  <a:lnTo>
                    <a:pt x="31" y="3"/>
                  </a:lnTo>
                  <a:lnTo>
                    <a:pt x="29" y="3"/>
                  </a:lnTo>
                  <a:lnTo>
                    <a:pt x="25" y="3"/>
                  </a:lnTo>
                  <a:lnTo>
                    <a:pt x="23" y="2"/>
                  </a:lnTo>
                  <a:lnTo>
                    <a:pt x="19" y="2"/>
                  </a:lnTo>
                  <a:lnTo>
                    <a:pt x="17" y="0"/>
                  </a:lnTo>
                  <a:lnTo>
                    <a:pt x="15" y="0"/>
                  </a:lnTo>
                  <a:lnTo>
                    <a:pt x="14" y="2"/>
                  </a:lnTo>
                  <a:lnTo>
                    <a:pt x="12" y="2"/>
                  </a:lnTo>
                  <a:lnTo>
                    <a:pt x="10" y="2"/>
                  </a:lnTo>
                  <a:lnTo>
                    <a:pt x="6" y="2"/>
                  </a:lnTo>
                  <a:lnTo>
                    <a:pt x="4" y="2"/>
                  </a:lnTo>
                  <a:lnTo>
                    <a:pt x="2" y="2"/>
                  </a:lnTo>
                  <a:lnTo>
                    <a:pt x="0" y="2"/>
                  </a:lnTo>
                  <a:lnTo>
                    <a:pt x="2" y="3"/>
                  </a:lnTo>
                  <a:close/>
                </a:path>
              </a:pathLst>
            </a:custGeom>
            <a:solidFill>
              <a:srgbClr val="FCEF00"/>
            </a:solidFill>
            <a:ln w="9525">
              <a:noFill/>
              <a:round/>
              <a:headEnd/>
              <a:tailEnd/>
            </a:ln>
          </p:spPr>
          <p:txBody>
            <a:bodyPr/>
            <a:lstStyle/>
            <a:p>
              <a:endParaRPr lang="en-US"/>
            </a:p>
          </p:txBody>
        </p:sp>
        <p:sp>
          <p:nvSpPr>
            <p:cNvPr id="28" name="Freeform 23"/>
            <p:cNvSpPr>
              <a:spLocks/>
            </p:cNvSpPr>
            <p:nvPr/>
          </p:nvSpPr>
          <p:spPr bwMode="auto">
            <a:xfrm>
              <a:off x="2552" y="1704"/>
              <a:ext cx="52" cy="35"/>
            </a:xfrm>
            <a:custGeom>
              <a:avLst/>
              <a:gdLst>
                <a:gd name="T0" fmla="*/ 0 w 52"/>
                <a:gd name="T1" fmla="*/ 31 h 35"/>
                <a:gd name="T2" fmla="*/ 4 w 52"/>
                <a:gd name="T3" fmla="*/ 33 h 35"/>
                <a:gd name="T4" fmla="*/ 8 w 52"/>
                <a:gd name="T5" fmla="*/ 33 h 35"/>
                <a:gd name="T6" fmla="*/ 12 w 52"/>
                <a:gd name="T7" fmla="*/ 35 h 35"/>
                <a:gd name="T8" fmla="*/ 18 w 52"/>
                <a:gd name="T9" fmla="*/ 35 h 35"/>
                <a:gd name="T10" fmla="*/ 22 w 52"/>
                <a:gd name="T11" fmla="*/ 35 h 35"/>
                <a:gd name="T12" fmla="*/ 26 w 52"/>
                <a:gd name="T13" fmla="*/ 35 h 35"/>
                <a:gd name="T14" fmla="*/ 32 w 52"/>
                <a:gd name="T15" fmla="*/ 33 h 35"/>
                <a:gd name="T16" fmla="*/ 36 w 52"/>
                <a:gd name="T17" fmla="*/ 30 h 35"/>
                <a:gd name="T18" fmla="*/ 40 w 52"/>
                <a:gd name="T19" fmla="*/ 28 h 35"/>
                <a:gd name="T20" fmla="*/ 42 w 52"/>
                <a:gd name="T21" fmla="*/ 24 h 35"/>
                <a:gd name="T22" fmla="*/ 46 w 52"/>
                <a:gd name="T23" fmla="*/ 20 h 35"/>
                <a:gd name="T24" fmla="*/ 48 w 52"/>
                <a:gd name="T25" fmla="*/ 17 h 35"/>
                <a:gd name="T26" fmla="*/ 50 w 52"/>
                <a:gd name="T27" fmla="*/ 13 h 35"/>
                <a:gd name="T28" fmla="*/ 52 w 52"/>
                <a:gd name="T29" fmla="*/ 9 h 35"/>
                <a:gd name="T30" fmla="*/ 52 w 52"/>
                <a:gd name="T31" fmla="*/ 6 h 35"/>
                <a:gd name="T32" fmla="*/ 52 w 52"/>
                <a:gd name="T33" fmla="*/ 0 h 35"/>
                <a:gd name="T34" fmla="*/ 46 w 52"/>
                <a:gd name="T35" fmla="*/ 0 h 35"/>
                <a:gd name="T36" fmla="*/ 40 w 52"/>
                <a:gd name="T37" fmla="*/ 0 h 35"/>
                <a:gd name="T38" fmla="*/ 32 w 52"/>
                <a:gd name="T39" fmla="*/ 2 h 35"/>
                <a:gd name="T40" fmla="*/ 26 w 52"/>
                <a:gd name="T41" fmla="*/ 2 h 35"/>
                <a:gd name="T42" fmla="*/ 20 w 52"/>
                <a:gd name="T43" fmla="*/ 6 h 35"/>
                <a:gd name="T44" fmla="*/ 16 w 52"/>
                <a:gd name="T45" fmla="*/ 7 h 35"/>
                <a:gd name="T46" fmla="*/ 10 w 52"/>
                <a:gd name="T47" fmla="*/ 11 h 35"/>
                <a:gd name="T48" fmla="*/ 6 w 52"/>
                <a:gd name="T49" fmla="*/ 15 h 35"/>
                <a:gd name="T50" fmla="*/ 4 w 52"/>
                <a:gd name="T51" fmla="*/ 17 h 35"/>
                <a:gd name="T52" fmla="*/ 2 w 52"/>
                <a:gd name="T53" fmla="*/ 20 h 35"/>
                <a:gd name="T54" fmla="*/ 2 w 52"/>
                <a:gd name="T55" fmla="*/ 22 h 35"/>
                <a:gd name="T56" fmla="*/ 0 w 52"/>
                <a:gd name="T57" fmla="*/ 24 h 35"/>
                <a:gd name="T58" fmla="*/ 0 w 52"/>
                <a:gd name="T59" fmla="*/ 26 h 35"/>
                <a:gd name="T60" fmla="*/ 0 w 52"/>
                <a:gd name="T61" fmla="*/ 28 h 35"/>
                <a:gd name="T62" fmla="*/ 0 w 52"/>
                <a:gd name="T63" fmla="*/ 30 h 35"/>
                <a:gd name="T64" fmla="*/ 0 w 52"/>
                <a:gd name="T65" fmla="*/ 31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
                <a:gd name="T100" fmla="*/ 0 h 35"/>
                <a:gd name="T101" fmla="*/ 52 w 52"/>
                <a:gd name="T102" fmla="*/ 35 h 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 h="35">
                  <a:moveTo>
                    <a:pt x="0" y="31"/>
                  </a:moveTo>
                  <a:lnTo>
                    <a:pt x="4" y="33"/>
                  </a:lnTo>
                  <a:lnTo>
                    <a:pt x="8" y="33"/>
                  </a:lnTo>
                  <a:lnTo>
                    <a:pt x="12" y="35"/>
                  </a:lnTo>
                  <a:lnTo>
                    <a:pt x="18" y="35"/>
                  </a:lnTo>
                  <a:lnTo>
                    <a:pt x="22" y="35"/>
                  </a:lnTo>
                  <a:lnTo>
                    <a:pt x="26" y="35"/>
                  </a:lnTo>
                  <a:lnTo>
                    <a:pt x="32" y="33"/>
                  </a:lnTo>
                  <a:lnTo>
                    <a:pt x="36" y="30"/>
                  </a:lnTo>
                  <a:lnTo>
                    <a:pt x="40" y="28"/>
                  </a:lnTo>
                  <a:lnTo>
                    <a:pt x="42" y="24"/>
                  </a:lnTo>
                  <a:lnTo>
                    <a:pt x="46" y="20"/>
                  </a:lnTo>
                  <a:lnTo>
                    <a:pt x="48" y="17"/>
                  </a:lnTo>
                  <a:lnTo>
                    <a:pt x="50" y="13"/>
                  </a:lnTo>
                  <a:lnTo>
                    <a:pt x="52" y="9"/>
                  </a:lnTo>
                  <a:lnTo>
                    <a:pt x="52" y="6"/>
                  </a:lnTo>
                  <a:lnTo>
                    <a:pt x="52" y="0"/>
                  </a:lnTo>
                  <a:lnTo>
                    <a:pt x="46" y="0"/>
                  </a:lnTo>
                  <a:lnTo>
                    <a:pt x="40" y="0"/>
                  </a:lnTo>
                  <a:lnTo>
                    <a:pt x="32" y="2"/>
                  </a:lnTo>
                  <a:lnTo>
                    <a:pt x="26" y="2"/>
                  </a:lnTo>
                  <a:lnTo>
                    <a:pt x="20" y="6"/>
                  </a:lnTo>
                  <a:lnTo>
                    <a:pt x="16" y="7"/>
                  </a:lnTo>
                  <a:lnTo>
                    <a:pt x="10" y="11"/>
                  </a:lnTo>
                  <a:lnTo>
                    <a:pt x="6" y="15"/>
                  </a:lnTo>
                  <a:lnTo>
                    <a:pt x="4" y="17"/>
                  </a:lnTo>
                  <a:lnTo>
                    <a:pt x="2" y="20"/>
                  </a:lnTo>
                  <a:lnTo>
                    <a:pt x="2" y="22"/>
                  </a:lnTo>
                  <a:lnTo>
                    <a:pt x="0" y="24"/>
                  </a:lnTo>
                  <a:lnTo>
                    <a:pt x="0" y="26"/>
                  </a:lnTo>
                  <a:lnTo>
                    <a:pt x="0" y="28"/>
                  </a:lnTo>
                  <a:lnTo>
                    <a:pt x="0" y="30"/>
                  </a:lnTo>
                  <a:lnTo>
                    <a:pt x="0" y="31"/>
                  </a:lnTo>
                  <a:close/>
                </a:path>
              </a:pathLst>
            </a:custGeom>
            <a:solidFill>
              <a:srgbClr val="FCEF00"/>
            </a:solidFill>
            <a:ln w="9525">
              <a:noFill/>
              <a:round/>
              <a:headEnd/>
              <a:tailEnd/>
            </a:ln>
          </p:spPr>
          <p:txBody>
            <a:bodyPr/>
            <a:lstStyle/>
            <a:p>
              <a:endParaRPr lang="en-US"/>
            </a:p>
          </p:txBody>
        </p:sp>
        <p:sp>
          <p:nvSpPr>
            <p:cNvPr id="29" name="Freeform 24"/>
            <p:cNvSpPr>
              <a:spLocks/>
            </p:cNvSpPr>
            <p:nvPr/>
          </p:nvSpPr>
          <p:spPr bwMode="auto">
            <a:xfrm>
              <a:off x="2547" y="1569"/>
              <a:ext cx="11" cy="37"/>
            </a:xfrm>
            <a:custGeom>
              <a:avLst/>
              <a:gdLst>
                <a:gd name="T0" fmla="*/ 0 w 11"/>
                <a:gd name="T1" fmla="*/ 24 h 37"/>
                <a:gd name="T2" fmla="*/ 5 w 11"/>
                <a:gd name="T3" fmla="*/ 33 h 37"/>
                <a:gd name="T4" fmla="*/ 11 w 11"/>
                <a:gd name="T5" fmla="*/ 37 h 37"/>
                <a:gd name="T6" fmla="*/ 9 w 11"/>
                <a:gd name="T7" fmla="*/ 33 h 37"/>
                <a:gd name="T8" fmla="*/ 7 w 11"/>
                <a:gd name="T9" fmla="*/ 29 h 37"/>
                <a:gd name="T10" fmla="*/ 5 w 11"/>
                <a:gd name="T11" fmla="*/ 26 h 37"/>
                <a:gd name="T12" fmla="*/ 5 w 11"/>
                <a:gd name="T13" fmla="*/ 22 h 37"/>
                <a:gd name="T14" fmla="*/ 5 w 11"/>
                <a:gd name="T15" fmla="*/ 18 h 37"/>
                <a:gd name="T16" fmla="*/ 3 w 11"/>
                <a:gd name="T17" fmla="*/ 15 h 37"/>
                <a:gd name="T18" fmla="*/ 3 w 11"/>
                <a:gd name="T19" fmla="*/ 11 h 37"/>
                <a:gd name="T20" fmla="*/ 3 w 11"/>
                <a:gd name="T21" fmla="*/ 5 h 37"/>
                <a:gd name="T22" fmla="*/ 5 w 11"/>
                <a:gd name="T23" fmla="*/ 0 h 37"/>
                <a:gd name="T24" fmla="*/ 3 w 11"/>
                <a:gd name="T25" fmla="*/ 3 h 37"/>
                <a:gd name="T26" fmla="*/ 1 w 11"/>
                <a:gd name="T27" fmla="*/ 5 h 37"/>
                <a:gd name="T28" fmla="*/ 1 w 11"/>
                <a:gd name="T29" fmla="*/ 9 h 37"/>
                <a:gd name="T30" fmla="*/ 0 w 11"/>
                <a:gd name="T31" fmla="*/ 11 h 37"/>
                <a:gd name="T32" fmla="*/ 0 w 11"/>
                <a:gd name="T33" fmla="*/ 15 h 37"/>
                <a:gd name="T34" fmla="*/ 0 w 11"/>
                <a:gd name="T35" fmla="*/ 18 h 37"/>
                <a:gd name="T36" fmla="*/ 0 w 11"/>
                <a:gd name="T37" fmla="*/ 20 h 37"/>
                <a:gd name="T38" fmla="*/ 0 w 11"/>
                <a:gd name="T39" fmla="*/ 24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
                <a:gd name="T61" fmla="*/ 0 h 37"/>
                <a:gd name="T62" fmla="*/ 11 w 11"/>
                <a:gd name="T63" fmla="*/ 37 h 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 h="37">
                  <a:moveTo>
                    <a:pt x="0" y="24"/>
                  </a:moveTo>
                  <a:lnTo>
                    <a:pt x="5" y="33"/>
                  </a:lnTo>
                  <a:lnTo>
                    <a:pt x="11" y="37"/>
                  </a:lnTo>
                  <a:lnTo>
                    <a:pt x="9" y="33"/>
                  </a:lnTo>
                  <a:lnTo>
                    <a:pt x="7" y="29"/>
                  </a:lnTo>
                  <a:lnTo>
                    <a:pt x="5" y="26"/>
                  </a:lnTo>
                  <a:lnTo>
                    <a:pt x="5" y="22"/>
                  </a:lnTo>
                  <a:lnTo>
                    <a:pt x="5" y="18"/>
                  </a:lnTo>
                  <a:lnTo>
                    <a:pt x="3" y="15"/>
                  </a:lnTo>
                  <a:lnTo>
                    <a:pt x="3" y="11"/>
                  </a:lnTo>
                  <a:lnTo>
                    <a:pt x="3" y="5"/>
                  </a:lnTo>
                  <a:lnTo>
                    <a:pt x="5" y="0"/>
                  </a:lnTo>
                  <a:lnTo>
                    <a:pt x="3" y="3"/>
                  </a:lnTo>
                  <a:lnTo>
                    <a:pt x="1" y="5"/>
                  </a:lnTo>
                  <a:lnTo>
                    <a:pt x="1" y="9"/>
                  </a:lnTo>
                  <a:lnTo>
                    <a:pt x="0" y="11"/>
                  </a:lnTo>
                  <a:lnTo>
                    <a:pt x="0" y="15"/>
                  </a:lnTo>
                  <a:lnTo>
                    <a:pt x="0" y="18"/>
                  </a:lnTo>
                  <a:lnTo>
                    <a:pt x="0" y="20"/>
                  </a:lnTo>
                  <a:lnTo>
                    <a:pt x="0" y="24"/>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2578" y="1650"/>
              <a:ext cx="40" cy="43"/>
            </a:xfrm>
            <a:custGeom>
              <a:avLst/>
              <a:gdLst>
                <a:gd name="T0" fmla="*/ 0 w 40"/>
                <a:gd name="T1" fmla="*/ 34 h 43"/>
                <a:gd name="T2" fmla="*/ 4 w 40"/>
                <a:gd name="T3" fmla="*/ 43 h 43"/>
                <a:gd name="T4" fmla="*/ 8 w 40"/>
                <a:gd name="T5" fmla="*/ 43 h 43"/>
                <a:gd name="T6" fmla="*/ 10 w 40"/>
                <a:gd name="T7" fmla="*/ 43 h 43"/>
                <a:gd name="T8" fmla="*/ 14 w 40"/>
                <a:gd name="T9" fmla="*/ 43 h 43"/>
                <a:gd name="T10" fmla="*/ 18 w 40"/>
                <a:gd name="T11" fmla="*/ 41 h 43"/>
                <a:gd name="T12" fmla="*/ 20 w 40"/>
                <a:gd name="T13" fmla="*/ 41 h 43"/>
                <a:gd name="T14" fmla="*/ 24 w 40"/>
                <a:gd name="T15" fmla="*/ 39 h 43"/>
                <a:gd name="T16" fmla="*/ 26 w 40"/>
                <a:gd name="T17" fmla="*/ 37 h 43"/>
                <a:gd name="T18" fmla="*/ 28 w 40"/>
                <a:gd name="T19" fmla="*/ 34 h 43"/>
                <a:gd name="T20" fmla="*/ 32 w 40"/>
                <a:gd name="T21" fmla="*/ 32 h 43"/>
                <a:gd name="T22" fmla="*/ 34 w 40"/>
                <a:gd name="T23" fmla="*/ 28 h 43"/>
                <a:gd name="T24" fmla="*/ 36 w 40"/>
                <a:gd name="T25" fmla="*/ 24 h 43"/>
                <a:gd name="T26" fmla="*/ 38 w 40"/>
                <a:gd name="T27" fmla="*/ 21 h 43"/>
                <a:gd name="T28" fmla="*/ 38 w 40"/>
                <a:gd name="T29" fmla="*/ 17 h 43"/>
                <a:gd name="T30" fmla="*/ 40 w 40"/>
                <a:gd name="T31" fmla="*/ 11 h 43"/>
                <a:gd name="T32" fmla="*/ 40 w 40"/>
                <a:gd name="T33" fmla="*/ 8 h 43"/>
                <a:gd name="T34" fmla="*/ 40 w 40"/>
                <a:gd name="T35" fmla="*/ 2 h 43"/>
                <a:gd name="T36" fmla="*/ 40 w 40"/>
                <a:gd name="T37" fmla="*/ 2 h 43"/>
                <a:gd name="T38" fmla="*/ 40 w 40"/>
                <a:gd name="T39" fmla="*/ 2 h 43"/>
                <a:gd name="T40" fmla="*/ 38 w 40"/>
                <a:gd name="T41" fmla="*/ 0 h 43"/>
                <a:gd name="T42" fmla="*/ 38 w 40"/>
                <a:gd name="T43" fmla="*/ 0 h 43"/>
                <a:gd name="T44" fmla="*/ 38 w 40"/>
                <a:gd name="T45" fmla="*/ 0 h 43"/>
                <a:gd name="T46" fmla="*/ 38 w 40"/>
                <a:gd name="T47" fmla="*/ 0 h 43"/>
                <a:gd name="T48" fmla="*/ 38 w 40"/>
                <a:gd name="T49" fmla="*/ 0 h 43"/>
                <a:gd name="T50" fmla="*/ 38 w 40"/>
                <a:gd name="T51" fmla="*/ 0 h 43"/>
                <a:gd name="T52" fmla="*/ 34 w 40"/>
                <a:gd name="T53" fmla="*/ 0 h 43"/>
                <a:gd name="T54" fmla="*/ 28 w 40"/>
                <a:gd name="T55" fmla="*/ 2 h 43"/>
                <a:gd name="T56" fmla="*/ 24 w 40"/>
                <a:gd name="T57" fmla="*/ 4 h 43"/>
                <a:gd name="T58" fmla="*/ 18 w 40"/>
                <a:gd name="T59" fmla="*/ 6 h 43"/>
                <a:gd name="T60" fmla="*/ 14 w 40"/>
                <a:gd name="T61" fmla="*/ 8 h 43"/>
                <a:gd name="T62" fmla="*/ 10 w 40"/>
                <a:gd name="T63" fmla="*/ 11 h 43"/>
                <a:gd name="T64" fmla="*/ 6 w 40"/>
                <a:gd name="T65" fmla="*/ 15 h 43"/>
                <a:gd name="T66" fmla="*/ 4 w 40"/>
                <a:gd name="T67" fmla="*/ 19 h 43"/>
                <a:gd name="T68" fmla="*/ 2 w 40"/>
                <a:gd name="T69" fmla="*/ 21 h 43"/>
                <a:gd name="T70" fmla="*/ 2 w 40"/>
                <a:gd name="T71" fmla="*/ 22 h 43"/>
                <a:gd name="T72" fmla="*/ 2 w 40"/>
                <a:gd name="T73" fmla="*/ 24 h 43"/>
                <a:gd name="T74" fmla="*/ 2 w 40"/>
                <a:gd name="T75" fmla="*/ 26 h 43"/>
                <a:gd name="T76" fmla="*/ 2 w 40"/>
                <a:gd name="T77" fmla="*/ 28 h 43"/>
                <a:gd name="T78" fmla="*/ 0 w 40"/>
                <a:gd name="T79" fmla="*/ 30 h 43"/>
                <a:gd name="T80" fmla="*/ 0 w 40"/>
                <a:gd name="T81" fmla="*/ 32 h 43"/>
                <a:gd name="T82" fmla="*/ 0 w 40"/>
                <a:gd name="T83" fmla="*/ 34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
                <a:gd name="T127" fmla="*/ 0 h 43"/>
                <a:gd name="T128" fmla="*/ 40 w 40"/>
                <a:gd name="T129" fmla="*/ 43 h 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 h="43">
                  <a:moveTo>
                    <a:pt x="0" y="34"/>
                  </a:moveTo>
                  <a:lnTo>
                    <a:pt x="4" y="43"/>
                  </a:lnTo>
                  <a:lnTo>
                    <a:pt x="8" y="43"/>
                  </a:lnTo>
                  <a:lnTo>
                    <a:pt x="10" y="43"/>
                  </a:lnTo>
                  <a:lnTo>
                    <a:pt x="14" y="43"/>
                  </a:lnTo>
                  <a:lnTo>
                    <a:pt x="18" y="41"/>
                  </a:lnTo>
                  <a:lnTo>
                    <a:pt x="20" y="41"/>
                  </a:lnTo>
                  <a:lnTo>
                    <a:pt x="24" y="39"/>
                  </a:lnTo>
                  <a:lnTo>
                    <a:pt x="26" y="37"/>
                  </a:lnTo>
                  <a:lnTo>
                    <a:pt x="28" y="34"/>
                  </a:lnTo>
                  <a:lnTo>
                    <a:pt x="32" y="32"/>
                  </a:lnTo>
                  <a:lnTo>
                    <a:pt x="34" y="28"/>
                  </a:lnTo>
                  <a:lnTo>
                    <a:pt x="36" y="24"/>
                  </a:lnTo>
                  <a:lnTo>
                    <a:pt x="38" y="21"/>
                  </a:lnTo>
                  <a:lnTo>
                    <a:pt x="38" y="17"/>
                  </a:lnTo>
                  <a:lnTo>
                    <a:pt x="40" y="11"/>
                  </a:lnTo>
                  <a:lnTo>
                    <a:pt x="40" y="8"/>
                  </a:lnTo>
                  <a:lnTo>
                    <a:pt x="40" y="2"/>
                  </a:lnTo>
                  <a:lnTo>
                    <a:pt x="38" y="0"/>
                  </a:lnTo>
                  <a:lnTo>
                    <a:pt x="34" y="0"/>
                  </a:lnTo>
                  <a:lnTo>
                    <a:pt x="28" y="2"/>
                  </a:lnTo>
                  <a:lnTo>
                    <a:pt x="24" y="4"/>
                  </a:lnTo>
                  <a:lnTo>
                    <a:pt x="18" y="6"/>
                  </a:lnTo>
                  <a:lnTo>
                    <a:pt x="14" y="8"/>
                  </a:lnTo>
                  <a:lnTo>
                    <a:pt x="10" y="11"/>
                  </a:lnTo>
                  <a:lnTo>
                    <a:pt x="6" y="15"/>
                  </a:lnTo>
                  <a:lnTo>
                    <a:pt x="4" y="19"/>
                  </a:lnTo>
                  <a:lnTo>
                    <a:pt x="2" y="21"/>
                  </a:lnTo>
                  <a:lnTo>
                    <a:pt x="2" y="22"/>
                  </a:lnTo>
                  <a:lnTo>
                    <a:pt x="2" y="24"/>
                  </a:lnTo>
                  <a:lnTo>
                    <a:pt x="2" y="26"/>
                  </a:lnTo>
                  <a:lnTo>
                    <a:pt x="2" y="28"/>
                  </a:lnTo>
                  <a:lnTo>
                    <a:pt x="0" y="30"/>
                  </a:lnTo>
                  <a:lnTo>
                    <a:pt x="0" y="32"/>
                  </a:lnTo>
                  <a:lnTo>
                    <a:pt x="0" y="34"/>
                  </a:lnTo>
                  <a:close/>
                </a:path>
              </a:pathLst>
            </a:custGeom>
            <a:solidFill>
              <a:srgbClr val="FCEF00"/>
            </a:solidFill>
            <a:ln w="9525">
              <a:noFill/>
              <a:round/>
              <a:headEnd/>
              <a:tailEnd/>
            </a:ln>
          </p:spPr>
          <p:txBody>
            <a:bodyPr/>
            <a:lstStyle/>
            <a:p>
              <a:endParaRPr lang="en-US"/>
            </a:p>
          </p:txBody>
        </p:sp>
        <p:sp>
          <p:nvSpPr>
            <p:cNvPr id="31" name="Freeform 26"/>
            <p:cNvSpPr>
              <a:spLocks/>
            </p:cNvSpPr>
            <p:nvPr/>
          </p:nvSpPr>
          <p:spPr bwMode="auto">
            <a:xfrm>
              <a:off x="2562" y="1560"/>
              <a:ext cx="36" cy="48"/>
            </a:xfrm>
            <a:custGeom>
              <a:avLst/>
              <a:gdLst>
                <a:gd name="T0" fmla="*/ 0 w 36"/>
                <a:gd name="T1" fmla="*/ 24 h 48"/>
                <a:gd name="T2" fmla="*/ 2 w 36"/>
                <a:gd name="T3" fmla="*/ 27 h 48"/>
                <a:gd name="T4" fmla="*/ 2 w 36"/>
                <a:gd name="T5" fmla="*/ 31 h 48"/>
                <a:gd name="T6" fmla="*/ 4 w 36"/>
                <a:gd name="T7" fmla="*/ 35 h 48"/>
                <a:gd name="T8" fmla="*/ 6 w 36"/>
                <a:gd name="T9" fmla="*/ 37 h 48"/>
                <a:gd name="T10" fmla="*/ 8 w 36"/>
                <a:gd name="T11" fmla="*/ 40 h 48"/>
                <a:gd name="T12" fmla="*/ 10 w 36"/>
                <a:gd name="T13" fmla="*/ 44 h 48"/>
                <a:gd name="T14" fmla="*/ 14 w 36"/>
                <a:gd name="T15" fmla="*/ 46 h 48"/>
                <a:gd name="T16" fmla="*/ 16 w 36"/>
                <a:gd name="T17" fmla="*/ 48 h 48"/>
                <a:gd name="T18" fmla="*/ 34 w 36"/>
                <a:gd name="T19" fmla="*/ 38 h 48"/>
                <a:gd name="T20" fmla="*/ 36 w 36"/>
                <a:gd name="T21" fmla="*/ 35 h 48"/>
                <a:gd name="T22" fmla="*/ 36 w 36"/>
                <a:gd name="T23" fmla="*/ 29 h 48"/>
                <a:gd name="T24" fmla="*/ 36 w 36"/>
                <a:gd name="T25" fmla="*/ 25 h 48"/>
                <a:gd name="T26" fmla="*/ 36 w 36"/>
                <a:gd name="T27" fmla="*/ 22 h 48"/>
                <a:gd name="T28" fmla="*/ 36 w 36"/>
                <a:gd name="T29" fmla="*/ 16 h 48"/>
                <a:gd name="T30" fmla="*/ 34 w 36"/>
                <a:gd name="T31" fmla="*/ 12 h 48"/>
                <a:gd name="T32" fmla="*/ 32 w 36"/>
                <a:gd name="T33" fmla="*/ 9 h 48"/>
                <a:gd name="T34" fmla="*/ 28 w 36"/>
                <a:gd name="T35" fmla="*/ 5 h 48"/>
                <a:gd name="T36" fmla="*/ 26 w 36"/>
                <a:gd name="T37" fmla="*/ 5 h 48"/>
                <a:gd name="T38" fmla="*/ 26 w 36"/>
                <a:gd name="T39" fmla="*/ 3 h 48"/>
                <a:gd name="T40" fmla="*/ 24 w 36"/>
                <a:gd name="T41" fmla="*/ 1 h 48"/>
                <a:gd name="T42" fmla="*/ 22 w 36"/>
                <a:gd name="T43" fmla="*/ 1 h 48"/>
                <a:gd name="T44" fmla="*/ 20 w 36"/>
                <a:gd name="T45" fmla="*/ 1 h 48"/>
                <a:gd name="T46" fmla="*/ 18 w 36"/>
                <a:gd name="T47" fmla="*/ 0 h 48"/>
                <a:gd name="T48" fmla="*/ 16 w 36"/>
                <a:gd name="T49" fmla="*/ 0 h 48"/>
                <a:gd name="T50" fmla="*/ 14 w 36"/>
                <a:gd name="T51" fmla="*/ 0 h 48"/>
                <a:gd name="T52" fmla="*/ 4 w 36"/>
                <a:gd name="T53" fmla="*/ 9 h 48"/>
                <a:gd name="T54" fmla="*/ 0 w 36"/>
                <a:gd name="T55" fmla="*/ 24 h 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
                <a:gd name="T85" fmla="*/ 0 h 48"/>
                <a:gd name="T86" fmla="*/ 36 w 36"/>
                <a:gd name="T87" fmla="*/ 48 h 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 h="48">
                  <a:moveTo>
                    <a:pt x="0" y="24"/>
                  </a:moveTo>
                  <a:lnTo>
                    <a:pt x="2" y="27"/>
                  </a:lnTo>
                  <a:lnTo>
                    <a:pt x="2" y="31"/>
                  </a:lnTo>
                  <a:lnTo>
                    <a:pt x="4" y="35"/>
                  </a:lnTo>
                  <a:lnTo>
                    <a:pt x="6" y="37"/>
                  </a:lnTo>
                  <a:lnTo>
                    <a:pt x="8" y="40"/>
                  </a:lnTo>
                  <a:lnTo>
                    <a:pt x="10" y="44"/>
                  </a:lnTo>
                  <a:lnTo>
                    <a:pt x="14" y="46"/>
                  </a:lnTo>
                  <a:lnTo>
                    <a:pt x="16" y="48"/>
                  </a:lnTo>
                  <a:lnTo>
                    <a:pt x="34" y="38"/>
                  </a:lnTo>
                  <a:lnTo>
                    <a:pt x="36" y="35"/>
                  </a:lnTo>
                  <a:lnTo>
                    <a:pt x="36" y="29"/>
                  </a:lnTo>
                  <a:lnTo>
                    <a:pt x="36" y="25"/>
                  </a:lnTo>
                  <a:lnTo>
                    <a:pt x="36" y="22"/>
                  </a:lnTo>
                  <a:lnTo>
                    <a:pt x="36" y="16"/>
                  </a:lnTo>
                  <a:lnTo>
                    <a:pt x="34" y="12"/>
                  </a:lnTo>
                  <a:lnTo>
                    <a:pt x="32" y="9"/>
                  </a:lnTo>
                  <a:lnTo>
                    <a:pt x="28" y="5"/>
                  </a:lnTo>
                  <a:lnTo>
                    <a:pt x="26" y="5"/>
                  </a:lnTo>
                  <a:lnTo>
                    <a:pt x="26" y="3"/>
                  </a:lnTo>
                  <a:lnTo>
                    <a:pt x="24" y="1"/>
                  </a:lnTo>
                  <a:lnTo>
                    <a:pt x="22" y="1"/>
                  </a:lnTo>
                  <a:lnTo>
                    <a:pt x="20" y="1"/>
                  </a:lnTo>
                  <a:lnTo>
                    <a:pt x="18" y="0"/>
                  </a:lnTo>
                  <a:lnTo>
                    <a:pt x="16" y="0"/>
                  </a:lnTo>
                  <a:lnTo>
                    <a:pt x="14" y="0"/>
                  </a:lnTo>
                  <a:lnTo>
                    <a:pt x="4" y="9"/>
                  </a:lnTo>
                  <a:lnTo>
                    <a:pt x="0" y="24"/>
                  </a:lnTo>
                  <a:close/>
                </a:path>
              </a:pathLst>
            </a:custGeom>
            <a:solidFill>
              <a:srgbClr val="FCEF00"/>
            </a:solidFill>
            <a:ln w="9525">
              <a:noFill/>
              <a:round/>
              <a:headEnd/>
              <a:tailEnd/>
            </a:ln>
          </p:spPr>
          <p:txBody>
            <a:bodyPr/>
            <a:lstStyle/>
            <a:p>
              <a:endParaRPr lang="en-US"/>
            </a:p>
          </p:txBody>
        </p:sp>
        <p:sp>
          <p:nvSpPr>
            <p:cNvPr id="32" name="Freeform 27"/>
            <p:cNvSpPr>
              <a:spLocks/>
            </p:cNvSpPr>
            <p:nvPr/>
          </p:nvSpPr>
          <p:spPr bwMode="auto">
            <a:xfrm>
              <a:off x="2543" y="1463"/>
              <a:ext cx="31" cy="50"/>
            </a:xfrm>
            <a:custGeom>
              <a:avLst/>
              <a:gdLst>
                <a:gd name="T0" fmla="*/ 0 w 31"/>
                <a:gd name="T1" fmla="*/ 37 h 50"/>
                <a:gd name="T2" fmla="*/ 5 w 31"/>
                <a:gd name="T3" fmla="*/ 50 h 50"/>
                <a:gd name="T4" fmla="*/ 31 w 31"/>
                <a:gd name="T5" fmla="*/ 48 h 50"/>
                <a:gd name="T6" fmla="*/ 31 w 31"/>
                <a:gd name="T7" fmla="*/ 48 h 50"/>
                <a:gd name="T8" fmla="*/ 31 w 31"/>
                <a:gd name="T9" fmla="*/ 47 h 50"/>
                <a:gd name="T10" fmla="*/ 31 w 31"/>
                <a:gd name="T11" fmla="*/ 47 h 50"/>
                <a:gd name="T12" fmla="*/ 31 w 31"/>
                <a:gd name="T13" fmla="*/ 47 h 50"/>
                <a:gd name="T14" fmla="*/ 31 w 31"/>
                <a:gd name="T15" fmla="*/ 47 h 50"/>
                <a:gd name="T16" fmla="*/ 31 w 31"/>
                <a:gd name="T17" fmla="*/ 47 h 50"/>
                <a:gd name="T18" fmla="*/ 31 w 31"/>
                <a:gd name="T19" fmla="*/ 47 h 50"/>
                <a:gd name="T20" fmla="*/ 31 w 31"/>
                <a:gd name="T21" fmla="*/ 47 h 50"/>
                <a:gd name="T22" fmla="*/ 13 w 31"/>
                <a:gd name="T23" fmla="*/ 0 h 50"/>
                <a:gd name="T24" fmla="*/ 11 w 31"/>
                <a:gd name="T25" fmla="*/ 0 h 50"/>
                <a:gd name="T26" fmla="*/ 9 w 31"/>
                <a:gd name="T27" fmla="*/ 2 h 50"/>
                <a:gd name="T28" fmla="*/ 7 w 31"/>
                <a:gd name="T29" fmla="*/ 4 h 50"/>
                <a:gd name="T30" fmla="*/ 7 w 31"/>
                <a:gd name="T31" fmla="*/ 6 h 50"/>
                <a:gd name="T32" fmla="*/ 5 w 31"/>
                <a:gd name="T33" fmla="*/ 8 h 50"/>
                <a:gd name="T34" fmla="*/ 4 w 31"/>
                <a:gd name="T35" fmla="*/ 10 h 50"/>
                <a:gd name="T36" fmla="*/ 2 w 31"/>
                <a:gd name="T37" fmla="*/ 11 h 50"/>
                <a:gd name="T38" fmla="*/ 2 w 31"/>
                <a:gd name="T39" fmla="*/ 15 h 50"/>
                <a:gd name="T40" fmla="*/ 0 w 31"/>
                <a:gd name="T41" fmla="*/ 17 h 50"/>
                <a:gd name="T42" fmla="*/ 0 w 31"/>
                <a:gd name="T43" fmla="*/ 21 h 50"/>
                <a:gd name="T44" fmla="*/ 0 w 31"/>
                <a:gd name="T45" fmla="*/ 22 h 50"/>
                <a:gd name="T46" fmla="*/ 0 w 31"/>
                <a:gd name="T47" fmla="*/ 26 h 50"/>
                <a:gd name="T48" fmla="*/ 0 w 31"/>
                <a:gd name="T49" fmla="*/ 28 h 50"/>
                <a:gd name="T50" fmla="*/ 0 w 31"/>
                <a:gd name="T51" fmla="*/ 32 h 50"/>
                <a:gd name="T52" fmla="*/ 0 w 31"/>
                <a:gd name="T53" fmla="*/ 34 h 50"/>
                <a:gd name="T54" fmla="*/ 0 w 31"/>
                <a:gd name="T55" fmla="*/ 37 h 5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
                <a:gd name="T85" fmla="*/ 0 h 50"/>
                <a:gd name="T86" fmla="*/ 31 w 31"/>
                <a:gd name="T87" fmla="*/ 50 h 5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 h="50">
                  <a:moveTo>
                    <a:pt x="0" y="37"/>
                  </a:moveTo>
                  <a:lnTo>
                    <a:pt x="5" y="50"/>
                  </a:lnTo>
                  <a:lnTo>
                    <a:pt x="31" y="48"/>
                  </a:lnTo>
                  <a:lnTo>
                    <a:pt x="31" y="47"/>
                  </a:lnTo>
                  <a:lnTo>
                    <a:pt x="13" y="0"/>
                  </a:lnTo>
                  <a:lnTo>
                    <a:pt x="11" y="0"/>
                  </a:lnTo>
                  <a:lnTo>
                    <a:pt x="9" y="2"/>
                  </a:lnTo>
                  <a:lnTo>
                    <a:pt x="7" y="4"/>
                  </a:lnTo>
                  <a:lnTo>
                    <a:pt x="7" y="6"/>
                  </a:lnTo>
                  <a:lnTo>
                    <a:pt x="5" y="8"/>
                  </a:lnTo>
                  <a:lnTo>
                    <a:pt x="4" y="10"/>
                  </a:lnTo>
                  <a:lnTo>
                    <a:pt x="2" y="11"/>
                  </a:lnTo>
                  <a:lnTo>
                    <a:pt x="2" y="15"/>
                  </a:lnTo>
                  <a:lnTo>
                    <a:pt x="0" y="17"/>
                  </a:lnTo>
                  <a:lnTo>
                    <a:pt x="0" y="21"/>
                  </a:lnTo>
                  <a:lnTo>
                    <a:pt x="0" y="22"/>
                  </a:lnTo>
                  <a:lnTo>
                    <a:pt x="0" y="26"/>
                  </a:lnTo>
                  <a:lnTo>
                    <a:pt x="0" y="28"/>
                  </a:lnTo>
                  <a:lnTo>
                    <a:pt x="0" y="32"/>
                  </a:lnTo>
                  <a:lnTo>
                    <a:pt x="0" y="34"/>
                  </a:lnTo>
                  <a:lnTo>
                    <a:pt x="0" y="37"/>
                  </a:lnTo>
                  <a:close/>
                </a:path>
              </a:pathLst>
            </a:custGeom>
            <a:solidFill>
              <a:srgbClr val="FCEF00"/>
            </a:solidFill>
            <a:ln w="9525">
              <a:noFill/>
              <a:round/>
              <a:headEnd/>
              <a:tailEnd/>
            </a:ln>
          </p:spPr>
          <p:txBody>
            <a:bodyPr/>
            <a:lstStyle/>
            <a:p>
              <a:endParaRPr lang="en-US"/>
            </a:p>
          </p:txBody>
        </p:sp>
        <p:sp>
          <p:nvSpPr>
            <p:cNvPr id="33" name="Freeform 28"/>
            <p:cNvSpPr>
              <a:spLocks/>
            </p:cNvSpPr>
            <p:nvPr/>
          </p:nvSpPr>
          <p:spPr bwMode="auto">
            <a:xfrm>
              <a:off x="2586" y="1604"/>
              <a:ext cx="32" cy="41"/>
            </a:xfrm>
            <a:custGeom>
              <a:avLst/>
              <a:gdLst>
                <a:gd name="T0" fmla="*/ 0 w 32"/>
                <a:gd name="T1" fmla="*/ 33 h 41"/>
                <a:gd name="T2" fmla="*/ 4 w 32"/>
                <a:gd name="T3" fmla="*/ 41 h 41"/>
                <a:gd name="T4" fmla="*/ 26 w 32"/>
                <a:gd name="T5" fmla="*/ 37 h 41"/>
                <a:gd name="T6" fmla="*/ 28 w 32"/>
                <a:gd name="T7" fmla="*/ 35 h 41"/>
                <a:gd name="T8" fmla="*/ 28 w 32"/>
                <a:gd name="T9" fmla="*/ 31 h 41"/>
                <a:gd name="T10" fmla="*/ 30 w 32"/>
                <a:gd name="T11" fmla="*/ 28 h 41"/>
                <a:gd name="T12" fmla="*/ 30 w 32"/>
                <a:gd name="T13" fmla="*/ 24 h 41"/>
                <a:gd name="T14" fmla="*/ 32 w 32"/>
                <a:gd name="T15" fmla="*/ 20 h 41"/>
                <a:gd name="T16" fmla="*/ 32 w 32"/>
                <a:gd name="T17" fmla="*/ 17 h 41"/>
                <a:gd name="T18" fmla="*/ 30 w 32"/>
                <a:gd name="T19" fmla="*/ 13 h 41"/>
                <a:gd name="T20" fmla="*/ 30 w 32"/>
                <a:gd name="T21" fmla="*/ 9 h 41"/>
                <a:gd name="T22" fmla="*/ 28 w 32"/>
                <a:gd name="T23" fmla="*/ 7 h 41"/>
                <a:gd name="T24" fmla="*/ 28 w 32"/>
                <a:gd name="T25" fmla="*/ 7 h 41"/>
                <a:gd name="T26" fmla="*/ 26 w 32"/>
                <a:gd name="T27" fmla="*/ 6 h 41"/>
                <a:gd name="T28" fmla="*/ 26 w 32"/>
                <a:gd name="T29" fmla="*/ 4 h 41"/>
                <a:gd name="T30" fmla="*/ 26 w 32"/>
                <a:gd name="T31" fmla="*/ 4 h 41"/>
                <a:gd name="T32" fmla="*/ 24 w 32"/>
                <a:gd name="T33" fmla="*/ 2 h 41"/>
                <a:gd name="T34" fmla="*/ 24 w 32"/>
                <a:gd name="T35" fmla="*/ 0 h 41"/>
                <a:gd name="T36" fmla="*/ 24 w 32"/>
                <a:gd name="T37" fmla="*/ 0 h 41"/>
                <a:gd name="T38" fmla="*/ 20 w 32"/>
                <a:gd name="T39" fmla="*/ 0 h 41"/>
                <a:gd name="T40" fmla="*/ 16 w 32"/>
                <a:gd name="T41" fmla="*/ 2 h 41"/>
                <a:gd name="T42" fmla="*/ 14 w 32"/>
                <a:gd name="T43" fmla="*/ 4 h 41"/>
                <a:gd name="T44" fmla="*/ 10 w 32"/>
                <a:gd name="T45" fmla="*/ 7 h 41"/>
                <a:gd name="T46" fmla="*/ 8 w 32"/>
                <a:gd name="T47" fmla="*/ 9 h 41"/>
                <a:gd name="T48" fmla="*/ 6 w 32"/>
                <a:gd name="T49" fmla="*/ 11 h 41"/>
                <a:gd name="T50" fmla="*/ 4 w 32"/>
                <a:gd name="T51" fmla="*/ 15 h 41"/>
                <a:gd name="T52" fmla="*/ 2 w 32"/>
                <a:gd name="T53" fmla="*/ 17 h 41"/>
                <a:gd name="T54" fmla="*/ 2 w 32"/>
                <a:gd name="T55" fmla="*/ 20 h 41"/>
                <a:gd name="T56" fmla="*/ 2 w 32"/>
                <a:gd name="T57" fmla="*/ 22 h 41"/>
                <a:gd name="T58" fmla="*/ 2 w 32"/>
                <a:gd name="T59" fmla="*/ 24 h 41"/>
                <a:gd name="T60" fmla="*/ 0 w 32"/>
                <a:gd name="T61" fmla="*/ 26 h 41"/>
                <a:gd name="T62" fmla="*/ 0 w 32"/>
                <a:gd name="T63" fmla="*/ 28 h 41"/>
                <a:gd name="T64" fmla="*/ 0 w 32"/>
                <a:gd name="T65" fmla="*/ 30 h 41"/>
                <a:gd name="T66" fmla="*/ 0 w 32"/>
                <a:gd name="T67" fmla="*/ 31 h 41"/>
                <a:gd name="T68" fmla="*/ 0 w 32"/>
                <a:gd name="T69" fmla="*/ 33 h 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41"/>
                <a:gd name="T107" fmla="*/ 32 w 32"/>
                <a:gd name="T108" fmla="*/ 41 h 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41">
                  <a:moveTo>
                    <a:pt x="0" y="33"/>
                  </a:moveTo>
                  <a:lnTo>
                    <a:pt x="4" y="41"/>
                  </a:lnTo>
                  <a:lnTo>
                    <a:pt x="26" y="37"/>
                  </a:lnTo>
                  <a:lnTo>
                    <a:pt x="28" y="35"/>
                  </a:lnTo>
                  <a:lnTo>
                    <a:pt x="28" y="31"/>
                  </a:lnTo>
                  <a:lnTo>
                    <a:pt x="30" y="28"/>
                  </a:lnTo>
                  <a:lnTo>
                    <a:pt x="30" y="24"/>
                  </a:lnTo>
                  <a:lnTo>
                    <a:pt x="32" y="20"/>
                  </a:lnTo>
                  <a:lnTo>
                    <a:pt x="32" y="17"/>
                  </a:lnTo>
                  <a:lnTo>
                    <a:pt x="30" y="13"/>
                  </a:lnTo>
                  <a:lnTo>
                    <a:pt x="30" y="9"/>
                  </a:lnTo>
                  <a:lnTo>
                    <a:pt x="28" y="7"/>
                  </a:lnTo>
                  <a:lnTo>
                    <a:pt x="26" y="6"/>
                  </a:lnTo>
                  <a:lnTo>
                    <a:pt x="26" y="4"/>
                  </a:lnTo>
                  <a:lnTo>
                    <a:pt x="24" y="2"/>
                  </a:lnTo>
                  <a:lnTo>
                    <a:pt x="24" y="0"/>
                  </a:lnTo>
                  <a:lnTo>
                    <a:pt x="20" y="0"/>
                  </a:lnTo>
                  <a:lnTo>
                    <a:pt x="16" y="2"/>
                  </a:lnTo>
                  <a:lnTo>
                    <a:pt x="14" y="4"/>
                  </a:lnTo>
                  <a:lnTo>
                    <a:pt x="10" y="7"/>
                  </a:lnTo>
                  <a:lnTo>
                    <a:pt x="8" y="9"/>
                  </a:lnTo>
                  <a:lnTo>
                    <a:pt x="6" y="11"/>
                  </a:lnTo>
                  <a:lnTo>
                    <a:pt x="4" y="15"/>
                  </a:lnTo>
                  <a:lnTo>
                    <a:pt x="2" y="17"/>
                  </a:lnTo>
                  <a:lnTo>
                    <a:pt x="2" y="20"/>
                  </a:lnTo>
                  <a:lnTo>
                    <a:pt x="2" y="22"/>
                  </a:lnTo>
                  <a:lnTo>
                    <a:pt x="2" y="24"/>
                  </a:lnTo>
                  <a:lnTo>
                    <a:pt x="0" y="26"/>
                  </a:lnTo>
                  <a:lnTo>
                    <a:pt x="0" y="28"/>
                  </a:lnTo>
                  <a:lnTo>
                    <a:pt x="0" y="30"/>
                  </a:lnTo>
                  <a:lnTo>
                    <a:pt x="0" y="31"/>
                  </a:lnTo>
                  <a:lnTo>
                    <a:pt x="0" y="33"/>
                  </a:lnTo>
                  <a:close/>
                </a:path>
              </a:pathLst>
            </a:custGeom>
            <a:solidFill>
              <a:srgbClr val="FCEF00"/>
            </a:solidFill>
            <a:ln w="9525">
              <a:noFill/>
              <a:round/>
              <a:headEnd/>
              <a:tailEnd/>
            </a:ln>
          </p:spPr>
          <p:txBody>
            <a:bodyPr/>
            <a:lstStyle/>
            <a:p>
              <a:endParaRPr lang="en-US"/>
            </a:p>
          </p:txBody>
        </p:sp>
        <p:sp>
          <p:nvSpPr>
            <p:cNvPr id="34" name="Freeform 29"/>
            <p:cNvSpPr>
              <a:spLocks/>
            </p:cNvSpPr>
            <p:nvPr/>
          </p:nvSpPr>
          <p:spPr bwMode="auto">
            <a:xfrm>
              <a:off x="2570" y="1421"/>
              <a:ext cx="28" cy="61"/>
            </a:xfrm>
            <a:custGeom>
              <a:avLst/>
              <a:gdLst>
                <a:gd name="T0" fmla="*/ 0 w 28"/>
                <a:gd name="T1" fmla="*/ 44 h 61"/>
                <a:gd name="T2" fmla="*/ 12 w 28"/>
                <a:gd name="T3" fmla="*/ 61 h 61"/>
                <a:gd name="T4" fmla="*/ 26 w 28"/>
                <a:gd name="T5" fmla="*/ 53 h 61"/>
                <a:gd name="T6" fmla="*/ 28 w 28"/>
                <a:gd name="T7" fmla="*/ 46 h 61"/>
                <a:gd name="T8" fmla="*/ 28 w 28"/>
                <a:gd name="T9" fmla="*/ 40 h 61"/>
                <a:gd name="T10" fmla="*/ 28 w 28"/>
                <a:gd name="T11" fmla="*/ 33 h 61"/>
                <a:gd name="T12" fmla="*/ 28 w 28"/>
                <a:gd name="T13" fmla="*/ 27 h 61"/>
                <a:gd name="T14" fmla="*/ 28 w 28"/>
                <a:gd name="T15" fmla="*/ 20 h 61"/>
                <a:gd name="T16" fmla="*/ 26 w 28"/>
                <a:gd name="T17" fmla="*/ 13 h 61"/>
                <a:gd name="T18" fmla="*/ 24 w 28"/>
                <a:gd name="T19" fmla="*/ 7 h 61"/>
                <a:gd name="T20" fmla="*/ 24 w 28"/>
                <a:gd name="T21" fmla="*/ 0 h 61"/>
                <a:gd name="T22" fmla="*/ 20 w 28"/>
                <a:gd name="T23" fmla="*/ 2 h 61"/>
                <a:gd name="T24" fmla="*/ 18 w 28"/>
                <a:gd name="T25" fmla="*/ 2 h 61"/>
                <a:gd name="T26" fmla="*/ 16 w 28"/>
                <a:gd name="T27" fmla="*/ 3 h 61"/>
                <a:gd name="T28" fmla="*/ 12 w 28"/>
                <a:gd name="T29" fmla="*/ 5 h 61"/>
                <a:gd name="T30" fmla="*/ 10 w 28"/>
                <a:gd name="T31" fmla="*/ 7 h 61"/>
                <a:gd name="T32" fmla="*/ 8 w 28"/>
                <a:gd name="T33" fmla="*/ 9 h 61"/>
                <a:gd name="T34" fmla="*/ 6 w 28"/>
                <a:gd name="T35" fmla="*/ 13 h 61"/>
                <a:gd name="T36" fmla="*/ 4 w 28"/>
                <a:gd name="T37" fmla="*/ 14 h 61"/>
                <a:gd name="T38" fmla="*/ 4 w 28"/>
                <a:gd name="T39" fmla="*/ 18 h 61"/>
                <a:gd name="T40" fmla="*/ 2 w 28"/>
                <a:gd name="T41" fmla="*/ 22 h 61"/>
                <a:gd name="T42" fmla="*/ 2 w 28"/>
                <a:gd name="T43" fmla="*/ 26 h 61"/>
                <a:gd name="T44" fmla="*/ 2 w 28"/>
                <a:gd name="T45" fmla="*/ 29 h 61"/>
                <a:gd name="T46" fmla="*/ 0 w 28"/>
                <a:gd name="T47" fmla="*/ 33 h 61"/>
                <a:gd name="T48" fmla="*/ 0 w 28"/>
                <a:gd name="T49" fmla="*/ 37 h 61"/>
                <a:gd name="T50" fmla="*/ 0 w 28"/>
                <a:gd name="T51" fmla="*/ 40 h 61"/>
                <a:gd name="T52" fmla="*/ 0 w 28"/>
                <a:gd name="T53" fmla="*/ 44 h 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
                <a:gd name="T82" fmla="*/ 0 h 61"/>
                <a:gd name="T83" fmla="*/ 28 w 28"/>
                <a:gd name="T84" fmla="*/ 61 h 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 h="61">
                  <a:moveTo>
                    <a:pt x="0" y="44"/>
                  </a:moveTo>
                  <a:lnTo>
                    <a:pt x="12" y="61"/>
                  </a:lnTo>
                  <a:lnTo>
                    <a:pt x="26" y="53"/>
                  </a:lnTo>
                  <a:lnTo>
                    <a:pt x="28" y="46"/>
                  </a:lnTo>
                  <a:lnTo>
                    <a:pt x="28" y="40"/>
                  </a:lnTo>
                  <a:lnTo>
                    <a:pt x="28" y="33"/>
                  </a:lnTo>
                  <a:lnTo>
                    <a:pt x="28" y="27"/>
                  </a:lnTo>
                  <a:lnTo>
                    <a:pt x="28" y="20"/>
                  </a:lnTo>
                  <a:lnTo>
                    <a:pt x="26" y="13"/>
                  </a:lnTo>
                  <a:lnTo>
                    <a:pt x="24" y="7"/>
                  </a:lnTo>
                  <a:lnTo>
                    <a:pt x="24" y="0"/>
                  </a:lnTo>
                  <a:lnTo>
                    <a:pt x="20" y="2"/>
                  </a:lnTo>
                  <a:lnTo>
                    <a:pt x="18" y="2"/>
                  </a:lnTo>
                  <a:lnTo>
                    <a:pt x="16" y="3"/>
                  </a:lnTo>
                  <a:lnTo>
                    <a:pt x="12" y="5"/>
                  </a:lnTo>
                  <a:lnTo>
                    <a:pt x="10" y="7"/>
                  </a:lnTo>
                  <a:lnTo>
                    <a:pt x="8" y="9"/>
                  </a:lnTo>
                  <a:lnTo>
                    <a:pt x="6" y="13"/>
                  </a:lnTo>
                  <a:lnTo>
                    <a:pt x="4" y="14"/>
                  </a:lnTo>
                  <a:lnTo>
                    <a:pt x="4" y="18"/>
                  </a:lnTo>
                  <a:lnTo>
                    <a:pt x="2" y="22"/>
                  </a:lnTo>
                  <a:lnTo>
                    <a:pt x="2" y="26"/>
                  </a:lnTo>
                  <a:lnTo>
                    <a:pt x="2" y="29"/>
                  </a:lnTo>
                  <a:lnTo>
                    <a:pt x="0" y="33"/>
                  </a:lnTo>
                  <a:lnTo>
                    <a:pt x="0" y="37"/>
                  </a:lnTo>
                  <a:lnTo>
                    <a:pt x="0" y="40"/>
                  </a:lnTo>
                  <a:lnTo>
                    <a:pt x="0" y="44"/>
                  </a:lnTo>
                  <a:close/>
                </a:path>
              </a:pathLst>
            </a:custGeom>
            <a:solidFill>
              <a:srgbClr val="FCEF00"/>
            </a:solidFill>
            <a:ln w="9525">
              <a:noFill/>
              <a:round/>
              <a:headEnd/>
              <a:tailEnd/>
            </a:ln>
          </p:spPr>
          <p:txBody>
            <a:bodyPr/>
            <a:lstStyle/>
            <a:p>
              <a:endParaRPr lang="en-US"/>
            </a:p>
          </p:txBody>
        </p:sp>
        <p:sp>
          <p:nvSpPr>
            <p:cNvPr id="35" name="Freeform 30"/>
            <p:cNvSpPr>
              <a:spLocks/>
            </p:cNvSpPr>
            <p:nvPr/>
          </p:nvSpPr>
          <p:spPr bwMode="auto">
            <a:xfrm>
              <a:off x="2608" y="1404"/>
              <a:ext cx="32" cy="52"/>
            </a:xfrm>
            <a:custGeom>
              <a:avLst/>
              <a:gdLst>
                <a:gd name="T0" fmla="*/ 2 w 32"/>
                <a:gd name="T1" fmla="*/ 48 h 52"/>
                <a:gd name="T2" fmla="*/ 2 w 32"/>
                <a:gd name="T3" fmla="*/ 48 h 52"/>
                <a:gd name="T4" fmla="*/ 2 w 32"/>
                <a:gd name="T5" fmla="*/ 48 h 52"/>
                <a:gd name="T6" fmla="*/ 2 w 32"/>
                <a:gd name="T7" fmla="*/ 48 h 52"/>
                <a:gd name="T8" fmla="*/ 2 w 32"/>
                <a:gd name="T9" fmla="*/ 50 h 52"/>
                <a:gd name="T10" fmla="*/ 2 w 32"/>
                <a:gd name="T11" fmla="*/ 50 h 52"/>
                <a:gd name="T12" fmla="*/ 4 w 32"/>
                <a:gd name="T13" fmla="*/ 50 h 52"/>
                <a:gd name="T14" fmla="*/ 4 w 32"/>
                <a:gd name="T15" fmla="*/ 50 h 52"/>
                <a:gd name="T16" fmla="*/ 4 w 32"/>
                <a:gd name="T17" fmla="*/ 52 h 52"/>
                <a:gd name="T18" fmla="*/ 20 w 32"/>
                <a:gd name="T19" fmla="*/ 44 h 52"/>
                <a:gd name="T20" fmla="*/ 22 w 32"/>
                <a:gd name="T21" fmla="*/ 39 h 52"/>
                <a:gd name="T22" fmla="*/ 24 w 32"/>
                <a:gd name="T23" fmla="*/ 35 h 52"/>
                <a:gd name="T24" fmla="*/ 26 w 32"/>
                <a:gd name="T25" fmla="*/ 30 h 52"/>
                <a:gd name="T26" fmla="*/ 28 w 32"/>
                <a:gd name="T27" fmla="*/ 22 h 52"/>
                <a:gd name="T28" fmla="*/ 28 w 32"/>
                <a:gd name="T29" fmla="*/ 17 h 52"/>
                <a:gd name="T30" fmla="*/ 28 w 32"/>
                <a:gd name="T31" fmla="*/ 11 h 52"/>
                <a:gd name="T32" fmla="*/ 30 w 32"/>
                <a:gd name="T33" fmla="*/ 6 h 52"/>
                <a:gd name="T34" fmla="*/ 32 w 32"/>
                <a:gd name="T35" fmla="*/ 0 h 52"/>
                <a:gd name="T36" fmla="*/ 28 w 32"/>
                <a:gd name="T37" fmla="*/ 0 h 52"/>
                <a:gd name="T38" fmla="*/ 26 w 32"/>
                <a:gd name="T39" fmla="*/ 0 h 52"/>
                <a:gd name="T40" fmla="*/ 22 w 32"/>
                <a:gd name="T41" fmla="*/ 2 h 52"/>
                <a:gd name="T42" fmla="*/ 18 w 32"/>
                <a:gd name="T43" fmla="*/ 4 h 52"/>
                <a:gd name="T44" fmla="*/ 16 w 32"/>
                <a:gd name="T45" fmla="*/ 6 h 52"/>
                <a:gd name="T46" fmla="*/ 12 w 32"/>
                <a:gd name="T47" fmla="*/ 7 h 52"/>
                <a:gd name="T48" fmla="*/ 10 w 32"/>
                <a:gd name="T49" fmla="*/ 9 h 52"/>
                <a:gd name="T50" fmla="*/ 8 w 32"/>
                <a:gd name="T51" fmla="*/ 11 h 52"/>
                <a:gd name="T52" fmla="*/ 6 w 32"/>
                <a:gd name="T53" fmla="*/ 13 h 52"/>
                <a:gd name="T54" fmla="*/ 6 w 32"/>
                <a:gd name="T55" fmla="*/ 15 h 52"/>
                <a:gd name="T56" fmla="*/ 4 w 32"/>
                <a:gd name="T57" fmla="*/ 15 h 52"/>
                <a:gd name="T58" fmla="*/ 4 w 32"/>
                <a:gd name="T59" fmla="*/ 17 h 52"/>
                <a:gd name="T60" fmla="*/ 2 w 32"/>
                <a:gd name="T61" fmla="*/ 19 h 52"/>
                <a:gd name="T62" fmla="*/ 2 w 32"/>
                <a:gd name="T63" fmla="*/ 19 h 52"/>
                <a:gd name="T64" fmla="*/ 0 w 32"/>
                <a:gd name="T65" fmla="*/ 20 h 52"/>
                <a:gd name="T66" fmla="*/ 0 w 32"/>
                <a:gd name="T67" fmla="*/ 20 h 52"/>
                <a:gd name="T68" fmla="*/ 2 w 32"/>
                <a:gd name="T69" fmla="*/ 48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52"/>
                <a:gd name="T107" fmla="*/ 32 w 32"/>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52">
                  <a:moveTo>
                    <a:pt x="2" y="48"/>
                  </a:moveTo>
                  <a:lnTo>
                    <a:pt x="2" y="48"/>
                  </a:lnTo>
                  <a:lnTo>
                    <a:pt x="2" y="50"/>
                  </a:lnTo>
                  <a:lnTo>
                    <a:pt x="4" y="50"/>
                  </a:lnTo>
                  <a:lnTo>
                    <a:pt x="4" y="52"/>
                  </a:lnTo>
                  <a:lnTo>
                    <a:pt x="20" y="44"/>
                  </a:lnTo>
                  <a:lnTo>
                    <a:pt x="22" y="39"/>
                  </a:lnTo>
                  <a:lnTo>
                    <a:pt x="24" y="35"/>
                  </a:lnTo>
                  <a:lnTo>
                    <a:pt x="26" y="30"/>
                  </a:lnTo>
                  <a:lnTo>
                    <a:pt x="28" y="22"/>
                  </a:lnTo>
                  <a:lnTo>
                    <a:pt x="28" y="17"/>
                  </a:lnTo>
                  <a:lnTo>
                    <a:pt x="28" y="11"/>
                  </a:lnTo>
                  <a:lnTo>
                    <a:pt x="30" y="6"/>
                  </a:lnTo>
                  <a:lnTo>
                    <a:pt x="32" y="0"/>
                  </a:lnTo>
                  <a:lnTo>
                    <a:pt x="28" y="0"/>
                  </a:lnTo>
                  <a:lnTo>
                    <a:pt x="26" y="0"/>
                  </a:lnTo>
                  <a:lnTo>
                    <a:pt x="22" y="2"/>
                  </a:lnTo>
                  <a:lnTo>
                    <a:pt x="18" y="4"/>
                  </a:lnTo>
                  <a:lnTo>
                    <a:pt x="16" y="6"/>
                  </a:lnTo>
                  <a:lnTo>
                    <a:pt x="12" y="7"/>
                  </a:lnTo>
                  <a:lnTo>
                    <a:pt x="10" y="9"/>
                  </a:lnTo>
                  <a:lnTo>
                    <a:pt x="8" y="11"/>
                  </a:lnTo>
                  <a:lnTo>
                    <a:pt x="6" y="13"/>
                  </a:lnTo>
                  <a:lnTo>
                    <a:pt x="6" y="15"/>
                  </a:lnTo>
                  <a:lnTo>
                    <a:pt x="4" y="15"/>
                  </a:lnTo>
                  <a:lnTo>
                    <a:pt x="4" y="17"/>
                  </a:lnTo>
                  <a:lnTo>
                    <a:pt x="2" y="19"/>
                  </a:lnTo>
                  <a:lnTo>
                    <a:pt x="0" y="20"/>
                  </a:lnTo>
                  <a:lnTo>
                    <a:pt x="2" y="48"/>
                  </a:lnTo>
                  <a:close/>
                </a:path>
              </a:pathLst>
            </a:custGeom>
            <a:solidFill>
              <a:srgbClr val="FCEF00"/>
            </a:solidFill>
            <a:ln w="9525">
              <a:noFill/>
              <a:round/>
              <a:headEnd/>
              <a:tailEnd/>
            </a:ln>
          </p:spPr>
          <p:txBody>
            <a:bodyPr/>
            <a:lstStyle/>
            <a:p>
              <a:endParaRPr lang="en-US"/>
            </a:p>
          </p:txBody>
        </p:sp>
        <p:sp>
          <p:nvSpPr>
            <p:cNvPr id="36" name="Freeform 31"/>
            <p:cNvSpPr>
              <a:spLocks/>
            </p:cNvSpPr>
            <p:nvPr/>
          </p:nvSpPr>
          <p:spPr bwMode="auto">
            <a:xfrm>
              <a:off x="2645" y="1395"/>
              <a:ext cx="48" cy="44"/>
            </a:xfrm>
            <a:custGeom>
              <a:avLst/>
              <a:gdLst>
                <a:gd name="T0" fmla="*/ 0 w 48"/>
                <a:gd name="T1" fmla="*/ 40 h 44"/>
                <a:gd name="T2" fmla="*/ 2 w 48"/>
                <a:gd name="T3" fmla="*/ 42 h 44"/>
                <a:gd name="T4" fmla="*/ 4 w 48"/>
                <a:gd name="T5" fmla="*/ 44 h 44"/>
                <a:gd name="T6" fmla="*/ 8 w 48"/>
                <a:gd name="T7" fmla="*/ 44 h 44"/>
                <a:gd name="T8" fmla="*/ 10 w 48"/>
                <a:gd name="T9" fmla="*/ 44 h 44"/>
                <a:gd name="T10" fmla="*/ 14 w 48"/>
                <a:gd name="T11" fmla="*/ 42 h 44"/>
                <a:gd name="T12" fmla="*/ 16 w 48"/>
                <a:gd name="T13" fmla="*/ 42 h 44"/>
                <a:gd name="T14" fmla="*/ 20 w 48"/>
                <a:gd name="T15" fmla="*/ 40 h 44"/>
                <a:gd name="T16" fmla="*/ 22 w 48"/>
                <a:gd name="T17" fmla="*/ 39 h 44"/>
                <a:gd name="T18" fmla="*/ 28 w 48"/>
                <a:gd name="T19" fmla="*/ 37 h 44"/>
                <a:gd name="T20" fmla="*/ 32 w 48"/>
                <a:gd name="T21" fmla="*/ 31 h 44"/>
                <a:gd name="T22" fmla="*/ 36 w 48"/>
                <a:gd name="T23" fmla="*/ 28 h 44"/>
                <a:gd name="T24" fmla="*/ 38 w 48"/>
                <a:gd name="T25" fmla="*/ 24 h 44"/>
                <a:gd name="T26" fmla="*/ 42 w 48"/>
                <a:gd name="T27" fmla="*/ 18 h 44"/>
                <a:gd name="T28" fmla="*/ 44 w 48"/>
                <a:gd name="T29" fmla="*/ 13 h 44"/>
                <a:gd name="T30" fmla="*/ 46 w 48"/>
                <a:gd name="T31" fmla="*/ 7 h 44"/>
                <a:gd name="T32" fmla="*/ 48 w 48"/>
                <a:gd name="T33" fmla="*/ 2 h 44"/>
                <a:gd name="T34" fmla="*/ 44 w 48"/>
                <a:gd name="T35" fmla="*/ 2 h 44"/>
                <a:gd name="T36" fmla="*/ 38 w 48"/>
                <a:gd name="T37" fmla="*/ 0 h 44"/>
                <a:gd name="T38" fmla="*/ 32 w 48"/>
                <a:gd name="T39" fmla="*/ 2 h 44"/>
                <a:gd name="T40" fmla="*/ 28 w 48"/>
                <a:gd name="T41" fmla="*/ 3 h 44"/>
                <a:gd name="T42" fmla="*/ 22 w 48"/>
                <a:gd name="T43" fmla="*/ 5 h 44"/>
                <a:gd name="T44" fmla="*/ 16 w 48"/>
                <a:gd name="T45" fmla="*/ 7 h 44"/>
                <a:gd name="T46" fmla="*/ 12 w 48"/>
                <a:gd name="T47" fmla="*/ 11 h 44"/>
                <a:gd name="T48" fmla="*/ 8 w 48"/>
                <a:gd name="T49" fmla="*/ 15 h 44"/>
                <a:gd name="T50" fmla="*/ 6 w 48"/>
                <a:gd name="T51" fmla="*/ 15 h 44"/>
                <a:gd name="T52" fmla="*/ 6 w 48"/>
                <a:gd name="T53" fmla="*/ 15 h 44"/>
                <a:gd name="T54" fmla="*/ 6 w 48"/>
                <a:gd name="T55" fmla="*/ 16 h 44"/>
                <a:gd name="T56" fmla="*/ 4 w 48"/>
                <a:gd name="T57" fmla="*/ 16 h 44"/>
                <a:gd name="T58" fmla="*/ 4 w 48"/>
                <a:gd name="T59" fmla="*/ 16 h 44"/>
                <a:gd name="T60" fmla="*/ 4 w 48"/>
                <a:gd name="T61" fmla="*/ 18 h 44"/>
                <a:gd name="T62" fmla="*/ 4 w 48"/>
                <a:gd name="T63" fmla="*/ 18 h 44"/>
                <a:gd name="T64" fmla="*/ 4 w 48"/>
                <a:gd name="T65" fmla="*/ 18 h 44"/>
                <a:gd name="T66" fmla="*/ 0 w 48"/>
                <a:gd name="T67" fmla="*/ 40 h 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44"/>
                <a:gd name="T104" fmla="*/ 48 w 48"/>
                <a:gd name="T105" fmla="*/ 44 h 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44">
                  <a:moveTo>
                    <a:pt x="0" y="40"/>
                  </a:moveTo>
                  <a:lnTo>
                    <a:pt x="2" y="42"/>
                  </a:lnTo>
                  <a:lnTo>
                    <a:pt x="4" y="44"/>
                  </a:lnTo>
                  <a:lnTo>
                    <a:pt x="8" y="44"/>
                  </a:lnTo>
                  <a:lnTo>
                    <a:pt x="10" y="44"/>
                  </a:lnTo>
                  <a:lnTo>
                    <a:pt x="14" y="42"/>
                  </a:lnTo>
                  <a:lnTo>
                    <a:pt x="16" y="42"/>
                  </a:lnTo>
                  <a:lnTo>
                    <a:pt x="20" y="40"/>
                  </a:lnTo>
                  <a:lnTo>
                    <a:pt x="22" y="39"/>
                  </a:lnTo>
                  <a:lnTo>
                    <a:pt x="28" y="37"/>
                  </a:lnTo>
                  <a:lnTo>
                    <a:pt x="32" y="31"/>
                  </a:lnTo>
                  <a:lnTo>
                    <a:pt x="36" y="28"/>
                  </a:lnTo>
                  <a:lnTo>
                    <a:pt x="38" y="24"/>
                  </a:lnTo>
                  <a:lnTo>
                    <a:pt x="42" y="18"/>
                  </a:lnTo>
                  <a:lnTo>
                    <a:pt x="44" y="13"/>
                  </a:lnTo>
                  <a:lnTo>
                    <a:pt x="46" y="7"/>
                  </a:lnTo>
                  <a:lnTo>
                    <a:pt x="48" y="2"/>
                  </a:lnTo>
                  <a:lnTo>
                    <a:pt x="44" y="2"/>
                  </a:lnTo>
                  <a:lnTo>
                    <a:pt x="38" y="0"/>
                  </a:lnTo>
                  <a:lnTo>
                    <a:pt x="32" y="2"/>
                  </a:lnTo>
                  <a:lnTo>
                    <a:pt x="28" y="3"/>
                  </a:lnTo>
                  <a:lnTo>
                    <a:pt x="22" y="5"/>
                  </a:lnTo>
                  <a:lnTo>
                    <a:pt x="16" y="7"/>
                  </a:lnTo>
                  <a:lnTo>
                    <a:pt x="12" y="11"/>
                  </a:lnTo>
                  <a:lnTo>
                    <a:pt x="8" y="15"/>
                  </a:lnTo>
                  <a:lnTo>
                    <a:pt x="6" y="15"/>
                  </a:lnTo>
                  <a:lnTo>
                    <a:pt x="6" y="16"/>
                  </a:lnTo>
                  <a:lnTo>
                    <a:pt x="4" y="16"/>
                  </a:lnTo>
                  <a:lnTo>
                    <a:pt x="4" y="18"/>
                  </a:lnTo>
                  <a:lnTo>
                    <a:pt x="0" y="40"/>
                  </a:lnTo>
                  <a:close/>
                </a:path>
              </a:pathLst>
            </a:custGeom>
            <a:solidFill>
              <a:srgbClr val="FCEF00"/>
            </a:solidFill>
            <a:ln w="9525">
              <a:noFill/>
              <a:round/>
              <a:headEnd/>
              <a:tailEnd/>
            </a:ln>
          </p:spPr>
          <p:txBody>
            <a:bodyPr/>
            <a:lstStyle/>
            <a:p>
              <a:endParaRPr lang="en-US"/>
            </a:p>
          </p:txBody>
        </p:sp>
        <p:sp>
          <p:nvSpPr>
            <p:cNvPr id="37" name="Freeform 32"/>
            <p:cNvSpPr>
              <a:spLocks/>
            </p:cNvSpPr>
            <p:nvPr/>
          </p:nvSpPr>
          <p:spPr bwMode="auto">
            <a:xfrm>
              <a:off x="2697" y="1389"/>
              <a:ext cx="51" cy="35"/>
            </a:xfrm>
            <a:custGeom>
              <a:avLst/>
              <a:gdLst>
                <a:gd name="T0" fmla="*/ 0 w 51"/>
                <a:gd name="T1" fmla="*/ 34 h 35"/>
                <a:gd name="T2" fmla="*/ 4 w 51"/>
                <a:gd name="T3" fmla="*/ 35 h 35"/>
                <a:gd name="T4" fmla="*/ 8 w 51"/>
                <a:gd name="T5" fmla="*/ 35 h 35"/>
                <a:gd name="T6" fmla="*/ 10 w 51"/>
                <a:gd name="T7" fmla="*/ 35 h 35"/>
                <a:gd name="T8" fmla="*/ 14 w 51"/>
                <a:gd name="T9" fmla="*/ 35 h 35"/>
                <a:gd name="T10" fmla="*/ 18 w 51"/>
                <a:gd name="T11" fmla="*/ 35 h 35"/>
                <a:gd name="T12" fmla="*/ 22 w 51"/>
                <a:gd name="T13" fmla="*/ 35 h 35"/>
                <a:gd name="T14" fmla="*/ 26 w 51"/>
                <a:gd name="T15" fmla="*/ 34 h 35"/>
                <a:gd name="T16" fmla="*/ 30 w 51"/>
                <a:gd name="T17" fmla="*/ 32 h 35"/>
                <a:gd name="T18" fmla="*/ 32 w 51"/>
                <a:gd name="T19" fmla="*/ 28 h 35"/>
                <a:gd name="T20" fmla="*/ 36 w 51"/>
                <a:gd name="T21" fmla="*/ 26 h 35"/>
                <a:gd name="T22" fmla="*/ 40 w 51"/>
                <a:gd name="T23" fmla="*/ 22 h 35"/>
                <a:gd name="T24" fmla="*/ 42 w 51"/>
                <a:gd name="T25" fmla="*/ 19 h 35"/>
                <a:gd name="T26" fmla="*/ 43 w 51"/>
                <a:gd name="T27" fmla="*/ 15 h 35"/>
                <a:gd name="T28" fmla="*/ 45 w 51"/>
                <a:gd name="T29" fmla="*/ 11 h 35"/>
                <a:gd name="T30" fmla="*/ 49 w 51"/>
                <a:gd name="T31" fmla="*/ 8 h 35"/>
                <a:gd name="T32" fmla="*/ 51 w 51"/>
                <a:gd name="T33" fmla="*/ 4 h 35"/>
                <a:gd name="T34" fmla="*/ 49 w 51"/>
                <a:gd name="T35" fmla="*/ 4 h 35"/>
                <a:gd name="T36" fmla="*/ 49 w 51"/>
                <a:gd name="T37" fmla="*/ 2 h 35"/>
                <a:gd name="T38" fmla="*/ 49 w 51"/>
                <a:gd name="T39" fmla="*/ 2 h 35"/>
                <a:gd name="T40" fmla="*/ 49 w 51"/>
                <a:gd name="T41" fmla="*/ 2 h 35"/>
                <a:gd name="T42" fmla="*/ 49 w 51"/>
                <a:gd name="T43" fmla="*/ 2 h 35"/>
                <a:gd name="T44" fmla="*/ 47 w 51"/>
                <a:gd name="T45" fmla="*/ 2 h 35"/>
                <a:gd name="T46" fmla="*/ 42 w 51"/>
                <a:gd name="T47" fmla="*/ 0 h 35"/>
                <a:gd name="T48" fmla="*/ 36 w 51"/>
                <a:gd name="T49" fmla="*/ 0 h 35"/>
                <a:gd name="T50" fmla="*/ 30 w 51"/>
                <a:gd name="T51" fmla="*/ 2 h 35"/>
                <a:gd name="T52" fmla="*/ 24 w 51"/>
                <a:gd name="T53" fmla="*/ 2 h 35"/>
                <a:gd name="T54" fmla="*/ 20 w 51"/>
                <a:gd name="T55" fmla="*/ 6 h 35"/>
                <a:gd name="T56" fmla="*/ 14 w 51"/>
                <a:gd name="T57" fmla="*/ 9 h 35"/>
                <a:gd name="T58" fmla="*/ 10 w 51"/>
                <a:gd name="T59" fmla="*/ 11 h 35"/>
                <a:gd name="T60" fmla="*/ 4 w 51"/>
                <a:gd name="T61" fmla="*/ 17 h 35"/>
                <a:gd name="T62" fmla="*/ 0 w 51"/>
                <a:gd name="T63" fmla="*/ 32 h 35"/>
                <a:gd name="T64" fmla="*/ 0 w 51"/>
                <a:gd name="T65" fmla="*/ 32 h 35"/>
                <a:gd name="T66" fmla="*/ 0 w 51"/>
                <a:gd name="T67" fmla="*/ 32 h 35"/>
                <a:gd name="T68" fmla="*/ 0 w 51"/>
                <a:gd name="T69" fmla="*/ 34 h 35"/>
                <a:gd name="T70" fmla="*/ 0 w 51"/>
                <a:gd name="T71" fmla="*/ 34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
                <a:gd name="T109" fmla="*/ 0 h 35"/>
                <a:gd name="T110" fmla="*/ 51 w 51"/>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 h="35">
                  <a:moveTo>
                    <a:pt x="0" y="34"/>
                  </a:moveTo>
                  <a:lnTo>
                    <a:pt x="4" y="35"/>
                  </a:lnTo>
                  <a:lnTo>
                    <a:pt x="8" y="35"/>
                  </a:lnTo>
                  <a:lnTo>
                    <a:pt x="10" y="35"/>
                  </a:lnTo>
                  <a:lnTo>
                    <a:pt x="14" y="35"/>
                  </a:lnTo>
                  <a:lnTo>
                    <a:pt x="18" y="35"/>
                  </a:lnTo>
                  <a:lnTo>
                    <a:pt x="22" y="35"/>
                  </a:lnTo>
                  <a:lnTo>
                    <a:pt x="26" y="34"/>
                  </a:lnTo>
                  <a:lnTo>
                    <a:pt x="30" y="32"/>
                  </a:lnTo>
                  <a:lnTo>
                    <a:pt x="32" y="28"/>
                  </a:lnTo>
                  <a:lnTo>
                    <a:pt x="36" y="26"/>
                  </a:lnTo>
                  <a:lnTo>
                    <a:pt x="40" y="22"/>
                  </a:lnTo>
                  <a:lnTo>
                    <a:pt x="42" y="19"/>
                  </a:lnTo>
                  <a:lnTo>
                    <a:pt x="43" y="15"/>
                  </a:lnTo>
                  <a:lnTo>
                    <a:pt x="45" y="11"/>
                  </a:lnTo>
                  <a:lnTo>
                    <a:pt x="49" y="8"/>
                  </a:lnTo>
                  <a:lnTo>
                    <a:pt x="51" y="4"/>
                  </a:lnTo>
                  <a:lnTo>
                    <a:pt x="49" y="4"/>
                  </a:lnTo>
                  <a:lnTo>
                    <a:pt x="49" y="2"/>
                  </a:lnTo>
                  <a:lnTo>
                    <a:pt x="47" y="2"/>
                  </a:lnTo>
                  <a:lnTo>
                    <a:pt x="42" y="0"/>
                  </a:lnTo>
                  <a:lnTo>
                    <a:pt x="36" y="0"/>
                  </a:lnTo>
                  <a:lnTo>
                    <a:pt x="30" y="2"/>
                  </a:lnTo>
                  <a:lnTo>
                    <a:pt x="24" y="2"/>
                  </a:lnTo>
                  <a:lnTo>
                    <a:pt x="20" y="6"/>
                  </a:lnTo>
                  <a:lnTo>
                    <a:pt x="14" y="9"/>
                  </a:lnTo>
                  <a:lnTo>
                    <a:pt x="10" y="11"/>
                  </a:lnTo>
                  <a:lnTo>
                    <a:pt x="4" y="17"/>
                  </a:lnTo>
                  <a:lnTo>
                    <a:pt x="0" y="32"/>
                  </a:lnTo>
                  <a:lnTo>
                    <a:pt x="0" y="34"/>
                  </a:lnTo>
                  <a:close/>
                </a:path>
              </a:pathLst>
            </a:custGeom>
            <a:solidFill>
              <a:srgbClr val="FCEF00"/>
            </a:solidFill>
            <a:ln w="9525">
              <a:noFill/>
              <a:round/>
              <a:headEnd/>
              <a:tailEnd/>
            </a:ln>
          </p:spPr>
          <p:txBody>
            <a:bodyPr/>
            <a:lstStyle/>
            <a:p>
              <a:endParaRPr lang="en-US"/>
            </a:p>
          </p:txBody>
        </p:sp>
        <p:sp>
          <p:nvSpPr>
            <p:cNvPr id="38" name="Freeform 33"/>
            <p:cNvSpPr>
              <a:spLocks/>
            </p:cNvSpPr>
            <p:nvPr/>
          </p:nvSpPr>
          <p:spPr bwMode="auto">
            <a:xfrm>
              <a:off x="2746" y="1389"/>
              <a:ext cx="52" cy="30"/>
            </a:xfrm>
            <a:custGeom>
              <a:avLst/>
              <a:gdLst>
                <a:gd name="T0" fmla="*/ 2 w 52"/>
                <a:gd name="T1" fmla="*/ 26 h 30"/>
                <a:gd name="T2" fmla="*/ 4 w 52"/>
                <a:gd name="T3" fmla="*/ 28 h 30"/>
                <a:gd name="T4" fmla="*/ 8 w 52"/>
                <a:gd name="T5" fmla="*/ 30 h 30"/>
                <a:gd name="T6" fmla="*/ 12 w 52"/>
                <a:gd name="T7" fmla="*/ 30 h 30"/>
                <a:gd name="T8" fmla="*/ 14 w 52"/>
                <a:gd name="T9" fmla="*/ 30 h 30"/>
                <a:gd name="T10" fmla="*/ 18 w 52"/>
                <a:gd name="T11" fmla="*/ 30 h 30"/>
                <a:gd name="T12" fmla="*/ 24 w 52"/>
                <a:gd name="T13" fmla="*/ 30 h 30"/>
                <a:gd name="T14" fmla="*/ 28 w 52"/>
                <a:gd name="T15" fmla="*/ 28 h 30"/>
                <a:gd name="T16" fmla="*/ 30 w 52"/>
                <a:gd name="T17" fmla="*/ 28 h 30"/>
                <a:gd name="T18" fmla="*/ 34 w 52"/>
                <a:gd name="T19" fmla="*/ 24 h 30"/>
                <a:gd name="T20" fmla="*/ 38 w 52"/>
                <a:gd name="T21" fmla="*/ 22 h 30"/>
                <a:gd name="T22" fmla="*/ 40 w 52"/>
                <a:gd name="T23" fmla="*/ 19 h 30"/>
                <a:gd name="T24" fmla="*/ 44 w 52"/>
                <a:gd name="T25" fmla="*/ 17 h 30"/>
                <a:gd name="T26" fmla="*/ 46 w 52"/>
                <a:gd name="T27" fmla="*/ 13 h 30"/>
                <a:gd name="T28" fmla="*/ 48 w 52"/>
                <a:gd name="T29" fmla="*/ 11 h 30"/>
                <a:gd name="T30" fmla="*/ 50 w 52"/>
                <a:gd name="T31" fmla="*/ 8 h 30"/>
                <a:gd name="T32" fmla="*/ 52 w 52"/>
                <a:gd name="T33" fmla="*/ 6 h 30"/>
                <a:gd name="T34" fmla="*/ 52 w 52"/>
                <a:gd name="T35" fmla="*/ 6 h 30"/>
                <a:gd name="T36" fmla="*/ 52 w 52"/>
                <a:gd name="T37" fmla="*/ 4 h 30"/>
                <a:gd name="T38" fmla="*/ 52 w 52"/>
                <a:gd name="T39" fmla="*/ 4 h 30"/>
                <a:gd name="T40" fmla="*/ 52 w 52"/>
                <a:gd name="T41" fmla="*/ 4 h 30"/>
                <a:gd name="T42" fmla="*/ 52 w 52"/>
                <a:gd name="T43" fmla="*/ 4 h 30"/>
                <a:gd name="T44" fmla="*/ 52 w 52"/>
                <a:gd name="T45" fmla="*/ 4 h 30"/>
                <a:gd name="T46" fmla="*/ 52 w 52"/>
                <a:gd name="T47" fmla="*/ 4 h 30"/>
                <a:gd name="T48" fmla="*/ 52 w 52"/>
                <a:gd name="T49" fmla="*/ 4 h 30"/>
                <a:gd name="T50" fmla="*/ 48 w 52"/>
                <a:gd name="T51" fmla="*/ 2 h 30"/>
                <a:gd name="T52" fmla="*/ 42 w 52"/>
                <a:gd name="T53" fmla="*/ 0 h 30"/>
                <a:gd name="T54" fmla="*/ 38 w 52"/>
                <a:gd name="T55" fmla="*/ 0 h 30"/>
                <a:gd name="T56" fmla="*/ 32 w 52"/>
                <a:gd name="T57" fmla="*/ 2 h 30"/>
                <a:gd name="T58" fmla="*/ 28 w 52"/>
                <a:gd name="T59" fmla="*/ 2 h 30"/>
                <a:gd name="T60" fmla="*/ 24 w 52"/>
                <a:gd name="T61" fmla="*/ 4 h 30"/>
                <a:gd name="T62" fmla="*/ 18 w 52"/>
                <a:gd name="T63" fmla="*/ 6 h 30"/>
                <a:gd name="T64" fmla="*/ 16 w 52"/>
                <a:gd name="T65" fmla="*/ 9 h 30"/>
                <a:gd name="T66" fmla="*/ 12 w 52"/>
                <a:gd name="T67" fmla="*/ 11 h 30"/>
                <a:gd name="T68" fmla="*/ 10 w 52"/>
                <a:gd name="T69" fmla="*/ 11 h 30"/>
                <a:gd name="T70" fmla="*/ 8 w 52"/>
                <a:gd name="T71" fmla="*/ 13 h 30"/>
                <a:gd name="T72" fmla="*/ 6 w 52"/>
                <a:gd name="T73" fmla="*/ 15 h 30"/>
                <a:gd name="T74" fmla="*/ 4 w 52"/>
                <a:gd name="T75" fmla="*/ 17 h 30"/>
                <a:gd name="T76" fmla="*/ 4 w 52"/>
                <a:gd name="T77" fmla="*/ 19 h 30"/>
                <a:gd name="T78" fmla="*/ 2 w 52"/>
                <a:gd name="T79" fmla="*/ 21 h 30"/>
                <a:gd name="T80" fmla="*/ 0 w 52"/>
                <a:gd name="T81" fmla="*/ 22 h 30"/>
                <a:gd name="T82" fmla="*/ 0 w 52"/>
                <a:gd name="T83" fmla="*/ 24 h 30"/>
                <a:gd name="T84" fmla="*/ 0 w 52"/>
                <a:gd name="T85" fmla="*/ 24 h 30"/>
                <a:gd name="T86" fmla="*/ 0 w 52"/>
                <a:gd name="T87" fmla="*/ 24 h 30"/>
                <a:gd name="T88" fmla="*/ 0 w 52"/>
                <a:gd name="T89" fmla="*/ 24 h 30"/>
                <a:gd name="T90" fmla="*/ 2 w 52"/>
                <a:gd name="T91" fmla="*/ 24 h 30"/>
                <a:gd name="T92" fmla="*/ 2 w 52"/>
                <a:gd name="T93" fmla="*/ 24 h 30"/>
                <a:gd name="T94" fmla="*/ 2 w 52"/>
                <a:gd name="T95" fmla="*/ 26 h 30"/>
                <a:gd name="T96" fmla="*/ 2 w 52"/>
                <a:gd name="T97" fmla="*/ 26 h 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30"/>
                <a:gd name="T149" fmla="*/ 52 w 52"/>
                <a:gd name="T150" fmla="*/ 30 h 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30">
                  <a:moveTo>
                    <a:pt x="2" y="26"/>
                  </a:moveTo>
                  <a:lnTo>
                    <a:pt x="4" y="28"/>
                  </a:lnTo>
                  <a:lnTo>
                    <a:pt x="8" y="30"/>
                  </a:lnTo>
                  <a:lnTo>
                    <a:pt x="12" y="30"/>
                  </a:lnTo>
                  <a:lnTo>
                    <a:pt x="14" y="30"/>
                  </a:lnTo>
                  <a:lnTo>
                    <a:pt x="18" y="30"/>
                  </a:lnTo>
                  <a:lnTo>
                    <a:pt x="24" y="30"/>
                  </a:lnTo>
                  <a:lnTo>
                    <a:pt x="28" y="28"/>
                  </a:lnTo>
                  <a:lnTo>
                    <a:pt x="30" y="28"/>
                  </a:lnTo>
                  <a:lnTo>
                    <a:pt x="34" y="24"/>
                  </a:lnTo>
                  <a:lnTo>
                    <a:pt x="38" y="22"/>
                  </a:lnTo>
                  <a:lnTo>
                    <a:pt x="40" y="19"/>
                  </a:lnTo>
                  <a:lnTo>
                    <a:pt x="44" y="17"/>
                  </a:lnTo>
                  <a:lnTo>
                    <a:pt x="46" y="13"/>
                  </a:lnTo>
                  <a:lnTo>
                    <a:pt x="48" y="11"/>
                  </a:lnTo>
                  <a:lnTo>
                    <a:pt x="50" y="8"/>
                  </a:lnTo>
                  <a:lnTo>
                    <a:pt x="52" y="6"/>
                  </a:lnTo>
                  <a:lnTo>
                    <a:pt x="52" y="4"/>
                  </a:lnTo>
                  <a:lnTo>
                    <a:pt x="48" y="2"/>
                  </a:lnTo>
                  <a:lnTo>
                    <a:pt x="42" y="0"/>
                  </a:lnTo>
                  <a:lnTo>
                    <a:pt x="38" y="0"/>
                  </a:lnTo>
                  <a:lnTo>
                    <a:pt x="32" y="2"/>
                  </a:lnTo>
                  <a:lnTo>
                    <a:pt x="28" y="2"/>
                  </a:lnTo>
                  <a:lnTo>
                    <a:pt x="24" y="4"/>
                  </a:lnTo>
                  <a:lnTo>
                    <a:pt x="18" y="6"/>
                  </a:lnTo>
                  <a:lnTo>
                    <a:pt x="16" y="9"/>
                  </a:lnTo>
                  <a:lnTo>
                    <a:pt x="12" y="11"/>
                  </a:lnTo>
                  <a:lnTo>
                    <a:pt x="10" y="11"/>
                  </a:lnTo>
                  <a:lnTo>
                    <a:pt x="8" y="13"/>
                  </a:lnTo>
                  <a:lnTo>
                    <a:pt x="6" y="15"/>
                  </a:lnTo>
                  <a:lnTo>
                    <a:pt x="4" y="17"/>
                  </a:lnTo>
                  <a:lnTo>
                    <a:pt x="4" y="19"/>
                  </a:lnTo>
                  <a:lnTo>
                    <a:pt x="2" y="21"/>
                  </a:lnTo>
                  <a:lnTo>
                    <a:pt x="0" y="22"/>
                  </a:lnTo>
                  <a:lnTo>
                    <a:pt x="0" y="24"/>
                  </a:lnTo>
                  <a:lnTo>
                    <a:pt x="2" y="24"/>
                  </a:lnTo>
                  <a:lnTo>
                    <a:pt x="2" y="26"/>
                  </a:lnTo>
                  <a:close/>
                </a:path>
              </a:pathLst>
            </a:custGeom>
            <a:solidFill>
              <a:srgbClr val="FCEF00"/>
            </a:solidFill>
            <a:ln w="9525">
              <a:noFill/>
              <a:round/>
              <a:headEnd/>
              <a:tailEnd/>
            </a:ln>
          </p:spPr>
          <p:txBody>
            <a:bodyPr/>
            <a:lstStyle/>
            <a:p>
              <a:endParaRPr lang="en-US"/>
            </a:p>
          </p:txBody>
        </p:sp>
        <p:sp>
          <p:nvSpPr>
            <p:cNvPr id="39" name="Freeform 34"/>
            <p:cNvSpPr>
              <a:spLocks/>
            </p:cNvSpPr>
            <p:nvPr/>
          </p:nvSpPr>
          <p:spPr bwMode="auto">
            <a:xfrm>
              <a:off x="2802" y="1384"/>
              <a:ext cx="61" cy="31"/>
            </a:xfrm>
            <a:custGeom>
              <a:avLst/>
              <a:gdLst>
                <a:gd name="T0" fmla="*/ 0 w 61"/>
                <a:gd name="T1" fmla="*/ 22 h 31"/>
                <a:gd name="T2" fmla="*/ 4 w 61"/>
                <a:gd name="T3" fmla="*/ 24 h 31"/>
                <a:gd name="T4" fmla="*/ 6 w 61"/>
                <a:gd name="T5" fmla="*/ 26 h 31"/>
                <a:gd name="T6" fmla="*/ 8 w 61"/>
                <a:gd name="T7" fmla="*/ 27 h 31"/>
                <a:gd name="T8" fmla="*/ 12 w 61"/>
                <a:gd name="T9" fmla="*/ 29 h 31"/>
                <a:gd name="T10" fmla="*/ 14 w 61"/>
                <a:gd name="T11" fmla="*/ 29 h 31"/>
                <a:gd name="T12" fmla="*/ 18 w 61"/>
                <a:gd name="T13" fmla="*/ 31 h 31"/>
                <a:gd name="T14" fmla="*/ 20 w 61"/>
                <a:gd name="T15" fmla="*/ 31 h 31"/>
                <a:gd name="T16" fmla="*/ 24 w 61"/>
                <a:gd name="T17" fmla="*/ 31 h 31"/>
                <a:gd name="T18" fmla="*/ 30 w 61"/>
                <a:gd name="T19" fmla="*/ 29 h 31"/>
                <a:gd name="T20" fmla="*/ 34 w 61"/>
                <a:gd name="T21" fmla="*/ 27 h 31"/>
                <a:gd name="T22" fmla="*/ 39 w 61"/>
                <a:gd name="T23" fmla="*/ 26 h 31"/>
                <a:gd name="T24" fmla="*/ 43 w 61"/>
                <a:gd name="T25" fmla="*/ 24 h 31"/>
                <a:gd name="T26" fmla="*/ 49 w 61"/>
                <a:gd name="T27" fmla="*/ 20 h 31"/>
                <a:gd name="T28" fmla="*/ 53 w 61"/>
                <a:gd name="T29" fmla="*/ 18 h 31"/>
                <a:gd name="T30" fmla="*/ 57 w 61"/>
                <a:gd name="T31" fmla="*/ 14 h 31"/>
                <a:gd name="T32" fmla="*/ 61 w 61"/>
                <a:gd name="T33" fmla="*/ 11 h 31"/>
                <a:gd name="T34" fmla="*/ 59 w 61"/>
                <a:gd name="T35" fmla="*/ 9 h 31"/>
                <a:gd name="T36" fmla="*/ 57 w 61"/>
                <a:gd name="T37" fmla="*/ 7 h 31"/>
                <a:gd name="T38" fmla="*/ 55 w 61"/>
                <a:gd name="T39" fmla="*/ 5 h 31"/>
                <a:gd name="T40" fmla="*/ 51 w 61"/>
                <a:gd name="T41" fmla="*/ 3 h 31"/>
                <a:gd name="T42" fmla="*/ 49 w 61"/>
                <a:gd name="T43" fmla="*/ 1 h 31"/>
                <a:gd name="T44" fmla="*/ 47 w 61"/>
                <a:gd name="T45" fmla="*/ 1 h 31"/>
                <a:gd name="T46" fmla="*/ 43 w 61"/>
                <a:gd name="T47" fmla="*/ 1 h 31"/>
                <a:gd name="T48" fmla="*/ 41 w 61"/>
                <a:gd name="T49" fmla="*/ 0 h 31"/>
                <a:gd name="T50" fmla="*/ 37 w 61"/>
                <a:gd name="T51" fmla="*/ 1 h 31"/>
                <a:gd name="T52" fmla="*/ 34 w 61"/>
                <a:gd name="T53" fmla="*/ 1 h 31"/>
                <a:gd name="T54" fmla="*/ 30 w 61"/>
                <a:gd name="T55" fmla="*/ 1 h 31"/>
                <a:gd name="T56" fmla="*/ 26 w 61"/>
                <a:gd name="T57" fmla="*/ 3 h 31"/>
                <a:gd name="T58" fmla="*/ 22 w 61"/>
                <a:gd name="T59" fmla="*/ 3 h 31"/>
                <a:gd name="T60" fmla="*/ 18 w 61"/>
                <a:gd name="T61" fmla="*/ 5 h 31"/>
                <a:gd name="T62" fmla="*/ 14 w 61"/>
                <a:gd name="T63" fmla="*/ 7 h 31"/>
                <a:gd name="T64" fmla="*/ 10 w 61"/>
                <a:gd name="T65" fmla="*/ 7 h 31"/>
                <a:gd name="T66" fmla="*/ 8 w 61"/>
                <a:gd name="T67" fmla="*/ 9 h 31"/>
                <a:gd name="T68" fmla="*/ 8 w 61"/>
                <a:gd name="T69" fmla="*/ 11 h 31"/>
                <a:gd name="T70" fmla="*/ 6 w 61"/>
                <a:gd name="T71" fmla="*/ 13 h 31"/>
                <a:gd name="T72" fmla="*/ 6 w 61"/>
                <a:gd name="T73" fmla="*/ 14 h 31"/>
                <a:gd name="T74" fmla="*/ 4 w 61"/>
                <a:gd name="T75" fmla="*/ 16 h 31"/>
                <a:gd name="T76" fmla="*/ 4 w 61"/>
                <a:gd name="T77" fmla="*/ 18 h 31"/>
                <a:gd name="T78" fmla="*/ 2 w 61"/>
                <a:gd name="T79" fmla="*/ 20 h 31"/>
                <a:gd name="T80" fmla="*/ 0 w 61"/>
                <a:gd name="T81" fmla="*/ 22 h 31"/>
                <a:gd name="T82" fmla="*/ 0 w 61"/>
                <a:gd name="T83" fmla="*/ 22 h 31"/>
                <a:gd name="T84" fmla="*/ 0 w 61"/>
                <a:gd name="T85" fmla="*/ 22 h 31"/>
                <a:gd name="T86" fmla="*/ 0 w 61"/>
                <a:gd name="T87" fmla="*/ 22 h 31"/>
                <a:gd name="T88" fmla="*/ 0 w 61"/>
                <a:gd name="T89" fmla="*/ 22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1"/>
                <a:gd name="T136" fmla="*/ 0 h 31"/>
                <a:gd name="T137" fmla="*/ 61 w 61"/>
                <a:gd name="T138" fmla="*/ 31 h 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1" h="31">
                  <a:moveTo>
                    <a:pt x="0" y="22"/>
                  </a:moveTo>
                  <a:lnTo>
                    <a:pt x="4" y="24"/>
                  </a:lnTo>
                  <a:lnTo>
                    <a:pt x="6" y="26"/>
                  </a:lnTo>
                  <a:lnTo>
                    <a:pt x="8" y="27"/>
                  </a:lnTo>
                  <a:lnTo>
                    <a:pt x="12" y="29"/>
                  </a:lnTo>
                  <a:lnTo>
                    <a:pt x="14" y="29"/>
                  </a:lnTo>
                  <a:lnTo>
                    <a:pt x="18" y="31"/>
                  </a:lnTo>
                  <a:lnTo>
                    <a:pt x="20" y="31"/>
                  </a:lnTo>
                  <a:lnTo>
                    <a:pt x="24" y="31"/>
                  </a:lnTo>
                  <a:lnTo>
                    <a:pt x="30" y="29"/>
                  </a:lnTo>
                  <a:lnTo>
                    <a:pt x="34" y="27"/>
                  </a:lnTo>
                  <a:lnTo>
                    <a:pt x="39" y="26"/>
                  </a:lnTo>
                  <a:lnTo>
                    <a:pt x="43" y="24"/>
                  </a:lnTo>
                  <a:lnTo>
                    <a:pt x="49" y="20"/>
                  </a:lnTo>
                  <a:lnTo>
                    <a:pt x="53" y="18"/>
                  </a:lnTo>
                  <a:lnTo>
                    <a:pt x="57" y="14"/>
                  </a:lnTo>
                  <a:lnTo>
                    <a:pt x="61" y="11"/>
                  </a:lnTo>
                  <a:lnTo>
                    <a:pt x="59" y="9"/>
                  </a:lnTo>
                  <a:lnTo>
                    <a:pt x="57" y="7"/>
                  </a:lnTo>
                  <a:lnTo>
                    <a:pt x="55" y="5"/>
                  </a:lnTo>
                  <a:lnTo>
                    <a:pt x="51" y="3"/>
                  </a:lnTo>
                  <a:lnTo>
                    <a:pt x="49" y="1"/>
                  </a:lnTo>
                  <a:lnTo>
                    <a:pt x="47" y="1"/>
                  </a:lnTo>
                  <a:lnTo>
                    <a:pt x="43" y="1"/>
                  </a:lnTo>
                  <a:lnTo>
                    <a:pt x="41" y="0"/>
                  </a:lnTo>
                  <a:lnTo>
                    <a:pt x="37" y="1"/>
                  </a:lnTo>
                  <a:lnTo>
                    <a:pt x="34" y="1"/>
                  </a:lnTo>
                  <a:lnTo>
                    <a:pt x="30" y="1"/>
                  </a:lnTo>
                  <a:lnTo>
                    <a:pt x="26" y="3"/>
                  </a:lnTo>
                  <a:lnTo>
                    <a:pt x="22" y="3"/>
                  </a:lnTo>
                  <a:lnTo>
                    <a:pt x="18" y="5"/>
                  </a:lnTo>
                  <a:lnTo>
                    <a:pt x="14" y="7"/>
                  </a:lnTo>
                  <a:lnTo>
                    <a:pt x="10" y="7"/>
                  </a:lnTo>
                  <a:lnTo>
                    <a:pt x="8" y="9"/>
                  </a:lnTo>
                  <a:lnTo>
                    <a:pt x="8" y="11"/>
                  </a:lnTo>
                  <a:lnTo>
                    <a:pt x="6" y="13"/>
                  </a:lnTo>
                  <a:lnTo>
                    <a:pt x="6" y="14"/>
                  </a:lnTo>
                  <a:lnTo>
                    <a:pt x="4" y="16"/>
                  </a:lnTo>
                  <a:lnTo>
                    <a:pt x="4" y="18"/>
                  </a:lnTo>
                  <a:lnTo>
                    <a:pt x="2" y="20"/>
                  </a:lnTo>
                  <a:lnTo>
                    <a:pt x="0" y="22"/>
                  </a:lnTo>
                  <a:close/>
                </a:path>
              </a:pathLst>
            </a:custGeom>
            <a:solidFill>
              <a:srgbClr val="FCEF00"/>
            </a:solidFill>
            <a:ln w="9525">
              <a:noFill/>
              <a:round/>
              <a:headEnd/>
              <a:tailEnd/>
            </a:ln>
          </p:spPr>
          <p:txBody>
            <a:bodyPr/>
            <a:lstStyle/>
            <a:p>
              <a:endParaRPr lang="en-US"/>
            </a:p>
          </p:txBody>
        </p:sp>
        <p:sp>
          <p:nvSpPr>
            <p:cNvPr id="40" name="Freeform 35"/>
            <p:cNvSpPr>
              <a:spLocks/>
            </p:cNvSpPr>
            <p:nvPr/>
          </p:nvSpPr>
          <p:spPr bwMode="auto">
            <a:xfrm>
              <a:off x="2861" y="1398"/>
              <a:ext cx="50" cy="26"/>
            </a:xfrm>
            <a:custGeom>
              <a:avLst/>
              <a:gdLst>
                <a:gd name="T0" fmla="*/ 0 w 50"/>
                <a:gd name="T1" fmla="*/ 13 h 26"/>
                <a:gd name="T2" fmla="*/ 0 w 50"/>
                <a:gd name="T3" fmla="*/ 15 h 26"/>
                <a:gd name="T4" fmla="*/ 2 w 50"/>
                <a:gd name="T5" fmla="*/ 19 h 26"/>
                <a:gd name="T6" fmla="*/ 4 w 50"/>
                <a:gd name="T7" fmla="*/ 21 h 26"/>
                <a:gd name="T8" fmla="*/ 8 w 50"/>
                <a:gd name="T9" fmla="*/ 23 h 26"/>
                <a:gd name="T10" fmla="*/ 10 w 50"/>
                <a:gd name="T11" fmla="*/ 23 h 26"/>
                <a:gd name="T12" fmla="*/ 12 w 50"/>
                <a:gd name="T13" fmla="*/ 25 h 26"/>
                <a:gd name="T14" fmla="*/ 16 w 50"/>
                <a:gd name="T15" fmla="*/ 26 h 26"/>
                <a:gd name="T16" fmla="*/ 18 w 50"/>
                <a:gd name="T17" fmla="*/ 26 h 26"/>
                <a:gd name="T18" fmla="*/ 22 w 50"/>
                <a:gd name="T19" fmla="*/ 26 h 26"/>
                <a:gd name="T20" fmla="*/ 26 w 50"/>
                <a:gd name="T21" fmla="*/ 26 h 26"/>
                <a:gd name="T22" fmla="*/ 30 w 50"/>
                <a:gd name="T23" fmla="*/ 26 h 26"/>
                <a:gd name="T24" fmla="*/ 34 w 50"/>
                <a:gd name="T25" fmla="*/ 25 h 26"/>
                <a:gd name="T26" fmla="*/ 38 w 50"/>
                <a:gd name="T27" fmla="*/ 23 h 26"/>
                <a:gd name="T28" fmla="*/ 42 w 50"/>
                <a:gd name="T29" fmla="*/ 23 h 26"/>
                <a:gd name="T30" fmla="*/ 44 w 50"/>
                <a:gd name="T31" fmla="*/ 19 h 26"/>
                <a:gd name="T32" fmla="*/ 48 w 50"/>
                <a:gd name="T33" fmla="*/ 17 h 26"/>
                <a:gd name="T34" fmla="*/ 48 w 50"/>
                <a:gd name="T35" fmla="*/ 17 h 26"/>
                <a:gd name="T36" fmla="*/ 50 w 50"/>
                <a:gd name="T37" fmla="*/ 15 h 26"/>
                <a:gd name="T38" fmla="*/ 50 w 50"/>
                <a:gd name="T39" fmla="*/ 15 h 26"/>
                <a:gd name="T40" fmla="*/ 50 w 50"/>
                <a:gd name="T41" fmla="*/ 13 h 26"/>
                <a:gd name="T42" fmla="*/ 50 w 50"/>
                <a:gd name="T43" fmla="*/ 13 h 26"/>
                <a:gd name="T44" fmla="*/ 50 w 50"/>
                <a:gd name="T45" fmla="*/ 13 h 26"/>
                <a:gd name="T46" fmla="*/ 50 w 50"/>
                <a:gd name="T47" fmla="*/ 12 h 26"/>
                <a:gd name="T48" fmla="*/ 50 w 50"/>
                <a:gd name="T49" fmla="*/ 12 h 26"/>
                <a:gd name="T50" fmla="*/ 50 w 50"/>
                <a:gd name="T51" fmla="*/ 10 h 26"/>
                <a:gd name="T52" fmla="*/ 48 w 50"/>
                <a:gd name="T53" fmla="*/ 8 h 26"/>
                <a:gd name="T54" fmla="*/ 46 w 50"/>
                <a:gd name="T55" fmla="*/ 6 h 26"/>
                <a:gd name="T56" fmla="*/ 44 w 50"/>
                <a:gd name="T57" fmla="*/ 4 h 26"/>
                <a:gd name="T58" fmla="*/ 42 w 50"/>
                <a:gd name="T59" fmla="*/ 2 h 26"/>
                <a:gd name="T60" fmla="*/ 40 w 50"/>
                <a:gd name="T61" fmla="*/ 2 h 26"/>
                <a:gd name="T62" fmla="*/ 38 w 50"/>
                <a:gd name="T63" fmla="*/ 0 h 26"/>
                <a:gd name="T64" fmla="*/ 36 w 50"/>
                <a:gd name="T65" fmla="*/ 0 h 26"/>
                <a:gd name="T66" fmla="*/ 32 w 50"/>
                <a:gd name="T67" fmla="*/ 0 h 26"/>
                <a:gd name="T68" fmla="*/ 26 w 50"/>
                <a:gd name="T69" fmla="*/ 0 h 26"/>
                <a:gd name="T70" fmla="*/ 22 w 50"/>
                <a:gd name="T71" fmla="*/ 0 h 26"/>
                <a:gd name="T72" fmla="*/ 16 w 50"/>
                <a:gd name="T73" fmla="*/ 2 h 26"/>
                <a:gd name="T74" fmla="*/ 12 w 50"/>
                <a:gd name="T75" fmla="*/ 4 h 26"/>
                <a:gd name="T76" fmla="*/ 8 w 50"/>
                <a:gd name="T77" fmla="*/ 6 h 26"/>
                <a:gd name="T78" fmla="*/ 4 w 50"/>
                <a:gd name="T79" fmla="*/ 10 h 26"/>
                <a:gd name="T80" fmla="*/ 0 w 50"/>
                <a:gd name="T81" fmla="*/ 12 h 26"/>
                <a:gd name="T82" fmla="*/ 0 w 50"/>
                <a:gd name="T83" fmla="*/ 12 h 26"/>
                <a:gd name="T84" fmla="*/ 0 w 50"/>
                <a:gd name="T85" fmla="*/ 12 h 26"/>
                <a:gd name="T86" fmla="*/ 0 w 50"/>
                <a:gd name="T87" fmla="*/ 13 h 26"/>
                <a:gd name="T88" fmla="*/ 0 w 50"/>
                <a:gd name="T89" fmla="*/ 13 h 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
                <a:gd name="T136" fmla="*/ 0 h 26"/>
                <a:gd name="T137" fmla="*/ 50 w 50"/>
                <a:gd name="T138" fmla="*/ 26 h 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 h="26">
                  <a:moveTo>
                    <a:pt x="0" y="13"/>
                  </a:moveTo>
                  <a:lnTo>
                    <a:pt x="0" y="15"/>
                  </a:lnTo>
                  <a:lnTo>
                    <a:pt x="2" y="19"/>
                  </a:lnTo>
                  <a:lnTo>
                    <a:pt x="4" y="21"/>
                  </a:lnTo>
                  <a:lnTo>
                    <a:pt x="8" y="23"/>
                  </a:lnTo>
                  <a:lnTo>
                    <a:pt x="10" y="23"/>
                  </a:lnTo>
                  <a:lnTo>
                    <a:pt x="12" y="25"/>
                  </a:lnTo>
                  <a:lnTo>
                    <a:pt x="16" y="26"/>
                  </a:lnTo>
                  <a:lnTo>
                    <a:pt x="18" y="26"/>
                  </a:lnTo>
                  <a:lnTo>
                    <a:pt x="22" y="26"/>
                  </a:lnTo>
                  <a:lnTo>
                    <a:pt x="26" y="26"/>
                  </a:lnTo>
                  <a:lnTo>
                    <a:pt x="30" y="26"/>
                  </a:lnTo>
                  <a:lnTo>
                    <a:pt x="34" y="25"/>
                  </a:lnTo>
                  <a:lnTo>
                    <a:pt x="38" y="23"/>
                  </a:lnTo>
                  <a:lnTo>
                    <a:pt x="42" y="23"/>
                  </a:lnTo>
                  <a:lnTo>
                    <a:pt x="44" y="19"/>
                  </a:lnTo>
                  <a:lnTo>
                    <a:pt x="48" y="17"/>
                  </a:lnTo>
                  <a:lnTo>
                    <a:pt x="50" y="15"/>
                  </a:lnTo>
                  <a:lnTo>
                    <a:pt x="50" y="13"/>
                  </a:lnTo>
                  <a:lnTo>
                    <a:pt x="50" y="12"/>
                  </a:lnTo>
                  <a:lnTo>
                    <a:pt x="50" y="10"/>
                  </a:lnTo>
                  <a:lnTo>
                    <a:pt x="48" y="8"/>
                  </a:lnTo>
                  <a:lnTo>
                    <a:pt x="46" y="6"/>
                  </a:lnTo>
                  <a:lnTo>
                    <a:pt x="44" y="4"/>
                  </a:lnTo>
                  <a:lnTo>
                    <a:pt x="42" y="2"/>
                  </a:lnTo>
                  <a:lnTo>
                    <a:pt x="40" y="2"/>
                  </a:lnTo>
                  <a:lnTo>
                    <a:pt x="38" y="0"/>
                  </a:lnTo>
                  <a:lnTo>
                    <a:pt x="36" y="0"/>
                  </a:lnTo>
                  <a:lnTo>
                    <a:pt x="32" y="0"/>
                  </a:lnTo>
                  <a:lnTo>
                    <a:pt x="26" y="0"/>
                  </a:lnTo>
                  <a:lnTo>
                    <a:pt x="22" y="0"/>
                  </a:lnTo>
                  <a:lnTo>
                    <a:pt x="16" y="2"/>
                  </a:lnTo>
                  <a:lnTo>
                    <a:pt x="12" y="4"/>
                  </a:lnTo>
                  <a:lnTo>
                    <a:pt x="8" y="6"/>
                  </a:lnTo>
                  <a:lnTo>
                    <a:pt x="4" y="10"/>
                  </a:lnTo>
                  <a:lnTo>
                    <a:pt x="0" y="12"/>
                  </a:lnTo>
                  <a:lnTo>
                    <a:pt x="0" y="13"/>
                  </a:lnTo>
                  <a:close/>
                </a:path>
              </a:pathLst>
            </a:custGeom>
            <a:solidFill>
              <a:srgbClr val="FCEF00"/>
            </a:solidFill>
            <a:ln w="9525">
              <a:noFill/>
              <a:round/>
              <a:headEnd/>
              <a:tailEnd/>
            </a:ln>
          </p:spPr>
          <p:txBody>
            <a:bodyPr/>
            <a:lstStyle/>
            <a:p>
              <a:endParaRPr lang="en-US"/>
            </a:p>
          </p:txBody>
        </p:sp>
        <p:sp>
          <p:nvSpPr>
            <p:cNvPr id="41" name="Freeform 36"/>
            <p:cNvSpPr>
              <a:spLocks/>
            </p:cNvSpPr>
            <p:nvPr/>
          </p:nvSpPr>
          <p:spPr bwMode="auto">
            <a:xfrm>
              <a:off x="2913" y="1385"/>
              <a:ext cx="41" cy="43"/>
            </a:xfrm>
            <a:custGeom>
              <a:avLst/>
              <a:gdLst>
                <a:gd name="T0" fmla="*/ 0 w 41"/>
                <a:gd name="T1" fmla="*/ 41 h 43"/>
                <a:gd name="T2" fmla="*/ 4 w 41"/>
                <a:gd name="T3" fmla="*/ 43 h 43"/>
                <a:gd name="T4" fmla="*/ 8 w 41"/>
                <a:gd name="T5" fmla="*/ 43 h 43"/>
                <a:gd name="T6" fmla="*/ 12 w 41"/>
                <a:gd name="T7" fmla="*/ 43 h 43"/>
                <a:gd name="T8" fmla="*/ 18 w 41"/>
                <a:gd name="T9" fmla="*/ 41 h 43"/>
                <a:gd name="T10" fmla="*/ 21 w 41"/>
                <a:gd name="T11" fmla="*/ 41 h 43"/>
                <a:gd name="T12" fmla="*/ 25 w 41"/>
                <a:gd name="T13" fmla="*/ 39 h 43"/>
                <a:gd name="T14" fmla="*/ 29 w 41"/>
                <a:gd name="T15" fmla="*/ 38 h 43"/>
                <a:gd name="T16" fmla="*/ 33 w 41"/>
                <a:gd name="T17" fmla="*/ 36 h 43"/>
                <a:gd name="T18" fmla="*/ 35 w 41"/>
                <a:gd name="T19" fmla="*/ 32 h 43"/>
                <a:gd name="T20" fmla="*/ 37 w 41"/>
                <a:gd name="T21" fmla="*/ 28 h 43"/>
                <a:gd name="T22" fmla="*/ 39 w 41"/>
                <a:gd name="T23" fmla="*/ 25 h 43"/>
                <a:gd name="T24" fmla="*/ 39 w 41"/>
                <a:gd name="T25" fmla="*/ 21 h 43"/>
                <a:gd name="T26" fmla="*/ 41 w 41"/>
                <a:gd name="T27" fmla="*/ 17 h 43"/>
                <a:gd name="T28" fmla="*/ 41 w 41"/>
                <a:gd name="T29" fmla="*/ 13 h 43"/>
                <a:gd name="T30" fmla="*/ 41 w 41"/>
                <a:gd name="T31" fmla="*/ 8 h 43"/>
                <a:gd name="T32" fmla="*/ 41 w 41"/>
                <a:gd name="T33" fmla="*/ 4 h 43"/>
                <a:gd name="T34" fmla="*/ 41 w 41"/>
                <a:gd name="T35" fmla="*/ 4 h 43"/>
                <a:gd name="T36" fmla="*/ 39 w 41"/>
                <a:gd name="T37" fmla="*/ 4 h 43"/>
                <a:gd name="T38" fmla="*/ 39 w 41"/>
                <a:gd name="T39" fmla="*/ 2 h 43"/>
                <a:gd name="T40" fmla="*/ 39 w 41"/>
                <a:gd name="T41" fmla="*/ 2 h 43"/>
                <a:gd name="T42" fmla="*/ 39 w 41"/>
                <a:gd name="T43" fmla="*/ 2 h 43"/>
                <a:gd name="T44" fmla="*/ 39 w 41"/>
                <a:gd name="T45" fmla="*/ 2 h 43"/>
                <a:gd name="T46" fmla="*/ 39 w 41"/>
                <a:gd name="T47" fmla="*/ 2 h 43"/>
                <a:gd name="T48" fmla="*/ 37 w 41"/>
                <a:gd name="T49" fmla="*/ 0 h 43"/>
                <a:gd name="T50" fmla="*/ 35 w 41"/>
                <a:gd name="T51" fmla="*/ 0 h 43"/>
                <a:gd name="T52" fmla="*/ 31 w 41"/>
                <a:gd name="T53" fmla="*/ 0 h 43"/>
                <a:gd name="T54" fmla="*/ 29 w 41"/>
                <a:gd name="T55" fmla="*/ 2 h 43"/>
                <a:gd name="T56" fmla="*/ 27 w 41"/>
                <a:gd name="T57" fmla="*/ 4 h 43"/>
                <a:gd name="T58" fmla="*/ 23 w 41"/>
                <a:gd name="T59" fmla="*/ 6 h 43"/>
                <a:gd name="T60" fmla="*/ 21 w 41"/>
                <a:gd name="T61" fmla="*/ 8 h 43"/>
                <a:gd name="T62" fmla="*/ 20 w 41"/>
                <a:gd name="T63" fmla="*/ 10 h 43"/>
                <a:gd name="T64" fmla="*/ 18 w 41"/>
                <a:gd name="T65" fmla="*/ 12 h 43"/>
                <a:gd name="T66" fmla="*/ 14 w 41"/>
                <a:gd name="T67" fmla="*/ 15 h 43"/>
                <a:gd name="T68" fmla="*/ 12 w 41"/>
                <a:gd name="T69" fmla="*/ 19 h 43"/>
                <a:gd name="T70" fmla="*/ 10 w 41"/>
                <a:gd name="T71" fmla="*/ 23 h 43"/>
                <a:gd name="T72" fmla="*/ 8 w 41"/>
                <a:gd name="T73" fmla="*/ 26 h 43"/>
                <a:gd name="T74" fmla="*/ 6 w 41"/>
                <a:gd name="T75" fmla="*/ 30 h 43"/>
                <a:gd name="T76" fmla="*/ 4 w 41"/>
                <a:gd name="T77" fmla="*/ 34 h 43"/>
                <a:gd name="T78" fmla="*/ 2 w 41"/>
                <a:gd name="T79" fmla="*/ 38 h 43"/>
                <a:gd name="T80" fmla="*/ 0 w 41"/>
                <a:gd name="T81" fmla="*/ 39 h 43"/>
                <a:gd name="T82" fmla="*/ 0 w 41"/>
                <a:gd name="T83" fmla="*/ 39 h 43"/>
                <a:gd name="T84" fmla="*/ 0 w 41"/>
                <a:gd name="T85" fmla="*/ 41 h 43"/>
                <a:gd name="T86" fmla="*/ 0 w 41"/>
                <a:gd name="T87" fmla="*/ 41 h 43"/>
                <a:gd name="T88" fmla="*/ 0 w 41"/>
                <a:gd name="T89" fmla="*/ 41 h 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
                <a:gd name="T136" fmla="*/ 0 h 43"/>
                <a:gd name="T137" fmla="*/ 41 w 41"/>
                <a:gd name="T138" fmla="*/ 43 h 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 h="43">
                  <a:moveTo>
                    <a:pt x="0" y="41"/>
                  </a:moveTo>
                  <a:lnTo>
                    <a:pt x="4" y="43"/>
                  </a:lnTo>
                  <a:lnTo>
                    <a:pt x="8" y="43"/>
                  </a:lnTo>
                  <a:lnTo>
                    <a:pt x="12" y="43"/>
                  </a:lnTo>
                  <a:lnTo>
                    <a:pt x="18" y="41"/>
                  </a:lnTo>
                  <a:lnTo>
                    <a:pt x="21" y="41"/>
                  </a:lnTo>
                  <a:lnTo>
                    <a:pt x="25" y="39"/>
                  </a:lnTo>
                  <a:lnTo>
                    <a:pt x="29" y="38"/>
                  </a:lnTo>
                  <a:lnTo>
                    <a:pt x="33" y="36"/>
                  </a:lnTo>
                  <a:lnTo>
                    <a:pt x="35" y="32"/>
                  </a:lnTo>
                  <a:lnTo>
                    <a:pt x="37" y="28"/>
                  </a:lnTo>
                  <a:lnTo>
                    <a:pt x="39" y="25"/>
                  </a:lnTo>
                  <a:lnTo>
                    <a:pt x="39" y="21"/>
                  </a:lnTo>
                  <a:lnTo>
                    <a:pt x="41" y="17"/>
                  </a:lnTo>
                  <a:lnTo>
                    <a:pt x="41" y="13"/>
                  </a:lnTo>
                  <a:lnTo>
                    <a:pt x="41" y="8"/>
                  </a:lnTo>
                  <a:lnTo>
                    <a:pt x="41" y="4"/>
                  </a:lnTo>
                  <a:lnTo>
                    <a:pt x="39" y="4"/>
                  </a:lnTo>
                  <a:lnTo>
                    <a:pt x="39" y="2"/>
                  </a:lnTo>
                  <a:lnTo>
                    <a:pt x="37" y="0"/>
                  </a:lnTo>
                  <a:lnTo>
                    <a:pt x="35" y="0"/>
                  </a:lnTo>
                  <a:lnTo>
                    <a:pt x="31" y="0"/>
                  </a:lnTo>
                  <a:lnTo>
                    <a:pt x="29" y="2"/>
                  </a:lnTo>
                  <a:lnTo>
                    <a:pt x="27" y="4"/>
                  </a:lnTo>
                  <a:lnTo>
                    <a:pt x="23" y="6"/>
                  </a:lnTo>
                  <a:lnTo>
                    <a:pt x="21" y="8"/>
                  </a:lnTo>
                  <a:lnTo>
                    <a:pt x="20" y="10"/>
                  </a:lnTo>
                  <a:lnTo>
                    <a:pt x="18" y="12"/>
                  </a:lnTo>
                  <a:lnTo>
                    <a:pt x="14" y="15"/>
                  </a:lnTo>
                  <a:lnTo>
                    <a:pt x="12" y="19"/>
                  </a:lnTo>
                  <a:lnTo>
                    <a:pt x="10" y="23"/>
                  </a:lnTo>
                  <a:lnTo>
                    <a:pt x="8" y="26"/>
                  </a:lnTo>
                  <a:lnTo>
                    <a:pt x="6" y="30"/>
                  </a:lnTo>
                  <a:lnTo>
                    <a:pt x="4" y="34"/>
                  </a:lnTo>
                  <a:lnTo>
                    <a:pt x="2" y="38"/>
                  </a:lnTo>
                  <a:lnTo>
                    <a:pt x="0" y="39"/>
                  </a:lnTo>
                  <a:lnTo>
                    <a:pt x="0" y="41"/>
                  </a:lnTo>
                  <a:close/>
                </a:path>
              </a:pathLst>
            </a:custGeom>
            <a:solidFill>
              <a:srgbClr val="FCEF00"/>
            </a:solidFill>
            <a:ln w="9525">
              <a:noFill/>
              <a:round/>
              <a:headEnd/>
              <a:tailEnd/>
            </a:ln>
          </p:spPr>
          <p:txBody>
            <a:bodyPr/>
            <a:lstStyle/>
            <a:p>
              <a:endParaRPr lang="en-US"/>
            </a:p>
          </p:txBody>
        </p:sp>
        <p:sp>
          <p:nvSpPr>
            <p:cNvPr id="42" name="Freeform 37"/>
            <p:cNvSpPr>
              <a:spLocks/>
            </p:cNvSpPr>
            <p:nvPr/>
          </p:nvSpPr>
          <p:spPr bwMode="auto">
            <a:xfrm>
              <a:off x="2964" y="1350"/>
              <a:ext cx="28" cy="54"/>
            </a:xfrm>
            <a:custGeom>
              <a:avLst/>
              <a:gdLst>
                <a:gd name="T0" fmla="*/ 0 w 28"/>
                <a:gd name="T1" fmla="*/ 52 h 54"/>
                <a:gd name="T2" fmla="*/ 0 w 28"/>
                <a:gd name="T3" fmla="*/ 52 h 54"/>
                <a:gd name="T4" fmla="*/ 0 w 28"/>
                <a:gd name="T5" fmla="*/ 54 h 54"/>
                <a:gd name="T6" fmla="*/ 2 w 28"/>
                <a:gd name="T7" fmla="*/ 54 h 54"/>
                <a:gd name="T8" fmla="*/ 2 w 28"/>
                <a:gd name="T9" fmla="*/ 54 h 54"/>
                <a:gd name="T10" fmla="*/ 4 w 28"/>
                <a:gd name="T11" fmla="*/ 54 h 54"/>
                <a:gd name="T12" fmla="*/ 6 w 28"/>
                <a:gd name="T13" fmla="*/ 54 h 54"/>
                <a:gd name="T14" fmla="*/ 8 w 28"/>
                <a:gd name="T15" fmla="*/ 52 h 54"/>
                <a:gd name="T16" fmla="*/ 12 w 28"/>
                <a:gd name="T17" fmla="*/ 50 h 54"/>
                <a:gd name="T18" fmla="*/ 14 w 28"/>
                <a:gd name="T19" fmla="*/ 50 h 54"/>
                <a:gd name="T20" fmla="*/ 16 w 28"/>
                <a:gd name="T21" fmla="*/ 48 h 54"/>
                <a:gd name="T22" fmla="*/ 18 w 28"/>
                <a:gd name="T23" fmla="*/ 47 h 54"/>
                <a:gd name="T24" fmla="*/ 20 w 28"/>
                <a:gd name="T25" fmla="*/ 45 h 54"/>
                <a:gd name="T26" fmla="*/ 24 w 28"/>
                <a:gd name="T27" fmla="*/ 39 h 54"/>
                <a:gd name="T28" fmla="*/ 26 w 28"/>
                <a:gd name="T29" fmla="*/ 34 h 54"/>
                <a:gd name="T30" fmla="*/ 28 w 28"/>
                <a:gd name="T31" fmla="*/ 28 h 54"/>
                <a:gd name="T32" fmla="*/ 28 w 28"/>
                <a:gd name="T33" fmla="*/ 23 h 54"/>
                <a:gd name="T34" fmla="*/ 28 w 28"/>
                <a:gd name="T35" fmla="*/ 17 h 54"/>
                <a:gd name="T36" fmla="*/ 28 w 28"/>
                <a:gd name="T37" fmla="*/ 11 h 54"/>
                <a:gd name="T38" fmla="*/ 28 w 28"/>
                <a:gd name="T39" fmla="*/ 6 h 54"/>
                <a:gd name="T40" fmla="*/ 28 w 28"/>
                <a:gd name="T41" fmla="*/ 0 h 54"/>
                <a:gd name="T42" fmla="*/ 24 w 28"/>
                <a:gd name="T43" fmla="*/ 2 h 54"/>
                <a:gd name="T44" fmla="*/ 20 w 28"/>
                <a:gd name="T45" fmla="*/ 4 h 54"/>
                <a:gd name="T46" fmla="*/ 16 w 28"/>
                <a:gd name="T47" fmla="*/ 6 h 54"/>
                <a:gd name="T48" fmla="*/ 12 w 28"/>
                <a:gd name="T49" fmla="*/ 8 h 54"/>
                <a:gd name="T50" fmla="*/ 10 w 28"/>
                <a:gd name="T51" fmla="*/ 11 h 54"/>
                <a:gd name="T52" fmla="*/ 6 w 28"/>
                <a:gd name="T53" fmla="*/ 13 h 54"/>
                <a:gd name="T54" fmla="*/ 4 w 28"/>
                <a:gd name="T55" fmla="*/ 17 h 54"/>
                <a:gd name="T56" fmla="*/ 2 w 28"/>
                <a:gd name="T57" fmla="*/ 21 h 54"/>
                <a:gd name="T58" fmla="*/ 0 w 28"/>
                <a:gd name="T59" fmla="*/ 24 h 54"/>
                <a:gd name="T60" fmla="*/ 0 w 28"/>
                <a:gd name="T61" fmla="*/ 28 h 54"/>
                <a:gd name="T62" fmla="*/ 0 w 28"/>
                <a:gd name="T63" fmla="*/ 32 h 54"/>
                <a:gd name="T64" fmla="*/ 0 w 28"/>
                <a:gd name="T65" fmla="*/ 35 h 54"/>
                <a:gd name="T66" fmla="*/ 0 w 28"/>
                <a:gd name="T67" fmla="*/ 39 h 54"/>
                <a:gd name="T68" fmla="*/ 0 w 28"/>
                <a:gd name="T69" fmla="*/ 45 h 54"/>
                <a:gd name="T70" fmla="*/ 0 w 28"/>
                <a:gd name="T71" fmla="*/ 48 h 54"/>
                <a:gd name="T72" fmla="*/ 0 w 28"/>
                <a:gd name="T73" fmla="*/ 52 h 54"/>
                <a:gd name="T74" fmla="*/ 0 w 28"/>
                <a:gd name="T75" fmla="*/ 52 h 54"/>
                <a:gd name="T76" fmla="*/ 0 w 28"/>
                <a:gd name="T77" fmla="*/ 52 h 54"/>
                <a:gd name="T78" fmla="*/ 0 w 28"/>
                <a:gd name="T79" fmla="*/ 52 h 54"/>
                <a:gd name="T80" fmla="*/ 0 w 28"/>
                <a:gd name="T81" fmla="*/ 52 h 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
                <a:gd name="T124" fmla="*/ 0 h 54"/>
                <a:gd name="T125" fmla="*/ 28 w 28"/>
                <a:gd name="T126" fmla="*/ 54 h 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 h="54">
                  <a:moveTo>
                    <a:pt x="0" y="52"/>
                  </a:moveTo>
                  <a:lnTo>
                    <a:pt x="0" y="52"/>
                  </a:lnTo>
                  <a:lnTo>
                    <a:pt x="0" y="54"/>
                  </a:lnTo>
                  <a:lnTo>
                    <a:pt x="2" y="54"/>
                  </a:lnTo>
                  <a:lnTo>
                    <a:pt x="4" y="54"/>
                  </a:lnTo>
                  <a:lnTo>
                    <a:pt x="6" y="54"/>
                  </a:lnTo>
                  <a:lnTo>
                    <a:pt x="8" y="52"/>
                  </a:lnTo>
                  <a:lnTo>
                    <a:pt x="12" y="50"/>
                  </a:lnTo>
                  <a:lnTo>
                    <a:pt x="14" y="50"/>
                  </a:lnTo>
                  <a:lnTo>
                    <a:pt x="16" y="48"/>
                  </a:lnTo>
                  <a:lnTo>
                    <a:pt x="18" y="47"/>
                  </a:lnTo>
                  <a:lnTo>
                    <a:pt x="20" y="45"/>
                  </a:lnTo>
                  <a:lnTo>
                    <a:pt x="24" y="39"/>
                  </a:lnTo>
                  <a:lnTo>
                    <a:pt x="26" y="34"/>
                  </a:lnTo>
                  <a:lnTo>
                    <a:pt x="28" y="28"/>
                  </a:lnTo>
                  <a:lnTo>
                    <a:pt x="28" y="23"/>
                  </a:lnTo>
                  <a:lnTo>
                    <a:pt x="28" y="17"/>
                  </a:lnTo>
                  <a:lnTo>
                    <a:pt x="28" y="11"/>
                  </a:lnTo>
                  <a:lnTo>
                    <a:pt x="28" y="6"/>
                  </a:lnTo>
                  <a:lnTo>
                    <a:pt x="28" y="0"/>
                  </a:lnTo>
                  <a:lnTo>
                    <a:pt x="24" y="2"/>
                  </a:lnTo>
                  <a:lnTo>
                    <a:pt x="20" y="4"/>
                  </a:lnTo>
                  <a:lnTo>
                    <a:pt x="16" y="6"/>
                  </a:lnTo>
                  <a:lnTo>
                    <a:pt x="12" y="8"/>
                  </a:lnTo>
                  <a:lnTo>
                    <a:pt x="10" y="11"/>
                  </a:lnTo>
                  <a:lnTo>
                    <a:pt x="6" y="13"/>
                  </a:lnTo>
                  <a:lnTo>
                    <a:pt x="4" y="17"/>
                  </a:lnTo>
                  <a:lnTo>
                    <a:pt x="2" y="21"/>
                  </a:lnTo>
                  <a:lnTo>
                    <a:pt x="0" y="24"/>
                  </a:lnTo>
                  <a:lnTo>
                    <a:pt x="0" y="28"/>
                  </a:lnTo>
                  <a:lnTo>
                    <a:pt x="0" y="32"/>
                  </a:lnTo>
                  <a:lnTo>
                    <a:pt x="0" y="35"/>
                  </a:lnTo>
                  <a:lnTo>
                    <a:pt x="0" y="39"/>
                  </a:lnTo>
                  <a:lnTo>
                    <a:pt x="0" y="45"/>
                  </a:lnTo>
                  <a:lnTo>
                    <a:pt x="0" y="48"/>
                  </a:lnTo>
                  <a:lnTo>
                    <a:pt x="0" y="52"/>
                  </a:lnTo>
                  <a:close/>
                </a:path>
              </a:pathLst>
            </a:custGeom>
            <a:solidFill>
              <a:srgbClr val="FCEF00"/>
            </a:solidFill>
            <a:ln w="9525">
              <a:noFill/>
              <a:round/>
              <a:headEnd/>
              <a:tailEnd/>
            </a:ln>
          </p:spPr>
          <p:txBody>
            <a:bodyPr/>
            <a:lstStyle/>
            <a:p>
              <a:endParaRPr lang="en-US"/>
            </a:p>
          </p:txBody>
        </p:sp>
        <p:sp>
          <p:nvSpPr>
            <p:cNvPr id="43" name="Freeform 38"/>
            <p:cNvSpPr>
              <a:spLocks/>
            </p:cNvSpPr>
            <p:nvPr/>
          </p:nvSpPr>
          <p:spPr bwMode="auto">
            <a:xfrm>
              <a:off x="3006" y="1326"/>
              <a:ext cx="20" cy="45"/>
            </a:xfrm>
            <a:custGeom>
              <a:avLst/>
              <a:gdLst>
                <a:gd name="T0" fmla="*/ 0 w 20"/>
                <a:gd name="T1" fmla="*/ 43 h 45"/>
                <a:gd name="T2" fmla="*/ 0 w 20"/>
                <a:gd name="T3" fmla="*/ 43 h 45"/>
                <a:gd name="T4" fmla="*/ 0 w 20"/>
                <a:gd name="T5" fmla="*/ 43 h 45"/>
                <a:gd name="T6" fmla="*/ 0 w 20"/>
                <a:gd name="T7" fmla="*/ 45 h 45"/>
                <a:gd name="T8" fmla="*/ 0 w 20"/>
                <a:gd name="T9" fmla="*/ 45 h 45"/>
                <a:gd name="T10" fmla="*/ 4 w 20"/>
                <a:gd name="T11" fmla="*/ 43 h 45"/>
                <a:gd name="T12" fmla="*/ 8 w 20"/>
                <a:gd name="T13" fmla="*/ 41 h 45"/>
                <a:gd name="T14" fmla="*/ 10 w 20"/>
                <a:gd name="T15" fmla="*/ 39 h 45"/>
                <a:gd name="T16" fmla="*/ 14 w 20"/>
                <a:gd name="T17" fmla="*/ 35 h 45"/>
                <a:gd name="T18" fmla="*/ 16 w 20"/>
                <a:gd name="T19" fmla="*/ 34 h 45"/>
                <a:gd name="T20" fmla="*/ 18 w 20"/>
                <a:gd name="T21" fmla="*/ 30 h 45"/>
                <a:gd name="T22" fmla="*/ 18 w 20"/>
                <a:gd name="T23" fmla="*/ 26 h 45"/>
                <a:gd name="T24" fmla="*/ 20 w 20"/>
                <a:gd name="T25" fmla="*/ 22 h 45"/>
                <a:gd name="T26" fmla="*/ 20 w 20"/>
                <a:gd name="T27" fmla="*/ 21 h 45"/>
                <a:gd name="T28" fmla="*/ 20 w 20"/>
                <a:gd name="T29" fmla="*/ 17 h 45"/>
                <a:gd name="T30" fmla="*/ 20 w 20"/>
                <a:gd name="T31" fmla="*/ 15 h 45"/>
                <a:gd name="T32" fmla="*/ 20 w 20"/>
                <a:gd name="T33" fmla="*/ 11 h 45"/>
                <a:gd name="T34" fmla="*/ 20 w 20"/>
                <a:gd name="T35" fmla="*/ 10 h 45"/>
                <a:gd name="T36" fmla="*/ 20 w 20"/>
                <a:gd name="T37" fmla="*/ 8 h 45"/>
                <a:gd name="T38" fmla="*/ 20 w 20"/>
                <a:gd name="T39" fmla="*/ 4 h 45"/>
                <a:gd name="T40" fmla="*/ 20 w 20"/>
                <a:gd name="T41" fmla="*/ 2 h 45"/>
                <a:gd name="T42" fmla="*/ 18 w 20"/>
                <a:gd name="T43" fmla="*/ 0 h 45"/>
                <a:gd name="T44" fmla="*/ 16 w 20"/>
                <a:gd name="T45" fmla="*/ 0 h 45"/>
                <a:gd name="T46" fmla="*/ 12 w 20"/>
                <a:gd name="T47" fmla="*/ 2 h 45"/>
                <a:gd name="T48" fmla="*/ 10 w 20"/>
                <a:gd name="T49" fmla="*/ 2 h 45"/>
                <a:gd name="T50" fmla="*/ 6 w 20"/>
                <a:gd name="T51" fmla="*/ 4 h 45"/>
                <a:gd name="T52" fmla="*/ 4 w 20"/>
                <a:gd name="T53" fmla="*/ 6 h 45"/>
                <a:gd name="T54" fmla="*/ 2 w 20"/>
                <a:gd name="T55" fmla="*/ 8 h 45"/>
                <a:gd name="T56" fmla="*/ 0 w 20"/>
                <a:gd name="T57" fmla="*/ 10 h 45"/>
                <a:gd name="T58" fmla="*/ 0 w 20"/>
                <a:gd name="T59" fmla="*/ 43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
                <a:gd name="T91" fmla="*/ 0 h 45"/>
                <a:gd name="T92" fmla="*/ 20 w 20"/>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 h="45">
                  <a:moveTo>
                    <a:pt x="0" y="43"/>
                  </a:moveTo>
                  <a:lnTo>
                    <a:pt x="0" y="43"/>
                  </a:lnTo>
                  <a:lnTo>
                    <a:pt x="0" y="45"/>
                  </a:lnTo>
                  <a:lnTo>
                    <a:pt x="4" y="43"/>
                  </a:lnTo>
                  <a:lnTo>
                    <a:pt x="8" y="41"/>
                  </a:lnTo>
                  <a:lnTo>
                    <a:pt x="10" y="39"/>
                  </a:lnTo>
                  <a:lnTo>
                    <a:pt x="14" y="35"/>
                  </a:lnTo>
                  <a:lnTo>
                    <a:pt x="16" y="34"/>
                  </a:lnTo>
                  <a:lnTo>
                    <a:pt x="18" y="30"/>
                  </a:lnTo>
                  <a:lnTo>
                    <a:pt x="18" y="26"/>
                  </a:lnTo>
                  <a:lnTo>
                    <a:pt x="20" y="22"/>
                  </a:lnTo>
                  <a:lnTo>
                    <a:pt x="20" y="21"/>
                  </a:lnTo>
                  <a:lnTo>
                    <a:pt x="20" y="17"/>
                  </a:lnTo>
                  <a:lnTo>
                    <a:pt x="20" y="15"/>
                  </a:lnTo>
                  <a:lnTo>
                    <a:pt x="20" y="11"/>
                  </a:lnTo>
                  <a:lnTo>
                    <a:pt x="20" y="10"/>
                  </a:lnTo>
                  <a:lnTo>
                    <a:pt x="20" y="8"/>
                  </a:lnTo>
                  <a:lnTo>
                    <a:pt x="20" y="4"/>
                  </a:lnTo>
                  <a:lnTo>
                    <a:pt x="20" y="2"/>
                  </a:lnTo>
                  <a:lnTo>
                    <a:pt x="18" y="0"/>
                  </a:lnTo>
                  <a:lnTo>
                    <a:pt x="16" y="0"/>
                  </a:lnTo>
                  <a:lnTo>
                    <a:pt x="12" y="2"/>
                  </a:lnTo>
                  <a:lnTo>
                    <a:pt x="10" y="2"/>
                  </a:lnTo>
                  <a:lnTo>
                    <a:pt x="6" y="4"/>
                  </a:lnTo>
                  <a:lnTo>
                    <a:pt x="4" y="6"/>
                  </a:lnTo>
                  <a:lnTo>
                    <a:pt x="2" y="8"/>
                  </a:lnTo>
                  <a:lnTo>
                    <a:pt x="0" y="10"/>
                  </a:lnTo>
                  <a:lnTo>
                    <a:pt x="0" y="43"/>
                  </a:lnTo>
                  <a:close/>
                </a:path>
              </a:pathLst>
            </a:custGeom>
            <a:solidFill>
              <a:srgbClr val="FCEF00"/>
            </a:solidFill>
            <a:ln w="9525">
              <a:noFill/>
              <a:round/>
              <a:headEnd/>
              <a:tailEnd/>
            </a:ln>
          </p:spPr>
          <p:txBody>
            <a:bodyPr/>
            <a:lstStyle/>
            <a:p>
              <a:endParaRPr lang="en-US"/>
            </a:p>
          </p:txBody>
        </p:sp>
        <p:sp>
          <p:nvSpPr>
            <p:cNvPr id="44" name="Freeform 39"/>
            <p:cNvSpPr>
              <a:spLocks/>
            </p:cNvSpPr>
            <p:nvPr/>
          </p:nvSpPr>
          <p:spPr bwMode="auto">
            <a:xfrm>
              <a:off x="3043" y="1354"/>
              <a:ext cx="22" cy="54"/>
            </a:xfrm>
            <a:custGeom>
              <a:avLst/>
              <a:gdLst>
                <a:gd name="T0" fmla="*/ 0 w 22"/>
                <a:gd name="T1" fmla="*/ 37 h 54"/>
                <a:gd name="T2" fmla="*/ 8 w 22"/>
                <a:gd name="T3" fmla="*/ 54 h 54"/>
                <a:gd name="T4" fmla="*/ 10 w 22"/>
                <a:gd name="T5" fmla="*/ 50 h 54"/>
                <a:gd name="T6" fmla="*/ 12 w 22"/>
                <a:gd name="T7" fmla="*/ 46 h 54"/>
                <a:gd name="T8" fmla="*/ 16 w 22"/>
                <a:gd name="T9" fmla="*/ 44 h 54"/>
                <a:gd name="T10" fmla="*/ 16 w 22"/>
                <a:gd name="T11" fmla="*/ 41 h 54"/>
                <a:gd name="T12" fmla="*/ 18 w 22"/>
                <a:gd name="T13" fmla="*/ 37 h 54"/>
                <a:gd name="T14" fmla="*/ 20 w 22"/>
                <a:gd name="T15" fmla="*/ 31 h 54"/>
                <a:gd name="T16" fmla="*/ 20 w 22"/>
                <a:gd name="T17" fmla="*/ 28 h 54"/>
                <a:gd name="T18" fmla="*/ 22 w 22"/>
                <a:gd name="T19" fmla="*/ 24 h 54"/>
                <a:gd name="T20" fmla="*/ 22 w 22"/>
                <a:gd name="T21" fmla="*/ 20 h 54"/>
                <a:gd name="T22" fmla="*/ 22 w 22"/>
                <a:gd name="T23" fmla="*/ 17 h 54"/>
                <a:gd name="T24" fmla="*/ 20 w 22"/>
                <a:gd name="T25" fmla="*/ 15 h 54"/>
                <a:gd name="T26" fmla="*/ 20 w 22"/>
                <a:gd name="T27" fmla="*/ 11 h 54"/>
                <a:gd name="T28" fmla="*/ 20 w 22"/>
                <a:gd name="T29" fmla="*/ 7 h 54"/>
                <a:gd name="T30" fmla="*/ 18 w 22"/>
                <a:gd name="T31" fmla="*/ 6 h 54"/>
                <a:gd name="T32" fmla="*/ 16 w 22"/>
                <a:gd name="T33" fmla="*/ 2 h 54"/>
                <a:gd name="T34" fmla="*/ 14 w 22"/>
                <a:gd name="T35" fmla="*/ 0 h 54"/>
                <a:gd name="T36" fmla="*/ 4 w 22"/>
                <a:gd name="T37" fmla="*/ 7 h 54"/>
                <a:gd name="T38" fmla="*/ 0 w 22"/>
                <a:gd name="T39" fmla="*/ 37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54"/>
                <a:gd name="T62" fmla="*/ 22 w 22"/>
                <a:gd name="T63" fmla="*/ 54 h 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54">
                  <a:moveTo>
                    <a:pt x="0" y="37"/>
                  </a:moveTo>
                  <a:lnTo>
                    <a:pt x="8" y="54"/>
                  </a:lnTo>
                  <a:lnTo>
                    <a:pt x="10" y="50"/>
                  </a:lnTo>
                  <a:lnTo>
                    <a:pt x="12" y="46"/>
                  </a:lnTo>
                  <a:lnTo>
                    <a:pt x="16" y="44"/>
                  </a:lnTo>
                  <a:lnTo>
                    <a:pt x="16" y="41"/>
                  </a:lnTo>
                  <a:lnTo>
                    <a:pt x="18" y="37"/>
                  </a:lnTo>
                  <a:lnTo>
                    <a:pt x="20" y="31"/>
                  </a:lnTo>
                  <a:lnTo>
                    <a:pt x="20" y="28"/>
                  </a:lnTo>
                  <a:lnTo>
                    <a:pt x="22" y="24"/>
                  </a:lnTo>
                  <a:lnTo>
                    <a:pt x="22" y="20"/>
                  </a:lnTo>
                  <a:lnTo>
                    <a:pt x="22" y="17"/>
                  </a:lnTo>
                  <a:lnTo>
                    <a:pt x="20" y="15"/>
                  </a:lnTo>
                  <a:lnTo>
                    <a:pt x="20" y="11"/>
                  </a:lnTo>
                  <a:lnTo>
                    <a:pt x="20" y="7"/>
                  </a:lnTo>
                  <a:lnTo>
                    <a:pt x="18" y="6"/>
                  </a:lnTo>
                  <a:lnTo>
                    <a:pt x="16" y="2"/>
                  </a:lnTo>
                  <a:lnTo>
                    <a:pt x="14" y="0"/>
                  </a:lnTo>
                  <a:lnTo>
                    <a:pt x="4" y="7"/>
                  </a:lnTo>
                  <a:lnTo>
                    <a:pt x="0" y="37"/>
                  </a:lnTo>
                  <a:close/>
                </a:path>
              </a:pathLst>
            </a:custGeom>
            <a:solidFill>
              <a:srgbClr val="FCEF00"/>
            </a:solidFill>
            <a:ln w="9525">
              <a:noFill/>
              <a:round/>
              <a:headEnd/>
              <a:tailEnd/>
            </a:ln>
          </p:spPr>
          <p:txBody>
            <a:bodyPr/>
            <a:lstStyle/>
            <a:p>
              <a:endParaRPr lang="en-US"/>
            </a:p>
          </p:txBody>
        </p:sp>
        <p:sp>
          <p:nvSpPr>
            <p:cNvPr id="45" name="Freeform 40"/>
            <p:cNvSpPr>
              <a:spLocks/>
            </p:cNvSpPr>
            <p:nvPr/>
          </p:nvSpPr>
          <p:spPr bwMode="auto">
            <a:xfrm>
              <a:off x="3037" y="1308"/>
              <a:ext cx="32" cy="40"/>
            </a:xfrm>
            <a:custGeom>
              <a:avLst/>
              <a:gdLst>
                <a:gd name="T0" fmla="*/ 2 w 32"/>
                <a:gd name="T1" fmla="*/ 40 h 40"/>
                <a:gd name="T2" fmla="*/ 2 w 32"/>
                <a:gd name="T3" fmla="*/ 40 h 40"/>
                <a:gd name="T4" fmla="*/ 2 w 32"/>
                <a:gd name="T5" fmla="*/ 40 h 40"/>
                <a:gd name="T6" fmla="*/ 2 w 32"/>
                <a:gd name="T7" fmla="*/ 40 h 40"/>
                <a:gd name="T8" fmla="*/ 2 w 32"/>
                <a:gd name="T9" fmla="*/ 40 h 40"/>
                <a:gd name="T10" fmla="*/ 6 w 32"/>
                <a:gd name="T11" fmla="*/ 40 h 40"/>
                <a:gd name="T12" fmla="*/ 10 w 32"/>
                <a:gd name="T13" fmla="*/ 39 h 40"/>
                <a:gd name="T14" fmla="*/ 14 w 32"/>
                <a:gd name="T15" fmla="*/ 37 h 40"/>
                <a:gd name="T16" fmla="*/ 18 w 32"/>
                <a:gd name="T17" fmla="*/ 35 h 40"/>
                <a:gd name="T18" fmla="*/ 22 w 32"/>
                <a:gd name="T19" fmla="*/ 31 h 40"/>
                <a:gd name="T20" fmla="*/ 24 w 32"/>
                <a:gd name="T21" fmla="*/ 29 h 40"/>
                <a:gd name="T22" fmla="*/ 26 w 32"/>
                <a:gd name="T23" fmla="*/ 26 h 40"/>
                <a:gd name="T24" fmla="*/ 28 w 32"/>
                <a:gd name="T25" fmla="*/ 22 h 40"/>
                <a:gd name="T26" fmla="*/ 30 w 32"/>
                <a:gd name="T27" fmla="*/ 20 h 40"/>
                <a:gd name="T28" fmla="*/ 30 w 32"/>
                <a:gd name="T29" fmla="*/ 16 h 40"/>
                <a:gd name="T30" fmla="*/ 32 w 32"/>
                <a:gd name="T31" fmla="*/ 15 h 40"/>
                <a:gd name="T32" fmla="*/ 32 w 32"/>
                <a:gd name="T33" fmla="*/ 11 h 40"/>
                <a:gd name="T34" fmla="*/ 32 w 32"/>
                <a:gd name="T35" fmla="*/ 7 h 40"/>
                <a:gd name="T36" fmla="*/ 32 w 32"/>
                <a:gd name="T37" fmla="*/ 5 h 40"/>
                <a:gd name="T38" fmla="*/ 30 w 32"/>
                <a:gd name="T39" fmla="*/ 2 h 40"/>
                <a:gd name="T40" fmla="*/ 30 w 32"/>
                <a:gd name="T41" fmla="*/ 0 h 40"/>
                <a:gd name="T42" fmla="*/ 26 w 32"/>
                <a:gd name="T43" fmla="*/ 0 h 40"/>
                <a:gd name="T44" fmla="*/ 22 w 32"/>
                <a:gd name="T45" fmla="*/ 0 h 40"/>
                <a:gd name="T46" fmla="*/ 18 w 32"/>
                <a:gd name="T47" fmla="*/ 2 h 40"/>
                <a:gd name="T48" fmla="*/ 14 w 32"/>
                <a:gd name="T49" fmla="*/ 3 h 40"/>
                <a:gd name="T50" fmla="*/ 12 w 32"/>
                <a:gd name="T51" fmla="*/ 7 h 40"/>
                <a:gd name="T52" fmla="*/ 10 w 32"/>
                <a:gd name="T53" fmla="*/ 9 h 40"/>
                <a:gd name="T54" fmla="*/ 6 w 32"/>
                <a:gd name="T55" fmla="*/ 13 h 40"/>
                <a:gd name="T56" fmla="*/ 4 w 32"/>
                <a:gd name="T57" fmla="*/ 15 h 40"/>
                <a:gd name="T58" fmla="*/ 4 w 32"/>
                <a:gd name="T59" fmla="*/ 18 h 40"/>
                <a:gd name="T60" fmla="*/ 2 w 32"/>
                <a:gd name="T61" fmla="*/ 20 h 40"/>
                <a:gd name="T62" fmla="*/ 2 w 32"/>
                <a:gd name="T63" fmla="*/ 24 h 40"/>
                <a:gd name="T64" fmla="*/ 0 w 32"/>
                <a:gd name="T65" fmla="*/ 26 h 40"/>
                <a:gd name="T66" fmla="*/ 0 w 32"/>
                <a:gd name="T67" fmla="*/ 29 h 40"/>
                <a:gd name="T68" fmla="*/ 0 w 32"/>
                <a:gd name="T69" fmla="*/ 33 h 40"/>
                <a:gd name="T70" fmla="*/ 0 w 32"/>
                <a:gd name="T71" fmla="*/ 37 h 40"/>
                <a:gd name="T72" fmla="*/ 0 w 32"/>
                <a:gd name="T73" fmla="*/ 39 h 40"/>
                <a:gd name="T74" fmla="*/ 0 w 32"/>
                <a:gd name="T75" fmla="*/ 40 h 40"/>
                <a:gd name="T76" fmla="*/ 0 w 32"/>
                <a:gd name="T77" fmla="*/ 40 h 40"/>
                <a:gd name="T78" fmla="*/ 0 w 32"/>
                <a:gd name="T79" fmla="*/ 40 h 40"/>
                <a:gd name="T80" fmla="*/ 2 w 32"/>
                <a:gd name="T81" fmla="*/ 40 h 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
                <a:gd name="T124" fmla="*/ 0 h 40"/>
                <a:gd name="T125" fmla="*/ 32 w 32"/>
                <a:gd name="T126" fmla="*/ 40 h 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 h="40">
                  <a:moveTo>
                    <a:pt x="2" y="40"/>
                  </a:moveTo>
                  <a:lnTo>
                    <a:pt x="2" y="40"/>
                  </a:lnTo>
                  <a:lnTo>
                    <a:pt x="6" y="40"/>
                  </a:lnTo>
                  <a:lnTo>
                    <a:pt x="10" y="39"/>
                  </a:lnTo>
                  <a:lnTo>
                    <a:pt x="14" y="37"/>
                  </a:lnTo>
                  <a:lnTo>
                    <a:pt x="18" y="35"/>
                  </a:lnTo>
                  <a:lnTo>
                    <a:pt x="22" y="31"/>
                  </a:lnTo>
                  <a:lnTo>
                    <a:pt x="24" y="29"/>
                  </a:lnTo>
                  <a:lnTo>
                    <a:pt x="26" y="26"/>
                  </a:lnTo>
                  <a:lnTo>
                    <a:pt x="28" y="22"/>
                  </a:lnTo>
                  <a:lnTo>
                    <a:pt x="30" y="20"/>
                  </a:lnTo>
                  <a:lnTo>
                    <a:pt x="30" y="16"/>
                  </a:lnTo>
                  <a:lnTo>
                    <a:pt x="32" y="15"/>
                  </a:lnTo>
                  <a:lnTo>
                    <a:pt x="32" y="11"/>
                  </a:lnTo>
                  <a:lnTo>
                    <a:pt x="32" y="7"/>
                  </a:lnTo>
                  <a:lnTo>
                    <a:pt x="32" y="5"/>
                  </a:lnTo>
                  <a:lnTo>
                    <a:pt x="30" y="2"/>
                  </a:lnTo>
                  <a:lnTo>
                    <a:pt x="30" y="0"/>
                  </a:lnTo>
                  <a:lnTo>
                    <a:pt x="26" y="0"/>
                  </a:lnTo>
                  <a:lnTo>
                    <a:pt x="22" y="0"/>
                  </a:lnTo>
                  <a:lnTo>
                    <a:pt x="18" y="2"/>
                  </a:lnTo>
                  <a:lnTo>
                    <a:pt x="14" y="3"/>
                  </a:lnTo>
                  <a:lnTo>
                    <a:pt x="12" y="7"/>
                  </a:lnTo>
                  <a:lnTo>
                    <a:pt x="10" y="9"/>
                  </a:lnTo>
                  <a:lnTo>
                    <a:pt x="6" y="13"/>
                  </a:lnTo>
                  <a:lnTo>
                    <a:pt x="4" y="15"/>
                  </a:lnTo>
                  <a:lnTo>
                    <a:pt x="4" y="18"/>
                  </a:lnTo>
                  <a:lnTo>
                    <a:pt x="2" y="20"/>
                  </a:lnTo>
                  <a:lnTo>
                    <a:pt x="2" y="24"/>
                  </a:lnTo>
                  <a:lnTo>
                    <a:pt x="0" y="26"/>
                  </a:lnTo>
                  <a:lnTo>
                    <a:pt x="0" y="29"/>
                  </a:lnTo>
                  <a:lnTo>
                    <a:pt x="0" y="33"/>
                  </a:lnTo>
                  <a:lnTo>
                    <a:pt x="0" y="37"/>
                  </a:lnTo>
                  <a:lnTo>
                    <a:pt x="0" y="39"/>
                  </a:lnTo>
                  <a:lnTo>
                    <a:pt x="0" y="40"/>
                  </a:lnTo>
                  <a:lnTo>
                    <a:pt x="2" y="40"/>
                  </a:lnTo>
                  <a:close/>
                </a:path>
              </a:pathLst>
            </a:custGeom>
            <a:solidFill>
              <a:srgbClr val="FCEF00"/>
            </a:solidFill>
            <a:ln w="9525">
              <a:noFill/>
              <a:round/>
              <a:headEnd/>
              <a:tailEnd/>
            </a:ln>
          </p:spPr>
          <p:txBody>
            <a:bodyPr/>
            <a:lstStyle/>
            <a:p>
              <a:endParaRPr lang="en-US"/>
            </a:p>
          </p:txBody>
        </p:sp>
        <p:sp>
          <p:nvSpPr>
            <p:cNvPr id="46" name="Freeform 41"/>
            <p:cNvSpPr>
              <a:spLocks/>
            </p:cNvSpPr>
            <p:nvPr/>
          </p:nvSpPr>
          <p:spPr bwMode="auto">
            <a:xfrm>
              <a:off x="3065" y="1397"/>
              <a:ext cx="24" cy="63"/>
            </a:xfrm>
            <a:custGeom>
              <a:avLst/>
              <a:gdLst>
                <a:gd name="T0" fmla="*/ 0 w 24"/>
                <a:gd name="T1" fmla="*/ 35 h 63"/>
                <a:gd name="T2" fmla="*/ 2 w 24"/>
                <a:gd name="T3" fmla="*/ 38 h 63"/>
                <a:gd name="T4" fmla="*/ 2 w 24"/>
                <a:gd name="T5" fmla="*/ 44 h 63"/>
                <a:gd name="T6" fmla="*/ 6 w 24"/>
                <a:gd name="T7" fmla="*/ 48 h 63"/>
                <a:gd name="T8" fmla="*/ 8 w 24"/>
                <a:gd name="T9" fmla="*/ 51 h 63"/>
                <a:gd name="T10" fmla="*/ 10 w 24"/>
                <a:gd name="T11" fmla="*/ 55 h 63"/>
                <a:gd name="T12" fmla="*/ 14 w 24"/>
                <a:gd name="T13" fmla="*/ 59 h 63"/>
                <a:gd name="T14" fmla="*/ 18 w 24"/>
                <a:gd name="T15" fmla="*/ 61 h 63"/>
                <a:gd name="T16" fmla="*/ 22 w 24"/>
                <a:gd name="T17" fmla="*/ 63 h 63"/>
                <a:gd name="T18" fmla="*/ 22 w 24"/>
                <a:gd name="T19" fmla="*/ 57 h 63"/>
                <a:gd name="T20" fmla="*/ 20 w 24"/>
                <a:gd name="T21" fmla="*/ 51 h 63"/>
                <a:gd name="T22" fmla="*/ 20 w 24"/>
                <a:gd name="T23" fmla="*/ 48 h 63"/>
                <a:gd name="T24" fmla="*/ 20 w 24"/>
                <a:gd name="T25" fmla="*/ 42 h 63"/>
                <a:gd name="T26" fmla="*/ 22 w 24"/>
                <a:gd name="T27" fmla="*/ 37 h 63"/>
                <a:gd name="T28" fmla="*/ 22 w 24"/>
                <a:gd name="T29" fmla="*/ 31 h 63"/>
                <a:gd name="T30" fmla="*/ 22 w 24"/>
                <a:gd name="T31" fmla="*/ 26 h 63"/>
                <a:gd name="T32" fmla="*/ 24 w 24"/>
                <a:gd name="T33" fmla="*/ 20 h 63"/>
                <a:gd name="T34" fmla="*/ 24 w 24"/>
                <a:gd name="T35" fmla="*/ 16 h 63"/>
                <a:gd name="T36" fmla="*/ 22 w 24"/>
                <a:gd name="T37" fmla="*/ 14 h 63"/>
                <a:gd name="T38" fmla="*/ 20 w 24"/>
                <a:gd name="T39" fmla="*/ 11 h 63"/>
                <a:gd name="T40" fmla="*/ 20 w 24"/>
                <a:gd name="T41" fmla="*/ 9 h 63"/>
                <a:gd name="T42" fmla="*/ 18 w 24"/>
                <a:gd name="T43" fmla="*/ 5 h 63"/>
                <a:gd name="T44" fmla="*/ 16 w 24"/>
                <a:gd name="T45" fmla="*/ 3 h 63"/>
                <a:gd name="T46" fmla="*/ 14 w 24"/>
                <a:gd name="T47" fmla="*/ 1 h 63"/>
                <a:gd name="T48" fmla="*/ 10 w 24"/>
                <a:gd name="T49" fmla="*/ 0 h 63"/>
                <a:gd name="T50" fmla="*/ 10 w 24"/>
                <a:gd name="T51" fmla="*/ 0 h 63"/>
                <a:gd name="T52" fmla="*/ 10 w 24"/>
                <a:gd name="T53" fmla="*/ 0 h 63"/>
                <a:gd name="T54" fmla="*/ 10 w 24"/>
                <a:gd name="T55" fmla="*/ 0 h 63"/>
                <a:gd name="T56" fmla="*/ 10 w 24"/>
                <a:gd name="T57" fmla="*/ 0 h 63"/>
                <a:gd name="T58" fmla="*/ 8 w 24"/>
                <a:gd name="T59" fmla="*/ 0 h 63"/>
                <a:gd name="T60" fmla="*/ 8 w 24"/>
                <a:gd name="T61" fmla="*/ 0 h 63"/>
                <a:gd name="T62" fmla="*/ 8 w 24"/>
                <a:gd name="T63" fmla="*/ 0 h 63"/>
                <a:gd name="T64" fmla="*/ 8 w 24"/>
                <a:gd name="T65" fmla="*/ 0 h 63"/>
                <a:gd name="T66" fmla="*/ 4 w 24"/>
                <a:gd name="T67" fmla="*/ 3 h 63"/>
                <a:gd name="T68" fmla="*/ 4 w 24"/>
                <a:gd name="T69" fmla="*/ 7 h 63"/>
                <a:gd name="T70" fmla="*/ 2 w 24"/>
                <a:gd name="T71" fmla="*/ 11 h 63"/>
                <a:gd name="T72" fmla="*/ 2 w 24"/>
                <a:gd name="T73" fmla="*/ 16 h 63"/>
                <a:gd name="T74" fmla="*/ 0 w 24"/>
                <a:gd name="T75" fmla="*/ 20 h 63"/>
                <a:gd name="T76" fmla="*/ 0 w 24"/>
                <a:gd name="T77" fmla="*/ 26 h 63"/>
                <a:gd name="T78" fmla="*/ 0 w 24"/>
                <a:gd name="T79" fmla="*/ 29 h 63"/>
                <a:gd name="T80" fmla="*/ 0 w 24"/>
                <a:gd name="T81" fmla="*/ 35 h 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
                <a:gd name="T124" fmla="*/ 0 h 63"/>
                <a:gd name="T125" fmla="*/ 24 w 24"/>
                <a:gd name="T126" fmla="*/ 63 h 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 h="63">
                  <a:moveTo>
                    <a:pt x="0" y="35"/>
                  </a:moveTo>
                  <a:lnTo>
                    <a:pt x="2" y="38"/>
                  </a:lnTo>
                  <a:lnTo>
                    <a:pt x="2" y="44"/>
                  </a:lnTo>
                  <a:lnTo>
                    <a:pt x="6" y="48"/>
                  </a:lnTo>
                  <a:lnTo>
                    <a:pt x="8" y="51"/>
                  </a:lnTo>
                  <a:lnTo>
                    <a:pt x="10" y="55"/>
                  </a:lnTo>
                  <a:lnTo>
                    <a:pt x="14" y="59"/>
                  </a:lnTo>
                  <a:lnTo>
                    <a:pt x="18" y="61"/>
                  </a:lnTo>
                  <a:lnTo>
                    <a:pt x="22" y="63"/>
                  </a:lnTo>
                  <a:lnTo>
                    <a:pt x="22" y="57"/>
                  </a:lnTo>
                  <a:lnTo>
                    <a:pt x="20" y="51"/>
                  </a:lnTo>
                  <a:lnTo>
                    <a:pt x="20" y="48"/>
                  </a:lnTo>
                  <a:lnTo>
                    <a:pt x="20" y="42"/>
                  </a:lnTo>
                  <a:lnTo>
                    <a:pt x="22" y="37"/>
                  </a:lnTo>
                  <a:lnTo>
                    <a:pt x="22" y="31"/>
                  </a:lnTo>
                  <a:lnTo>
                    <a:pt x="22" y="26"/>
                  </a:lnTo>
                  <a:lnTo>
                    <a:pt x="24" y="20"/>
                  </a:lnTo>
                  <a:lnTo>
                    <a:pt x="24" y="16"/>
                  </a:lnTo>
                  <a:lnTo>
                    <a:pt x="22" y="14"/>
                  </a:lnTo>
                  <a:lnTo>
                    <a:pt x="20" y="11"/>
                  </a:lnTo>
                  <a:lnTo>
                    <a:pt x="20" y="9"/>
                  </a:lnTo>
                  <a:lnTo>
                    <a:pt x="18" y="5"/>
                  </a:lnTo>
                  <a:lnTo>
                    <a:pt x="16" y="3"/>
                  </a:lnTo>
                  <a:lnTo>
                    <a:pt x="14" y="1"/>
                  </a:lnTo>
                  <a:lnTo>
                    <a:pt x="10" y="0"/>
                  </a:lnTo>
                  <a:lnTo>
                    <a:pt x="8" y="0"/>
                  </a:lnTo>
                  <a:lnTo>
                    <a:pt x="4" y="3"/>
                  </a:lnTo>
                  <a:lnTo>
                    <a:pt x="4" y="7"/>
                  </a:lnTo>
                  <a:lnTo>
                    <a:pt x="2" y="11"/>
                  </a:lnTo>
                  <a:lnTo>
                    <a:pt x="2" y="16"/>
                  </a:lnTo>
                  <a:lnTo>
                    <a:pt x="0" y="20"/>
                  </a:lnTo>
                  <a:lnTo>
                    <a:pt x="0" y="26"/>
                  </a:lnTo>
                  <a:lnTo>
                    <a:pt x="0" y="29"/>
                  </a:lnTo>
                  <a:lnTo>
                    <a:pt x="0" y="35"/>
                  </a:lnTo>
                  <a:close/>
                </a:path>
              </a:pathLst>
            </a:custGeom>
            <a:solidFill>
              <a:srgbClr val="FCEF00"/>
            </a:solidFill>
            <a:ln w="9525">
              <a:noFill/>
              <a:round/>
              <a:headEnd/>
              <a:tailEnd/>
            </a:ln>
          </p:spPr>
          <p:txBody>
            <a:bodyPr/>
            <a:lstStyle/>
            <a:p>
              <a:endParaRPr lang="en-US"/>
            </a:p>
          </p:txBody>
        </p:sp>
        <p:sp>
          <p:nvSpPr>
            <p:cNvPr id="47" name="Freeform 42"/>
            <p:cNvSpPr>
              <a:spLocks/>
            </p:cNvSpPr>
            <p:nvPr/>
          </p:nvSpPr>
          <p:spPr bwMode="auto">
            <a:xfrm>
              <a:off x="3097" y="1428"/>
              <a:ext cx="47" cy="50"/>
            </a:xfrm>
            <a:custGeom>
              <a:avLst/>
              <a:gdLst>
                <a:gd name="T0" fmla="*/ 0 w 47"/>
                <a:gd name="T1" fmla="*/ 17 h 50"/>
                <a:gd name="T2" fmla="*/ 2 w 47"/>
                <a:gd name="T3" fmla="*/ 22 h 50"/>
                <a:gd name="T4" fmla="*/ 4 w 47"/>
                <a:gd name="T5" fmla="*/ 28 h 50"/>
                <a:gd name="T6" fmla="*/ 8 w 47"/>
                <a:gd name="T7" fmla="*/ 32 h 50"/>
                <a:gd name="T8" fmla="*/ 12 w 47"/>
                <a:gd name="T9" fmla="*/ 35 h 50"/>
                <a:gd name="T10" fmla="*/ 16 w 47"/>
                <a:gd name="T11" fmla="*/ 39 h 50"/>
                <a:gd name="T12" fmla="*/ 22 w 47"/>
                <a:gd name="T13" fmla="*/ 43 h 50"/>
                <a:gd name="T14" fmla="*/ 26 w 47"/>
                <a:gd name="T15" fmla="*/ 46 h 50"/>
                <a:gd name="T16" fmla="*/ 31 w 47"/>
                <a:gd name="T17" fmla="*/ 48 h 50"/>
                <a:gd name="T18" fmla="*/ 33 w 47"/>
                <a:gd name="T19" fmla="*/ 48 h 50"/>
                <a:gd name="T20" fmla="*/ 35 w 47"/>
                <a:gd name="T21" fmla="*/ 50 h 50"/>
                <a:gd name="T22" fmla="*/ 37 w 47"/>
                <a:gd name="T23" fmla="*/ 50 h 50"/>
                <a:gd name="T24" fmla="*/ 39 w 47"/>
                <a:gd name="T25" fmla="*/ 50 h 50"/>
                <a:gd name="T26" fmla="*/ 41 w 47"/>
                <a:gd name="T27" fmla="*/ 50 h 50"/>
                <a:gd name="T28" fmla="*/ 43 w 47"/>
                <a:gd name="T29" fmla="*/ 50 h 50"/>
                <a:gd name="T30" fmla="*/ 45 w 47"/>
                <a:gd name="T31" fmla="*/ 50 h 50"/>
                <a:gd name="T32" fmla="*/ 47 w 47"/>
                <a:gd name="T33" fmla="*/ 48 h 50"/>
                <a:gd name="T34" fmla="*/ 43 w 47"/>
                <a:gd name="T35" fmla="*/ 43 h 50"/>
                <a:gd name="T36" fmla="*/ 41 w 47"/>
                <a:gd name="T37" fmla="*/ 35 h 50"/>
                <a:gd name="T38" fmla="*/ 39 w 47"/>
                <a:gd name="T39" fmla="*/ 28 h 50"/>
                <a:gd name="T40" fmla="*/ 35 w 47"/>
                <a:gd name="T41" fmla="*/ 20 h 50"/>
                <a:gd name="T42" fmla="*/ 31 w 47"/>
                <a:gd name="T43" fmla="*/ 13 h 50"/>
                <a:gd name="T44" fmla="*/ 28 w 47"/>
                <a:gd name="T45" fmla="*/ 7 h 50"/>
                <a:gd name="T46" fmla="*/ 20 w 47"/>
                <a:gd name="T47" fmla="*/ 4 h 50"/>
                <a:gd name="T48" fmla="*/ 12 w 47"/>
                <a:gd name="T49" fmla="*/ 0 h 50"/>
                <a:gd name="T50" fmla="*/ 12 w 47"/>
                <a:gd name="T51" fmla="*/ 0 h 50"/>
                <a:gd name="T52" fmla="*/ 10 w 47"/>
                <a:gd name="T53" fmla="*/ 0 h 50"/>
                <a:gd name="T54" fmla="*/ 8 w 47"/>
                <a:gd name="T55" fmla="*/ 0 h 50"/>
                <a:gd name="T56" fmla="*/ 8 w 47"/>
                <a:gd name="T57" fmla="*/ 0 h 50"/>
                <a:gd name="T58" fmla="*/ 6 w 47"/>
                <a:gd name="T59" fmla="*/ 0 h 50"/>
                <a:gd name="T60" fmla="*/ 4 w 47"/>
                <a:gd name="T61" fmla="*/ 0 h 50"/>
                <a:gd name="T62" fmla="*/ 4 w 47"/>
                <a:gd name="T63" fmla="*/ 0 h 50"/>
                <a:gd name="T64" fmla="*/ 2 w 47"/>
                <a:gd name="T65" fmla="*/ 0 h 50"/>
                <a:gd name="T66" fmla="*/ 0 w 47"/>
                <a:gd name="T67" fmla="*/ 17 h 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
                <a:gd name="T103" fmla="*/ 0 h 50"/>
                <a:gd name="T104" fmla="*/ 47 w 47"/>
                <a:gd name="T105" fmla="*/ 50 h 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 h="50">
                  <a:moveTo>
                    <a:pt x="0" y="17"/>
                  </a:moveTo>
                  <a:lnTo>
                    <a:pt x="2" y="22"/>
                  </a:lnTo>
                  <a:lnTo>
                    <a:pt x="4" y="28"/>
                  </a:lnTo>
                  <a:lnTo>
                    <a:pt x="8" y="32"/>
                  </a:lnTo>
                  <a:lnTo>
                    <a:pt x="12" y="35"/>
                  </a:lnTo>
                  <a:lnTo>
                    <a:pt x="16" y="39"/>
                  </a:lnTo>
                  <a:lnTo>
                    <a:pt x="22" y="43"/>
                  </a:lnTo>
                  <a:lnTo>
                    <a:pt x="26" y="46"/>
                  </a:lnTo>
                  <a:lnTo>
                    <a:pt x="31" y="48"/>
                  </a:lnTo>
                  <a:lnTo>
                    <a:pt x="33" y="48"/>
                  </a:lnTo>
                  <a:lnTo>
                    <a:pt x="35" y="50"/>
                  </a:lnTo>
                  <a:lnTo>
                    <a:pt x="37" y="50"/>
                  </a:lnTo>
                  <a:lnTo>
                    <a:pt x="39" y="50"/>
                  </a:lnTo>
                  <a:lnTo>
                    <a:pt x="41" y="50"/>
                  </a:lnTo>
                  <a:lnTo>
                    <a:pt x="43" y="50"/>
                  </a:lnTo>
                  <a:lnTo>
                    <a:pt x="45" y="50"/>
                  </a:lnTo>
                  <a:lnTo>
                    <a:pt x="47" y="48"/>
                  </a:lnTo>
                  <a:lnTo>
                    <a:pt x="43" y="43"/>
                  </a:lnTo>
                  <a:lnTo>
                    <a:pt x="41" y="35"/>
                  </a:lnTo>
                  <a:lnTo>
                    <a:pt x="39" y="28"/>
                  </a:lnTo>
                  <a:lnTo>
                    <a:pt x="35" y="20"/>
                  </a:lnTo>
                  <a:lnTo>
                    <a:pt x="31" y="13"/>
                  </a:lnTo>
                  <a:lnTo>
                    <a:pt x="28" y="7"/>
                  </a:lnTo>
                  <a:lnTo>
                    <a:pt x="20" y="4"/>
                  </a:lnTo>
                  <a:lnTo>
                    <a:pt x="12" y="0"/>
                  </a:lnTo>
                  <a:lnTo>
                    <a:pt x="10" y="0"/>
                  </a:lnTo>
                  <a:lnTo>
                    <a:pt x="8" y="0"/>
                  </a:lnTo>
                  <a:lnTo>
                    <a:pt x="6" y="0"/>
                  </a:lnTo>
                  <a:lnTo>
                    <a:pt x="4" y="0"/>
                  </a:lnTo>
                  <a:lnTo>
                    <a:pt x="2" y="0"/>
                  </a:lnTo>
                  <a:lnTo>
                    <a:pt x="0" y="17"/>
                  </a:lnTo>
                  <a:close/>
                </a:path>
              </a:pathLst>
            </a:custGeom>
            <a:solidFill>
              <a:srgbClr val="FCEF00"/>
            </a:solidFill>
            <a:ln w="9525">
              <a:noFill/>
              <a:round/>
              <a:headEnd/>
              <a:tailEnd/>
            </a:ln>
          </p:spPr>
          <p:txBody>
            <a:bodyPr/>
            <a:lstStyle/>
            <a:p>
              <a:endParaRPr lang="en-US"/>
            </a:p>
          </p:txBody>
        </p:sp>
        <p:sp>
          <p:nvSpPr>
            <p:cNvPr id="48" name="Freeform 43"/>
            <p:cNvSpPr>
              <a:spLocks/>
            </p:cNvSpPr>
            <p:nvPr/>
          </p:nvSpPr>
          <p:spPr bwMode="auto">
            <a:xfrm>
              <a:off x="3057" y="1260"/>
              <a:ext cx="40" cy="31"/>
            </a:xfrm>
            <a:custGeom>
              <a:avLst/>
              <a:gdLst>
                <a:gd name="T0" fmla="*/ 0 w 40"/>
                <a:gd name="T1" fmla="*/ 31 h 31"/>
                <a:gd name="T2" fmla="*/ 6 w 40"/>
                <a:gd name="T3" fmla="*/ 31 h 31"/>
                <a:gd name="T4" fmla="*/ 12 w 40"/>
                <a:gd name="T5" fmla="*/ 29 h 31"/>
                <a:gd name="T6" fmla="*/ 18 w 40"/>
                <a:gd name="T7" fmla="*/ 27 h 31"/>
                <a:gd name="T8" fmla="*/ 24 w 40"/>
                <a:gd name="T9" fmla="*/ 26 h 31"/>
                <a:gd name="T10" fmla="*/ 28 w 40"/>
                <a:gd name="T11" fmla="*/ 22 h 31"/>
                <a:gd name="T12" fmla="*/ 32 w 40"/>
                <a:gd name="T13" fmla="*/ 20 h 31"/>
                <a:gd name="T14" fmla="*/ 36 w 40"/>
                <a:gd name="T15" fmla="*/ 16 h 31"/>
                <a:gd name="T16" fmla="*/ 38 w 40"/>
                <a:gd name="T17" fmla="*/ 11 h 31"/>
                <a:gd name="T18" fmla="*/ 40 w 40"/>
                <a:gd name="T19" fmla="*/ 11 h 31"/>
                <a:gd name="T20" fmla="*/ 40 w 40"/>
                <a:gd name="T21" fmla="*/ 9 h 31"/>
                <a:gd name="T22" fmla="*/ 40 w 40"/>
                <a:gd name="T23" fmla="*/ 7 h 31"/>
                <a:gd name="T24" fmla="*/ 40 w 40"/>
                <a:gd name="T25" fmla="*/ 5 h 31"/>
                <a:gd name="T26" fmla="*/ 40 w 40"/>
                <a:gd name="T27" fmla="*/ 5 h 31"/>
                <a:gd name="T28" fmla="*/ 40 w 40"/>
                <a:gd name="T29" fmla="*/ 3 h 31"/>
                <a:gd name="T30" fmla="*/ 40 w 40"/>
                <a:gd name="T31" fmla="*/ 1 h 31"/>
                <a:gd name="T32" fmla="*/ 40 w 40"/>
                <a:gd name="T33" fmla="*/ 0 h 31"/>
                <a:gd name="T34" fmla="*/ 36 w 40"/>
                <a:gd name="T35" fmla="*/ 0 h 31"/>
                <a:gd name="T36" fmla="*/ 32 w 40"/>
                <a:gd name="T37" fmla="*/ 0 h 31"/>
                <a:gd name="T38" fmla="*/ 28 w 40"/>
                <a:gd name="T39" fmla="*/ 1 h 31"/>
                <a:gd name="T40" fmla="*/ 24 w 40"/>
                <a:gd name="T41" fmla="*/ 3 h 31"/>
                <a:gd name="T42" fmla="*/ 20 w 40"/>
                <a:gd name="T43" fmla="*/ 5 h 31"/>
                <a:gd name="T44" fmla="*/ 16 w 40"/>
                <a:gd name="T45" fmla="*/ 7 h 31"/>
                <a:gd name="T46" fmla="*/ 12 w 40"/>
                <a:gd name="T47" fmla="*/ 9 h 31"/>
                <a:gd name="T48" fmla="*/ 10 w 40"/>
                <a:gd name="T49" fmla="*/ 11 h 31"/>
                <a:gd name="T50" fmla="*/ 8 w 40"/>
                <a:gd name="T51" fmla="*/ 14 h 31"/>
                <a:gd name="T52" fmla="*/ 6 w 40"/>
                <a:gd name="T53" fmla="*/ 16 h 31"/>
                <a:gd name="T54" fmla="*/ 6 w 40"/>
                <a:gd name="T55" fmla="*/ 18 h 31"/>
                <a:gd name="T56" fmla="*/ 4 w 40"/>
                <a:gd name="T57" fmla="*/ 22 h 31"/>
                <a:gd name="T58" fmla="*/ 2 w 40"/>
                <a:gd name="T59" fmla="*/ 24 h 31"/>
                <a:gd name="T60" fmla="*/ 2 w 40"/>
                <a:gd name="T61" fmla="*/ 26 h 31"/>
                <a:gd name="T62" fmla="*/ 0 w 40"/>
                <a:gd name="T63" fmla="*/ 27 h 31"/>
                <a:gd name="T64" fmla="*/ 0 w 40"/>
                <a:gd name="T65" fmla="*/ 31 h 31"/>
                <a:gd name="T66" fmla="*/ 0 w 40"/>
                <a:gd name="T67" fmla="*/ 31 h 31"/>
                <a:gd name="T68" fmla="*/ 0 w 40"/>
                <a:gd name="T69" fmla="*/ 31 h 31"/>
                <a:gd name="T70" fmla="*/ 0 w 40"/>
                <a:gd name="T71" fmla="*/ 31 h 31"/>
                <a:gd name="T72" fmla="*/ 0 w 40"/>
                <a:gd name="T73" fmla="*/ 31 h 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31"/>
                <a:gd name="T113" fmla="*/ 40 w 40"/>
                <a:gd name="T114" fmla="*/ 31 h 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31">
                  <a:moveTo>
                    <a:pt x="0" y="31"/>
                  </a:moveTo>
                  <a:lnTo>
                    <a:pt x="6" y="31"/>
                  </a:lnTo>
                  <a:lnTo>
                    <a:pt x="12" y="29"/>
                  </a:lnTo>
                  <a:lnTo>
                    <a:pt x="18" y="27"/>
                  </a:lnTo>
                  <a:lnTo>
                    <a:pt x="24" y="26"/>
                  </a:lnTo>
                  <a:lnTo>
                    <a:pt x="28" y="22"/>
                  </a:lnTo>
                  <a:lnTo>
                    <a:pt x="32" y="20"/>
                  </a:lnTo>
                  <a:lnTo>
                    <a:pt x="36" y="16"/>
                  </a:lnTo>
                  <a:lnTo>
                    <a:pt x="38" y="11"/>
                  </a:lnTo>
                  <a:lnTo>
                    <a:pt x="40" y="11"/>
                  </a:lnTo>
                  <a:lnTo>
                    <a:pt x="40" y="9"/>
                  </a:lnTo>
                  <a:lnTo>
                    <a:pt x="40" y="7"/>
                  </a:lnTo>
                  <a:lnTo>
                    <a:pt x="40" y="5"/>
                  </a:lnTo>
                  <a:lnTo>
                    <a:pt x="40" y="3"/>
                  </a:lnTo>
                  <a:lnTo>
                    <a:pt x="40" y="1"/>
                  </a:lnTo>
                  <a:lnTo>
                    <a:pt x="40" y="0"/>
                  </a:lnTo>
                  <a:lnTo>
                    <a:pt x="36" y="0"/>
                  </a:lnTo>
                  <a:lnTo>
                    <a:pt x="32" y="0"/>
                  </a:lnTo>
                  <a:lnTo>
                    <a:pt x="28" y="1"/>
                  </a:lnTo>
                  <a:lnTo>
                    <a:pt x="24" y="3"/>
                  </a:lnTo>
                  <a:lnTo>
                    <a:pt x="20" y="5"/>
                  </a:lnTo>
                  <a:lnTo>
                    <a:pt x="16" y="7"/>
                  </a:lnTo>
                  <a:lnTo>
                    <a:pt x="12" y="9"/>
                  </a:lnTo>
                  <a:lnTo>
                    <a:pt x="10" y="11"/>
                  </a:lnTo>
                  <a:lnTo>
                    <a:pt x="8" y="14"/>
                  </a:lnTo>
                  <a:lnTo>
                    <a:pt x="6" y="16"/>
                  </a:lnTo>
                  <a:lnTo>
                    <a:pt x="6" y="18"/>
                  </a:lnTo>
                  <a:lnTo>
                    <a:pt x="4" y="22"/>
                  </a:lnTo>
                  <a:lnTo>
                    <a:pt x="2" y="24"/>
                  </a:lnTo>
                  <a:lnTo>
                    <a:pt x="2" y="26"/>
                  </a:lnTo>
                  <a:lnTo>
                    <a:pt x="0" y="27"/>
                  </a:lnTo>
                  <a:lnTo>
                    <a:pt x="0" y="31"/>
                  </a:lnTo>
                  <a:close/>
                </a:path>
              </a:pathLst>
            </a:custGeom>
            <a:solidFill>
              <a:srgbClr val="FCEF00"/>
            </a:solidFill>
            <a:ln w="9525">
              <a:noFill/>
              <a:round/>
              <a:headEnd/>
              <a:tailEnd/>
            </a:ln>
          </p:spPr>
          <p:txBody>
            <a:bodyPr/>
            <a:lstStyle/>
            <a:p>
              <a:endParaRPr lang="en-US"/>
            </a:p>
          </p:txBody>
        </p:sp>
        <p:sp>
          <p:nvSpPr>
            <p:cNvPr id="49" name="Freeform 44"/>
            <p:cNvSpPr>
              <a:spLocks/>
            </p:cNvSpPr>
            <p:nvPr/>
          </p:nvSpPr>
          <p:spPr bwMode="auto">
            <a:xfrm>
              <a:off x="3077" y="1313"/>
              <a:ext cx="57" cy="28"/>
            </a:xfrm>
            <a:custGeom>
              <a:avLst/>
              <a:gdLst>
                <a:gd name="T0" fmla="*/ 0 w 57"/>
                <a:gd name="T1" fmla="*/ 23 h 28"/>
                <a:gd name="T2" fmla="*/ 4 w 57"/>
                <a:gd name="T3" fmla="*/ 24 h 28"/>
                <a:gd name="T4" fmla="*/ 6 w 57"/>
                <a:gd name="T5" fmla="*/ 26 h 28"/>
                <a:gd name="T6" fmla="*/ 10 w 57"/>
                <a:gd name="T7" fmla="*/ 26 h 28"/>
                <a:gd name="T8" fmla="*/ 14 w 57"/>
                <a:gd name="T9" fmla="*/ 28 h 28"/>
                <a:gd name="T10" fmla="*/ 18 w 57"/>
                <a:gd name="T11" fmla="*/ 28 h 28"/>
                <a:gd name="T12" fmla="*/ 22 w 57"/>
                <a:gd name="T13" fmla="*/ 28 h 28"/>
                <a:gd name="T14" fmla="*/ 26 w 57"/>
                <a:gd name="T15" fmla="*/ 28 h 28"/>
                <a:gd name="T16" fmla="*/ 30 w 57"/>
                <a:gd name="T17" fmla="*/ 28 h 28"/>
                <a:gd name="T18" fmla="*/ 34 w 57"/>
                <a:gd name="T19" fmla="*/ 26 h 28"/>
                <a:gd name="T20" fmla="*/ 38 w 57"/>
                <a:gd name="T21" fmla="*/ 24 h 28"/>
                <a:gd name="T22" fmla="*/ 42 w 57"/>
                <a:gd name="T23" fmla="*/ 23 h 28"/>
                <a:gd name="T24" fmla="*/ 46 w 57"/>
                <a:gd name="T25" fmla="*/ 21 h 28"/>
                <a:gd name="T26" fmla="*/ 49 w 57"/>
                <a:gd name="T27" fmla="*/ 17 h 28"/>
                <a:gd name="T28" fmla="*/ 51 w 57"/>
                <a:gd name="T29" fmla="*/ 15 h 28"/>
                <a:gd name="T30" fmla="*/ 53 w 57"/>
                <a:gd name="T31" fmla="*/ 13 h 28"/>
                <a:gd name="T32" fmla="*/ 57 w 57"/>
                <a:gd name="T33" fmla="*/ 10 h 28"/>
                <a:gd name="T34" fmla="*/ 57 w 57"/>
                <a:gd name="T35" fmla="*/ 10 h 28"/>
                <a:gd name="T36" fmla="*/ 57 w 57"/>
                <a:gd name="T37" fmla="*/ 8 h 28"/>
                <a:gd name="T38" fmla="*/ 57 w 57"/>
                <a:gd name="T39" fmla="*/ 8 h 28"/>
                <a:gd name="T40" fmla="*/ 57 w 57"/>
                <a:gd name="T41" fmla="*/ 8 h 28"/>
                <a:gd name="T42" fmla="*/ 57 w 57"/>
                <a:gd name="T43" fmla="*/ 8 h 28"/>
                <a:gd name="T44" fmla="*/ 57 w 57"/>
                <a:gd name="T45" fmla="*/ 8 h 28"/>
                <a:gd name="T46" fmla="*/ 53 w 57"/>
                <a:gd name="T47" fmla="*/ 4 h 28"/>
                <a:gd name="T48" fmla="*/ 51 w 57"/>
                <a:gd name="T49" fmla="*/ 2 h 28"/>
                <a:gd name="T50" fmla="*/ 48 w 57"/>
                <a:gd name="T51" fmla="*/ 2 h 28"/>
                <a:gd name="T52" fmla="*/ 44 w 57"/>
                <a:gd name="T53" fmla="*/ 0 h 28"/>
                <a:gd name="T54" fmla="*/ 42 w 57"/>
                <a:gd name="T55" fmla="*/ 0 h 28"/>
                <a:gd name="T56" fmla="*/ 38 w 57"/>
                <a:gd name="T57" fmla="*/ 0 h 28"/>
                <a:gd name="T58" fmla="*/ 34 w 57"/>
                <a:gd name="T59" fmla="*/ 0 h 28"/>
                <a:gd name="T60" fmla="*/ 30 w 57"/>
                <a:gd name="T61" fmla="*/ 0 h 28"/>
                <a:gd name="T62" fmla="*/ 26 w 57"/>
                <a:gd name="T63" fmla="*/ 2 h 28"/>
                <a:gd name="T64" fmla="*/ 20 w 57"/>
                <a:gd name="T65" fmla="*/ 4 h 28"/>
                <a:gd name="T66" fmla="*/ 16 w 57"/>
                <a:gd name="T67" fmla="*/ 6 h 28"/>
                <a:gd name="T68" fmla="*/ 12 w 57"/>
                <a:gd name="T69" fmla="*/ 8 h 28"/>
                <a:gd name="T70" fmla="*/ 10 w 57"/>
                <a:gd name="T71" fmla="*/ 11 h 28"/>
                <a:gd name="T72" fmla="*/ 6 w 57"/>
                <a:gd name="T73" fmla="*/ 13 h 28"/>
                <a:gd name="T74" fmla="*/ 4 w 57"/>
                <a:gd name="T75" fmla="*/ 17 h 28"/>
                <a:gd name="T76" fmla="*/ 0 w 57"/>
                <a:gd name="T77" fmla="*/ 21 h 28"/>
                <a:gd name="T78" fmla="*/ 0 w 57"/>
                <a:gd name="T79" fmla="*/ 21 h 28"/>
                <a:gd name="T80" fmla="*/ 0 w 57"/>
                <a:gd name="T81" fmla="*/ 21 h 28"/>
                <a:gd name="T82" fmla="*/ 0 w 57"/>
                <a:gd name="T83" fmla="*/ 21 h 28"/>
                <a:gd name="T84" fmla="*/ 0 w 57"/>
                <a:gd name="T85" fmla="*/ 21 h 28"/>
                <a:gd name="T86" fmla="*/ 0 w 57"/>
                <a:gd name="T87" fmla="*/ 21 h 28"/>
                <a:gd name="T88" fmla="*/ 0 w 57"/>
                <a:gd name="T89" fmla="*/ 21 h 28"/>
                <a:gd name="T90" fmla="*/ 0 w 57"/>
                <a:gd name="T91" fmla="*/ 23 h 28"/>
                <a:gd name="T92" fmla="*/ 0 w 57"/>
                <a:gd name="T93" fmla="*/ 23 h 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7"/>
                <a:gd name="T142" fmla="*/ 0 h 28"/>
                <a:gd name="T143" fmla="*/ 57 w 57"/>
                <a:gd name="T144" fmla="*/ 28 h 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7" h="28">
                  <a:moveTo>
                    <a:pt x="0" y="23"/>
                  </a:moveTo>
                  <a:lnTo>
                    <a:pt x="4" y="24"/>
                  </a:lnTo>
                  <a:lnTo>
                    <a:pt x="6" y="26"/>
                  </a:lnTo>
                  <a:lnTo>
                    <a:pt x="10" y="26"/>
                  </a:lnTo>
                  <a:lnTo>
                    <a:pt x="14" y="28"/>
                  </a:lnTo>
                  <a:lnTo>
                    <a:pt x="18" y="28"/>
                  </a:lnTo>
                  <a:lnTo>
                    <a:pt x="22" y="28"/>
                  </a:lnTo>
                  <a:lnTo>
                    <a:pt x="26" y="28"/>
                  </a:lnTo>
                  <a:lnTo>
                    <a:pt x="30" y="28"/>
                  </a:lnTo>
                  <a:lnTo>
                    <a:pt x="34" y="26"/>
                  </a:lnTo>
                  <a:lnTo>
                    <a:pt x="38" y="24"/>
                  </a:lnTo>
                  <a:lnTo>
                    <a:pt x="42" y="23"/>
                  </a:lnTo>
                  <a:lnTo>
                    <a:pt x="46" y="21"/>
                  </a:lnTo>
                  <a:lnTo>
                    <a:pt x="49" y="17"/>
                  </a:lnTo>
                  <a:lnTo>
                    <a:pt x="51" y="15"/>
                  </a:lnTo>
                  <a:lnTo>
                    <a:pt x="53" y="13"/>
                  </a:lnTo>
                  <a:lnTo>
                    <a:pt x="57" y="10"/>
                  </a:lnTo>
                  <a:lnTo>
                    <a:pt x="57" y="8"/>
                  </a:lnTo>
                  <a:lnTo>
                    <a:pt x="53" y="4"/>
                  </a:lnTo>
                  <a:lnTo>
                    <a:pt x="51" y="2"/>
                  </a:lnTo>
                  <a:lnTo>
                    <a:pt x="48" y="2"/>
                  </a:lnTo>
                  <a:lnTo>
                    <a:pt x="44" y="0"/>
                  </a:lnTo>
                  <a:lnTo>
                    <a:pt x="42" y="0"/>
                  </a:lnTo>
                  <a:lnTo>
                    <a:pt x="38" y="0"/>
                  </a:lnTo>
                  <a:lnTo>
                    <a:pt x="34" y="0"/>
                  </a:lnTo>
                  <a:lnTo>
                    <a:pt x="30" y="0"/>
                  </a:lnTo>
                  <a:lnTo>
                    <a:pt x="26" y="2"/>
                  </a:lnTo>
                  <a:lnTo>
                    <a:pt x="20" y="4"/>
                  </a:lnTo>
                  <a:lnTo>
                    <a:pt x="16" y="6"/>
                  </a:lnTo>
                  <a:lnTo>
                    <a:pt x="12" y="8"/>
                  </a:lnTo>
                  <a:lnTo>
                    <a:pt x="10" y="11"/>
                  </a:lnTo>
                  <a:lnTo>
                    <a:pt x="6" y="13"/>
                  </a:lnTo>
                  <a:lnTo>
                    <a:pt x="4" y="17"/>
                  </a:lnTo>
                  <a:lnTo>
                    <a:pt x="0" y="21"/>
                  </a:lnTo>
                  <a:lnTo>
                    <a:pt x="0" y="23"/>
                  </a:lnTo>
                  <a:close/>
                </a:path>
              </a:pathLst>
            </a:custGeom>
            <a:solidFill>
              <a:srgbClr val="FCEF00"/>
            </a:solidFill>
            <a:ln w="9525">
              <a:noFill/>
              <a:round/>
              <a:headEnd/>
              <a:tailEnd/>
            </a:ln>
          </p:spPr>
          <p:txBody>
            <a:bodyPr/>
            <a:lstStyle/>
            <a:p>
              <a:endParaRPr lang="en-US"/>
            </a:p>
          </p:txBody>
        </p:sp>
        <p:sp>
          <p:nvSpPr>
            <p:cNvPr id="50" name="Freeform 45"/>
            <p:cNvSpPr>
              <a:spLocks/>
            </p:cNvSpPr>
            <p:nvPr/>
          </p:nvSpPr>
          <p:spPr bwMode="auto">
            <a:xfrm>
              <a:off x="3148" y="1450"/>
              <a:ext cx="56" cy="32"/>
            </a:xfrm>
            <a:custGeom>
              <a:avLst/>
              <a:gdLst>
                <a:gd name="T0" fmla="*/ 0 w 56"/>
                <a:gd name="T1" fmla="*/ 6 h 32"/>
                <a:gd name="T2" fmla="*/ 2 w 56"/>
                <a:gd name="T3" fmla="*/ 10 h 32"/>
                <a:gd name="T4" fmla="*/ 2 w 56"/>
                <a:gd name="T5" fmla="*/ 13 h 32"/>
                <a:gd name="T6" fmla="*/ 4 w 56"/>
                <a:gd name="T7" fmla="*/ 15 h 32"/>
                <a:gd name="T8" fmla="*/ 6 w 56"/>
                <a:gd name="T9" fmla="*/ 19 h 32"/>
                <a:gd name="T10" fmla="*/ 8 w 56"/>
                <a:gd name="T11" fmla="*/ 21 h 32"/>
                <a:gd name="T12" fmla="*/ 12 w 56"/>
                <a:gd name="T13" fmla="*/ 23 h 32"/>
                <a:gd name="T14" fmla="*/ 14 w 56"/>
                <a:gd name="T15" fmla="*/ 24 h 32"/>
                <a:gd name="T16" fmla="*/ 18 w 56"/>
                <a:gd name="T17" fmla="*/ 26 h 32"/>
                <a:gd name="T18" fmla="*/ 22 w 56"/>
                <a:gd name="T19" fmla="*/ 28 h 32"/>
                <a:gd name="T20" fmla="*/ 26 w 56"/>
                <a:gd name="T21" fmla="*/ 30 h 32"/>
                <a:gd name="T22" fmla="*/ 30 w 56"/>
                <a:gd name="T23" fmla="*/ 32 h 32"/>
                <a:gd name="T24" fmla="*/ 36 w 56"/>
                <a:gd name="T25" fmla="*/ 32 h 32"/>
                <a:gd name="T26" fmla="*/ 40 w 56"/>
                <a:gd name="T27" fmla="*/ 32 h 32"/>
                <a:gd name="T28" fmla="*/ 46 w 56"/>
                <a:gd name="T29" fmla="*/ 32 h 32"/>
                <a:gd name="T30" fmla="*/ 50 w 56"/>
                <a:gd name="T31" fmla="*/ 32 h 32"/>
                <a:gd name="T32" fmla="*/ 54 w 56"/>
                <a:gd name="T33" fmla="*/ 30 h 32"/>
                <a:gd name="T34" fmla="*/ 56 w 56"/>
                <a:gd name="T35" fmla="*/ 26 h 32"/>
                <a:gd name="T36" fmla="*/ 54 w 56"/>
                <a:gd name="T37" fmla="*/ 24 h 32"/>
                <a:gd name="T38" fmla="*/ 54 w 56"/>
                <a:gd name="T39" fmla="*/ 21 h 32"/>
                <a:gd name="T40" fmla="*/ 52 w 56"/>
                <a:gd name="T41" fmla="*/ 19 h 32"/>
                <a:gd name="T42" fmla="*/ 52 w 56"/>
                <a:gd name="T43" fmla="*/ 17 h 32"/>
                <a:gd name="T44" fmla="*/ 50 w 56"/>
                <a:gd name="T45" fmla="*/ 13 h 32"/>
                <a:gd name="T46" fmla="*/ 48 w 56"/>
                <a:gd name="T47" fmla="*/ 11 h 32"/>
                <a:gd name="T48" fmla="*/ 44 w 56"/>
                <a:gd name="T49" fmla="*/ 10 h 32"/>
                <a:gd name="T50" fmla="*/ 40 w 56"/>
                <a:gd name="T51" fmla="*/ 8 h 32"/>
                <a:gd name="T52" fmla="*/ 34 w 56"/>
                <a:gd name="T53" fmla="*/ 4 h 32"/>
                <a:gd name="T54" fmla="*/ 30 w 56"/>
                <a:gd name="T55" fmla="*/ 2 h 32"/>
                <a:gd name="T56" fmla="*/ 24 w 56"/>
                <a:gd name="T57" fmla="*/ 2 h 32"/>
                <a:gd name="T58" fmla="*/ 18 w 56"/>
                <a:gd name="T59" fmla="*/ 0 h 32"/>
                <a:gd name="T60" fmla="*/ 14 w 56"/>
                <a:gd name="T61" fmla="*/ 0 h 32"/>
                <a:gd name="T62" fmla="*/ 8 w 56"/>
                <a:gd name="T63" fmla="*/ 0 h 32"/>
                <a:gd name="T64" fmla="*/ 4 w 56"/>
                <a:gd name="T65" fmla="*/ 2 h 32"/>
                <a:gd name="T66" fmla="*/ 2 w 56"/>
                <a:gd name="T67" fmla="*/ 2 h 32"/>
                <a:gd name="T68" fmla="*/ 2 w 56"/>
                <a:gd name="T69" fmla="*/ 2 h 32"/>
                <a:gd name="T70" fmla="*/ 2 w 56"/>
                <a:gd name="T71" fmla="*/ 4 h 32"/>
                <a:gd name="T72" fmla="*/ 0 w 56"/>
                <a:gd name="T73" fmla="*/ 4 h 32"/>
                <a:gd name="T74" fmla="*/ 0 w 56"/>
                <a:gd name="T75" fmla="*/ 4 h 32"/>
                <a:gd name="T76" fmla="*/ 0 w 56"/>
                <a:gd name="T77" fmla="*/ 4 h 32"/>
                <a:gd name="T78" fmla="*/ 0 w 56"/>
                <a:gd name="T79" fmla="*/ 4 h 32"/>
                <a:gd name="T80" fmla="*/ 0 w 56"/>
                <a:gd name="T81" fmla="*/ 4 h 32"/>
                <a:gd name="T82" fmla="*/ 0 w 56"/>
                <a:gd name="T83" fmla="*/ 4 h 32"/>
                <a:gd name="T84" fmla="*/ 0 w 56"/>
                <a:gd name="T85" fmla="*/ 6 h 32"/>
                <a:gd name="T86" fmla="*/ 0 w 56"/>
                <a:gd name="T87" fmla="*/ 6 h 32"/>
                <a:gd name="T88" fmla="*/ 0 w 56"/>
                <a:gd name="T89" fmla="*/ 6 h 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32"/>
                <a:gd name="T137" fmla="*/ 56 w 56"/>
                <a:gd name="T138" fmla="*/ 32 h 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32">
                  <a:moveTo>
                    <a:pt x="0" y="6"/>
                  </a:moveTo>
                  <a:lnTo>
                    <a:pt x="2" y="10"/>
                  </a:lnTo>
                  <a:lnTo>
                    <a:pt x="2" y="13"/>
                  </a:lnTo>
                  <a:lnTo>
                    <a:pt x="4" y="15"/>
                  </a:lnTo>
                  <a:lnTo>
                    <a:pt x="6" y="19"/>
                  </a:lnTo>
                  <a:lnTo>
                    <a:pt x="8" y="21"/>
                  </a:lnTo>
                  <a:lnTo>
                    <a:pt x="12" y="23"/>
                  </a:lnTo>
                  <a:lnTo>
                    <a:pt x="14" y="24"/>
                  </a:lnTo>
                  <a:lnTo>
                    <a:pt x="18" y="26"/>
                  </a:lnTo>
                  <a:lnTo>
                    <a:pt x="22" y="28"/>
                  </a:lnTo>
                  <a:lnTo>
                    <a:pt x="26" y="30"/>
                  </a:lnTo>
                  <a:lnTo>
                    <a:pt x="30" y="32"/>
                  </a:lnTo>
                  <a:lnTo>
                    <a:pt x="36" y="32"/>
                  </a:lnTo>
                  <a:lnTo>
                    <a:pt x="40" y="32"/>
                  </a:lnTo>
                  <a:lnTo>
                    <a:pt x="46" y="32"/>
                  </a:lnTo>
                  <a:lnTo>
                    <a:pt x="50" y="32"/>
                  </a:lnTo>
                  <a:lnTo>
                    <a:pt x="54" y="30"/>
                  </a:lnTo>
                  <a:lnTo>
                    <a:pt x="56" y="26"/>
                  </a:lnTo>
                  <a:lnTo>
                    <a:pt x="54" y="24"/>
                  </a:lnTo>
                  <a:lnTo>
                    <a:pt x="54" y="21"/>
                  </a:lnTo>
                  <a:lnTo>
                    <a:pt x="52" y="19"/>
                  </a:lnTo>
                  <a:lnTo>
                    <a:pt x="52" y="17"/>
                  </a:lnTo>
                  <a:lnTo>
                    <a:pt x="50" y="13"/>
                  </a:lnTo>
                  <a:lnTo>
                    <a:pt x="48" y="11"/>
                  </a:lnTo>
                  <a:lnTo>
                    <a:pt x="44" y="10"/>
                  </a:lnTo>
                  <a:lnTo>
                    <a:pt x="40" y="8"/>
                  </a:lnTo>
                  <a:lnTo>
                    <a:pt x="34" y="4"/>
                  </a:lnTo>
                  <a:lnTo>
                    <a:pt x="30" y="2"/>
                  </a:lnTo>
                  <a:lnTo>
                    <a:pt x="24" y="2"/>
                  </a:lnTo>
                  <a:lnTo>
                    <a:pt x="18" y="0"/>
                  </a:lnTo>
                  <a:lnTo>
                    <a:pt x="14" y="0"/>
                  </a:lnTo>
                  <a:lnTo>
                    <a:pt x="8" y="0"/>
                  </a:lnTo>
                  <a:lnTo>
                    <a:pt x="4" y="2"/>
                  </a:lnTo>
                  <a:lnTo>
                    <a:pt x="2" y="2"/>
                  </a:lnTo>
                  <a:lnTo>
                    <a:pt x="2" y="4"/>
                  </a:lnTo>
                  <a:lnTo>
                    <a:pt x="0" y="4"/>
                  </a:lnTo>
                  <a:lnTo>
                    <a:pt x="0" y="6"/>
                  </a:lnTo>
                  <a:close/>
                </a:path>
              </a:pathLst>
            </a:custGeom>
            <a:solidFill>
              <a:srgbClr val="FCEF00"/>
            </a:solidFill>
            <a:ln w="9525">
              <a:noFill/>
              <a:round/>
              <a:headEnd/>
              <a:tailEnd/>
            </a:ln>
          </p:spPr>
          <p:txBody>
            <a:bodyPr/>
            <a:lstStyle/>
            <a:p>
              <a:endParaRPr lang="en-US"/>
            </a:p>
          </p:txBody>
        </p:sp>
        <p:sp>
          <p:nvSpPr>
            <p:cNvPr id="51" name="Freeform 46"/>
            <p:cNvSpPr>
              <a:spLocks/>
            </p:cNvSpPr>
            <p:nvPr/>
          </p:nvSpPr>
          <p:spPr bwMode="auto">
            <a:xfrm>
              <a:off x="3093" y="1236"/>
              <a:ext cx="41" cy="18"/>
            </a:xfrm>
            <a:custGeom>
              <a:avLst/>
              <a:gdLst>
                <a:gd name="T0" fmla="*/ 2 w 41"/>
                <a:gd name="T1" fmla="*/ 16 h 18"/>
                <a:gd name="T2" fmla="*/ 2 w 41"/>
                <a:gd name="T3" fmla="*/ 18 h 18"/>
                <a:gd name="T4" fmla="*/ 2 w 41"/>
                <a:gd name="T5" fmla="*/ 18 h 18"/>
                <a:gd name="T6" fmla="*/ 2 w 41"/>
                <a:gd name="T7" fmla="*/ 18 h 18"/>
                <a:gd name="T8" fmla="*/ 4 w 41"/>
                <a:gd name="T9" fmla="*/ 18 h 18"/>
                <a:gd name="T10" fmla="*/ 4 w 41"/>
                <a:gd name="T11" fmla="*/ 18 h 18"/>
                <a:gd name="T12" fmla="*/ 4 w 41"/>
                <a:gd name="T13" fmla="*/ 18 h 18"/>
                <a:gd name="T14" fmla="*/ 32 w 41"/>
                <a:gd name="T15" fmla="*/ 18 h 18"/>
                <a:gd name="T16" fmla="*/ 32 w 41"/>
                <a:gd name="T17" fmla="*/ 18 h 18"/>
                <a:gd name="T18" fmla="*/ 32 w 41"/>
                <a:gd name="T19" fmla="*/ 16 h 18"/>
                <a:gd name="T20" fmla="*/ 33 w 41"/>
                <a:gd name="T21" fmla="*/ 14 h 18"/>
                <a:gd name="T22" fmla="*/ 33 w 41"/>
                <a:gd name="T23" fmla="*/ 14 h 18"/>
                <a:gd name="T24" fmla="*/ 33 w 41"/>
                <a:gd name="T25" fmla="*/ 12 h 18"/>
                <a:gd name="T26" fmla="*/ 33 w 41"/>
                <a:gd name="T27" fmla="*/ 11 h 18"/>
                <a:gd name="T28" fmla="*/ 33 w 41"/>
                <a:gd name="T29" fmla="*/ 11 h 18"/>
                <a:gd name="T30" fmla="*/ 33 w 41"/>
                <a:gd name="T31" fmla="*/ 9 h 18"/>
                <a:gd name="T32" fmla="*/ 41 w 41"/>
                <a:gd name="T33" fmla="*/ 1 h 18"/>
                <a:gd name="T34" fmla="*/ 37 w 41"/>
                <a:gd name="T35" fmla="*/ 1 h 18"/>
                <a:gd name="T36" fmla="*/ 33 w 41"/>
                <a:gd name="T37" fmla="*/ 0 h 18"/>
                <a:gd name="T38" fmla="*/ 28 w 41"/>
                <a:gd name="T39" fmla="*/ 1 h 18"/>
                <a:gd name="T40" fmla="*/ 24 w 41"/>
                <a:gd name="T41" fmla="*/ 1 h 18"/>
                <a:gd name="T42" fmla="*/ 18 w 41"/>
                <a:gd name="T43" fmla="*/ 3 h 18"/>
                <a:gd name="T44" fmla="*/ 14 w 41"/>
                <a:gd name="T45" fmla="*/ 5 h 18"/>
                <a:gd name="T46" fmla="*/ 10 w 41"/>
                <a:gd name="T47" fmla="*/ 9 h 18"/>
                <a:gd name="T48" fmla="*/ 4 w 41"/>
                <a:gd name="T49" fmla="*/ 11 h 18"/>
                <a:gd name="T50" fmla="*/ 4 w 41"/>
                <a:gd name="T51" fmla="*/ 11 h 18"/>
                <a:gd name="T52" fmla="*/ 4 w 41"/>
                <a:gd name="T53" fmla="*/ 12 h 18"/>
                <a:gd name="T54" fmla="*/ 2 w 41"/>
                <a:gd name="T55" fmla="*/ 12 h 18"/>
                <a:gd name="T56" fmla="*/ 2 w 41"/>
                <a:gd name="T57" fmla="*/ 12 h 18"/>
                <a:gd name="T58" fmla="*/ 2 w 41"/>
                <a:gd name="T59" fmla="*/ 12 h 18"/>
                <a:gd name="T60" fmla="*/ 2 w 41"/>
                <a:gd name="T61" fmla="*/ 14 h 18"/>
                <a:gd name="T62" fmla="*/ 0 w 41"/>
                <a:gd name="T63" fmla="*/ 14 h 18"/>
                <a:gd name="T64" fmla="*/ 0 w 41"/>
                <a:gd name="T65" fmla="*/ 14 h 18"/>
                <a:gd name="T66" fmla="*/ 0 w 41"/>
                <a:gd name="T67" fmla="*/ 16 h 18"/>
                <a:gd name="T68" fmla="*/ 0 w 41"/>
                <a:gd name="T69" fmla="*/ 16 h 18"/>
                <a:gd name="T70" fmla="*/ 2 w 41"/>
                <a:gd name="T71" fmla="*/ 16 h 18"/>
                <a:gd name="T72" fmla="*/ 2 w 41"/>
                <a:gd name="T73" fmla="*/ 16 h 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
                <a:gd name="T112" fmla="*/ 0 h 18"/>
                <a:gd name="T113" fmla="*/ 41 w 41"/>
                <a:gd name="T114" fmla="*/ 18 h 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 h="18">
                  <a:moveTo>
                    <a:pt x="2" y="16"/>
                  </a:moveTo>
                  <a:lnTo>
                    <a:pt x="2" y="18"/>
                  </a:lnTo>
                  <a:lnTo>
                    <a:pt x="4" y="18"/>
                  </a:lnTo>
                  <a:lnTo>
                    <a:pt x="32" y="18"/>
                  </a:lnTo>
                  <a:lnTo>
                    <a:pt x="32" y="16"/>
                  </a:lnTo>
                  <a:lnTo>
                    <a:pt x="33" y="14"/>
                  </a:lnTo>
                  <a:lnTo>
                    <a:pt x="33" y="12"/>
                  </a:lnTo>
                  <a:lnTo>
                    <a:pt x="33" y="11"/>
                  </a:lnTo>
                  <a:lnTo>
                    <a:pt x="33" y="9"/>
                  </a:lnTo>
                  <a:lnTo>
                    <a:pt x="41" y="1"/>
                  </a:lnTo>
                  <a:lnTo>
                    <a:pt x="37" y="1"/>
                  </a:lnTo>
                  <a:lnTo>
                    <a:pt x="33" y="0"/>
                  </a:lnTo>
                  <a:lnTo>
                    <a:pt x="28" y="1"/>
                  </a:lnTo>
                  <a:lnTo>
                    <a:pt x="24" y="1"/>
                  </a:lnTo>
                  <a:lnTo>
                    <a:pt x="18" y="3"/>
                  </a:lnTo>
                  <a:lnTo>
                    <a:pt x="14" y="5"/>
                  </a:lnTo>
                  <a:lnTo>
                    <a:pt x="10" y="9"/>
                  </a:lnTo>
                  <a:lnTo>
                    <a:pt x="4" y="11"/>
                  </a:lnTo>
                  <a:lnTo>
                    <a:pt x="4" y="12"/>
                  </a:lnTo>
                  <a:lnTo>
                    <a:pt x="2" y="12"/>
                  </a:lnTo>
                  <a:lnTo>
                    <a:pt x="2" y="14"/>
                  </a:lnTo>
                  <a:lnTo>
                    <a:pt x="0" y="14"/>
                  </a:lnTo>
                  <a:lnTo>
                    <a:pt x="0" y="16"/>
                  </a:lnTo>
                  <a:lnTo>
                    <a:pt x="2" y="16"/>
                  </a:lnTo>
                  <a:close/>
                </a:path>
              </a:pathLst>
            </a:custGeom>
            <a:solidFill>
              <a:srgbClr val="FCEF00"/>
            </a:solidFill>
            <a:ln w="9525">
              <a:noFill/>
              <a:round/>
              <a:headEnd/>
              <a:tailEnd/>
            </a:ln>
          </p:spPr>
          <p:txBody>
            <a:bodyPr/>
            <a:lstStyle/>
            <a:p>
              <a:endParaRPr lang="en-US"/>
            </a:p>
          </p:txBody>
        </p:sp>
        <p:sp>
          <p:nvSpPr>
            <p:cNvPr id="52" name="Freeform 47"/>
            <p:cNvSpPr>
              <a:spLocks/>
            </p:cNvSpPr>
            <p:nvPr/>
          </p:nvSpPr>
          <p:spPr bwMode="auto">
            <a:xfrm>
              <a:off x="3126" y="1297"/>
              <a:ext cx="48" cy="16"/>
            </a:xfrm>
            <a:custGeom>
              <a:avLst/>
              <a:gdLst>
                <a:gd name="T0" fmla="*/ 2 w 48"/>
                <a:gd name="T1" fmla="*/ 11 h 16"/>
                <a:gd name="T2" fmla="*/ 6 w 48"/>
                <a:gd name="T3" fmla="*/ 13 h 16"/>
                <a:gd name="T4" fmla="*/ 12 w 48"/>
                <a:gd name="T5" fmla="*/ 14 h 16"/>
                <a:gd name="T6" fmla="*/ 16 w 48"/>
                <a:gd name="T7" fmla="*/ 14 h 16"/>
                <a:gd name="T8" fmla="*/ 22 w 48"/>
                <a:gd name="T9" fmla="*/ 16 h 16"/>
                <a:gd name="T10" fmla="*/ 26 w 48"/>
                <a:gd name="T11" fmla="*/ 16 h 16"/>
                <a:gd name="T12" fmla="*/ 32 w 48"/>
                <a:gd name="T13" fmla="*/ 14 h 16"/>
                <a:gd name="T14" fmla="*/ 36 w 48"/>
                <a:gd name="T15" fmla="*/ 13 h 16"/>
                <a:gd name="T16" fmla="*/ 42 w 48"/>
                <a:gd name="T17" fmla="*/ 11 h 16"/>
                <a:gd name="T18" fmla="*/ 42 w 48"/>
                <a:gd name="T19" fmla="*/ 9 h 16"/>
                <a:gd name="T20" fmla="*/ 44 w 48"/>
                <a:gd name="T21" fmla="*/ 9 h 16"/>
                <a:gd name="T22" fmla="*/ 44 w 48"/>
                <a:gd name="T23" fmla="*/ 7 h 16"/>
                <a:gd name="T24" fmla="*/ 46 w 48"/>
                <a:gd name="T25" fmla="*/ 7 h 16"/>
                <a:gd name="T26" fmla="*/ 46 w 48"/>
                <a:gd name="T27" fmla="*/ 5 h 16"/>
                <a:gd name="T28" fmla="*/ 48 w 48"/>
                <a:gd name="T29" fmla="*/ 5 h 16"/>
                <a:gd name="T30" fmla="*/ 48 w 48"/>
                <a:gd name="T31" fmla="*/ 3 h 16"/>
                <a:gd name="T32" fmla="*/ 48 w 48"/>
                <a:gd name="T33" fmla="*/ 3 h 16"/>
                <a:gd name="T34" fmla="*/ 44 w 48"/>
                <a:gd name="T35" fmla="*/ 1 h 16"/>
                <a:gd name="T36" fmla="*/ 40 w 48"/>
                <a:gd name="T37" fmla="*/ 0 h 16"/>
                <a:gd name="T38" fmla="*/ 36 w 48"/>
                <a:gd name="T39" fmla="*/ 0 h 16"/>
                <a:gd name="T40" fmla="*/ 32 w 48"/>
                <a:gd name="T41" fmla="*/ 0 h 16"/>
                <a:gd name="T42" fmla="*/ 28 w 48"/>
                <a:gd name="T43" fmla="*/ 0 h 16"/>
                <a:gd name="T44" fmla="*/ 24 w 48"/>
                <a:gd name="T45" fmla="*/ 0 h 16"/>
                <a:gd name="T46" fmla="*/ 18 w 48"/>
                <a:gd name="T47" fmla="*/ 1 h 16"/>
                <a:gd name="T48" fmla="*/ 14 w 48"/>
                <a:gd name="T49" fmla="*/ 1 h 16"/>
                <a:gd name="T50" fmla="*/ 12 w 48"/>
                <a:gd name="T51" fmla="*/ 1 h 16"/>
                <a:gd name="T52" fmla="*/ 10 w 48"/>
                <a:gd name="T53" fmla="*/ 3 h 16"/>
                <a:gd name="T54" fmla="*/ 8 w 48"/>
                <a:gd name="T55" fmla="*/ 3 h 16"/>
                <a:gd name="T56" fmla="*/ 6 w 48"/>
                <a:gd name="T57" fmla="*/ 5 h 16"/>
                <a:gd name="T58" fmla="*/ 6 w 48"/>
                <a:gd name="T59" fmla="*/ 7 h 16"/>
                <a:gd name="T60" fmla="*/ 4 w 48"/>
                <a:gd name="T61" fmla="*/ 7 h 16"/>
                <a:gd name="T62" fmla="*/ 2 w 48"/>
                <a:gd name="T63" fmla="*/ 9 h 16"/>
                <a:gd name="T64" fmla="*/ 0 w 48"/>
                <a:gd name="T65" fmla="*/ 11 h 16"/>
                <a:gd name="T66" fmla="*/ 2 w 48"/>
                <a:gd name="T67" fmla="*/ 11 h 16"/>
                <a:gd name="T68" fmla="*/ 2 w 48"/>
                <a:gd name="T69" fmla="*/ 11 h 16"/>
                <a:gd name="T70" fmla="*/ 2 w 48"/>
                <a:gd name="T71" fmla="*/ 11 h 16"/>
                <a:gd name="T72" fmla="*/ 2 w 48"/>
                <a:gd name="T73" fmla="*/ 11 h 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16"/>
                <a:gd name="T113" fmla="*/ 48 w 48"/>
                <a:gd name="T114" fmla="*/ 16 h 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16">
                  <a:moveTo>
                    <a:pt x="2" y="11"/>
                  </a:moveTo>
                  <a:lnTo>
                    <a:pt x="6" y="13"/>
                  </a:lnTo>
                  <a:lnTo>
                    <a:pt x="12" y="14"/>
                  </a:lnTo>
                  <a:lnTo>
                    <a:pt x="16" y="14"/>
                  </a:lnTo>
                  <a:lnTo>
                    <a:pt x="22" y="16"/>
                  </a:lnTo>
                  <a:lnTo>
                    <a:pt x="26" y="16"/>
                  </a:lnTo>
                  <a:lnTo>
                    <a:pt x="32" y="14"/>
                  </a:lnTo>
                  <a:lnTo>
                    <a:pt x="36" y="13"/>
                  </a:lnTo>
                  <a:lnTo>
                    <a:pt x="42" y="11"/>
                  </a:lnTo>
                  <a:lnTo>
                    <a:pt x="42" y="9"/>
                  </a:lnTo>
                  <a:lnTo>
                    <a:pt x="44" y="9"/>
                  </a:lnTo>
                  <a:lnTo>
                    <a:pt x="44" y="7"/>
                  </a:lnTo>
                  <a:lnTo>
                    <a:pt x="46" y="7"/>
                  </a:lnTo>
                  <a:lnTo>
                    <a:pt x="46" y="5"/>
                  </a:lnTo>
                  <a:lnTo>
                    <a:pt x="48" y="5"/>
                  </a:lnTo>
                  <a:lnTo>
                    <a:pt x="48" y="3"/>
                  </a:lnTo>
                  <a:lnTo>
                    <a:pt x="44" y="1"/>
                  </a:lnTo>
                  <a:lnTo>
                    <a:pt x="40" y="0"/>
                  </a:lnTo>
                  <a:lnTo>
                    <a:pt x="36" y="0"/>
                  </a:lnTo>
                  <a:lnTo>
                    <a:pt x="32" y="0"/>
                  </a:lnTo>
                  <a:lnTo>
                    <a:pt x="28" y="0"/>
                  </a:lnTo>
                  <a:lnTo>
                    <a:pt x="24" y="0"/>
                  </a:lnTo>
                  <a:lnTo>
                    <a:pt x="18" y="1"/>
                  </a:lnTo>
                  <a:lnTo>
                    <a:pt x="14" y="1"/>
                  </a:lnTo>
                  <a:lnTo>
                    <a:pt x="12" y="1"/>
                  </a:lnTo>
                  <a:lnTo>
                    <a:pt x="10" y="3"/>
                  </a:lnTo>
                  <a:lnTo>
                    <a:pt x="8" y="3"/>
                  </a:lnTo>
                  <a:lnTo>
                    <a:pt x="6" y="5"/>
                  </a:lnTo>
                  <a:lnTo>
                    <a:pt x="6" y="7"/>
                  </a:lnTo>
                  <a:lnTo>
                    <a:pt x="4" y="7"/>
                  </a:lnTo>
                  <a:lnTo>
                    <a:pt x="2" y="9"/>
                  </a:lnTo>
                  <a:lnTo>
                    <a:pt x="0" y="11"/>
                  </a:lnTo>
                  <a:lnTo>
                    <a:pt x="2" y="11"/>
                  </a:lnTo>
                  <a:close/>
                </a:path>
              </a:pathLst>
            </a:custGeom>
            <a:solidFill>
              <a:srgbClr val="FCEF00"/>
            </a:solidFill>
            <a:ln w="9525">
              <a:noFill/>
              <a:round/>
              <a:headEnd/>
              <a:tailEnd/>
            </a:ln>
          </p:spPr>
          <p:txBody>
            <a:bodyPr/>
            <a:lstStyle/>
            <a:p>
              <a:endParaRPr lang="en-US"/>
            </a:p>
          </p:txBody>
        </p:sp>
        <p:sp>
          <p:nvSpPr>
            <p:cNvPr id="53" name="Freeform 48"/>
            <p:cNvSpPr>
              <a:spLocks/>
            </p:cNvSpPr>
            <p:nvPr/>
          </p:nvSpPr>
          <p:spPr bwMode="auto">
            <a:xfrm>
              <a:off x="3142" y="1239"/>
              <a:ext cx="36" cy="19"/>
            </a:xfrm>
            <a:custGeom>
              <a:avLst/>
              <a:gdLst>
                <a:gd name="T0" fmla="*/ 0 w 36"/>
                <a:gd name="T1" fmla="*/ 9 h 19"/>
                <a:gd name="T2" fmla="*/ 2 w 36"/>
                <a:gd name="T3" fmla="*/ 11 h 19"/>
                <a:gd name="T4" fmla="*/ 2 w 36"/>
                <a:gd name="T5" fmla="*/ 13 h 19"/>
                <a:gd name="T6" fmla="*/ 4 w 36"/>
                <a:gd name="T7" fmla="*/ 13 h 19"/>
                <a:gd name="T8" fmla="*/ 6 w 36"/>
                <a:gd name="T9" fmla="*/ 15 h 19"/>
                <a:gd name="T10" fmla="*/ 6 w 36"/>
                <a:gd name="T11" fmla="*/ 17 h 19"/>
                <a:gd name="T12" fmla="*/ 8 w 36"/>
                <a:gd name="T13" fmla="*/ 17 h 19"/>
                <a:gd name="T14" fmla="*/ 10 w 36"/>
                <a:gd name="T15" fmla="*/ 17 h 19"/>
                <a:gd name="T16" fmla="*/ 12 w 36"/>
                <a:gd name="T17" fmla="*/ 17 h 19"/>
                <a:gd name="T18" fmla="*/ 14 w 36"/>
                <a:gd name="T19" fmla="*/ 17 h 19"/>
                <a:gd name="T20" fmla="*/ 14 w 36"/>
                <a:gd name="T21" fmla="*/ 17 h 19"/>
                <a:gd name="T22" fmla="*/ 16 w 36"/>
                <a:gd name="T23" fmla="*/ 17 h 19"/>
                <a:gd name="T24" fmla="*/ 16 w 36"/>
                <a:gd name="T25" fmla="*/ 19 h 19"/>
                <a:gd name="T26" fmla="*/ 16 w 36"/>
                <a:gd name="T27" fmla="*/ 19 h 19"/>
                <a:gd name="T28" fmla="*/ 18 w 36"/>
                <a:gd name="T29" fmla="*/ 19 h 19"/>
                <a:gd name="T30" fmla="*/ 18 w 36"/>
                <a:gd name="T31" fmla="*/ 19 h 19"/>
                <a:gd name="T32" fmla="*/ 20 w 36"/>
                <a:gd name="T33" fmla="*/ 19 h 19"/>
                <a:gd name="T34" fmla="*/ 36 w 36"/>
                <a:gd name="T35" fmla="*/ 13 h 19"/>
                <a:gd name="T36" fmla="*/ 36 w 36"/>
                <a:gd name="T37" fmla="*/ 11 h 19"/>
                <a:gd name="T38" fmla="*/ 36 w 36"/>
                <a:gd name="T39" fmla="*/ 9 h 19"/>
                <a:gd name="T40" fmla="*/ 36 w 36"/>
                <a:gd name="T41" fmla="*/ 9 h 19"/>
                <a:gd name="T42" fmla="*/ 36 w 36"/>
                <a:gd name="T43" fmla="*/ 8 h 19"/>
                <a:gd name="T44" fmla="*/ 34 w 36"/>
                <a:gd name="T45" fmla="*/ 8 h 19"/>
                <a:gd name="T46" fmla="*/ 34 w 36"/>
                <a:gd name="T47" fmla="*/ 6 h 19"/>
                <a:gd name="T48" fmla="*/ 34 w 36"/>
                <a:gd name="T49" fmla="*/ 6 h 19"/>
                <a:gd name="T50" fmla="*/ 32 w 36"/>
                <a:gd name="T51" fmla="*/ 4 h 19"/>
                <a:gd name="T52" fmla="*/ 32 w 36"/>
                <a:gd name="T53" fmla="*/ 4 h 19"/>
                <a:gd name="T54" fmla="*/ 30 w 36"/>
                <a:gd name="T55" fmla="*/ 4 h 19"/>
                <a:gd name="T56" fmla="*/ 28 w 36"/>
                <a:gd name="T57" fmla="*/ 2 h 19"/>
                <a:gd name="T58" fmla="*/ 28 w 36"/>
                <a:gd name="T59" fmla="*/ 2 h 19"/>
                <a:gd name="T60" fmla="*/ 26 w 36"/>
                <a:gd name="T61" fmla="*/ 2 h 19"/>
                <a:gd name="T62" fmla="*/ 26 w 36"/>
                <a:gd name="T63" fmla="*/ 2 h 19"/>
                <a:gd name="T64" fmla="*/ 26 w 36"/>
                <a:gd name="T65" fmla="*/ 2 h 19"/>
                <a:gd name="T66" fmla="*/ 24 w 36"/>
                <a:gd name="T67" fmla="*/ 0 h 19"/>
                <a:gd name="T68" fmla="*/ 8 w 36"/>
                <a:gd name="T69" fmla="*/ 2 h 19"/>
                <a:gd name="T70" fmla="*/ 0 w 36"/>
                <a:gd name="T71" fmla="*/ 4 h 19"/>
                <a:gd name="T72" fmla="*/ 0 w 36"/>
                <a:gd name="T73" fmla="*/ 4 h 19"/>
                <a:gd name="T74" fmla="*/ 0 w 36"/>
                <a:gd name="T75" fmla="*/ 4 h 19"/>
                <a:gd name="T76" fmla="*/ 0 w 36"/>
                <a:gd name="T77" fmla="*/ 6 h 19"/>
                <a:gd name="T78" fmla="*/ 0 w 36"/>
                <a:gd name="T79" fmla="*/ 6 h 19"/>
                <a:gd name="T80" fmla="*/ 0 w 36"/>
                <a:gd name="T81" fmla="*/ 6 h 19"/>
                <a:gd name="T82" fmla="*/ 0 w 36"/>
                <a:gd name="T83" fmla="*/ 6 h 19"/>
                <a:gd name="T84" fmla="*/ 0 w 36"/>
                <a:gd name="T85" fmla="*/ 6 h 19"/>
                <a:gd name="T86" fmla="*/ 0 w 36"/>
                <a:gd name="T87" fmla="*/ 8 h 19"/>
                <a:gd name="T88" fmla="*/ 0 w 36"/>
                <a:gd name="T89" fmla="*/ 8 h 19"/>
                <a:gd name="T90" fmla="*/ 0 w 36"/>
                <a:gd name="T91" fmla="*/ 8 h 19"/>
                <a:gd name="T92" fmla="*/ 0 w 36"/>
                <a:gd name="T93" fmla="*/ 9 h 19"/>
                <a:gd name="T94" fmla="*/ 0 w 36"/>
                <a:gd name="T95" fmla="*/ 9 h 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19"/>
                <a:gd name="T146" fmla="*/ 36 w 36"/>
                <a:gd name="T147" fmla="*/ 19 h 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19">
                  <a:moveTo>
                    <a:pt x="0" y="9"/>
                  </a:moveTo>
                  <a:lnTo>
                    <a:pt x="2" y="11"/>
                  </a:lnTo>
                  <a:lnTo>
                    <a:pt x="2" y="13"/>
                  </a:lnTo>
                  <a:lnTo>
                    <a:pt x="4" y="13"/>
                  </a:lnTo>
                  <a:lnTo>
                    <a:pt x="6" y="15"/>
                  </a:lnTo>
                  <a:lnTo>
                    <a:pt x="6" y="17"/>
                  </a:lnTo>
                  <a:lnTo>
                    <a:pt x="8" y="17"/>
                  </a:lnTo>
                  <a:lnTo>
                    <a:pt x="10" y="17"/>
                  </a:lnTo>
                  <a:lnTo>
                    <a:pt x="12" y="17"/>
                  </a:lnTo>
                  <a:lnTo>
                    <a:pt x="14" y="17"/>
                  </a:lnTo>
                  <a:lnTo>
                    <a:pt x="16" y="17"/>
                  </a:lnTo>
                  <a:lnTo>
                    <a:pt x="16" y="19"/>
                  </a:lnTo>
                  <a:lnTo>
                    <a:pt x="18" y="19"/>
                  </a:lnTo>
                  <a:lnTo>
                    <a:pt x="20" y="19"/>
                  </a:lnTo>
                  <a:lnTo>
                    <a:pt x="36" y="13"/>
                  </a:lnTo>
                  <a:lnTo>
                    <a:pt x="36" y="11"/>
                  </a:lnTo>
                  <a:lnTo>
                    <a:pt x="36" y="9"/>
                  </a:lnTo>
                  <a:lnTo>
                    <a:pt x="36" y="8"/>
                  </a:lnTo>
                  <a:lnTo>
                    <a:pt x="34" y="8"/>
                  </a:lnTo>
                  <a:lnTo>
                    <a:pt x="34" y="6"/>
                  </a:lnTo>
                  <a:lnTo>
                    <a:pt x="32" y="4"/>
                  </a:lnTo>
                  <a:lnTo>
                    <a:pt x="30" y="4"/>
                  </a:lnTo>
                  <a:lnTo>
                    <a:pt x="28" y="2"/>
                  </a:lnTo>
                  <a:lnTo>
                    <a:pt x="26" y="2"/>
                  </a:lnTo>
                  <a:lnTo>
                    <a:pt x="24" y="0"/>
                  </a:lnTo>
                  <a:lnTo>
                    <a:pt x="8" y="2"/>
                  </a:lnTo>
                  <a:lnTo>
                    <a:pt x="0" y="4"/>
                  </a:lnTo>
                  <a:lnTo>
                    <a:pt x="0" y="6"/>
                  </a:lnTo>
                  <a:lnTo>
                    <a:pt x="0" y="8"/>
                  </a:lnTo>
                  <a:lnTo>
                    <a:pt x="0" y="9"/>
                  </a:lnTo>
                  <a:close/>
                </a:path>
              </a:pathLst>
            </a:custGeom>
            <a:solidFill>
              <a:srgbClr val="FCEF00"/>
            </a:solidFill>
            <a:ln w="9525">
              <a:noFill/>
              <a:round/>
              <a:headEnd/>
              <a:tailEnd/>
            </a:ln>
          </p:spPr>
          <p:txBody>
            <a:bodyPr/>
            <a:lstStyle/>
            <a:p>
              <a:endParaRPr lang="en-US"/>
            </a:p>
          </p:txBody>
        </p:sp>
        <p:sp>
          <p:nvSpPr>
            <p:cNvPr id="54" name="Freeform 49"/>
            <p:cNvSpPr>
              <a:spLocks/>
            </p:cNvSpPr>
            <p:nvPr/>
          </p:nvSpPr>
          <p:spPr bwMode="auto">
            <a:xfrm>
              <a:off x="3208" y="1460"/>
              <a:ext cx="45" cy="25"/>
            </a:xfrm>
            <a:custGeom>
              <a:avLst/>
              <a:gdLst>
                <a:gd name="T0" fmla="*/ 0 w 45"/>
                <a:gd name="T1" fmla="*/ 3 h 25"/>
                <a:gd name="T2" fmla="*/ 2 w 45"/>
                <a:gd name="T3" fmla="*/ 9 h 25"/>
                <a:gd name="T4" fmla="*/ 6 w 45"/>
                <a:gd name="T5" fmla="*/ 13 h 25"/>
                <a:gd name="T6" fmla="*/ 8 w 45"/>
                <a:gd name="T7" fmla="*/ 16 h 25"/>
                <a:gd name="T8" fmla="*/ 12 w 45"/>
                <a:gd name="T9" fmla="*/ 18 h 25"/>
                <a:gd name="T10" fmla="*/ 14 w 45"/>
                <a:gd name="T11" fmla="*/ 22 h 25"/>
                <a:gd name="T12" fmla="*/ 17 w 45"/>
                <a:gd name="T13" fmla="*/ 24 h 25"/>
                <a:gd name="T14" fmla="*/ 21 w 45"/>
                <a:gd name="T15" fmla="*/ 25 h 25"/>
                <a:gd name="T16" fmla="*/ 27 w 45"/>
                <a:gd name="T17" fmla="*/ 25 h 25"/>
                <a:gd name="T18" fmla="*/ 29 w 45"/>
                <a:gd name="T19" fmla="*/ 25 h 25"/>
                <a:gd name="T20" fmla="*/ 31 w 45"/>
                <a:gd name="T21" fmla="*/ 25 h 25"/>
                <a:gd name="T22" fmla="*/ 35 w 45"/>
                <a:gd name="T23" fmla="*/ 25 h 25"/>
                <a:gd name="T24" fmla="*/ 37 w 45"/>
                <a:gd name="T25" fmla="*/ 25 h 25"/>
                <a:gd name="T26" fmla="*/ 39 w 45"/>
                <a:gd name="T27" fmla="*/ 25 h 25"/>
                <a:gd name="T28" fmla="*/ 41 w 45"/>
                <a:gd name="T29" fmla="*/ 25 h 25"/>
                <a:gd name="T30" fmla="*/ 43 w 45"/>
                <a:gd name="T31" fmla="*/ 24 h 25"/>
                <a:gd name="T32" fmla="*/ 45 w 45"/>
                <a:gd name="T33" fmla="*/ 24 h 25"/>
                <a:gd name="T34" fmla="*/ 43 w 45"/>
                <a:gd name="T35" fmla="*/ 18 h 25"/>
                <a:gd name="T36" fmla="*/ 41 w 45"/>
                <a:gd name="T37" fmla="*/ 14 h 25"/>
                <a:gd name="T38" fmla="*/ 39 w 45"/>
                <a:gd name="T39" fmla="*/ 13 h 25"/>
                <a:gd name="T40" fmla="*/ 35 w 45"/>
                <a:gd name="T41" fmla="*/ 9 h 25"/>
                <a:gd name="T42" fmla="*/ 31 w 45"/>
                <a:gd name="T43" fmla="*/ 7 h 25"/>
                <a:gd name="T44" fmla="*/ 27 w 45"/>
                <a:gd name="T45" fmla="*/ 5 h 25"/>
                <a:gd name="T46" fmla="*/ 23 w 45"/>
                <a:gd name="T47" fmla="*/ 3 h 25"/>
                <a:gd name="T48" fmla="*/ 19 w 45"/>
                <a:gd name="T49" fmla="*/ 1 h 25"/>
                <a:gd name="T50" fmla="*/ 15 w 45"/>
                <a:gd name="T51" fmla="*/ 0 h 25"/>
                <a:gd name="T52" fmla="*/ 14 w 45"/>
                <a:gd name="T53" fmla="*/ 0 h 25"/>
                <a:gd name="T54" fmla="*/ 12 w 45"/>
                <a:gd name="T55" fmla="*/ 0 h 25"/>
                <a:gd name="T56" fmla="*/ 10 w 45"/>
                <a:gd name="T57" fmla="*/ 1 h 25"/>
                <a:gd name="T58" fmla="*/ 8 w 45"/>
                <a:gd name="T59" fmla="*/ 1 h 25"/>
                <a:gd name="T60" fmla="*/ 6 w 45"/>
                <a:gd name="T61" fmla="*/ 1 h 25"/>
                <a:gd name="T62" fmla="*/ 2 w 45"/>
                <a:gd name="T63" fmla="*/ 1 h 25"/>
                <a:gd name="T64" fmla="*/ 0 w 45"/>
                <a:gd name="T65" fmla="*/ 3 h 25"/>
                <a:gd name="T66" fmla="*/ 0 w 45"/>
                <a:gd name="T67" fmla="*/ 3 h 25"/>
                <a:gd name="T68" fmla="*/ 0 w 45"/>
                <a:gd name="T69" fmla="*/ 3 h 25"/>
                <a:gd name="T70" fmla="*/ 0 w 45"/>
                <a:gd name="T71" fmla="*/ 3 h 25"/>
                <a:gd name="T72" fmla="*/ 0 w 45"/>
                <a:gd name="T73" fmla="*/ 3 h 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
                <a:gd name="T112" fmla="*/ 0 h 25"/>
                <a:gd name="T113" fmla="*/ 45 w 45"/>
                <a:gd name="T114" fmla="*/ 25 h 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 h="25">
                  <a:moveTo>
                    <a:pt x="0" y="3"/>
                  </a:moveTo>
                  <a:lnTo>
                    <a:pt x="2" y="9"/>
                  </a:lnTo>
                  <a:lnTo>
                    <a:pt x="6" y="13"/>
                  </a:lnTo>
                  <a:lnTo>
                    <a:pt x="8" y="16"/>
                  </a:lnTo>
                  <a:lnTo>
                    <a:pt x="12" y="18"/>
                  </a:lnTo>
                  <a:lnTo>
                    <a:pt x="14" y="22"/>
                  </a:lnTo>
                  <a:lnTo>
                    <a:pt x="17" y="24"/>
                  </a:lnTo>
                  <a:lnTo>
                    <a:pt x="21" y="25"/>
                  </a:lnTo>
                  <a:lnTo>
                    <a:pt x="27" y="25"/>
                  </a:lnTo>
                  <a:lnTo>
                    <a:pt x="29" y="25"/>
                  </a:lnTo>
                  <a:lnTo>
                    <a:pt x="31" y="25"/>
                  </a:lnTo>
                  <a:lnTo>
                    <a:pt x="35" y="25"/>
                  </a:lnTo>
                  <a:lnTo>
                    <a:pt x="37" y="25"/>
                  </a:lnTo>
                  <a:lnTo>
                    <a:pt x="39" y="25"/>
                  </a:lnTo>
                  <a:lnTo>
                    <a:pt x="41" y="25"/>
                  </a:lnTo>
                  <a:lnTo>
                    <a:pt x="43" y="24"/>
                  </a:lnTo>
                  <a:lnTo>
                    <a:pt x="45" y="24"/>
                  </a:lnTo>
                  <a:lnTo>
                    <a:pt x="43" y="18"/>
                  </a:lnTo>
                  <a:lnTo>
                    <a:pt x="41" y="14"/>
                  </a:lnTo>
                  <a:lnTo>
                    <a:pt x="39" y="13"/>
                  </a:lnTo>
                  <a:lnTo>
                    <a:pt x="35" y="9"/>
                  </a:lnTo>
                  <a:lnTo>
                    <a:pt x="31" y="7"/>
                  </a:lnTo>
                  <a:lnTo>
                    <a:pt x="27" y="5"/>
                  </a:lnTo>
                  <a:lnTo>
                    <a:pt x="23" y="3"/>
                  </a:lnTo>
                  <a:lnTo>
                    <a:pt x="19" y="1"/>
                  </a:lnTo>
                  <a:lnTo>
                    <a:pt x="15" y="0"/>
                  </a:lnTo>
                  <a:lnTo>
                    <a:pt x="14" y="0"/>
                  </a:lnTo>
                  <a:lnTo>
                    <a:pt x="12" y="0"/>
                  </a:lnTo>
                  <a:lnTo>
                    <a:pt x="10" y="1"/>
                  </a:lnTo>
                  <a:lnTo>
                    <a:pt x="8" y="1"/>
                  </a:lnTo>
                  <a:lnTo>
                    <a:pt x="6" y="1"/>
                  </a:lnTo>
                  <a:lnTo>
                    <a:pt x="2" y="1"/>
                  </a:lnTo>
                  <a:lnTo>
                    <a:pt x="0" y="3"/>
                  </a:lnTo>
                  <a:close/>
                </a:path>
              </a:pathLst>
            </a:custGeom>
            <a:solidFill>
              <a:srgbClr val="FCEF00"/>
            </a:solidFill>
            <a:ln w="9525">
              <a:noFill/>
              <a:round/>
              <a:headEnd/>
              <a:tailEnd/>
            </a:ln>
          </p:spPr>
          <p:txBody>
            <a:bodyPr/>
            <a:lstStyle/>
            <a:p>
              <a:endParaRPr lang="en-US"/>
            </a:p>
          </p:txBody>
        </p:sp>
        <p:sp>
          <p:nvSpPr>
            <p:cNvPr id="55" name="Freeform 50"/>
            <p:cNvSpPr>
              <a:spLocks/>
            </p:cNvSpPr>
            <p:nvPr/>
          </p:nvSpPr>
          <p:spPr bwMode="auto">
            <a:xfrm>
              <a:off x="3156" y="1261"/>
              <a:ext cx="40" cy="30"/>
            </a:xfrm>
            <a:custGeom>
              <a:avLst/>
              <a:gdLst>
                <a:gd name="T0" fmla="*/ 2 w 40"/>
                <a:gd name="T1" fmla="*/ 23 h 30"/>
                <a:gd name="T2" fmla="*/ 24 w 40"/>
                <a:gd name="T3" fmla="*/ 30 h 30"/>
                <a:gd name="T4" fmla="*/ 26 w 40"/>
                <a:gd name="T5" fmla="*/ 28 h 30"/>
                <a:gd name="T6" fmla="*/ 30 w 40"/>
                <a:gd name="T7" fmla="*/ 26 h 30"/>
                <a:gd name="T8" fmla="*/ 32 w 40"/>
                <a:gd name="T9" fmla="*/ 25 h 30"/>
                <a:gd name="T10" fmla="*/ 34 w 40"/>
                <a:gd name="T11" fmla="*/ 23 h 30"/>
                <a:gd name="T12" fmla="*/ 36 w 40"/>
                <a:gd name="T13" fmla="*/ 21 h 30"/>
                <a:gd name="T14" fmla="*/ 38 w 40"/>
                <a:gd name="T15" fmla="*/ 17 h 30"/>
                <a:gd name="T16" fmla="*/ 38 w 40"/>
                <a:gd name="T17" fmla="*/ 15 h 30"/>
                <a:gd name="T18" fmla="*/ 40 w 40"/>
                <a:gd name="T19" fmla="*/ 12 h 30"/>
                <a:gd name="T20" fmla="*/ 40 w 40"/>
                <a:gd name="T21" fmla="*/ 10 h 30"/>
                <a:gd name="T22" fmla="*/ 40 w 40"/>
                <a:gd name="T23" fmla="*/ 10 h 30"/>
                <a:gd name="T24" fmla="*/ 40 w 40"/>
                <a:gd name="T25" fmla="*/ 8 h 30"/>
                <a:gd name="T26" fmla="*/ 40 w 40"/>
                <a:gd name="T27" fmla="*/ 6 h 30"/>
                <a:gd name="T28" fmla="*/ 40 w 40"/>
                <a:gd name="T29" fmla="*/ 4 h 30"/>
                <a:gd name="T30" fmla="*/ 40 w 40"/>
                <a:gd name="T31" fmla="*/ 4 h 30"/>
                <a:gd name="T32" fmla="*/ 40 w 40"/>
                <a:gd name="T33" fmla="*/ 2 h 30"/>
                <a:gd name="T34" fmla="*/ 40 w 40"/>
                <a:gd name="T35" fmla="*/ 0 h 30"/>
                <a:gd name="T36" fmla="*/ 36 w 40"/>
                <a:gd name="T37" fmla="*/ 0 h 30"/>
                <a:gd name="T38" fmla="*/ 32 w 40"/>
                <a:gd name="T39" fmla="*/ 0 h 30"/>
                <a:gd name="T40" fmla="*/ 28 w 40"/>
                <a:gd name="T41" fmla="*/ 0 h 30"/>
                <a:gd name="T42" fmla="*/ 24 w 40"/>
                <a:gd name="T43" fmla="*/ 0 h 30"/>
                <a:gd name="T44" fmla="*/ 20 w 40"/>
                <a:gd name="T45" fmla="*/ 2 h 30"/>
                <a:gd name="T46" fmla="*/ 16 w 40"/>
                <a:gd name="T47" fmla="*/ 4 h 30"/>
                <a:gd name="T48" fmla="*/ 12 w 40"/>
                <a:gd name="T49" fmla="*/ 6 h 30"/>
                <a:gd name="T50" fmla="*/ 8 w 40"/>
                <a:gd name="T51" fmla="*/ 8 h 30"/>
                <a:gd name="T52" fmla="*/ 8 w 40"/>
                <a:gd name="T53" fmla="*/ 10 h 30"/>
                <a:gd name="T54" fmla="*/ 6 w 40"/>
                <a:gd name="T55" fmla="*/ 12 h 30"/>
                <a:gd name="T56" fmla="*/ 4 w 40"/>
                <a:gd name="T57" fmla="*/ 13 h 30"/>
                <a:gd name="T58" fmla="*/ 4 w 40"/>
                <a:gd name="T59" fmla="*/ 15 h 30"/>
                <a:gd name="T60" fmla="*/ 2 w 40"/>
                <a:gd name="T61" fmla="*/ 17 h 30"/>
                <a:gd name="T62" fmla="*/ 2 w 40"/>
                <a:gd name="T63" fmla="*/ 19 h 30"/>
                <a:gd name="T64" fmla="*/ 2 w 40"/>
                <a:gd name="T65" fmla="*/ 19 h 30"/>
                <a:gd name="T66" fmla="*/ 0 w 40"/>
                <a:gd name="T67" fmla="*/ 21 h 30"/>
                <a:gd name="T68" fmla="*/ 0 w 40"/>
                <a:gd name="T69" fmla="*/ 23 h 30"/>
                <a:gd name="T70" fmla="*/ 2 w 40"/>
                <a:gd name="T71" fmla="*/ 23 h 30"/>
                <a:gd name="T72" fmla="*/ 2 w 40"/>
                <a:gd name="T73" fmla="*/ 23 h 30"/>
                <a:gd name="T74" fmla="*/ 2 w 40"/>
                <a:gd name="T75" fmla="*/ 23 h 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0"/>
                <a:gd name="T115" fmla="*/ 0 h 30"/>
                <a:gd name="T116" fmla="*/ 40 w 40"/>
                <a:gd name="T117" fmla="*/ 30 h 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0" h="30">
                  <a:moveTo>
                    <a:pt x="2" y="23"/>
                  </a:moveTo>
                  <a:lnTo>
                    <a:pt x="24" y="30"/>
                  </a:lnTo>
                  <a:lnTo>
                    <a:pt x="26" y="28"/>
                  </a:lnTo>
                  <a:lnTo>
                    <a:pt x="30" y="26"/>
                  </a:lnTo>
                  <a:lnTo>
                    <a:pt x="32" y="25"/>
                  </a:lnTo>
                  <a:lnTo>
                    <a:pt x="34" y="23"/>
                  </a:lnTo>
                  <a:lnTo>
                    <a:pt x="36" y="21"/>
                  </a:lnTo>
                  <a:lnTo>
                    <a:pt x="38" y="17"/>
                  </a:lnTo>
                  <a:lnTo>
                    <a:pt x="38" y="15"/>
                  </a:lnTo>
                  <a:lnTo>
                    <a:pt x="40" y="12"/>
                  </a:lnTo>
                  <a:lnTo>
                    <a:pt x="40" y="10"/>
                  </a:lnTo>
                  <a:lnTo>
                    <a:pt x="40" y="8"/>
                  </a:lnTo>
                  <a:lnTo>
                    <a:pt x="40" y="6"/>
                  </a:lnTo>
                  <a:lnTo>
                    <a:pt x="40" y="4"/>
                  </a:lnTo>
                  <a:lnTo>
                    <a:pt x="40" y="2"/>
                  </a:lnTo>
                  <a:lnTo>
                    <a:pt x="40" y="0"/>
                  </a:lnTo>
                  <a:lnTo>
                    <a:pt x="36" y="0"/>
                  </a:lnTo>
                  <a:lnTo>
                    <a:pt x="32" y="0"/>
                  </a:lnTo>
                  <a:lnTo>
                    <a:pt x="28" y="0"/>
                  </a:lnTo>
                  <a:lnTo>
                    <a:pt x="24" y="0"/>
                  </a:lnTo>
                  <a:lnTo>
                    <a:pt x="20" y="2"/>
                  </a:lnTo>
                  <a:lnTo>
                    <a:pt x="16" y="4"/>
                  </a:lnTo>
                  <a:lnTo>
                    <a:pt x="12" y="6"/>
                  </a:lnTo>
                  <a:lnTo>
                    <a:pt x="8" y="8"/>
                  </a:lnTo>
                  <a:lnTo>
                    <a:pt x="8" y="10"/>
                  </a:lnTo>
                  <a:lnTo>
                    <a:pt x="6" y="12"/>
                  </a:lnTo>
                  <a:lnTo>
                    <a:pt x="4" y="13"/>
                  </a:lnTo>
                  <a:lnTo>
                    <a:pt x="4" y="15"/>
                  </a:lnTo>
                  <a:lnTo>
                    <a:pt x="2" y="17"/>
                  </a:lnTo>
                  <a:lnTo>
                    <a:pt x="2" y="19"/>
                  </a:lnTo>
                  <a:lnTo>
                    <a:pt x="0" y="21"/>
                  </a:lnTo>
                  <a:lnTo>
                    <a:pt x="0" y="23"/>
                  </a:lnTo>
                  <a:lnTo>
                    <a:pt x="2" y="23"/>
                  </a:lnTo>
                  <a:close/>
                </a:path>
              </a:pathLst>
            </a:custGeom>
            <a:solidFill>
              <a:srgbClr val="FCEF00"/>
            </a:solidFill>
            <a:ln w="9525">
              <a:noFill/>
              <a:round/>
              <a:headEnd/>
              <a:tailEnd/>
            </a:ln>
          </p:spPr>
          <p:txBody>
            <a:bodyPr/>
            <a:lstStyle/>
            <a:p>
              <a:endParaRPr lang="en-US"/>
            </a:p>
          </p:txBody>
        </p:sp>
        <p:sp>
          <p:nvSpPr>
            <p:cNvPr id="56" name="Freeform 51"/>
            <p:cNvSpPr>
              <a:spLocks/>
            </p:cNvSpPr>
            <p:nvPr/>
          </p:nvSpPr>
          <p:spPr bwMode="auto">
            <a:xfrm>
              <a:off x="3249" y="1452"/>
              <a:ext cx="60" cy="32"/>
            </a:xfrm>
            <a:custGeom>
              <a:avLst/>
              <a:gdLst>
                <a:gd name="T0" fmla="*/ 2 w 60"/>
                <a:gd name="T1" fmla="*/ 8 h 32"/>
                <a:gd name="T2" fmla="*/ 6 w 60"/>
                <a:gd name="T3" fmla="*/ 11 h 32"/>
                <a:gd name="T4" fmla="*/ 10 w 60"/>
                <a:gd name="T5" fmla="*/ 15 h 32"/>
                <a:gd name="T6" fmla="*/ 16 w 60"/>
                <a:gd name="T7" fmla="*/ 19 h 32"/>
                <a:gd name="T8" fmla="*/ 20 w 60"/>
                <a:gd name="T9" fmla="*/ 22 h 32"/>
                <a:gd name="T10" fmla="*/ 26 w 60"/>
                <a:gd name="T11" fmla="*/ 26 h 32"/>
                <a:gd name="T12" fmla="*/ 32 w 60"/>
                <a:gd name="T13" fmla="*/ 30 h 32"/>
                <a:gd name="T14" fmla="*/ 38 w 60"/>
                <a:gd name="T15" fmla="*/ 32 h 32"/>
                <a:gd name="T16" fmla="*/ 44 w 60"/>
                <a:gd name="T17" fmla="*/ 32 h 32"/>
                <a:gd name="T18" fmla="*/ 46 w 60"/>
                <a:gd name="T19" fmla="*/ 32 h 32"/>
                <a:gd name="T20" fmla="*/ 48 w 60"/>
                <a:gd name="T21" fmla="*/ 32 h 32"/>
                <a:gd name="T22" fmla="*/ 50 w 60"/>
                <a:gd name="T23" fmla="*/ 32 h 32"/>
                <a:gd name="T24" fmla="*/ 52 w 60"/>
                <a:gd name="T25" fmla="*/ 32 h 32"/>
                <a:gd name="T26" fmla="*/ 54 w 60"/>
                <a:gd name="T27" fmla="*/ 30 h 32"/>
                <a:gd name="T28" fmla="*/ 56 w 60"/>
                <a:gd name="T29" fmla="*/ 30 h 32"/>
                <a:gd name="T30" fmla="*/ 58 w 60"/>
                <a:gd name="T31" fmla="*/ 30 h 32"/>
                <a:gd name="T32" fmla="*/ 60 w 60"/>
                <a:gd name="T33" fmla="*/ 28 h 32"/>
                <a:gd name="T34" fmla="*/ 58 w 60"/>
                <a:gd name="T35" fmla="*/ 24 h 32"/>
                <a:gd name="T36" fmla="*/ 56 w 60"/>
                <a:gd name="T37" fmla="*/ 21 h 32"/>
                <a:gd name="T38" fmla="*/ 54 w 60"/>
                <a:gd name="T39" fmla="*/ 17 h 32"/>
                <a:gd name="T40" fmla="*/ 52 w 60"/>
                <a:gd name="T41" fmla="*/ 13 h 32"/>
                <a:gd name="T42" fmla="*/ 48 w 60"/>
                <a:gd name="T43" fmla="*/ 11 h 32"/>
                <a:gd name="T44" fmla="*/ 46 w 60"/>
                <a:gd name="T45" fmla="*/ 8 h 32"/>
                <a:gd name="T46" fmla="*/ 42 w 60"/>
                <a:gd name="T47" fmla="*/ 6 h 32"/>
                <a:gd name="T48" fmla="*/ 38 w 60"/>
                <a:gd name="T49" fmla="*/ 4 h 32"/>
                <a:gd name="T50" fmla="*/ 34 w 60"/>
                <a:gd name="T51" fmla="*/ 2 h 32"/>
                <a:gd name="T52" fmla="*/ 30 w 60"/>
                <a:gd name="T53" fmla="*/ 0 h 32"/>
                <a:gd name="T54" fmla="*/ 24 w 60"/>
                <a:gd name="T55" fmla="*/ 0 h 32"/>
                <a:gd name="T56" fmla="*/ 20 w 60"/>
                <a:gd name="T57" fmla="*/ 0 h 32"/>
                <a:gd name="T58" fmla="*/ 14 w 60"/>
                <a:gd name="T59" fmla="*/ 0 h 32"/>
                <a:gd name="T60" fmla="*/ 10 w 60"/>
                <a:gd name="T61" fmla="*/ 2 h 32"/>
                <a:gd name="T62" fmla="*/ 4 w 60"/>
                <a:gd name="T63" fmla="*/ 4 h 32"/>
                <a:gd name="T64" fmla="*/ 0 w 60"/>
                <a:gd name="T65" fmla="*/ 6 h 32"/>
                <a:gd name="T66" fmla="*/ 0 w 60"/>
                <a:gd name="T67" fmla="*/ 6 h 32"/>
                <a:gd name="T68" fmla="*/ 0 w 60"/>
                <a:gd name="T69" fmla="*/ 8 h 32"/>
                <a:gd name="T70" fmla="*/ 2 w 60"/>
                <a:gd name="T71" fmla="*/ 8 h 32"/>
                <a:gd name="T72" fmla="*/ 2 w 60"/>
                <a:gd name="T73" fmla="*/ 8 h 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32"/>
                <a:gd name="T113" fmla="*/ 60 w 60"/>
                <a:gd name="T114" fmla="*/ 32 h 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32">
                  <a:moveTo>
                    <a:pt x="2" y="8"/>
                  </a:moveTo>
                  <a:lnTo>
                    <a:pt x="6" y="11"/>
                  </a:lnTo>
                  <a:lnTo>
                    <a:pt x="10" y="15"/>
                  </a:lnTo>
                  <a:lnTo>
                    <a:pt x="16" y="19"/>
                  </a:lnTo>
                  <a:lnTo>
                    <a:pt x="20" y="22"/>
                  </a:lnTo>
                  <a:lnTo>
                    <a:pt x="26" y="26"/>
                  </a:lnTo>
                  <a:lnTo>
                    <a:pt x="32" y="30"/>
                  </a:lnTo>
                  <a:lnTo>
                    <a:pt x="38" y="32"/>
                  </a:lnTo>
                  <a:lnTo>
                    <a:pt x="44" y="32"/>
                  </a:lnTo>
                  <a:lnTo>
                    <a:pt x="46" y="32"/>
                  </a:lnTo>
                  <a:lnTo>
                    <a:pt x="48" y="32"/>
                  </a:lnTo>
                  <a:lnTo>
                    <a:pt x="50" y="32"/>
                  </a:lnTo>
                  <a:lnTo>
                    <a:pt x="52" y="32"/>
                  </a:lnTo>
                  <a:lnTo>
                    <a:pt x="54" y="30"/>
                  </a:lnTo>
                  <a:lnTo>
                    <a:pt x="56" y="30"/>
                  </a:lnTo>
                  <a:lnTo>
                    <a:pt x="58" y="30"/>
                  </a:lnTo>
                  <a:lnTo>
                    <a:pt x="60" y="28"/>
                  </a:lnTo>
                  <a:lnTo>
                    <a:pt x="58" y="24"/>
                  </a:lnTo>
                  <a:lnTo>
                    <a:pt x="56" y="21"/>
                  </a:lnTo>
                  <a:lnTo>
                    <a:pt x="54" y="17"/>
                  </a:lnTo>
                  <a:lnTo>
                    <a:pt x="52" y="13"/>
                  </a:lnTo>
                  <a:lnTo>
                    <a:pt x="48" y="11"/>
                  </a:lnTo>
                  <a:lnTo>
                    <a:pt x="46" y="8"/>
                  </a:lnTo>
                  <a:lnTo>
                    <a:pt x="42" y="6"/>
                  </a:lnTo>
                  <a:lnTo>
                    <a:pt x="38" y="4"/>
                  </a:lnTo>
                  <a:lnTo>
                    <a:pt x="34" y="2"/>
                  </a:lnTo>
                  <a:lnTo>
                    <a:pt x="30" y="0"/>
                  </a:lnTo>
                  <a:lnTo>
                    <a:pt x="24" y="0"/>
                  </a:lnTo>
                  <a:lnTo>
                    <a:pt x="20" y="0"/>
                  </a:lnTo>
                  <a:lnTo>
                    <a:pt x="14" y="0"/>
                  </a:lnTo>
                  <a:lnTo>
                    <a:pt x="10" y="2"/>
                  </a:lnTo>
                  <a:lnTo>
                    <a:pt x="4" y="4"/>
                  </a:lnTo>
                  <a:lnTo>
                    <a:pt x="0" y="6"/>
                  </a:lnTo>
                  <a:lnTo>
                    <a:pt x="0" y="8"/>
                  </a:lnTo>
                  <a:lnTo>
                    <a:pt x="2" y="8"/>
                  </a:lnTo>
                  <a:close/>
                </a:path>
              </a:pathLst>
            </a:custGeom>
            <a:solidFill>
              <a:srgbClr val="FCEF00"/>
            </a:solidFill>
            <a:ln w="9525">
              <a:noFill/>
              <a:round/>
              <a:headEnd/>
              <a:tailEnd/>
            </a:ln>
          </p:spPr>
          <p:txBody>
            <a:bodyPr/>
            <a:lstStyle/>
            <a:p>
              <a:endParaRPr lang="en-US"/>
            </a:p>
          </p:txBody>
        </p:sp>
        <p:sp>
          <p:nvSpPr>
            <p:cNvPr id="57" name="Freeform 52"/>
            <p:cNvSpPr>
              <a:spLocks/>
            </p:cNvSpPr>
            <p:nvPr/>
          </p:nvSpPr>
          <p:spPr bwMode="auto">
            <a:xfrm>
              <a:off x="3305" y="1448"/>
              <a:ext cx="59" cy="26"/>
            </a:xfrm>
            <a:custGeom>
              <a:avLst/>
              <a:gdLst>
                <a:gd name="T0" fmla="*/ 0 w 59"/>
                <a:gd name="T1" fmla="*/ 10 h 26"/>
                <a:gd name="T2" fmla="*/ 6 w 59"/>
                <a:gd name="T3" fmla="*/ 17 h 26"/>
                <a:gd name="T4" fmla="*/ 17 w 59"/>
                <a:gd name="T5" fmla="*/ 25 h 26"/>
                <a:gd name="T6" fmla="*/ 21 w 59"/>
                <a:gd name="T7" fmla="*/ 26 h 26"/>
                <a:gd name="T8" fmla="*/ 27 w 59"/>
                <a:gd name="T9" fmla="*/ 26 h 26"/>
                <a:gd name="T10" fmla="*/ 33 w 59"/>
                <a:gd name="T11" fmla="*/ 26 h 26"/>
                <a:gd name="T12" fmla="*/ 39 w 59"/>
                <a:gd name="T13" fmla="*/ 26 h 26"/>
                <a:gd name="T14" fmla="*/ 43 w 59"/>
                <a:gd name="T15" fmla="*/ 25 h 26"/>
                <a:gd name="T16" fmla="*/ 49 w 59"/>
                <a:gd name="T17" fmla="*/ 23 h 26"/>
                <a:gd name="T18" fmla="*/ 53 w 59"/>
                <a:gd name="T19" fmla="*/ 19 h 26"/>
                <a:gd name="T20" fmla="*/ 59 w 59"/>
                <a:gd name="T21" fmla="*/ 15 h 26"/>
                <a:gd name="T22" fmla="*/ 53 w 59"/>
                <a:gd name="T23" fmla="*/ 12 h 26"/>
                <a:gd name="T24" fmla="*/ 49 w 59"/>
                <a:gd name="T25" fmla="*/ 8 h 26"/>
                <a:gd name="T26" fmla="*/ 43 w 59"/>
                <a:gd name="T27" fmla="*/ 4 h 26"/>
                <a:gd name="T28" fmla="*/ 39 w 59"/>
                <a:gd name="T29" fmla="*/ 2 h 26"/>
                <a:gd name="T30" fmla="*/ 33 w 59"/>
                <a:gd name="T31" fmla="*/ 0 h 26"/>
                <a:gd name="T32" fmla="*/ 27 w 59"/>
                <a:gd name="T33" fmla="*/ 0 h 26"/>
                <a:gd name="T34" fmla="*/ 19 w 59"/>
                <a:gd name="T35" fmla="*/ 0 h 26"/>
                <a:gd name="T36" fmla="*/ 13 w 59"/>
                <a:gd name="T37" fmla="*/ 0 h 26"/>
                <a:gd name="T38" fmla="*/ 12 w 59"/>
                <a:gd name="T39" fmla="*/ 0 h 26"/>
                <a:gd name="T40" fmla="*/ 10 w 59"/>
                <a:gd name="T41" fmla="*/ 0 h 26"/>
                <a:gd name="T42" fmla="*/ 10 w 59"/>
                <a:gd name="T43" fmla="*/ 2 h 26"/>
                <a:gd name="T44" fmla="*/ 8 w 59"/>
                <a:gd name="T45" fmla="*/ 2 h 26"/>
                <a:gd name="T46" fmla="*/ 6 w 59"/>
                <a:gd name="T47" fmla="*/ 2 h 26"/>
                <a:gd name="T48" fmla="*/ 6 w 59"/>
                <a:gd name="T49" fmla="*/ 4 h 26"/>
                <a:gd name="T50" fmla="*/ 4 w 59"/>
                <a:gd name="T51" fmla="*/ 4 h 26"/>
                <a:gd name="T52" fmla="*/ 4 w 59"/>
                <a:gd name="T53" fmla="*/ 4 h 26"/>
                <a:gd name="T54" fmla="*/ 0 w 59"/>
                <a:gd name="T55" fmla="*/ 8 h 26"/>
                <a:gd name="T56" fmla="*/ 0 w 59"/>
                <a:gd name="T57" fmla="*/ 10 h 26"/>
                <a:gd name="T58" fmla="*/ 0 w 59"/>
                <a:gd name="T59" fmla="*/ 10 h 26"/>
                <a:gd name="T60" fmla="*/ 0 w 59"/>
                <a:gd name="T61" fmla="*/ 10 h 26"/>
                <a:gd name="T62" fmla="*/ 0 w 59"/>
                <a:gd name="T63" fmla="*/ 10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
                <a:gd name="T97" fmla="*/ 0 h 26"/>
                <a:gd name="T98" fmla="*/ 59 w 59"/>
                <a:gd name="T99" fmla="*/ 26 h 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 h="26">
                  <a:moveTo>
                    <a:pt x="0" y="10"/>
                  </a:moveTo>
                  <a:lnTo>
                    <a:pt x="6" y="17"/>
                  </a:lnTo>
                  <a:lnTo>
                    <a:pt x="17" y="25"/>
                  </a:lnTo>
                  <a:lnTo>
                    <a:pt x="21" y="26"/>
                  </a:lnTo>
                  <a:lnTo>
                    <a:pt x="27" y="26"/>
                  </a:lnTo>
                  <a:lnTo>
                    <a:pt x="33" y="26"/>
                  </a:lnTo>
                  <a:lnTo>
                    <a:pt x="39" y="26"/>
                  </a:lnTo>
                  <a:lnTo>
                    <a:pt x="43" y="25"/>
                  </a:lnTo>
                  <a:lnTo>
                    <a:pt x="49" y="23"/>
                  </a:lnTo>
                  <a:lnTo>
                    <a:pt x="53" y="19"/>
                  </a:lnTo>
                  <a:lnTo>
                    <a:pt x="59" y="15"/>
                  </a:lnTo>
                  <a:lnTo>
                    <a:pt x="53" y="12"/>
                  </a:lnTo>
                  <a:lnTo>
                    <a:pt x="49" y="8"/>
                  </a:lnTo>
                  <a:lnTo>
                    <a:pt x="43" y="4"/>
                  </a:lnTo>
                  <a:lnTo>
                    <a:pt x="39" y="2"/>
                  </a:lnTo>
                  <a:lnTo>
                    <a:pt x="33" y="0"/>
                  </a:lnTo>
                  <a:lnTo>
                    <a:pt x="27" y="0"/>
                  </a:lnTo>
                  <a:lnTo>
                    <a:pt x="19" y="0"/>
                  </a:lnTo>
                  <a:lnTo>
                    <a:pt x="13" y="0"/>
                  </a:lnTo>
                  <a:lnTo>
                    <a:pt x="12" y="0"/>
                  </a:lnTo>
                  <a:lnTo>
                    <a:pt x="10" y="0"/>
                  </a:lnTo>
                  <a:lnTo>
                    <a:pt x="10" y="2"/>
                  </a:lnTo>
                  <a:lnTo>
                    <a:pt x="8" y="2"/>
                  </a:lnTo>
                  <a:lnTo>
                    <a:pt x="6" y="2"/>
                  </a:lnTo>
                  <a:lnTo>
                    <a:pt x="6" y="4"/>
                  </a:lnTo>
                  <a:lnTo>
                    <a:pt x="4" y="4"/>
                  </a:lnTo>
                  <a:lnTo>
                    <a:pt x="0" y="8"/>
                  </a:lnTo>
                  <a:lnTo>
                    <a:pt x="0" y="10"/>
                  </a:lnTo>
                  <a:close/>
                </a:path>
              </a:pathLst>
            </a:custGeom>
            <a:solidFill>
              <a:srgbClr val="FCEF00"/>
            </a:solidFill>
            <a:ln w="9525">
              <a:noFill/>
              <a:round/>
              <a:headEnd/>
              <a:tailEnd/>
            </a:ln>
          </p:spPr>
          <p:txBody>
            <a:bodyPr/>
            <a:lstStyle/>
            <a:p>
              <a:endParaRPr lang="en-US"/>
            </a:p>
          </p:txBody>
        </p:sp>
        <p:sp>
          <p:nvSpPr>
            <p:cNvPr id="58" name="Freeform 53"/>
            <p:cNvSpPr>
              <a:spLocks/>
            </p:cNvSpPr>
            <p:nvPr/>
          </p:nvSpPr>
          <p:spPr bwMode="auto">
            <a:xfrm>
              <a:off x="3350" y="1432"/>
              <a:ext cx="60" cy="26"/>
            </a:xfrm>
            <a:custGeom>
              <a:avLst/>
              <a:gdLst>
                <a:gd name="T0" fmla="*/ 0 w 60"/>
                <a:gd name="T1" fmla="*/ 13 h 26"/>
                <a:gd name="T2" fmla="*/ 0 w 60"/>
                <a:gd name="T3" fmla="*/ 15 h 26"/>
                <a:gd name="T4" fmla="*/ 0 w 60"/>
                <a:gd name="T5" fmla="*/ 15 h 26"/>
                <a:gd name="T6" fmla="*/ 0 w 60"/>
                <a:gd name="T7" fmla="*/ 15 h 26"/>
                <a:gd name="T8" fmla="*/ 2 w 60"/>
                <a:gd name="T9" fmla="*/ 15 h 26"/>
                <a:gd name="T10" fmla="*/ 2 w 60"/>
                <a:gd name="T11" fmla="*/ 15 h 26"/>
                <a:gd name="T12" fmla="*/ 2 w 60"/>
                <a:gd name="T13" fmla="*/ 16 h 26"/>
                <a:gd name="T14" fmla="*/ 2 w 60"/>
                <a:gd name="T15" fmla="*/ 16 h 26"/>
                <a:gd name="T16" fmla="*/ 2 w 60"/>
                <a:gd name="T17" fmla="*/ 16 h 26"/>
                <a:gd name="T18" fmla="*/ 10 w 60"/>
                <a:gd name="T19" fmla="*/ 20 h 26"/>
                <a:gd name="T20" fmla="*/ 16 w 60"/>
                <a:gd name="T21" fmla="*/ 24 h 26"/>
                <a:gd name="T22" fmla="*/ 24 w 60"/>
                <a:gd name="T23" fmla="*/ 26 h 26"/>
                <a:gd name="T24" fmla="*/ 30 w 60"/>
                <a:gd name="T25" fmla="*/ 26 h 26"/>
                <a:gd name="T26" fmla="*/ 38 w 60"/>
                <a:gd name="T27" fmla="*/ 26 h 26"/>
                <a:gd name="T28" fmla="*/ 46 w 60"/>
                <a:gd name="T29" fmla="*/ 26 h 26"/>
                <a:gd name="T30" fmla="*/ 54 w 60"/>
                <a:gd name="T31" fmla="*/ 22 h 26"/>
                <a:gd name="T32" fmla="*/ 60 w 60"/>
                <a:gd name="T33" fmla="*/ 18 h 26"/>
                <a:gd name="T34" fmla="*/ 48 w 60"/>
                <a:gd name="T35" fmla="*/ 5 h 26"/>
                <a:gd name="T36" fmla="*/ 44 w 60"/>
                <a:gd name="T37" fmla="*/ 3 h 26"/>
                <a:gd name="T38" fmla="*/ 38 w 60"/>
                <a:gd name="T39" fmla="*/ 2 h 26"/>
                <a:gd name="T40" fmla="*/ 34 w 60"/>
                <a:gd name="T41" fmla="*/ 0 h 26"/>
                <a:gd name="T42" fmla="*/ 28 w 60"/>
                <a:gd name="T43" fmla="*/ 0 h 26"/>
                <a:gd name="T44" fmla="*/ 22 w 60"/>
                <a:gd name="T45" fmla="*/ 0 h 26"/>
                <a:gd name="T46" fmla="*/ 16 w 60"/>
                <a:gd name="T47" fmla="*/ 2 h 26"/>
                <a:gd name="T48" fmla="*/ 10 w 60"/>
                <a:gd name="T49" fmla="*/ 3 h 26"/>
                <a:gd name="T50" fmla="*/ 6 w 60"/>
                <a:gd name="T51" fmla="*/ 5 h 26"/>
                <a:gd name="T52" fmla="*/ 4 w 60"/>
                <a:gd name="T53" fmla="*/ 7 h 26"/>
                <a:gd name="T54" fmla="*/ 2 w 60"/>
                <a:gd name="T55" fmla="*/ 7 h 26"/>
                <a:gd name="T56" fmla="*/ 2 w 60"/>
                <a:gd name="T57" fmla="*/ 9 h 26"/>
                <a:gd name="T58" fmla="*/ 0 w 60"/>
                <a:gd name="T59" fmla="*/ 9 h 26"/>
                <a:gd name="T60" fmla="*/ 0 w 60"/>
                <a:gd name="T61" fmla="*/ 9 h 26"/>
                <a:gd name="T62" fmla="*/ 0 w 60"/>
                <a:gd name="T63" fmla="*/ 11 h 26"/>
                <a:gd name="T64" fmla="*/ 0 w 60"/>
                <a:gd name="T65" fmla="*/ 11 h 26"/>
                <a:gd name="T66" fmla="*/ 0 w 60"/>
                <a:gd name="T67" fmla="*/ 13 h 26"/>
                <a:gd name="T68" fmla="*/ 0 w 60"/>
                <a:gd name="T69" fmla="*/ 13 h 26"/>
                <a:gd name="T70" fmla="*/ 0 w 60"/>
                <a:gd name="T71" fmla="*/ 13 h 26"/>
                <a:gd name="T72" fmla="*/ 0 w 60"/>
                <a:gd name="T73" fmla="*/ 13 h 26"/>
                <a:gd name="T74" fmla="*/ 0 w 60"/>
                <a:gd name="T75" fmla="*/ 13 h 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0"/>
                <a:gd name="T115" fmla="*/ 0 h 26"/>
                <a:gd name="T116" fmla="*/ 60 w 60"/>
                <a:gd name="T117" fmla="*/ 26 h 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0" h="26">
                  <a:moveTo>
                    <a:pt x="0" y="13"/>
                  </a:moveTo>
                  <a:lnTo>
                    <a:pt x="0" y="15"/>
                  </a:lnTo>
                  <a:lnTo>
                    <a:pt x="2" y="15"/>
                  </a:lnTo>
                  <a:lnTo>
                    <a:pt x="2" y="16"/>
                  </a:lnTo>
                  <a:lnTo>
                    <a:pt x="10" y="20"/>
                  </a:lnTo>
                  <a:lnTo>
                    <a:pt x="16" y="24"/>
                  </a:lnTo>
                  <a:lnTo>
                    <a:pt x="24" y="26"/>
                  </a:lnTo>
                  <a:lnTo>
                    <a:pt x="30" y="26"/>
                  </a:lnTo>
                  <a:lnTo>
                    <a:pt x="38" y="26"/>
                  </a:lnTo>
                  <a:lnTo>
                    <a:pt x="46" y="26"/>
                  </a:lnTo>
                  <a:lnTo>
                    <a:pt x="54" y="22"/>
                  </a:lnTo>
                  <a:lnTo>
                    <a:pt x="60" y="18"/>
                  </a:lnTo>
                  <a:lnTo>
                    <a:pt x="48" y="5"/>
                  </a:lnTo>
                  <a:lnTo>
                    <a:pt x="44" y="3"/>
                  </a:lnTo>
                  <a:lnTo>
                    <a:pt x="38" y="2"/>
                  </a:lnTo>
                  <a:lnTo>
                    <a:pt x="34" y="0"/>
                  </a:lnTo>
                  <a:lnTo>
                    <a:pt x="28" y="0"/>
                  </a:lnTo>
                  <a:lnTo>
                    <a:pt x="22" y="0"/>
                  </a:lnTo>
                  <a:lnTo>
                    <a:pt x="16" y="2"/>
                  </a:lnTo>
                  <a:lnTo>
                    <a:pt x="10" y="3"/>
                  </a:lnTo>
                  <a:lnTo>
                    <a:pt x="6" y="5"/>
                  </a:lnTo>
                  <a:lnTo>
                    <a:pt x="4" y="7"/>
                  </a:lnTo>
                  <a:lnTo>
                    <a:pt x="2" y="7"/>
                  </a:lnTo>
                  <a:lnTo>
                    <a:pt x="2" y="9"/>
                  </a:lnTo>
                  <a:lnTo>
                    <a:pt x="0" y="9"/>
                  </a:lnTo>
                  <a:lnTo>
                    <a:pt x="0" y="11"/>
                  </a:lnTo>
                  <a:lnTo>
                    <a:pt x="0" y="13"/>
                  </a:lnTo>
                  <a:close/>
                </a:path>
              </a:pathLst>
            </a:custGeom>
            <a:solidFill>
              <a:srgbClr val="FCEF00"/>
            </a:solidFill>
            <a:ln w="9525">
              <a:noFill/>
              <a:round/>
              <a:headEnd/>
              <a:tailEnd/>
            </a:ln>
          </p:spPr>
          <p:txBody>
            <a:bodyPr/>
            <a:lstStyle/>
            <a:p>
              <a:endParaRPr lang="en-US"/>
            </a:p>
          </p:txBody>
        </p:sp>
        <p:sp>
          <p:nvSpPr>
            <p:cNvPr id="59" name="Freeform 54"/>
            <p:cNvSpPr>
              <a:spLocks/>
            </p:cNvSpPr>
            <p:nvPr/>
          </p:nvSpPr>
          <p:spPr bwMode="auto">
            <a:xfrm>
              <a:off x="3398" y="1413"/>
              <a:ext cx="63" cy="26"/>
            </a:xfrm>
            <a:custGeom>
              <a:avLst/>
              <a:gdLst>
                <a:gd name="T0" fmla="*/ 2 w 63"/>
                <a:gd name="T1" fmla="*/ 17 h 26"/>
                <a:gd name="T2" fmla="*/ 6 w 63"/>
                <a:gd name="T3" fmla="*/ 21 h 26"/>
                <a:gd name="T4" fmla="*/ 12 w 63"/>
                <a:gd name="T5" fmla="*/ 22 h 26"/>
                <a:gd name="T6" fmla="*/ 16 w 63"/>
                <a:gd name="T7" fmla="*/ 24 h 26"/>
                <a:gd name="T8" fmla="*/ 21 w 63"/>
                <a:gd name="T9" fmla="*/ 26 h 26"/>
                <a:gd name="T10" fmla="*/ 27 w 63"/>
                <a:gd name="T11" fmla="*/ 26 h 26"/>
                <a:gd name="T12" fmla="*/ 35 w 63"/>
                <a:gd name="T13" fmla="*/ 26 h 26"/>
                <a:gd name="T14" fmla="*/ 41 w 63"/>
                <a:gd name="T15" fmla="*/ 26 h 26"/>
                <a:gd name="T16" fmla="*/ 47 w 63"/>
                <a:gd name="T17" fmla="*/ 26 h 26"/>
                <a:gd name="T18" fmla="*/ 51 w 63"/>
                <a:gd name="T19" fmla="*/ 24 h 26"/>
                <a:gd name="T20" fmla="*/ 53 w 63"/>
                <a:gd name="T21" fmla="*/ 22 h 26"/>
                <a:gd name="T22" fmla="*/ 55 w 63"/>
                <a:gd name="T23" fmla="*/ 21 h 26"/>
                <a:gd name="T24" fmla="*/ 59 w 63"/>
                <a:gd name="T25" fmla="*/ 19 h 26"/>
                <a:gd name="T26" fmla="*/ 61 w 63"/>
                <a:gd name="T27" fmla="*/ 17 h 26"/>
                <a:gd name="T28" fmla="*/ 63 w 63"/>
                <a:gd name="T29" fmla="*/ 13 h 26"/>
                <a:gd name="T30" fmla="*/ 63 w 63"/>
                <a:gd name="T31" fmla="*/ 11 h 26"/>
                <a:gd name="T32" fmla="*/ 63 w 63"/>
                <a:gd name="T33" fmla="*/ 10 h 26"/>
                <a:gd name="T34" fmla="*/ 59 w 63"/>
                <a:gd name="T35" fmla="*/ 6 h 26"/>
                <a:gd name="T36" fmla="*/ 55 w 63"/>
                <a:gd name="T37" fmla="*/ 4 h 26"/>
                <a:gd name="T38" fmla="*/ 51 w 63"/>
                <a:gd name="T39" fmla="*/ 2 h 26"/>
                <a:gd name="T40" fmla="*/ 47 w 63"/>
                <a:gd name="T41" fmla="*/ 0 h 26"/>
                <a:gd name="T42" fmla="*/ 41 w 63"/>
                <a:gd name="T43" fmla="*/ 0 h 26"/>
                <a:gd name="T44" fmla="*/ 37 w 63"/>
                <a:gd name="T45" fmla="*/ 0 h 26"/>
                <a:gd name="T46" fmla="*/ 31 w 63"/>
                <a:gd name="T47" fmla="*/ 0 h 26"/>
                <a:gd name="T48" fmla="*/ 25 w 63"/>
                <a:gd name="T49" fmla="*/ 0 h 26"/>
                <a:gd name="T50" fmla="*/ 21 w 63"/>
                <a:gd name="T51" fmla="*/ 0 h 26"/>
                <a:gd name="T52" fmla="*/ 17 w 63"/>
                <a:gd name="T53" fmla="*/ 2 h 26"/>
                <a:gd name="T54" fmla="*/ 14 w 63"/>
                <a:gd name="T55" fmla="*/ 4 h 26"/>
                <a:gd name="T56" fmla="*/ 10 w 63"/>
                <a:gd name="T57" fmla="*/ 6 h 26"/>
                <a:gd name="T58" fmla="*/ 8 w 63"/>
                <a:gd name="T59" fmla="*/ 8 h 26"/>
                <a:gd name="T60" fmla="*/ 4 w 63"/>
                <a:gd name="T61" fmla="*/ 11 h 26"/>
                <a:gd name="T62" fmla="*/ 2 w 63"/>
                <a:gd name="T63" fmla="*/ 13 h 26"/>
                <a:gd name="T64" fmla="*/ 0 w 63"/>
                <a:gd name="T65" fmla="*/ 15 h 26"/>
                <a:gd name="T66" fmla="*/ 0 w 63"/>
                <a:gd name="T67" fmla="*/ 17 h 26"/>
                <a:gd name="T68" fmla="*/ 0 w 63"/>
                <a:gd name="T69" fmla="*/ 17 h 26"/>
                <a:gd name="T70" fmla="*/ 0 w 63"/>
                <a:gd name="T71" fmla="*/ 17 h 26"/>
                <a:gd name="T72" fmla="*/ 2 w 63"/>
                <a:gd name="T73" fmla="*/ 17 h 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3"/>
                <a:gd name="T112" fmla="*/ 0 h 26"/>
                <a:gd name="T113" fmla="*/ 63 w 63"/>
                <a:gd name="T114" fmla="*/ 26 h 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3" h="26">
                  <a:moveTo>
                    <a:pt x="2" y="17"/>
                  </a:moveTo>
                  <a:lnTo>
                    <a:pt x="6" y="21"/>
                  </a:lnTo>
                  <a:lnTo>
                    <a:pt x="12" y="22"/>
                  </a:lnTo>
                  <a:lnTo>
                    <a:pt x="16" y="24"/>
                  </a:lnTo>
                  <a:lnTo>
                    <a:pt x="21" y="26"/>
                  </a:lnTo>
                  <a:lnTo>
                    <a:pt x="27" y="26"/>
                  </a:lnTo>
                  <a:lnTo>
                    <a:pt x="35" y="26"/>
                  </a:lnTo>
                  <a:lnTo>
                    <a:pt x="41" y="26"/>
                  </a:lnTo>
                  <a:lnTo>
                    <a:pt x="47" y="26"/>
                  </a:lnTo>
                  <a:lnTo>
                    <a:pt x="51" y="24"/>
                  </a:lnTo>
                  <a:lnTo>
                    <a:pt x="53" y="22"/>
                  </a:lnTo>
                  <a:lnTo>
                    <a:pt x="55" y="21"/>
                  </a:lnTo>
                  <a:lnTo>
                    <a:pt x="59" y="19"/>
                  </a:lnTo>
                  <a:lnTo>
                    <a:pt x="61" y="17"/>
                  </a:lnTo>
                  <a:lnTo>
                    <a:pt x="63" y="13"/>
                  </a:lnTo>
                  <a:lnTo>
                    <a:pt x="63" y="11"/>
                  </a:lnTo>
                  <a:lnTo>
                    <a:pt x="63" y="10"/>
                  </a:lnTo>
                  <a:lnTo>
                    <a:pt x="59" y="6"/>
                  </a:lnTo>
                  <a:lnTo>
                    <a:pt x="55" y="4"/>
                  </a:lnTo>
                  <a:lnTo>
                    <a:pt x="51" y="2"/>
                  </a:lnTo>
                  <a:lnTo>
                    <a:pt x="47" y="0"/>
                  </a:lnTo>
                  <a:lnTo>
                    <a:pt x="41" y="0"/>
                  </a:lnTo>
                  <a:lnTo>
                    <a:pt x="37" y="0"/>
                  </a:lnTo>
                  <a:lnTo>
                    <a:pt x="31" y="0"/>
                  </a:lnTo>
                  <a:lnTo>
                    <a:pt x="25" y="0"/>
                  </a:lnTo>
                  <a:lnTo>
                    <a:pt x="21" y="0"/>
                  </a:lnTo>
                  <a:lnTo>
                    <a:pt x="17" y="2"/>
                  </a:lnTo>
                  <a:lnTo>
                    <a:pt x="14" y="4"/>
                  </a:lnTo>
                  <a:lnTo>
                    <a:pt x="10" y="6"/>
                  </a:lnTo>
                  <a:lnTo>
                    <a:pt x="8" y="8"/>
                  </a:lnTo>
                  <a:lnTo>
                    <a:pt x="4" y="11"/>
                  </a:lnTo>
                  <a:lnTo>
                    <a:pt x="2" y="13"/>
                  </a:lnTo>
                  <a:lnTo>
                    <a:pt x="0" y="15"/>
                  </a:lnTo>
                  <a:lnTo>
                    <a:pt x="0" y="17"/>
                  </a:lnTo>
                  <a:lnTo>
                    <a:pt x="2" y="17"/>
                  </a:lnTo>
                  <a:close/>
                </a:path>
              </a:pathLst>
            </a:custGeom>
            <a:solidFill>
              <a:srgbClr val="FCEF00"/>
            </a:solidFill>
            <a:ln w="9525">
              <a:noFill/>
              <a:round/>
              <a:headEnd/>
              <a:tailEnd/>
            </a:ln>
          </p:spPr>
          <p:txBody>
            <a:bodyPr/>
            <a:lstStyle/>
            <a:p>
              <a:endParaRPr lang="en-US"/>
            </a:p>
          </p:txBody>
        </p:sp>
        <p:sp>
          <p:nvSpPr>
            <p:cNvPr id="60" name="Freeform 55"/>
            <p:cNvSpPr>
              <a:spLocks/>
            </p:cNvSpPr>
            <p:nvPr/>
          </p:nvSpPr>
          <p:spPr bwMode="auto">
            <a:xfrm>
              <a:off x="3451" y="1387"/>
              <a:ext cx="58" cy="24"/>
            </a:xfrm>
            <a:custGeom>
              <a:avLst/>
              <a:gdLst>
                <a:gd name="T0" fmla="*/ 0 w 58"/>
                <a:gd name="T1" fmla="*/ 19 h 24"/>
                <a:gd name="T2" fmla="*/ 6 w 58"/>
                <a:gd name="T3" fmla="*/ 21 h 24"/>
                <a:gd name="T4" fmla="*/ 14 w 58"/>
                <a:gd name="T5" fmla="*/ 23 h 24"/>
                <a:gd name="T6" fmla="*/ 20 w 58"/>
                <a:gd name="T7" fmla="*/ 24 h 24"/>
                <a:gd name="T8" fmla="*/ 26 w 58"/>
                <a:gd name="T9" fmla="*/ 24 h 24"/>
                <a:gd name="T10" fmla="*/ 34 w 58"/>
                <a:gd name="T11" fmla="*/ 23 h 24"/>
                <a:gd name="T12" fmla="*/ 40 w 58"/>
                <a:gd name="T13" fmla="*/ 23 h 24"/>
                <a:gd name="T14" fmla="*/ 48 w 58"/>
                <a:gd name="T15" fmla="*/ 19 h 24"/>
                <a:gd name="T16" fmla="*/ 54 w 58"/>
                <a:gd name="T17" fmla="*/ 17 h 24"/>
                <a:gd name="T18" fmla="*/ 54 w 58"/>
                <a:gd name="T19" fmla="*/ 15 h 24"/>
                <a:gd name="T20" fmla="*/ 56 w 58"/>
                <a:gd name="T21" fmla="*/ 15 h 24"/>
                <a:gd name="T22" fmla="*/ 56 w 58"/>
                <a:gd name="T23" fmla="*/ 15 h 24"/>
                <a:gd name="T24" fmla="*/ 56 w 58"/>
                <a:gd name="T25" fmla="*/ 15 h 24"/>
                <a:gd name="T26" fmla="*/ 56 w 58"/>
                <a:gd name="T27" fmla="*/ 13 h 24"/>
                <a:gd name="T28" fmla="*/ 56 w 58"/>
                <a:gd name="T29" fmla="*/ 13 h 24"/>
                <a:gd name="T30" fmla="*/ 58 w 58"/>
                <a:gd name="T31" fmla="*/ 13 h 24"/>
                <a:gd name="T32" fmla="*/ 58 w 58"/>
                <a:gd name="T33" fmla="*/ 13 h 24"/>
                <a:gd name="T34" fmla="*/ 58 w 58"/>
                <a:gd name="T35" fmla="*/ 11 h 24"/>
                <a:gd name="T36" fmla="*/ 56 w 58"/>
                <a:gd name="T37" fmla="*/ 10 h 24"/>
                <a:gd name="T38" fmla="*/ 56 w 58"/>
                <a:gd name="T39" fmla="*/ 8 h 24"/>
                <a:gd name="T40" fmla="*/ 54 w 58"/>
                <a:gd name="T41" fmla="*/ 8 h 24"/>
                <a:gd name="T42" fmla="*/ 52 w 58"/>
                <a:gd name="T43" fmla="*/ 6 h 24"/>
                <a:gd name="T44" fmla="*/ 50 w 58"/>
                <a:gd name="T45" fmla="*/ 6 h 24"/>
                <a:gd name="T46" fmla="*/ 50 w 58"/>
                <a:gd name="T47" fmla="*/ 4 h 24"/>
                <a:gd name="T48" fmla="*/ 48 w 58"/>
                <a:gd name="T49" fmla="*/ 2 h 24"/>
                <a:gd name="T50" fmla="*/ 42 w 58"/>
                <a:gd name="T51" fmla="*/ 0 h 24"/>
                <a:gd name="T52" fmla="*/ 36 w 58"/>
                <a:gd name="T53" fmla="*/ 0 h 24"/>
                <a:gd name="T54" fmla="*/ 30 w 58"/>
                <a:gd name="T55" fmla="*/ 0 h 24"/>
                <a:gd name="T56" fmla="*/ 24 w 58"/>
                <a:gd name="T57" fmla="*/ 0 h 24"/>
                <a:gd name="T58" fmla="*/ 18 w 58"/>
                <a:gd name="T59" fmla="*/ 4 h 24"/>
                <a:gd name="T60" fmla="*/ 12 w 58"/>
                <a:gd name="T61" fmla="*/ 6 h 24"/>
                <a:gd name="T62" fmla="*/ 6 w 58"/>
                <a:gd name="T63" fmla="*/ 10 h 24"/>
                <a:gd name="T64" fmla="*/ 2 w 58"/>
                <a:gd name="T65" fmla="*/ 15 h 24"/>
                <a:gd name="T66" fmla="*/ 0 w 58"/>
                <a:gd name="T67" fmla="*/ 15 h 24"/>
                <a:gd name="T68" fmla="*/ 0 w 58"/>
                <a:gd name="T69" fmla="*/ 15 h 24"/>
                <a:gd name="T70" fmla="*/ 0 w 58"/>
                <a:gd name="T71" fmla="*/ 15 h 24"/>
                <a:gd name="T72" fmla="*/ 0 w 58"/>
                <a:gd name="T73" fmla="*/ 15 h 24"/>
                <a:gd name="T74" fmla="*/ 0 w 58"/>
                <a:gd name="T75" fmla="*/ 17 h 24"/>
                <a:gd name="T76" fmla="*/ 0 w 58"/>
                <a:gd name="T77" fmla="*/ 17 h 24"/>
                <a:gd name="T78" fmla="*/ 0 w 58"/>
                <a:gd name="T79" fmla="*/ 17 h 24"/>
                <a:gd name="T80" fmla="*/ 0 w 58"/>
                <a:gd name="T81" fmla="*/ 17 h 24"/>
                <a:gd name="T82" fmla="*/ 0 w 58"/>
                <a:gd name="T83" fmla="*/ 17 h 24"/>
                <a:gd name="T84" fmla="*/ 0 w 58"/>
                <a:gd name="T85" fmla="*/ 19 h 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8"/>
                <a:gd name="T130" fmla="*/ 0 h 24"/>
                <a:gd name="T131" fmla="*/ 58 w 58"/>
                <a:gd name="T132" fmla="*/ 24 h 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8" h="24">
                  <a:moveTo>
                    <a:pt x="0" y="19"/>
                  </a:moveTo>
                  <a:lnTo>
                    <a:pt x="6" y="21"/>
                  </a:lnTo>
                  <a:lnTo>
                    <a:pt x="14" y="23"/>
                  </a:lnTo>
                  <a:lnTo>
                    <a:pt x="20" y="24"/>
                  </a:lnTo>
                  <a:lnTo>
                    <a:pt x="26" y="24"/>
                  </a:lnTo>
                  <a:lnTo>
                    <a:pt x="34" y="23"/>
                  </a:lnTo>
                  <a:lnTo>
                    <a:pt x="40" y="23"/>
                  </a:lnTo>
                  <a:lnTo>
                    <a:pt x="48" y="19"/>
                  </a:lnTo>
                  <a:lnTo>
                    <a:pt x="54" y="17"/>
                  </a:lnTo>
                  <a:lnTo>
                    <a:pt x="54" y="15"/>
                  </a:lnTo>
                  <a:lnTo>
                    <a:pt x="56" y="15"/>
                  </a:lnTo>
                  <a:lnTo>
                    <a:pt x="56" y="13"/>
                  </a:lnTo>
                  <a:lnTo>
                    <a:pt x="58" y="13"/>
                  </a:lnTo>
                  <a:lnTo>
                    <a:pt x="58" y="11"/>
                  </a:lnTo>
                  <a:lnTo>
                    <a:pt x="56" y="10"/>
                  </a:lnTo>
                  <a:lnTo>
                    <a:pt x="56" y="8"/>
                  </a:lnTo>
                  <a:lnTo>
                    <a:pt x="54" y="8"/>
                  </a:lnTo>
                  <a:lnTo>
                    <a:pt x="52" y="6"/>
                  </a:lnTo>
                  <a:lnTo>
                    <a:pt x="50" y="6"/>
                  </a:lnTo>
                  <a:lnTo>
                    <a:pt x="50" y="4"/>
                  </a:lnTo>
                  <a:lnTo>
                    <a:pt x="48" y="2"/>
                  </a:lnTo>
                  <a:lnTo>
                    <a:pt x="42" y="0"/>
                  </a:lnTo>
                  <a:lnTo>
                    <a:pt x="36" y="0"/>
                  </a:lnTo>
                  <a:lnTo>
                    <a:pt x="30" y="0"/>
                  </a:lnTo>
                  <a:lnTo>
                    <a:pt x="24" y="0"/>
                  </a:lnTo>
                  <a:lnTo>
                    <a:pt x="18" y="4"/>
                  </a:lnTo>
                  <a:lnTo>
                    <a:pt x="12" y="6"/>
                  </a:lnTo>
                  <a:lnTo>
                    <a:pt x="6" y="10"/>
                  </a:lnTo>
                  <a:lnTo>
                    <a:pt x="2" y="15"/>
                  </a:lnTo>
                  <a:lnTo>
                    <a:pt x="0" y="15"/>
                  </a:lnTo>
                  <a:lnTo>
                    <a:pt x="0" y="17"/>
                  </a:lnTo>
                  <a:lnTo>
                    <a:pt x="0" y="19"/>
                  </a:lnTo>
                  <a:close/>
                </a:path>
              </a:pathLst>
            </a:custGeom>
            <a:solidFill>
              <a:srgbClr val="FCEF00"/>
            </a:solidFill>
            <a:ln w="9525">
              <a:noFill/>
              <a:round/>
              <a:headEnd/>
              <a:tailEnd/>
            </a:ln>
          </p:spPr>
          <p:txBody>
            <a:bodyPr/>
            <a:lstStyle/>
            <a:p>
              <a:endParaRPr lang="en-US"/>
            </a:p>
          </p:txBody>
        </p:sp>
        <p:sp>
          <p:nvSpPr>
            <p:cNvPr id="61" name="Freeform 56"/>
            <p:cNvSpPr>
              <a:spLocks/>
            </p:cNvSpPr>
            <p:nvPr/>
          </p:nvSpPr>
          <p:spPr bwMode="auto">
            <a:xfrm>
              <a:off x="3501" y="1369"/>
              <a:ext cx="57" cy="26"/>
            </a:xfrm>
            <a:custGeom>
              <a:avLst/>
              <a:gdLst>
                <a:gd name="T0" fmla="*/ 0 w 57"/>
                <a:gd name="T1" fmla="*/ 9 h 26"/>
                <a:gd name="T2" fmla="*/ 4 w 57"/>
                <a:gd name="T3" fmla="*/ 13 h 26"/>
                <a:gd name="T4" fmla="*/ 10 w 57"/>
                <a:gd name="T5" fmla="*/ 16 h 26"/>
                <a:gd name="T6" fmla="*/ 13 w 57"/>
                <a:gd name="T7" fmla="*/ 20 h 26"/>
                <a:gd name="T8" fmla="*/ 19 w 57"/>
                <a:gd name="T9" fmla="*/ 22 h 26"/>
                <a:gd name="T10" fmla="*/ 23 w 57"/>
                <a:gd name="T11" fmla="*/ 24 h 26"/>
                <a:gd name="T12" fmla="*/ 29 w 57"/>
                <a:gd name="T13" fmla="*/ 26 h 26"/>
                <a:gd name="T14" fmla="*/ 37 w 57"/>
                <a:gd name="T15" fmla="*/ 26 h 26"/>
                <a:gd name="T16" fmla="*/ 43 w 57"/>
                <a:gd name="T17" fmla="*/ 26 h 26"/>
                <a:gd name="T18" fmla="*/ 45 w 57"/>
                <a:gd name="T19" fmla="*/ 26 h 26"/>
                <a:gd name="T20" fmla="*/ 47 w 57"/>
                <a:gd name="T21" fmla="*/ 26 h 26"/>
                <a:gd name="T22" fmla="*/ 49 w 57"/>
                <a:gd name="T23" fmla="*/ 26 h 26"/>
                <a:gd name="T24" fmla="*/ 51 w 57"/>
                <a:gd name="T25" fmla="*/ 24 h 26"/>
                <a:gd name="T26" fmla="*/ 51 w 57"/>
                <a:gd name="T27" fmla="*/ 24 h 26"/>
                <a:gd name="T28" fmla="*/ 53 w 57"/>
                <a:gd name="T29" fmla="*/ 24 h 26"/>
                <a:gd name="T30" fmla="*/ 55 w 57"/>
                <a:gd name="T31" fmla="*/ 22 h 26"/>
                <a:gd name="T32" fmla="*/ 55 w 57"/>
                <a:gd name="T33" fmla="*/ 22 h 26"/>
                <a:gd name="T34" fmla="*/ 55 w 57"/>
                <a:gd name="T35" fmla="*/ 22 h 26"/>
                <a:gd name="T36" fmla="*/ 55 w 57"/>
                <a:gd name="T37" fmla="*/ 22 h 26"/>
                <a:gd name="T38" fmla="*/ 55 w 57"/>
                <a:gd name="T39" fmla="*/ 22 h 26"/>
                <a:gd name="T40" fmla="*/ 55 w 57"/>
                <a:gd name="T41" fmla="*/ 20 h 26"/>
                <a:gd name="T42" fmla="*/ 55 w 57"/>
                <a:gd name="T43" fmla="*/ 20 h 26"/>
                <a:gd name="T44" fmla="*/ 55 w 57"/>
                <a:gd name="T45" fmla="*/ 20 h 26"/>
                <a:gd name="T46" fmla="*/ 57 w 57"/>
                <a:gd name="T47" fmla="*/ 20 h 26"/>
                <a:gd name="T48" fmla="*/ 57 w 57"/>
                <a:gd name="T49" fmla="*/ 18 h 26"/>
                <a:gd name="T50" fmla="*/ 53 w 57"/>
                <a:gd name="T51" fmla="*/ 15 h 26"/>
                <a:gd name="T52" fmla="*/ 49 w 57"/>
                <a:gd name="T53" fmla="*/ 13 h 26"/>
                <a:gd name="T54" fmla="*/ 45 w 57"/>
                <a:gd name="T55" fmla="*/ 9 h 26"/>
                <a:gd name="T56" fmla="*/ 41 w 57"/>
                <a:gd name="T57" fmla="*/ 7 h 26"/>
                <a:gd name="T58" fmla="*/ 37 w 57"/>
                <a:gd name="T59" fmla="*/ 5 h 26"/>
                <a:gd name="T60" fmla="*/ 31 w 57"/>
                <a:gd name="T61" fmla="*/ 4 h 26"/>
                <a:gd name="T62" fmla="*/ 27 w 57"/>
                <a:gd name="T63" fmla="*/ 2 h 26"/>
                <a:gd name="T64" fmla="*/ 21 w 57"/>
                <a:gd name="T65" fmla="*/ 0 h 26"/>
                <a:gd name="T66" fmla="*/ 19 w 57"/>
                <a:gd name="T67" fmla="*/ 0 h 26"/>
                <a:gd name="T68" fmla="*/ 15 w 57"/>
                <a:gd name="T69" fmla="*/ 2 h 26"/>
                <a:gd name="T70" fmla="*/ 13 w 57"/>
                <a:gd name="T71" fmla="*/ 2 h 26"/>
                <a:gd name="T72" fmla="*/ 10 w 57"/>
                <a:gd name="T73" fmla="*/ 2 h 26"/>
                <a:gd name="T74" fmla="*/ 8 w 57"/>
                <a:gd name="T75" fmla="*/ 4 h 26"/>
                <a:gd name="T76" fmla="*/ 6 w 57"/>
                <a:gd name="T77" fmla="*/ 4 h 26"/>
                <a:gd name="T78" fmla="*/ 4 w 57"/>
                <a:gd name="T79" fmla="*/ 5 h 26"/>
                <a:gd name="T80" fmla="*/ 0 w 57"/>
                <a:gd name="T81" fmla="*/ 7 h 26"/>
                <a:gd name="T82" fmla="*/ 0 w 57"/>
                <a:gd name="T83" fmla="*/ 7 h 26"/>
                <a:gd name="T84" fmla="*/ 0 w 57"/>
                <a:gd name="T85" fmla="*/ 7 h 26"/>
                <a:gd name="T86" fmla="*/ 0 w 57"/>
                <a:gd name="T87" fmla="*/ 9 h 26"/>
                <a:gd name="T88" fmla="*/ 0 w 57"/>
                <a:gd name="T89" fmla="*/ 9 h 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
                <a:gd name="T136" fmla="*/ 0 h 26"/>
                <a:gd name="T137" fmla="*/ 57 w 57"/>
                <a:gd name="T138" fmla="*/ 26 h 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 h="26">
                  <a:moveTo>
                    <a:pt x="0" y="9"/>
                  </a:moveTo>
                  <a:lnTo>
                    <a:pt x="4" y="13"/>
                  </a:lnTo>
                  <a:lnTo>
                    <a:pt x="10" y="16"/>
                  </a:lnTo>
                  <a:lnTo>
                    <a:pt x="13" y="20"/>
                  </a:lnTo>
                  <a:lnTo>
                    <a:pt x="19" y="22"/>
                  </a:lnTo>
                  <a:lnTo>
                    <a:pt x="23" y="24"/>
                  </a:lnTo>
                  <a:lnTo>
                    <a:pt x="29" y="26"/>
                  </a:lnTo>
                  <a:lnTo>
                    <a:pt x="37" y="26"/>
                  </a:lnTo>
                  <a:lnTo>
                    <a:pt x="43" y="26"/>
                  </a:lnTo>
                  <a:lnTo>
                    <a:pt x="45" y="26"/>
                  </a:lnTo>
                  <a:lnTo>
                    <a:pt x="47" y="26"/>
                  </a:lnTo>
                  <a:lnTo>
                    <a:pt x="49" y="26"/>
                  </a:lnTo>
                  <a:lnTo>
                    <a:pt x="51" y="24"/>
                  </a:lnTo>
                  <a:lnTo>
                    <a:pt x="53" y="24"/>
                  </a:lnTo>
                  <a:lnTo>
                    <a:pt x="55" y="22"/>
                  </a:lnTo>
                  <a:lnTo>
                    <a:pt x="55" y="20"/>
                  </a:lnTo>
                  <a:lnTo>
                    <a:pt x="57" y="20"/>
                  </a:lnTo>
                  <a:lnTo>
                    <a:pt x="57" y="18"/>
                  </a:lnTo>
                  <a:lnTo>
                    <a:pt x="53" y="15"/>
                  </a:lnTo>
                  <a:lnTo>
                    <a:pt x="49" y="13"/>
                  </a:lnTo>
                  <a:lnTo>
                    <a:pt x="45" y="9"/>
                  </a:lnTo>
                  <a:lnTo>
                    <a:pt x="41" y="7"/>
                  </a:lnTo>
                  <a:lnTo>
                    <a:pt x="37" y="5"/>
                  </a:lnTo>
                  <a:lnTo>
                    <a:pt x="31" y="4"/>
                  </a:lnTo>
                  <a:lnTo>
                    <a:pt x="27" y="2"/>
                  </a:lnTo>
                  <a:lnTo>
                    <a:pt x="21" y="0"/>
                  </a:lnTo>
                  <a:lnTo>
                    <a:pt x="19" y="0"/>
                  </a:lnTo>
                  <a:lnTo>
                    <a:pt x="15" y="2"/>
                  </a:lnTo>
                  <a:lnTo>
                    <a:pt x="13" y="2"/>
                  </a:lnTo>
                  <a:lnTo>
                    <a:pt x="10" y="2"/>
                  </a:lnTo>
                  <a:lnTo>
                    <a:pt x="8" y="4"/>
                  </a:lnTo>
                  <a:lnTo>
                    <a:pt x="6" y="4"/>
                  </a:lnTo>
                  <a:lnTo>
                    <a:pt x="4" y="5"/>
                  </a:lnTo>
                  <a:lnTo>
                    <a:pt x="0" y="7"/>
                  </a:lnTo>
                  <a:lnTo>
                    <a:pt x="0" y="9"/>
                  </a:lnTo>
                  <a:close/>
                </a:path>
              </a:pathLst>
            </a:custGeom>
            <a:solidFill>
              <a:srgbClr val="FCEF00"/>
            </a:solidFill>
            <a:ln w="9525">
              <a:noFill/>
              <a:round/>
              <a:headEnd/>
              <a:tailEnd/>
            </a:ln>
          </p:spPr>
          <p:txBody>
            <a:bodyPr/>
            <a:lstStyle/>
            <a:p>
              <a:endParaRPr lang="en-US"/>
            </a:p>
          </p:txBody>
        </p:sp>
        <p:sp>
          <p:nvSpPr>
            <p:cNvPr id="62" name="Freeform 57"/>
            <p:cNvSpPr>
              <a:spLocks/>
            </p:cNvSpPr>
            <p:nvPr/>
          </p:nvSpPr>
          <p:spPr bwMode="auto">
            <a:xfrm>
              <a:off x="3554" y="1365"/>
              <a:ext cx="42" cy="43"/>
            </a:xfrm>
            <a:custGeom>
              <a:avLst/>
              <a:gdLst>
                <a:gd name="T0" fmla="*/ 0 w 42"/>
                <a:gd name="T1" fmla="*/ 6 h 43"/>
                <a:gd name="T2" fmla="*/ 6 w 42"/>
                <a:gd name="T3" fmla="*/ 9 h 43"/>
                <a:gd name="T4" fmla="*/ 8 w 42"/>
                <a:gd name="T5" fmla="*/ 15 h 43"/>
                <a:gd name="T6" fmla="*/ 12 w 42"/>
                <a:gd name="T7" fmla="*/ 22 h 43"/>
                <a:gd name="T8" fmla="*/ 16 w 42"/>
                <a:gd name="T9" fmla="*/ 28 h 43"/>
                <a:gd name="T10" fmla="*/ 20 w 42"/>
                <a:gd name="T11" fmla="*/ 32 h 43"/>
                <a:gd name="T12" fmla="*/ 24 w 42"/>
                <a:gd name="T13" fmla="*/ 37 h 43"/>
                <a:gd name="T14" fmla="*/ 30 w 42"/>
                <a:gd name="T15" fmla="*/ 41 h 43"/>
                <a:gd name="T16" fmla="*/ 36 w 42"/>
                <a:gd name="T17" fmla="*/ 43 h 43"/>
                <a:gd name="T18" fmla="*/ 38 w 42"/>
                <a:gd name="T19" fmla="*/ 43 h 43"/>
                <a:gd name="T20" fmla="*/ 38 w 42"/>
                <a:gd name="T21" fmla="*/ 43 h 43"/>
                <a:gd name="T22" fmla="*/ 38 w 42"/>
                <a:gd name="T23" fmla="*/ 43 h 43"/>
                <a:gd name="T24" fmla="*/ 38 w 42"/>
                <a:gd name="T25" fmla="*/ 43 h 43"/>
                <a:gd name="T26" fmla="*/ 40 w 42"/>
                <a:gd name="T27" fmla="*/ 43 h 43"/>
                <a:gd name="T28" fmla="*/ 40 w 42"/>
                <a:gd name="T29" fmla="*/ 43 h 43"/>
                <a:gd name="T30" fmla="*/ 40 w 42"/>
                <a:gd name="T31" fmla="*/ 43 h 43"/>
                <a:gd name="T32" fmla="*/ 40 w 42"/>
                <a:gd name="T33" fmla="*/ 43 h 43"/>
                <a:gd name="T34" fmla="*/ 42 w 42"/>
                <a:gd name="T35" fmla="*/ 39 h 43"/>
                <a:gd name="T36" fmla="*/ 42 w 42"/>
                <a:gd name="T37" fmla="*/ 35 h 43"/>
                <a:gd name="T38" fmla="*/ 42 w 42"/>
                <a:gd name="T39" fmla="*/ 30 h 43"/>
                <a:gd name="T40" fmla="*/ 42 w 42"/>
                <a:gd name="T41" fmla="*/ 26 h 43"/>
                <a:gd name="T42" fmla="*/ 40 w 42"/>
                <a:gd name="T43" fmla="*/ 22 h 43"/>
                <a:gd name="T44" fmla="*/ 40 w 42"/>
                <a:gd name="T45" fmla="*/ 17 h 43"/>
                <a:gd name="T46" fmla="*/ 36 w 42"/>
                <a:gd name="T47" fmla="*/ 13 h 43"/>
                <a:gd name="T48" fmla="*/ 34 w 42"/>
                <a:gd name="T49" fmla="*/ 9 h 43"/>
                <a:gd name="T50" fmla="*/ 30 w 42"/>
                <a:gd name="T51" fmla="*/ 8 h 43"/>
                <a:gd name="T52" fmla="*/ 28 w 42"/>
                <a:gd name="T53" fmla="*/ 4 h 43"/>
                <a:gd name="T54" fmla="*/ 24 w 42"/>
                <a:gd name="T55" fmla="*/ 4 h 43"/>
                <a:gd name="T56" fmla="*/ 20 w 42"/>
                <a:gd name="T57" fmla="*/ 2 h 43"/>
                <a:gd name="T58" fmla="*/ 16 w 42"/>
                <a:gd name="T59" fmla="*/ 0 h 43"/>
                <a:gd name="T60" fmla="*/ 12 w 42"/>
                <a:gd name="T61" fmla="*/ 0 h 43"/>
                <a:gd name="T62" fmla="*/ 10 w 42"/>
                <a:gd name="T63" fmla="*/ 0 h 43"/>
                <a:gd name="T64" fmla="*/ 6 w 42"/>
                <a:gd name="T65" fmla="*/ 0 h 43"/>
                <a:gd name="T66" fmla="*/ 4 w 42"/>
                <a:gd name="T67" fmla="*/ 0 h 43"/>
                <a:gd name="T68" fmla="*/ 4 w 42"/>
                <a:gd name="T69" fmla="*/ 0 h 43"/>
                <a:gd name="T70" fmla="*/ 2 w 42"/>
                <a:gd name="T71" fmla="*/ 2 h 43"/>
                <a:gd name="T72" fmla="*/ 2 w 42"/>
                <a:gd name="T73" fmla="*/ 2 h 43"/>
                <a:gd name="T74" fmla="*/ 2 w 42"/>
                <a:gd name="T75" fmla="*/ 2 h 43"/>
                <a:gd name="T76" fmla="*/ 2 w 42"/>
                <a:gd name="T77" fmla="*/ 2 h 43"/>
                <a:gd name="T78" fmla="*/ 2 w 42"/>
                <a:gd name="T79" fmla="*/ 4 h 43"/>
                <a:gd name="T80" fmla="*/ 0 w 42"/>
                <a:gd name="T81" fmla="*/ 4 h 43"/>
                <a:gd name="T82" fmla="*/ 0 w 42"/>
                <a:gd name="T83" fmla="*/ 4 h 43"/>
                <a:gd name="T84" fmla="*/ 0 w 42"/>
                <a:gd name="T85" fmla="*/ 4 h 43"/>
                <a:gd name="T86" fmla="*/ 0 w 42"/>
                <a:gd name="T87" fmla="*/ 6 h 43"/>
                <a:gd name="T88" fmla="*/ 0 w 42"/>
                <a:gd name="T89" fmla="*/ 6 h 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2"/>
                <a:gd name="T136" fmla="*/ 0 h 43"/>
                <a:gd name="T137" fmla="*/ 42 w 42"/>
                <a:gd name="T138" fmla="*/ 43 h 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2" h="43">
                  <a:moveTo>
                    <a:pt x="0" y="6"/>
                  </a:moveTo>
                  <a:lnTo>
                    <a:pt x="6" y="9"/>
                  </a:lnTo>
                  <a:lnTo>
                    <a:pt x="8" y="15"/>
                  </a:lnTo>
                  <a:lnTo>
                    <a:pt x="12" y="22"/>
                  </a:lnTo>
                  <a:lnTo>
                    <a:pt x="16" y="28"/>
                  </a:lnTo>
                  <a:lnTo>
                    <a:pt x="20" y="32"/>
                  </a:lnTo>
                  <a:lnTo>
                    <a:pt x="24" y="37"/>
                  </a:lnTo>
                  <a:lnTo>
                    <a:pt x="30" y="41"/>
                  </a:lnTo>
                  <a:lnTo>
                    <a:pt x="36" y="43"/>
                  </a:lnTo>
                  <a:lnTo>
                    <a:pt x="38" y="43"/>
                  </a:lnTo>
                  <a:lnTo>
                    <a:pt x="40" y="43"/>
                  </a:lnTo>
                  <a:lnTo>
                    <a:pt x="42" y="39"/>
                  </a:lnTo>
                  <a:lnTo>
                    <a:pt x="42" y="35"/>
                  </a:lnTo>
                  <a:lnTo>
                    <a:pt x="42" y="30"/>
                  </a:lnTo>
                  <a:lnTo>
                    <a:pt x="42" y="26"/>
                  </a:lnTo>
                  <a:lnTo>
                    <a:pt x="40" y="22"/>
                  </a:lnTo>
                  <a:lnTo>
                    <a:pt x="40" y="17"/>
                  </a:lnTo>
                  <a:lnTo>
                    <a:pt x="36" y="13"/>
                  </a:lnTo>
                  <a:lnTo>
                    <a:pt x="34" y="9"/>
                  </a:lnTo>
                  <a:lnTo>
                    <a:pt x="30" y="8"/>
                  </a:lnTo>
                  <a:lnTo>
                    <a:pt x="28" y="4"/>
                  </a:lnTo>
                  <a:lnTo>
                    <a:pt x="24" y="4"/>
                  </a:lnTo>
                  <a:lnTo>
                    <a:pt x="20" y="2"/>
                  </a:lnTo>
                  <a:lnTo>
                    <a:pt x="16" y="0"/>
                  </a:lnTo>
                  <a:lnTo>
                    <a:pt x="12" y="0"/>
                  </a:lnTo>
                  <a:lnTo>
                    <a:pt x="10" y="0"/>
                  </a:lnTo>
                  <a:lnTo>
                    <a:pt x="6" y="0"/>
                  </a:lnTo>
                  <a:lnTo>
                    <a:pt x="4" y="0"/>
                  </a:lnTo>
                  <a:lnTo>
                    <a:pt x="2" y="2"/>
                  </a:lnTo>
                  <a:lnTo>
                    <a:pt x="2" y="4"/>
                  </a:lnTo>
                  <a:lnTo>
                    <a:pt x="0" y="4"/>
                  </a:lnTo>
                  <a:lnTo>
                    <a:pt x="0" y="6"/>
                  </a:lnTo>
                  <a:close/>
                </a:path>
              </a:pathLst>
            </a:custGeom>
            <a:solidFill>
              <a:srgbClr val="FCEF00"/>
            </a:solidFill>
            <a:ln w="9525">
              <a:noFill/>
              <a:round/>
              <a:headEnd/>
              <a:tailEnd/>
            </a:ln>
          </p:spPr>
          <p:txBody>
            <a:bodyPr/>
            <a:lstStyle/>
            <a:p>
              <a:endParaRPr lang="en-US"/>
            </a:p>
          </p:txBody>
        </p:sp>
        <p:sp>
          <p:nvSpPr>
            <p:cNvPr id="63" name="Freeform 58"/>
            <p:cNvSpPr>
              <a:spLocks/>
            </p:cNvSpPr>
            <p:nvPr/>
          </p:nvSpPr>
          <p:spPr bwMode="auto">
            <a:xfrm>
              <a:off x="3602" y="1374"/>
              <a:ext cx="35" cy="54"/>
            </a:xfrm>
            <a:custGeom>
              <a:avLst/>
              <a:gdLst>
                <a:gd name="T0" fmla="*/ 4 w 35"/>
                <a:gd name="T1" fmla="*/ 23 h 54"/>
                <a:gd name="T2" fmla="*/ 5 w 35"/>
                <a:gd name="T3" fmla="*/ 28 h 54"/>
                <a:gd name="T4" fmla="*/ 7 w 35"/>
                <a:gd name="T5" fmla="*/ 34 h 54"/>
                <a:gd name="T6" fmla="*/ 11 w 35"/>
                <a:gd name="T7" fmla="*/ 37 h 54"/>
                <a:gd name="T8" fmla="*/ 13 w 35"/>
                <a:gd name="T9" fmla="*/ 41 h 54"/>
                <a:gd name="T10" fmla="*/ 17 w 35"/>
                <a:gd name="T11" fmla="*/ 45 h 54"/>
                <a:gd name="T12" fmla="*/ 21 w 35"/>
                <a:gd name="T13" fmla="*/ 49 h 54"/>
                <a:gd name="T14" fmla="*/ 25 w 35"/>
                <a:gd name="T15" fmla="*/ 52 h 54"/>
                <a:gd name="T16" fmla="*/ 31 w 35"/>
                <a:gd name="T17" fmla="*/ 54 h 54"/>
                <a:gd name="T18" fmla="*/ 33 w 35"/>
                <a:gd name="T19" fmla="*/ 50 h 54"/>
                <a:gd name="T20" fmla="*/ 33 w 35"/>
                <a:gd name="T21" fmla="*/ 47 h 54"/>
                <a:gd name="T22" fmla="*/ 35 w 35"/>
                <a:gd name="T23" fmla="*/ 41 h 54"/>
                <a:gd name="T24" fmla="*/ 35 w 35"/>
                <a:gd name="T25" fmla="*/ 37 h 54"/>
                <a:gd name="T26" fmla="*/ 35 w 35"/>
                <a:gd name="T27" fmla="*/ 32 h 54"/>
                <a:gd name="T28" fmla="*/ 35 w 35"/>
                <a:gd name="T29" fmla="*/ 28 h 54"/>
                <a:gd name="T30" fmla="*/ 33 w 35"/>
                <a:gd name="T31" fmla="*/ 23 h 54"/>
                <a:gd name="T32" fmla="*/ 31 w 35"/>
                <a:gd name="T33" fmla="*/ 19 h 54"/>
                <a:gd name="T34" fmla="*/ 29 w 35"/>
                <a:gd name="T35" fmla="*/ 15 h 54"/>
                <a:gd name="T36" fmla="*/ 27 w 35"/>
                <a:gd name="T37" fmla="*/ 13 h 54"/>
                <a:gd name="T38" fmla="*/ 25 w 35"/>
                <a:gd name="T39" fmla="*/ 10 h 54"/>
                <a:gd name="T40" fmla="*/ 23 w 35"/>
                <a:gd name="T41" fmla="*/ 8 h 54"/>
                <a:gd name="T42" fmla="*/ 21 w 35"/>
                <a:gd name="T43" fmla="*/ 6 h 54"/>
                <a:gd name="T44" fmla="*/ 17 w 35"/>
                <a:gd name="T45" fmla="*/ 4 h 54"/>
                <a:gd name="T46" fmla="*/ 15 w 35"/>
                <a:gd name="T47" fmla="*/ 2 h 54"/>
                <a:gd name="T48" fmla="*/ 11 w 35"/>
                <a:gd name="T49" fmla="*/ 0 h 54"/>
                <a:gd name="T50" fmla="*/ 9 w 35"/>
                <a:gd name="T51" fmla="*/ 0 h 54"/>
                <a:gd name="T52" fmla="*/ 7 w 35"/>
                <a:gd name="T53" fmla="*/ 0 h 54"/>
                <a:gd name="T54" fmla="*/ 5 w 35"/>
                <a:gd name="T55" fmla="*/ 0 h 54"/>
                <a:gd name="T56" fmla="*/ 5 w 35"/>
                <a:gd name="T57" fmla="*/ 0 h 54"/>
                <a:gd name="T58" fmla="*/ 4 w 35"/>
                <a:gd name="T59" fmla="*/ 0 h 54"/>
                <a:gd name="T60" fmla="*/ 2 w 35"/>
                <a:gd name="T61" fmla="*/ 0 h 54"/>
                <a:gd name="T62" fmla="*/ 2 w 35"/>
                <a:gd name="T63" fmla="*/ 2 h 54"/>
                <a:gd name="T64" fmla="*/ 0 w 35"/>
                <a:gd name="T65" fmla="*/ 2 h 54"/>
                <a:gd name="T66" fmla="*/ 4 w 35"/>
                <a:gd name="T67" fmla="*/ 23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
                <a:gd name="T103" fmla="*/ 0 h 54"/>
                <a:gd name="T104" fmla="*/ 35 w 35"/>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 h="54">
                  <a:moveTo>
                    <a:pt x="4" y="23"/>
                  </a:moveTo>
                  <a:lnTo>
                    <a:pt x="5" y="28"/>
                  </a:lnTo>
                  <a:lnTo>
                    <a:pt x="7" y="34"/>
                  </a:lnTo>
                  <a:lnTo>
                    <a:pt x="11" y="37"/>
                  </a:lnTo>
                  <a:lnTo>
                    <a:pt x="13" y="41"/>
                  </a:lnTo>
                  <a:lnTo>
                    <a:pt x="17" y="45"/>
                  </a:lnTo>
                  <a:lnTo>
                    <a:pt x="21" y="49"/>
                  </a:lnTo>
                  <a:lnTo>
                    <a:pt x="25" y="52"/>
                  </a:lnTo>
                  <a:lnTo>
                    <a:pt x="31" y="54"/>
                  </a:lnTo>
                  <a:lnTo>
                    <a:pt x="33" y="50"/>
                  </a:lnTo>
                  <a:lnTo>
                    <a:pt x="33" y="47"/>
                  </a:lnTo>
                  <a:lnTo>
                    <a:pt x="35" y="41"/>
                  </a:lnTo>
                  <a:lnTo>
                    <a:pt x="35" y="37"/>
                  </a:lnTo>
                  <a:lnTo>
                    <a:pt x="35" y="32"/>
                  </a:lnTo>
                  <a:lnTo>
                    <a:pt x="35" y="28"/>
                  </a:lnTo>
                  <a:lnTo>
                    <a:pt x="33" y="23"/>
                  </a:lnTo>
                  <a:lnTo>
                    <a:pt x="31" y="19"/>
                  </a:lnTo>
                  <a:lnTo>
                    <a:pt x="29" y="15"/>
                  </a:lnTo>
                  <a:lnTo>
                    <a:pt x="27" y="13"/>
                  </a:lnTo>
                  <a:lnTo>
                    <a:pt x="25" y="10"/>
                  </a:lnTo>
                  <a:lnTo>
                    <a:pt x="23" y="8"/>
                  </a:lnTo>
                  <a:lnTo>
                    <a:pt x="21" y="6"/>
                  </a:lnTo>
                  <a:lnTo>
                    <a:pt x="17" y="4"/>
                  </a:lnTo>
                  <a:lnTo>
                    <a:pt x="15" y="2"/>
                  </a:lnTo>
                  <a:lnTo>
                    <a:pt x="11" y="0"/>
                  </a:lnTo>
                  <a:lnTo>
                    <a:pt x="9" y="0"/>
                  </a:lnTo>
                  <a:lnTo>
                    <a:pt x="7" y="0"/>
                  </a:lnTo>
                  <a:lnTo>
                    <a:pt x="5" y="0"/>
                  </a:lnTo>
                  <a:lnTo>
                    <a:pt x="4" y="0"/>
                  </a:lnTo>
                  <a:lnTo>
                    <a:pt x="2" y="0"/>
                  </a:lnTo>
                  <a:lnTo>
                    <a:pt x="2" y="2"/>
                  </a:lnTo>
                  <a:lnTo>
                    <a:pt x="0" y="2"/>
                  </a:lnTo>
                  <a:lnTo>
                    <a:pt x="4" y="23"/>
                  </a:lnTo>
                  <a:close/>
                </a:path>
              </a:pathLst>
            </a:custGeom>
            <a:solidFill>
              <a:srgbClr val="FCEF00"/>
            </a:solidFill>
            <a:ln w="9525">
              <a:noFill/>
              <a:round/>
              <a:headEnd/>
              <a:tailEnd/>
            </a:ln>
          </p:spPr>
          <p:txBody>
            <a:bodyPr/>
            <a:lstStyle/>
            <a:p>
              <a:endParaRPr lang="en-US"/>
            </a:p>
          </p:txBody>
        </p:sp>
        <p:sp>
          <p:nvSpPr>
            <p:cNvPr id="64" name="Freeform 59"/>
            <p:cNvSpPr>
              <a:spLocks/>
            </p:cNvSpPr>
            <p:nvPr/>
          </p:nvSpPr>
          <p:spPr bwMode="auto">
            <a:xfrm>
              <a:off x="3699" y="1610"/>
              <a:ext cx="27" cy="51"/>
            </a:xfrm>
            <a:custGeom>
              <a:avLst/>
              <a:gdLst>
                <a:gd name="T0" fmla="*/ 0 w 27"/>
                <a:gd name="T1" fmla="*/ 42 h 51"/>
                <a:gd name="T2" fmla="*/ 4 w 27"/>
                <a:gd name="T3" fmla="*/ 51 h 51"/>
                <a:gd name="T4" fmla="*/ 7 w 27"/>
                <a:gd name="T5" fmla="*/ 50 h 51"/>
                <a:gd name="T6" fmla="*/ 11 w 27"/>
                <a:gd name="T7" fmla="*/ 46 h 51"/>
                <a:gd name="T8" fmla="*/ 15 w 27"/>
                <a:gd name="T9" fmla="*/ 42 h 51"/>
                <a:gd name="T10" fmla="*/ 19 w 27"/>
                <a:gd name="T11" fmla="*/ 38 h 51"/>
                <a:gd name="T12" fmla="*/ 21 w 27"/>
                <a:gd name="T13" fmla="*/ 35 h 51"/>
                <a:gd name="T14" fmla="*/ 25 w 27"/>
                <a:gd name="T15" fmla="*/ 29 h 51"/>
                <a:gd name="T16" fmla="*/ 25 w 27"/>
                <a:gd name="T17" fmla="*/ 25 h 51"/>
                <a:gd name="T18" fmla="*/ 27 w 27"/>
                <a:gd name="T19" fmla="*/ 20 h 51"/>
                <a:gd name="T20" fmla="*/ 27 w 27"/>
                <a:gd name="T21" fmla="*/ 16 h 51"/>
                <a:gd name="T22" fmla="*/ 27 w 27"/>
                <a:gd name="T23" fmla="*/ 14 h 51"/>
                <a:gd name="T24" fmla="*/ 27 w 27"/>
                <a:gd name="T25" fmla="*/ 11 h 51"/>
                <a:gd name="T26" fmla="*/ 27 w 27"/>
                <a:gd name="T27" fmla="*/ 9 h 51"/>
                <a:gd name="T28" fmla="*/ 25 w 27"/>
                <a:gd name="T29" fmla="*/ 7 h 51"/>
                <a:gd name="T30" fmla="*/ 25 w 27"/>
                <a:gd name="T31" fmla="*/ 3 h 51"/>
                <a:gd name="T32" fmla="*/ 23 w 27"/>
                <a:gd name="T33" fmla="*/ 1 h 51"/>
                <a:gd name="T34" fmla="*/ 21 w 27"/>
                <a:gd name="T35" fmla="*/ 0 h 51"/>
                <a:gd name="T36" fmla="*/ 7 w 27"/>
                <a:gd name="T37" fmla="*/ 11 h 51"/>
                <a:gd name="T38" fmla="*/ 5 w 27"/>
                <a:gd name="T39" fmla="*/ 14 h 51"/>
                <a:gd name="T40" fmla="*/ 4 w 27"/>
                <a:gd name="T41" fmla="*/ 18 h 51"/>
                <a:gd name="T42" fmla="*/ 2 w 27"/>
                <a:gd name="T43" fmla="*/ 22 h 51"/>
                <a:gd name="T44" fmla="*/ 2 w 27"/>
                <a:gd name="T45" fmla="*/ 25 h 51"/>
                <a:gd name="T46" fmla="*/ 0 w 27"/>
                <a:gd name="T47" fmla="*/ 29 h 51"/>
                <a:gd name="T48" fmla="*/ 0 w 27"/>
                <a:gd name="T49" fmla="*/ 33 h 51"/>
                <a:gd name="T50" fmla="*/ 0 w 27"/>
                <a:gd name="T51" fmla="*/ 37 h 51"/>
                <a:gd name="T52" fmla="*/ 0 w 27"/>
                <a:gd name="T53" fmla="*/ 42 h 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
                <a:gd name="T82" fmla="*/ 0 h 51"/>
                <a:gd name="T83" fmla="*/ 27 w 27"/>
                <a:gd name="T84" fmla="*/ 51 h 5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 h="51">
                  <a:moveTo>
                    <a:pt x="0" y="42"/>
                  </a:moveTo>
                  <a:lnTo>
                    <a:pt x="4" y="51"/>
                  </a:lnTo>
                  <a:lnTo>
                    <a:pt x="7" y="50"/>
                  </a:lnTo>
                  <a:lnTo>
                    <a:pt x="11" y="46"/>
                  </a:lnTo>
                  <a:lnTo>
                    <a:pt x="15" y="42"/>
                  </a:lnTo>
                  <a:lnTo>
                    <a:pt x="19" y="38"/>
                  </a:lnTo>
                  <a:lnTo>
                    <a:pt x="21" y="35"/>
                  </a:lnTo>
                  <a:lnTo>
                    <a:pt x="25" y="29"/>
                  </a:lnTo>
                  <a:lnTo>
                    <a:pt x="25" y="25"/>
                  </a:lnTo>
                  <a:lnTo>
                    <a:pt x="27" y="20"/>
                  </a:lnTo>
                  <a:lnTo>
                    <a:pt x="27" y="16"/>
                  </a:lnTo>
                  <a:lnTo>
                    <a:pt x="27" y="14"/>
                  </a:lnTo>
                  <a:lnTo>
                    <a:pt x="27" y="11"/>
                  </a:lnTo>
                  <a:lnTo>
                    <a:pt x="27" y="9"/>
                  </a:lnTo>
                  <a:lnTo>
                    <a:pt x="25" y="7"/>
                  </a:lnTo>
                  <a:lnTo>
                    <a:pt x="25" y="3"/>
                  </a:lnTo>
                  <a:lnTo>
                    <a:pt x="23" y="1"/>
                  </a:lnTo>
                  <a:lnTo>
                    <a:pt x="21" y="0"/>
                  </a:lnTo>
                  <a:lnTo>
                    <a:pt x="7" y="11"/>
                  </a:lnTo>
                  <a:lnTo>
                    <a:pt x="5" y="14"/>
                  </a:lnTo>
                  <a:lnTo>
                    <a:pt x="4" y="18"/>
                  </a:lnTo>
                  <a:lnTo>
                    <a:pt x="2" y="22"/>
                  </a:lnTo>
                  <a:lnTo>
                    <a:pt x="2" y="25"/>
                  </a:lnTo>
                  <a:lnTo>
                    <a:pt x="0" y="29"/>
                  </a:lnTo>
                  <a:lnTo>
                    <a:pt x="0" y="33"/>
                  </a:lnTo>
                  <a:lnTo>
                    <a:pt x="0" y="37"/>
                  </a:lnTo>
                  <a:lnTo>
                    <a:pt x="0" y="42"/>
                  </a:lnTo>
                  <a:close/>
                </a:path>
              </a:pathLst>
            </a:custGeom>
            <a:solidFill>
              <a:srgbClr val="FCEF00"/>
            </a:solidFill>
            <a:ln w="9525">
              <a:noFill/>
              <a:round/>
              <a:headEnd/>
              <a:tailEnd/>
            </a:ln>
          </p:spPr>
          <p:txBody>
            <a:bodyPr/>
            <a:lstStyle/>
            <a:p>
              <a:endParaRPr lang="en-US"/>
            </a:p>
          </p:txBody>
        </p:sp>
        <p:sp>
          <p:nvSpPr>
            <p:cNvPr id="65" name="Freeform 60"/>
            <p:cNvSpPr>
              <a:spLocks/>
            </p:cNvSpPr>
            <p:nvPr/>
          </p:nvSpPr>
          <p:spPr bwMode="auto">
            <a:xfrm>
              <a:off x="3710" y="1656"/>
              <a:ext cx="20" cy="52"/>
            </a:xfrm>
            <a:custGeom>
              <a:avLst/>
              <a:gdLst>
                <a:gd name="T0" fmla="*/ 0 w 20"/>
                <a:gd name="T1" fmla="*/ 35 h 52"/>
                <a:gd name="T2" fmla="*/ 10 w 20"/>
                <a:gd name="T3" fmla="*/ 52 h 52"/>
                <a:gd name="T4" fmla="*/ 12 w 20"/>
                <a:gd name="T5" fmla="*/ 50 h 52"/>
                <a:gd name="T6" fmla="*/ 12 w 20"/>
                <a:gd name="T7" fmla="*/ 48 h 52"/>
                <a:gd name="T8" fmla="*/ 14 w 20"/>
                <a:gd name="T9" fmla="*/ 46 h 52"/>
                <a:gd name="T10" fmla="*/ 14 w 20"/>
                <a:gd name="T11" fmla="*/ 46 h 52"/>
                <a:gd name="T12" fmla="*/ 14 w 20"/>
                <a:gd name="T13" fmla="*/ 44 h 52"/>
                <a:gd name="T14" fmla="*/ 14 w 20"/>
                <a:gd name="T15" fmla="*/ 42 h 52"/>
                <a:gd name="T16" fmla="*/ 16 w 20"/>
                <a:gd name="T17" fmla="*/ 41 h 52"/>
                <a:gd name="T18" fmla="*/ 16 w 20"/>
                <a:gd name="T19" fmla="*/ 39 h 52"/>
                <a:gd name="T20" fmla="*/ 18 w 20"/>
                <a:gd name="T21" fmla="*/ 33 h 52"/>
                <a:gd name="T22" fmla="*/ 18 w 20"/>
                <a:gd name="T23" fmla="*/ 29 h 52"/>
                <a:gd name="T24" fmla="*/ 20 w 20"/>
                <a:gd name="T25" fmla="*/ 24 h 52"/>
                <a:gd name="T26" fmla="*/ 20 w 20"/>
                <a:gd name="T27" fmla="*/ 18 h 52"/>
                <a:gd name="T28" fmla="*/ 20 w 20"/>
                <a:gd name="T29" fmla="*/ 13 h 52"/>
                <a:gd name="T30" fmla="*/ 18 w 20"/>
                <a:gd name="T31" fmla="*/ 7 h 52"/>
                <a:gd name="T32" fmla="*/ 16 w 20"/>
                <a:gd name="T33" fmla="*/ 4 h 52"/>
                <a:gd name="T34" fmla="*/ 12 w 20"/>
                <a:gd name="T35" fmla="*/ 0 h 52"/>
                <a:gd name="T36" fmla="*/ 10 w 20"/>
                <a:gd name="T37" fmla="*/ 0 h 52"/>
                <a:gd name="T38" fmla="*/ 8 w 20"/>
                <a:gd name="T39" fmla="*/ 2 h 52"/>
                <a:gd name="T40" fmla="*/ 6 w 20"/>
                <a:gd name="T41" fmla="*/ 5 h 52"/>
                <a:gd name="T42" fmla="*/ 4 w 20"/>
                <a:gd name="T43" fmla="*/ 7 h 52"/>
                <a:gd name="T44" fmla="*/ 2 w 20"/>
                <a:gd name="T45" fmla="*/ 9 h 52"/>
                <a:gd name="T46" fmla="*/ 2 w 20"/>
                <a:gd name="T47" fmla="*/ 13 h 52"/>
                <a:gd name="T48" fmla="*/ 0 w 20"/>
                <a:gd name="T49" fmla="*/ 15 h 52"/>
                <a:gd name="T50" fmla="*/ 0 w 20"/>
                <a:gd name="T51" fmla="*/ 18 h 52"/>
                <a:gd name="T52" fmla="*/ 0 w 20"/>
                <a:gd name="T53" fmla="*/ 20 h 52"/>
                <a:gd name="T54" fmla="*/ 0 w 20"/>
                <a:gd name="T55" fmla="*/ 22 h 52"/>
                <a:gd name="T56" fmla="*/ 0 w 20"/>
                <a:gd name="T57" fmla="*/ 24 h 52"/>
                <a:gd name="T58" fmla="*/ 0 w 20"/>
                <a:gd name="T59" fmla="*/ 26 h 52"/>
                <a:gd name="T60" fmla="*/ 0 w 20"/>
                <a:gd name="T61" fmla="*/ 28 h 52"/>
                <a:gd name="T62" fmla="*/ 0 w 20"/>
                <a:gd name="T63" fmla="*/ 31 h 52"/>
                <a:gd name="T64" fmla="*/ 0 w 20"/>
                <a:gd name="T65" fmla="*/ 33 h 52"/>
                <a:gd name="T66" fmla="*/ 0 w 20"/>
                <a:gd name="T67" fmla="*/ 35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52"/>
                <a:gd name="T104" fmla="*/ 20 w 20"/>
                <a:gd name="T105" fmla="*/ 52 h 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52">
                  <a:moveTo>
                    <a:pt x="0" y="35"/>
                  </a:moveTo>
                  <a:lnTo>
                    <a:pt x="10" y="52"/>
                  </a:lnTo>
                  <a:lnTo>
                    <a:pt x="12" y="50"/>
                  </a:lnTo>
                  <a:lnTo>
                    <a:pt x="12" y="48"/>
                  </a:lnTo>
                  <a:lnTo>
                    <a:pt x="14" y="46"/>
                  </a:lnTo>
                  <a:lnTo>
                    <a:pt x="14" y="44"/>
                  </a:lnTo>
                  <a:lnTo>
                    <a:pt x="14" y="42"/>
                  </a:lnTo>
                  <a:lnTo>
                    <a:pt x="16" y="41"/>
                  </a:lnTo>
                  <a:lnTo>
                    <a:pt x="16" y="39"/>
                  </a:lnTo>
                  <a:lnTo>
                    <a:pt x="18" y="33"/>
                  </a:lnTo>
                  <a:lnTo>
                    <a:pt x="18" y="29"/>
                  </a:lnTo>
                  <a:lnTo>
                    <a:pt x="20" y="24"/>
                  </a:lnTo>
                  <a:lnTo>
                    <a:pt x="20" y="18"/>
                  </a:lnTo>
                  <a:lnTo>
                    <a:pt x="20" y="13"/>
                  </a:lnTo>
                  <a:lnTo>
                    <a:pt x="18" y="7"/>
                  </a:lnTo>
                  <a:lnTo>
                    <a:pt x="16" y="4"/>
                  </a:lnTo>
                  <a:lnTo>
                    <a:pt x="12" y="0"/>
                  </a:lnTo>
                  <a:lnTo>
                    <a:pt x="10" y="0"/>
                  </a:lnTo>
                  <a:lnTo>
                    <a:pt x="8" y="2"/>
                  </a:lnTo>
                  <a:lnTo>
                    <a:pt x="6" y="5"/>
                  </a:lnTo>
                  <a:lnTo>
                    <a:pt x="4" y="7"/>
                  </a:lnTo>
                  <a:lnTo>
                    <a:pt x="2" y="9"/>
                  </a:lnTo>
                  <a:lnTo>
                    <a:pt x="2" y="13"/>
                  </a:lnTo>
                  <a:lnTo>
                    <a:pt x="0" y="15"/>
                  </a:lnTo>
                  <a:lnTo>
                    <a:pt x="0" y="18"/>
                  </a:lnTo>
                  <a:lnTo>
                    <a:pt x="0" y="20"/>
                  </a:lnTo>
                  <a:lnTo>
                    <a:pt x="0" y="22"/>
                  </a:lnTo>
                  <a:lnTo>
                    <a:pt x="0" y="24"/>
                  </a:lnTo>
                  <a:lnTo>
                    <a:pt x="0" y="26"/>
                  </a:lnTo>
                  <a:lnTo>
                    <a:pt x="0" y="28"/>
                  </a:lnTo>
                  <a:lnTo>
                    <a:pt x="0" y="31"/>
                  </a:lnTo>
                  <a:lnTo>
                    <a:pt x="0" y="33"/>
                  </a:lnTo>
                  <a:lnTo>
                    <a:pt x="0" y="35"/>
                  </a:lnTo>
                  <a:close/>
                </a:path>
              </a:pathLst>
            </a:custGeom>
            <a:solidFill>
              <a:srgbClr val="FCEF00"/>
            </a:solidFill>
            <a:ln w="9525">
              <a:noFill/>
              <a:round/>
              <a:headEnd/>
              <a:tailEnd/>
            </a:ln>
          </p:spPr>
          <p:txBody>
            <a:bodyPr/>
            <a:lstStyle/>
            <a:p>
              <a:endParaRPr lang="en-US"/>
            </a:p>
          </p:txBody>
        </p:sp>
        <p:sp>
          <p:nvSpPr>
            <p:cNvPr id="66" name="Freeform 61"/>
            <p:cNvSpPr>
              <a:spLocks/>
            </p:cNvSpPr>
            <p:nvPr/>
          </p:nvSpPr>
          <p:spPr bwMode="auto">
            <a:xfrm>
              <a:off x="3701" y="1563"/>
              <a:ext cx="25" cy="45"/>
            </a:xfrm>
            <a:custGeom>
              <a:avLst/>
              <a:gdLst>
                <a:gd name="T0" fmla="*/ 0 w 25"/>
                <a:gd name="T1" fmla="*/ 43 h 45"/>
                <a:gd name="T2" fmla="*/ 0 w 25"/>
                <a:gd name="T3" fmla="*/ 43 h 45"/>
                <a:gd name="T4" fmla="*/ 0 w 25"/>
                <a:gd name="T5" fmla="*/ 43 h 45"/>
                <a:gd name="T6" fmla="*/ 0 w 25"/>
                <a:gd name="T7" fmla="*/ 45 h 45"/>
                <a:gd name="T8" fmla="*/ 0 w 25"/>
                <a:gd name="T9" fmla="*/ 45 h 45"/>
                <a:gd name="T10" fmla="*/ 0 w 25"/>
                <a:gd name="T11" fmla="*/ 45 h 45"/>
                <a:gd name="T12" fmla="*/ 0 w 25"/>
                <a:gd name="T13" fmla="*/ 45 h 45"/>
                <a:gd name="T14" fmla="*/ 3 w 25"/>
                <a:gd name="T15" fmla="*/ 43 h 45"/>
                <a:gd name="T16" fmla="*/ 7 w 25"/>
                <a:gd name="T17" fmla="*/ 41 h 45"/>
                <a:gd name="T18" fmla="*/ 11 w 25"/>
                <a:gd name="T19" fmla="*/ 37 h 45"/>
                <a:gd name="T20" fmla="*/ 15 w 25"/>
                <a:gd name="T21" fmla="*/ 34 h 45"/>
                <a:gd name="T22" fmla="*/ 19 w 25"/>
                <a:gd name="T23" fmla="*/ 32 h 45"/>
                <a:gd name="T24" fmla="*/ 21 w 25"/>
                <a:gd name="T25" fmla="*/ 28 h 45"/>
                <a:gd name="T26" fmla="*/ 23 w 25"/>
                <a:gd name="T27" fmla="*/ 24 h 45"/>
                <a:gd name="T28" fmla="*/ 25 w 25"/>
                <a:gd name="T29" fmla="*/ 19 h 45"/>
                <a:gd name="T30" fmla="*/ 25 w 25"/>
                <a:gd name="T31" fmla="*/ 17 h 45"/>
                <a:gd name="T32" fmla="*/ 25 w 25"/>
                <a:gd name="T33" fmla="*/ 13 h 45"/>
                <a:gd name="T34" fmla="*/ 25 w 25"/>
                <a:gd name="T35" fmla="*/ 11 h 45"/>
                <a:gd name="T36" fmla="*/ 23 w 25"/>
                <a:gd name="T37" fmla="*/ 8 h 45"/>
                <a:gd name="T38" fmla="*/ 23 w 25"/>
                <a:gd name="T39" fmla="*/ 6 h 45"/>
                <a:gd name="T40" fmla="*/ 23 w 25"/>
                <a:gd name="T41" fmla="*/ 4 h 45"/>
                <a:gd name="T42" fmla="*/ 21 w 25"/>
                <a:gd name="T43" fmla="*/ 2 h 45"/>
                <a:gd name="T44" fmla="*/ 19 w 25"/>
                <a:gd name="T45" fmla="*/ 0 h 45"/>
                <a:gd name="T46" fmla="*/ 15 w 25"/>
                <a:gd name="T47" fmla="*/ 4 h 45"/>
                <a:gd name="T48" fmla="*/ 13 w 25"/>
                <a:gd name="T49" fmla="*/ 8 h 45"/>
                <a:gd name="T50" fmla="*/ 9 w 25"/>
                <a:gd name="T51" fmla="*/ 11 h 45"/>
                <a:gd name="T52" fmla="*/ 5 w 25"/>
                <a:gd name="T53" fmla="*/ 17 h 45"/>
                <a:gd name="T54" fmla="*/ 3 w 25"/>
                <a:gd name="T55" fmla="*/ 22 h 45"/>
                <a:gd name="T56" fmla="*/ 2 w 25"/>
                <a:gd name="T57" fmla="*/ 26 h 45"/>
                <a:gd name="T58" fmla="*/ 0 w 25"/>
                <a:gd name="T59" fmla="*/ 32 h 45"/>
                <a:gd name="T60" fmla="*/ 0 w 25"/>
                <a:gd name="T61" fmla="*/ 37 h 45"/>
                <a:gd name="T62" fmla="*/ 0 w 25"/>
                <a:gd name="T63" fmla="*/ 37 h 45"/>
                <a:gd name="T64" fmla="*/ 0 w 25"/>
                <a:gd name="T65" fmla="*/ 39 h 45"/>
                <a:gd name="T66" fmla="*/ 0 w 25"/>
                <a:gd name="T67" fmla="*/ 39 h 45"/>
                <a:gd name="T68" fmla="*/ 0 w 25"/>
                <a:gd name="T69" fmla="*/ 41 h 45"/>
                <a:gd name="T70" fmla="*/ 0 w 25"/>
                <a:gd name="T71" fmla="*/ 41 h 45"/>
                <a:gd name="T72" fmla="*/ 0 w 25"/>
                <a:gd name="T73" fmla="*/ 41 h 45"/>
                <a:gd name="T74" fmla="*/ 0 w 25"/>
                <a:gd name="T75" fmla="*/ 43 h 45"/>
                <a:gd name="T76" fmla="*/ 0 w 25"/>
                <a:gd name="T77" fmla="*/ 43 h 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
                <a:gd name="T118" fmla="*/ 0 h 45"/>
                <a:gd name="T119" fmla="*/ 25 w 25"/>
                <a:gd name="T120" fmla="*/ 45 h 4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 h="45">
                  <a:moveTo>
                    <a:pt x="0" y="43"/>
                  </a:moveTo>
                  <a:lnTo>
                    <a:pt x="0" y="43"/>
                  </a:lnTo>
                  <a:lnTo>
                    <a:pt x="0" y="45"/>
                  </a:lnTo>
                  <a:lnTo>
                    <a:pt x="3" y="43"/>
                  </a:lnTo>
                  <a:lnTo>
                    <a:pt x="7" y="41"/>
                  </a:lnTo>
                  <a:lnTo>
                    <a:pt x="11" y="37"/>
                  </a:lnTo>
                  <a:lnTo>
                    <a:pt x="15" y="34"/>
                  </a:lnTo>
                  <a:lnTo>
                    <a:pt x="19" y="32"/>
                  </a:lnTo>
                  <a:lnTo>
                    <a:pt x="21" y="28"/>
                  </a:lnTo>
                  <a:lnTo>
                    <a:pt x="23" y="24"/>
                  </a:lnTo>
                  <a:lnTo>
                    <a:pt x="25" y="19"/>
                  </a:lnTo>
                  <a:lnTo>
                    <a:pt x="25" y="17"/>
                  </a:lnTo>
                  <a:lnTo>
                    <a:pt x="25" y="13"/>
                  </a:lnTo>
                  <a:lnTo>
                    <a:pt x="25" y="11"/>
                  </a:lnTo>
                  <a:lnTo>
                    <a:pt x="23" y="8"/>
                  </a:lnTo>
                  <a:lnTo>
                    <a:pt x="23" y="6"/>
                  </a:lnTo>
                  <a:lnTo>
                    <a:pt x="23" y="4"/>
                  </a:lnTo>
                  <a:lnTo>
                    <a:pt x="21" y="2"/>
                  </a:lnTo>
                  <a:lnTo>
                    <a:pt x="19" y="0"/>
                  </a:lnTo>
                  <a:lnTo>
                    <a:pt x="15" y="4"/>
                  </a:lnTo>
                  <a:lnTo>
                    <a:pt x="13" y="8"/>
                  </a:lnTo>
                  <a:lnTo>
                    <a:pt x="9" y="11"/>
                  </a:lnTo>
                  <a:lnTo>
                    <a:pt x="5" y="17"/>
                  </a:lnTo>
                  <a:lnTo>
                    <a:pt x="3" y="22"/>
                  </a:lnTo>
                  <a:lnTo>
                    <a:pt x="2" y="26"/>
                  </a:lnTo>
                  <a:lnTo>
                    <a:pt x="0" y="32"/>
                  </a:lnTo>
                  <a:lnTo>
                    <a:pt x="0" y="37"/>
                  </a:lnTo>
                  <a:lnTo>
                    <a:pt x="0" y="39"/>
                  </a:lnTo>
                  <a:lnTo>
                    <a:pt x="0" y="41"/>
                  </a:lnTo>
                  <a:lnTo>
                    <a:pt x="0" y="43"/>
                  </a:lnTo>
                  <a:close/>
                </a:path>
              </a:pathLst>
            </a:custGeom>
            <a:solidFill>
              <a:srgbClr val="FCEF00"/>
            </a:solidFill>
            <a:ln w="9525">
              <a:noFill/>
              <a:round/>
              <a:headEnd/>
              <a:tailEnd/>
            </a:ln>
          </p:spPr>
          <p:txBody>
            <a:bodyPr/>
            <a:lstStyle/>
            <a:p>
              <a:endParaRPr lang="en-US"/>
            </a:p>
          </p:txBody>
        </p:sp>
        <p:sp>
          <p:nvSpPr>
            <p:cNvPr id="67" name="Freeform 62"/>
            <p:cNvSpPr>
              <a:spLocks/>
            </p:cNvSpPr>
            <p:nvPr/>
          </p:nvSpPr>
          <p:spPr bwMode="auto">
            <a:xfrm>
              <a:off x="3647" y="1402"/>
              <a:ext cx="22" cy="46"/>
            </a:xfrm>
            <a:custGeom>
              <a:avLst/>
              <a:gdLst>
                <a:gd name="T0" fmla="*/ 0 w 22"/>
                <a:gd name="T1" fmla="*/ 28 h 46"/>
                <a:gd name="T2" fmla="*/ 8 w 22"/>
                <a:gd name="T3" fmla="*/ 46 h 46"/>
                <a:gd name="T4" fmla="*/ 10 w 22"/>
                <a:gd name="T5" fmla="*/ 46 h 46"/>
                <a:gd name="T6" fmla="*/ 10 w 22"/>
                <a:gd name="T7" fmla="*/ 46 h 46"/>
                <a:gd name="T8" fmla="*/ 10 w 22"/>
                <a:gd name="T9" fmla="*/ 46 h 46"/>
                <a:gd name="T10" fmla="*/ 10 w 22"/>
                <a:gd name="T11" fmla="*/ 46 h 46"/>
                <a:gd name="T12" fmla="*/ 10 w 22"/>
                <a:gd name="T13" fmla="*/ 46 h 46"/>
                <a:gd name="T14" fmla="*/ 12 w 22"/>
                <a:gd name="T15" fmla="*/ 46 h 46"/>
                <a:gd name="T16" fmla="*/ 12 w 22"/>
                <a:gd name="T17" fmla="*/ 46 h 46"/>
                <a:gd name="T18" fmla="*/ 12 w 22"/>
                <a:gd name="T19" fmla="*/ 45 h 46"/>
                <a:gd name="T20" fmla="*/ 14 w 22"/>
                <a:gd name="T21" fmla="*/ 43 h 46"/>
                <a:gd name="T22" fmla="*/ 16 w 22"/>
                <a:gd name="T23" fmla="*/ 39 h 46"/>
                <a:gd name="T24" fmla="*/ 18 w 22"/>
                <a:gd name="T25" fmla="*/ 37 h 46"/>
                <a:gd name="T26" fmla="*/ 18 w 22"/>
                <a:gd name="T27" fmla="*/ 33 h 46"/>
                <a:gd name="T28" fmla="*/ 20 w 22"/>
                <a:gd name="T29" fmla="*/ 30 h 46"/>
                <a:gd name="T30" fmla="*/ 20 w 22"/>
                <a:gd name="T31" fmla="*/ 26 h 46"/>
                <a:gd name="T32" fmla="*/ 22 w 22"/>
                <a:gd name="T33" fmla="*/ 22 h 46"/>
                <a:gd name="T34" fmla="*/ 20 w 22"/>
                <a:gd name="T35" fmla="*/ 17 h 46"/>
                <a:gd name="T36" fmla="*/ 20 w 22"/>
                <a:gd name="T37" fmla="*/ 15 h 46"/>
                <a:gd name="T38" fmla="*/ 18 w 22"/>
                <a:gd name="T39" fmla="*/ 11 h 46"/>
                <a:gd name="T40" fmla="*/ 16 w 22"/>
                <a:gd name="T41" fmla="*/ 9 h 46"/>
                <a:gd name="T42" fmla="*/ 16 w 22"/>
                <a:gd name="T43" fmla="*/ 8 h 46"/>
                <a:gd name="T44" fmla="*/ 14 w 22"/>
                <a:gd name="T45" fmla="*/ 4 h 46"/>
                <a:gd name="T46" fmla="*/ 12 w 22"/>
                <a:gd name="T47" fmla="*/ 2 h 46"/>
                <a:gd name="T48" fmla="*/ 10 w 22"/>
                <a:gd name="T49" fmla="*/ 2 h 46"/>
                <a:gd name="T50" fmla="*/ 6 w 22"/>
                <a:gd name="T51" fmla="*/ 0 h 46"/>
                <a:gd name="T52" fmla="*/ 6 w 22"/>
                <a:gd name="T53" fmla="*/ 0 h 46"/>
                <a:gd name="T54" fmla="*/ 6 w 22"/>
                <a:gd name="T55" fmla="*/ 0 h 46"/>
                <a:gd name="T56" fmla="*/ 4 w 22"/>
                <a:gd name="T57" fmla="*/ 0 h 46"/>
                <a:gd name="T58" fmla="*/ 4 w 22"/>
                <a:gd name="T59" fmla="*/ 0 h 46"/>
                <a:gd name="T60" fmla="*/ 4 w 22"/>
                <a:gd name="T61" fmla="*/ 0 h 46"/>
                <a:gd name="T62" fmla="*/ 4 w 22"/>
                <a:gd name="T63" fmla="*/ 0 h 46"/>
                <a:gd name="T64" fmla="*/ 4 w 22"/>
                <a:gd name="T65" fmla="*/ 0 h 46"/>
                <a:gd name="T66" fmla="*/ 4 w 22"/>
                <a:gd name="T67" fmla="*/ 0 h 46"/>
                <a:gd name="T68" fmla="*/ 0 w 22"/>
                <a:gd name="T69" fmla="*/ 28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
                <a:gd name="T106" fmla="*/ 0 h 46"/>
                <a:gd name="T107" fmla="*/ 22 w 22"/>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 h="46">
                  <a:moveTo>
                    <a:pt x="0" y="28"/>
                  </a:moveTo>
                  <a:lnTo>
                    <a:pt x="8" y="46"/>
                  </a:lnTo>
                  <a:lnTo>
                    <a:pt x="10" y="46"/>
                  </a:lnTo>
                  <a:lnTo>
                    <a:pt x="12" y="46"/>
                  </a:lnTo>
                  <a:lnTo>
                    <a:pt x="12" y="45"/>
                  </a:lnTo>
                  <a:lnTo>
                    <a:pt x="14" y="43"/>
                  </a:lnTo>
                  <a:lnTo>
                    <a:pt x="16" y="39"/>
                  </a:lnTo>
                  <a:lnTo>
                    <a:pt x="18" y="37"/>
                  </a:lnTo>
                  <a:lnTo>
                    <a:pt x="18" y="33"/>
                  </a:lnTo>
                  <a:lnTo>
                    <a:pt x="20" y="30"/>
                  </a:lnTo>
                  <a:lnTo>
                    <a:pt x="20" y="26"/>
                  </a:lnTo>
                  <a:lnTo>
                    <a:pt x="22" y="22"/>
                  </a:lnTo>
                  <a:lnTo>
                    <a:pt x="20" y="17"/>
                  </a:lnTo>
                  <a:lnTo>
                    <a:pt x="20" y="15"/>
                  </a:lnTo>
                  <a:lnTo>
                    <a:pt x="18" y="11"/>
                  </a:lnTo>
                  <a:lnTo>
                    <a:pt x="16" y="9"/>
                  </a:lnTo>
                  <a:lnTo>
                    <a:pt x="16" y="8"/>
                  </a:lnTo>
                  <a:lnTo>
                    <a:pt x="14" y="4"/>
                  </a:lnTo>
                  <a:lnTo>
                    <a:pt x="12" y="2"/>
                  </a:lnTo>
                  <a:lnTo>
                    <a:pt x="10" y="2"/>
                  </a:lnTo>
                  <a:lnTo>
                    <a:pt x="6" y="0"/>
                  </a:lnTo>
                  <a:lnTo>
                    <a:pt x="4" y="0"/>
                  </a:lnTo>
                  <a:lnTo>
                    <a:pt x="0" y="28"/>
                  </a:lnTo>
                  <a:close/>
                </a:path>
              </a:pathLst>
            </a:custGeom>
            <a:solidFill>
              <a:srgbClr val="FCEF00"/>
            </a:solidFill>
            <a:ln w="9525">
              <a:noFill/>
              <a:round/>
              <a:headEnd/>
              <a:tailEnd/>
            </a:ln>
          </p:spPr>
          <p:txBody>
            <a:bodyPr/>
            <a:lstStyle/>
            <a:p>
              <a:endParaRPr lang="en-US"/>
            </a:p>
          </p:txBody>
        </p:sp>
        <p:sp>
          <p:nvSpPr>
            <p:cNvPr id="68" name="Freeform 63"/>
            <p:cNvSpPr>
              <a:spLocks/>
            </p:cNvSpPr>
            <p:nvPr/>
          </p:nvSpPr>
          <p:spPr bwMode="auto">
            <a:xfrm>
              <a:off x="3691" y="1519"/>
              <a:ext cx="27" cy="52"/>
            </a:xfrm>
            <a:custGeom>
              <a:avLst/>
              <a:gdLst>
                <a:gd name="T0" fmla="*/ 0 w 27"/>
                <a:gd name="T1" fmla="*/ 41 h 52"/>
                <a:gd name="T2" fmla="*/ 6 w 27"/>
                <a:gd name="T3" fmla="*/ 52 h 52"/>
                <a:gd name="T4" fmla="*/ 12 w 27"/>
                <a:gd name="T5" fmla="*/ 46 h 52"/>
                <a:gd name="T6" fmla="*/ 15 w 27"/>
                <a:gd name="T7" fmla="*/ 41 h 52"/>
                <a:gd name="T8" fmla="*/ 21 w 27"/>
                <a:gd name="T9" fmla="*/ 35 h 52"/>
                <a:gd name="T10" fmla="*/ 23 w 27"/>
                <a:gd name="T11" fmla="*/ 29 h 52"/>
                <a:gd name="T12" fmla="*/ 27 w 27"/>
                <a:gd name="T13" fmla="*/ 22 h 52"/>
                <a:gd name="T14" fmla="*/ 27 w 27"/>
                <a:gd name="T15" fmla="*/ 16 h 52"/>
                <a:gd name="T16" fmla="*/ 27 w 27"/>
                <a:gd name="T17" fmla="*/ 9 h 52"/>
                <a:gd name="T18" fmla="*/ 25 w 27"/>
                <a:gd name="T19" fmla="*/ 0 h 52"/>
                <a:gd name="T20" fmla="*/ 23 w 27"/>
                <a:gd name="T21" fmla="*/ 2 h 52"/>
                <a:gd name="T22" fmla="*/ 19 w 27"/>
                <a:gd name="T23" fmla="*/ 4 h 52"/>
                <a:gd name="T24" fmla="*/ 17 w 27"/>
                <a:gd name="T25" fmla="*/ 5 h 52"/>
                <a:gd name="T26" fmla="*/ 15 w 27"/>
                <a:gd name="T27" fmla="*/ 9 h 52"/>
                <a:gd name="T28" fmla="*/ 12 w 27"/>
                <a:gd name="T29" fmla="*/ 13 h 52"/>
                <a:gd name="T30" fmla="*/ 10 w 27"/>
                <a:gd name="T31" fmla="*/ 16 h 52"/>
                <a:gd name="T32" fmla="*/ 6 w 27"/>
                <a:gd name="T33" fmla="*/ 18 h 52"/>
                <a:gd name="T34" fmla="*/ 2 w 27"/>
                <a:gd name="T35" fmla="*/ 20 h 52"/>
                <a:gd name="T36" fmla="*/ 2 w 27"/>
                <a:gd name="T37" fmla="*/ 24 h 52"/>
                <a:gd name="T38" fmla="*/ 0 w 27"/>
                <a:gd name="T39" fmla="*/ 26 h 52"/>
                <a:gd name="T40" fmla="*/ 0 w 27"/>
                <a:gd name="T41" fmla="*/ 28 h 52"/>
                <a:gd name="T42" fmla="*/ 0 w 27"/>
                <a:gd name="T43" fmla="*/ 31 h 52"/>
                <a:gd name="T44" fmla="*/ 0 w 27"/>
                <a:gd name="T45" fmla="*/ 33 h 52"/>
                <a:gd name="T46" fmla="*/ 0 w 27"/>
                <a:gd name="T47" fmla="*/ 35 h 52"/>
                <a:gd name="T48" fmla="*/ 0 w 27"/>
                <a:gd name="T49" fmla="*/ 37 h 52"/>
                <a:gd name="T50" fmla="*/ 0 w 27"/>
                <a:gd name="T51" fmla="*/ 41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
                <a:gd name="T79" fmla="*/ 0 h 52"/>
                <a:gd name="T80" fmla="*/ 27 w 27"/>
                <a:gd name="T81" fmla="*/ 52 h 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 h="52">
                  <a:moveTo>
                    <a:pt x="0" y="41"/>
                  </a:moveTo>
                  <a:lnTo>
                    <a:pt x="6" y="52"/>
                  </a:lnTo>
                  <a:lnTo>
                    <a:pt x="12" y="46"/>
                  </a:lnTo>
                  <a:lnTo>
                    <a:pt x="15" y="41"/>
                  </a:lnTo>
                  <a:lnTo>
                    <a:pt x="21" y="35"/>
                  </a:lnTo>
                  <a:lnTo>
                    <a:pt x="23" y="29"/>
                  </a:lnTo>
                  <a:lnTo>
                    <a:pt x="27" y="22"/>
                  </a:lnTo>
                  <a:lnTo>
                    <a:pt x="27" y="16"/>
                  </a:lnTo>
                  <a:lnTo>
                    <a:pt x="27" y="9"/>
                  </a:lnTo>
                  <a:lnTo>
                    <a:pt x="25" y="0"/>
                  </a:lnTo>
                  <a:lnTo>
                    <a:pt x="23" y="2"/>
                  </a:lnTo>
                  <a:lnTo>
                    <a:pt x="19" y="4"/>
                  </a:lnTo>
                  <a:lnTo>
                    <a:pt x="17" y="5"/>
                  </a:lnTo>
                  <a:lnTo>
                    <a:pt x="15" y="9"/>
                  </a:lnTo>
                  <a:lnTo>
                    <a:pt x="12" y="13"/>
                  </a:lnTo>
                  <a:lnTo>
                    <a:pt x="10" y="16"/>
                  </a:lnTo>
                  <a:lnTo>
                    <a:pt x="6" y="18"/>
                  </a:lnTo>
                  <a:lnTo>
                    <a:pt x="2" y="20"/>
                  </a:lnTo>
                  <a:lnTo>
                    <a:pt x="2" y="24"/>
                  </a:lnTo>
                  <a:lnTo>
                    <a:pt x="0" y="26"/>
                  </a:lnTo>
                  <a:lnTo>
                    <a:pt x="0" y="28"/>
                  </a:lnTo>
                  <a:lnTo>
                    <a:pt x="0" y="31"/>
                  </a:lnTo>
                  <a:lnTo>
                    <a:pt x="0" y="33"/>
                  </a:lnTo>
                  <a:lnTo>
                    <a:pt x="0" y="35"/>
                  </a:lnTo>
                  <a:lnTo>
                    <a:pt x="0" y="37"/>
                  </a:lnTo>
                  <a:lnTo>
                    <a:pt x="0" y="41"/>
                  </a:lnTo>
                  <a:close/>
                </a:path>
              </a:pathLst>
            </a:custGeom>
            <a:solidFill>
              <a:srgbClr val="FCEF00"/>
            </a:solidFill>
            <a:ln w="9525">
              <a:noFill/>
              <a:round/>
              <a:headEnd/>
              <a:tailEnd/>
            </a:ln>
          </p:spPr>
          <p:txBody>
            <a:bodyPr/>
            <a:lstStyle/>
            <a:p>
              <a:endParaRPr lang="en-US"/>
            </a:p>
          </p:txBody>
        </p:sp>
        <p:sp>
          <p:nvSpPr>
            <p:cNvPr id="69" name="Freeform 64"/>
            <p:cNvSpPr>
              <a:spLocks/>
            </p:cNvSpPr>
            <p:nvPr/>
          </p:nvSpPr>
          <p:spPr bwMode="auto">
            <a:xfrm>
              <a:off x="3736" y="1691"/>
              <a:ext cx="30" cy="48"/>
            </a:xfrm>
            <a:custGeom>
              <a:avLst/>
              <a:gdLst>
                <a:gd name="T0" fmla="*/ 2 w 30"/>
                <a:gd name="T1" fmla="*/ 22 h 48"/>
                <a:gd name="T2" fmla="*/ 2 w 30"/>
                <a:gd name="T3" fmla="*/ 26 h 48"/>
                <a:gd name="T4" fmla="*/ 6 w 30"/>
                <a:gd name="T5" fmla="*/ 30 h 48"/>
                <a:gd name="T6" fmla="*/ 8 w 30"/>
                <a:gd name="T7" fmla="*/ 35 h 48"/>
                <a:gd name="T8" fmla="*/ 10 w 30"/>
                <a:gd name="T9" fmla="*/ 37 h 48"/>
                <a:gd name="T10" fmla="*/ 14 w 30"/>
                <a:gd name="T11" fmla="*/ 41 h 48"/>
                <a:gd name="T12" fmla="*/ 18 w 30"/>
                <a:gd name="T13" fmla="*/ 44 h 48"/>
                <a:gd name="T14" fmla="*/ 22 w 30"/>
                <a:gd name="T15" fmla="*/ 46 h 48"/>
                <a:gd name="T16" fmla="*/ 26 w 30"/>
                <a:gd name="T17" fmla="*/ 46 h 48"/>
                <a:gd name="T18" fmla="*/ 26 w 30"/>
                <a:gd name="T19" fmla="*/ 46 h 48"/>
                <a:gd name="T20" fmla="*/ 26 w 30"/>
                <a:gd name="T21" fmla="*/ 48 h 48"/>
                <a:gd name="T22" fmla="*/ 28 w 30"/>
                <a:gd name="T23" fmla="*/ 48 h 48"/>
                <a:gd name="T24" fmla="*/ 28 w 30"/>
                <a:gd name="T25" fmla="*/ 48 h 48"/>
                <a:gd name="T26" fmla="*/ 28 w 30"/>
                <a:gd name="T27" fmla="*/ 48 h 48"/>
                <a:gd name="T28" fmla="*/ 28 w 30"/>
                <a:gd name="T29" fmla="*/ 48 h 48"/>
                <a:gd name="T30" fmla="*/ 28 w 30"/>
                <a:gd name="T31" fmla="*/ 48 h 48"/>
                <a:gd name="T32" fmla="*/ 28 w 30"/>
                <a:gd name="T33" fmla="*/ 48 h 48"/>
                <a:gd name="T34" fmla="*/ 30 w 30"/>
                <a:gd name="T35" fmla="*/ 46 h 48"/>
                <a:gd name="T36" fmla="*/ 30 w 30"/>
                <a:gd name="T37" fmla="*/ 44 h 48"/>
                <a:gd name="T38" fmla="*/ 28 w 30"/>
                <a:gd name="T39" fmla="*/ 43 h 48"/>
                <a:gd name="T40" fmla="*/ 28 w 30"/>
                <a:gd name="T41" fmla="*/ 41 h 48"/>
                <a:gd name="T42" fmla="*/ 28 w 30"/>
                <a:gd name="T43" fmla="*/ 39 h 48"/>
                <a:gd name="T44" fmla="*/ 28 w 30"/>
                <a:gd name="T45" fmla="*/ 37 h 48"/>
                <a:gd name="T46" fmla="*/ 28 w 30"/>
                <a:gd name="T47" fmla="*/ 33 h 48"/>
                <a:gd name="T48" fmla="*/ 28 w 30"/>
                <a:gd name="T49" fmla="*/ 31 h 48"/>
                <a:gd name="T50" fmla="*/ 28 w 30"/>
                <a:gd name="T51" fmla="*/ 26 h 48"/>
                <a:gd name="T52" fmla="*/ 26 w 30"/>
                <a:gd name="T53" fmla="*/ 22 h 48"/>
                <a:gd name="T54" fmla="*/ 24 w 30"/>
                <a:gd name="T55" fmla="*/ 17 h 48"/>
                <a:gd name="T56" fmla="*/ 20 w 30"/>
                <a:gd name="T57" fmla="*/ 13 h 48"/>
                <a:gd name="T58" fmla="*/ 16 w 30"/>
                <a:gd name="T59" fmla="*/ 9 h 48"/>
                <a:gd name="T60" fmla="*/ 14 w 30"/>
                <a:gd name="T61" fmla="*/ 6 h 48"/>
                <a:gd name="T62" fmla="*/ 10 w 30"/>
                <a:gd name="T63" fmla="*/ 4 h 48"/>
                <a:gd name="T64" fmla="*/ 6 w 30"/>
                <a:gd name="T65" fmla="*/ 0 h 48"/>
                <a:gd name="T66" fmla="*/ 4 w 30"/>
                <a:gd name="T67" fmla="*/ 4 h 48"/>
                <a:gd name="T68" fmla="*/ 2 w 30"/>
                <a:gd name="T69" fmla="*/ 6 h 48"/>
                <a:gd name="T70" fmla="*/ 0 w 30"/>
                <a:gd name="T71" fmla="*/ 7 h 48"/>
                <a:gd name="T72" fmla="*/ 0 w 30"/>
                <a:gd name="T73" fmla="*/ 11 h 48"/>
                <a:gd name="T74" fmla="*/ 0 w 30"/>
                <a:gd name="T75" fmla="*/ 13 h 48"/>
                <a:gd name="T76" fmla="*/ 0 w 30"/>
                <a:gd name="T77" fmla="*/ 17 h 48"/>
                <a:gd name="T78" fmla="*/ 2 w 30"/>
                <a:gd name="T79" fmla="*/ 19 h 48"/>
                <a:gd name="T80" fmla="*/ 2 w 30"/>
                <a:gd name="T81" fmla="*/ 22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
                <a:gd name="T124" fmla="*/ 0 h 48"/>
                <a:gd name="T125" fmla="*/ 30 w 30"/>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 h="48">
                  <a:moveTo>
                    <a:pt x="2" y="22"/>
                  </a:moveTo>
                  <a:lnTo>
                    <a:pt x="2" y="26"/>
                  </a:lnTo>
                  <a:lnTo>
                    <a:pt x="6" y="30"/>
                  </a:lnTo>
                  <a:lnTo>
                    <a:pt x="8" y="35"/>
                  </a:lnTo>
                  <a:lnTo>
                    <a:pt x="10" y="37"/>
                  </a:lnTo>
                  <a:lnTo>
                    <a:pt x="14" y="41"/>
                  </a:lnTo>
                  <a:lnTo>
                    <a:pt x="18" y="44"/>
                  </a:lnTo>
                  <a:lnTo>
                    <a:pt x="22" y="46"/>
                  </a:lnTo>
                  <a:lnTo>
                    <a:pt x="26" y="46"/>
                  </a:lnTo>
                  <a:lnTo>
                    <a:pt x="26" y="48"/>
                  </a:lnTo>
                  <a:lnTo>
                    <a:pt x="28" y="48"/>
                  </a:lnTo>
                  <a:lnTo>
                    <a:pt x="30" y="46"/>
                  </a:lnTo>
                  <a:lnTo>
                    <a:pt x="30" y="44"/>
                  </a:lnTo>
                  <a:lnTo>
                    <a:pt x="28" y="43"/>
                  </a:lnTo>
                  <a:lnTo>
                    <a:pt x="28" y="41"/>
                  </a:lnTo>
                  <a:lnTo>
                    <a:pt x="28" y="39"/>
                  </a:lnTo>
                  <a:lnTo>
                    <a:pt x="28" y="37"/>
                  </a:lnTo>
                  <a:lnTo>
                    <a:pt x="28" y="33"/>
                  </a:lnTo>
                  <a:lnTo>
                    <a:pt x="28" y="31"/>
                  </a:lnTo>
                  <a:lnTo>
                    <a:pt x="28" y="26"/>
                  </a:lnTo>
                  <a:lnTo>
                    <a:pt x="26" y="22"/>
                  </a:lnTo>
                  <a:lnTo>
                    <a:pt x="24" y="17"/>
                  </a:lnTo>
                  <a:lnTo>
                    <a:pt x="20" y="13"/>
                  </a:lnTo>
                  <a:lnTo>
                    <a:pt x="16" y="9"/>
                  </a:lnTo>
                  <a:lnTo>
                    <a:pt x="14" y="6"/>
                  </a:lnTo>
                  <a:lnTo>
                    <a:pt x="10" y="4"/>
                  </a:lnTo>
                  <a:lnTo>
                    <a:pt x="6" y="0"/>
                  </a:lnTo>
                  <a:lnTo>
                    <a:pt x="4" y="4"/>
                  </a:lnTo>
                  <a:lnTo>
                    <a:pt x="2" y="6"/>
                  </a:lnTo>
                  <a:lnTo>
                    <a:pt x="0" y="7"/>
                  </a:lnTo>
                  <a:lnTo>
                    <a:pt x="0" y="11"/>
                  </a:lnTo>
                  <a:lnTo>
                    <a:pt x="0" y="13"/>
                  </a:lnTo>
                  <a:lnTo>
                    <a:pt x="0" y="17"/>
                  </a:lnTo>
                  <a:lnTo>
                    <a:pt x="2" y="19"/>
                  </a:lnTo>
                  <a:lnTo>
                    <a:pt x="2" y="22"/>
                  </a:lnTo>
                  <a:close/>
                </a:path>
              </a:pathLst>
            </a:custGeom>
            <a:solidFill>
              <a:srgbClr val="FCEF00"/>
            </a:solidFill>
            <a:ln w="9525">
              <a:noFill/>
              <a:round/>
              <a:headEnd/>
              <a:tailEnd/>
            </a:ln>
          </p:spPr>
          <p:txBody>
            <a:bodyPr/>
            <a:lstStyle/>
            <a:p>
              <a:endParaRPr lang="en-US"/>
            </a:p>
          </p:txBody>
        </p:sp>
        <p:sp>
          <p:nvSpPr>
            <p:cNvPr id="70" name="Freeform 65"/>
            <p:cNvSpPr>
              <a:spLocks/>
            </p:cNvSpPr>
            <p:nvPr/>
          </p:nvSpPr>
          <p:spPr bwMode="auto">
            <a:xfrm>
              <a:off x="3681" y="1471"/>
              <a:ext cx="29" cy="57"/>
            </a:xfrm>
            <a:custGeom>
              <a:avLst/>
              <a:gdLst>
                <a:gd name="T0" fmla="*/ 0 w 29"/>
                <a:gd name="T1" fmla="*/ 52 h 57"/>
                <a:gd name="T2" fmla="*/ 2 w 29"/>
                <a:gd name="T3" fmla="*/ 52 h 57"/>
                <a:gd name="T4" fmla="*/ 2 w 29"/>
                <a:gd name="T5" fmla="*/ 53 h 57"/>
                <a:gd name="T6" fmla="*/ 2 w 29"/>
                <a:gd name="T7" fmla="*/ 53 h 57"/>
                <a:gd name="T8" fmla="*/ 2 w 29"/>
                <a:gd name="T9" fmla="*/ 55 h 57"/>
                <a:gd name="T10" fmla="*/ 4 w 29"/>
                <a:gd name="T11" fmla="*/ 55 h 57"/>
                <a:gd name="T12" fmla="*/ 4 w 29"/>
                <a:gd name="T13" fmla="*/ 57 h 57"/>
                <a:gd name="T14" fmla="*/ 6 w 29"/>
                <a:gd name="T15" fmla="*/ 57 h 57"/>
                <a:gd name="T16" fmla="*/ 6 w 29"/>
                <a:gd name="T17" fmla="*/ 57 h 57"/>
                <a:gd name="T18" fmla="*/ 10 w 29"/>
                <a:gd name="T19" fmla="*/ 55 h 57"/>
                <a:gd name="T20" fmla="*/ 14 w 29"/>
                <a:gd name="T21" fmla="*/ 53 h 57"/>
                <a:gd name="T22" fmla="*/ 16 w 29"/>
                <a:gd name="T23" fmla="*/ 50 h 57"/>
                <a:gd name="T24" fmla="*/ 20 w 29"/>
                <a:gd name="T25" fmla="*/ 48 h 57"/>
                <a:gd name="T26" fmla="*/ 23 w 29"/>
                <a:gd name="T27" fmla="*/ 44 h 57"/>
                <a:gd name="T28" fmla="*/ 25 w 29"/>
                <a:gd name="T29" fmla="*/ 40 h 57"/>
                <a:gd name="T30" fmla="*/ 27 w 29"/>
                <a:gd name="T31" fmla="*/ 37 h 57"/>
                <a:gd name="T32" fmla="*/ 27 w 29"/>
                <a:gd name="T33" fmla="*/ 31 h 57"/>
                <a:gd name="T34" fmla="*/ 29 w 29"/>
                <a:gd name="T35" fmla="*/ 27 h 57"/>
                <a:gd name="T36" fmla="*/ 29 w 29"/>
                <a:gd name="T37" fmla="*/ 24 h 57"/>
                <a:gd name="T38" fmla="*/ 29 w 29"/>
                <a:gd name="T39" fmla="*/ 20 h 57"/>
                <a:gd name="T40" fmla="*/ 29 w 29"/>
                <a:gd name="T41" fmla="*/ 16 h 57"/>
                <a:gd name="T42" fmla="*/ 27 w 29"/>
                <a:gd name="T43" fmla="*/ 13 h 57"/>
                <a:gd name="T44" fmla="*/ 27 w 29"/>
                <a:gd name="T45" fmla="*/ 9 h 57"/>
                <a:gd name="T46" fmla="*/ 25 w 29"/>
                <a:gd name="T47" fmla="*/ 5 h 57"/>
                <a:gd name="T48" fmla="*/ 23 w 29"/>
                <a:gd name="T49" fmla="*/ 2 h 57"/>
                <a:gd name="T50" fmla="*/ 23 w 29"/>
                <a:gd name="T51" fmla="*/ 2 h 57"/>
                <a:gd name="T52" fmla="*/ 22 w 29"/>
                <a:gd name="T53" fmla="*/ 2 h 57"/>
                <a:gd name="T54" fmla="*/ 22 w 29"/>
                <a:gd name="T55" fmla="*/ 2 h 57"/>
                <a:gd name="T56" fmla="*/ 22 w 29"/>
                <a:gd name="T57" fmla="*/ 2 h 57"/>
                <a:gd name="T58" fmla="*/ 22 w 29"/>
                <a:gd name="T59" fmla="*/ 0 h 57"/>
                <a:gd name="T60" fmla="*/ 22 w 29"/>
                <a:gd name="T61" fmla="*/ 0 h 57"/>
                <a:gd name="T62" fmla="*/ 22 w 29"/>
                <a:gd name="T63" fmla="*/ 0 h 57"/>
                <a:gd name="T64" fmla="*/ 22 w 29"/>
                <a:gd name="T65" fmla="*/ 0 h 57"/>
                <a:gd name="T66" fmla="*/ 16 w 29"/>
                <a:gd name="T67" fmla="*/ 5 h 57"/>
                <a:gd name="T68" fmla="*/ 12 w 29"/>
                <a:gd name="T69" fmla="*/ 11 h 57"/>
                <a:gd name="T70" fmla="*/ 8 w 29"/>
                <a:gd name="T71" fmla="*/ 16 h 57"/>
                <a:gd name="T72" fmla="*/ 4 w 29"/>
                <a:gd name="T73" fmla="*/ 24 h 57"/>
                <a:gd name="T74" fmla="*/ 2 w 29"/>
                <a:gd name="T75" fmla="*/ 29 h 57"/>
                <a:gd name="T76" fmla="*/ 0 w 29"/>
                <a:gd name="T77" fmla="*/ 37 h 57"/>
                <a:gd name="T78" fmla="*/ 0 w 29"/>
                <a:gd name="T79" fmla="*/ 44 h 57"/>
                <a:gd name="T80" fmla="*/ 0 w 29"/>
                <a:gd name="T81" fmla="*/ 52 h 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
                <a:gd name="T124" fmla="*/ 0 h 57"/>
                <a:gd name="T125" fmla="*/ 29 w 29"/>
                <a:gd name="T126" fmla="*/ 57 h 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 h="57">
                  <a:moveTo>
                    <a:pt x="0" y="52"/>
                  </a:moveTo>
                  <a:lnTo>
                    <a:pt x="2" y="52"/>
                  </a:lnTo>
                  <a:lnTo>
                    <a:pt x="2" y="53"/>
                  </a:lnTo>
                  <a:lnTo>
                    <a:pt x="2" y="55"/>
                  </a:lnTo>
                  <a:lnTo>
                    <a:pt x="4" y="55"/>
                  </a:lnTo>
                  <a:lnTo>
                    <a:pt x="4" y="57"/>
                  </a:lnTo>
                  <a:lnTo>
                    <a:pt x="6" y="57"/>
                  </a:lnTo>
                  <a:lnTo>
                    <a:pt x="10" y="55"/>
                  </a:lnTo>
                  <a:lnTo>
                    <a:pt x="14" y="53"/>
                  </a:lnTo>
                  <a:lnTo>
                    <a:pt x="16" y="50"/>
                  </a:lnTo>
                  <a:lnTo>
                    <a:pt x="20" y="48"/>
                  </a:lnTo>
                  <a:lnTo>
                    <a:pt x="23" y="44"/>
                  </a:lnTo>
                  <a:lnTo>
                    <a:pt x="25" y="40"/>
                  </a:lnTo>
                  <a:lnTo>
                    <a:pt x="27" y="37"/>
                  </a:lnTo>
                  <a:lnTo>
                    <a:pt x="27" y="31"/>
                  </a:lnTo>
                  <a:lnTo>
                    <a:pt x="29" y="27"/>
                  </a:lnTo>
                  <a:lnTo>
                    <a:pt x="29" y="24"/>
                  </a:lnTo>
                  <a:lnTo>
                    <a:pt x="29" y="20"/>
                  </a:lnTo>
                  <a:lnTo>
                    <a:pt x="29" y="16"/>
                  </a:lnTo>
                  <a:lnTo>
                    <a:pt x="27" y="13"/>
                  </a:lnTo>
                  <a:lnTo>
                    <a:pt x="27" y="9"/>
                  </a:lnTo>
                  <a:lnTo>
                    <a:pt x="25" y="5"/>
                  </a:lnTo>
                  <a:lnTo>
                    <a:pt x="23" y="2"/>
                  </a:lnTo>
                  <a:lnTo>
                    <a:pt x="22" y="2"/>
                  </a:lnTo>
                  <a:lnTo>
                    <a:pt x="22" y="0"/>
                  </a:lnTo>
                  <a:lnTo>
                    <a:pt x="16" y="5"/>
                  </a:lnTo>
                  <a:lnTo>
                    <a:pt x="12" y="11"/>
                  </a:lnTo>
                  <a:lnTo>
                    <a:pt x="8" y="16"/>
                  </a:lnTo>
                  <a:lnTo>
                    <a:pt x="4" y="24"/>
                  </a:lnTo>
                  <a:lnTo>
                    <a:pt x="2" y="29"/>
                  </a:lnTo>
                  <a:lnTo>
                    <a:pt x="0" y="37"/>
                  </a:lnTo>
                  <a:lnTo>
                    <a:pt x="0" y="44"/>
                  </a:lnTo>
                  <a:lnTo>
                    <a:pt x="0" y="52"/>
                  </a:lnTo>
                  <a:close/>
                </a:path>
              </a:pathLst>
            </a:custGeom>
            <a:solidFill>
              <a:srgbClr val="FCEF00"/>
            </a:solidFill>
            <a:ln w="9525">
              <a:noFill/>
              <a:round/>
              <a:headEnd/>
              <a:tailEnd/>
            </a:ln>
          </p:spPr>
          <p:txBody>
            <a:bodyPr/>
            <a:lstStyle/>
            <a:p>
              <a:endParaRPr lang="en-US"/>
            </a:p>
          </p:txBody>
        </p:sp>
        <p:sp>
          <p:nvSpPr>
            <p:cNvPr id="71" name="Freeform 66"/>
            <p:cNvSpPr>
              <a:spLocks/>
            </p:cNvSpPr>
            <p:nvPr/>
          </p:nvSpPr>
          <p:spPr bwMode="auto">
            <a:xfrm>
              <a:off x="3667" y="1426"/>
              <a:ext cx="28" cy="56"/>
            </a:xfrm>
            <a:custGeom>
              <a:avLst/>
              <a:gdLst>
                <a:gd name="T0" fmla="*/ 0 w 28"/>
                <a:gd name="T1" fmla="*/ 41 h 56"/>
                <a:gd name="T2" fmla="*/ 0 w 28"/>
                <a:gd name="T3" fmla="*/ 43 h 56"/>
                <a:gd name="T4" fmla="*/ 0 w 28"/>
                <a:gd name="T5" fmla="*/ 45 h 56"/>
                <a:gd name="T6" fmla="*/ 2 w 28"/>
                <a:gd name="T7" fmla="*/ 47 h 56"/>
                <a:gd name="T8" fmla="*/ 2 w 28"/>
                <a:gd name="T9" fmla="*/ 48 h 56"/>
                <a:gd name="T10" fmla="*/ 2 w 28"/>
                <a:gd name="T11" fmla="*/ 52 h 56"/>
                <a:gd name="T12" fmla="*/ 4 w 28"/>
                <a:gd name="T13" fmla="*/ 52 h 56"/>
                <a:gd name="T14" fmla="*/ 6 w 28"/>
                <a:gd name="T15" fmla="*/ 54 h 56"/>
                <a:gd name="T16" fmla="*/ 8 w 28"/>
                <a:gd name="T17" fmla="*/ 56 h 56"/>
                <a:gd name="T18" fmla="*/ 8 w 28"/>
                <a:gd name="T19" fmla="*/ 56 h 56"/>
                <a:gd name="T20" fmla="*/ 8 w 28"/>
                <a:gd name="T21" fmla="*/ 56 h 56"/>
                <a:gd name="T22" fmla="*/ 8 w 28"/>
                <a:gd name="T23" fmla="*/ 56 h 56"/>
                <a:gd name="T24" fmla="*/ 8 w 28"/>
                <a:gd name="T25" fmla="*/ 56 h 56"/>
                <a:gd name="T26" fmla="*/ 8 w 28"/>
                <a:gd name="T27" fmla="*/ 56 h 56"/>
                <a:gd name="T28" fmla="*/ 10 w 28"/>
                <a:gd name="T29" fmla="*/ 56 h 56"/>
                <a:gd name="T30" fmla="*/ 10 w 28"/>
                <a:gd name="T31" fmla="*/ 56 h 56"/>
                <a:gd name="T32" fmla="*/ 10 w 28"/>
                <a:gd name="T33" fmla="*/ 56 h 56"/>
                <a:gd name="T34" fmla="*/ 14 w 28"/>
                <a:gd name="T35" fmla="*/ 54 h 56"/>
                <a:gd name="T36" fmla="*/ 16 w 28"/>
                <a:gd name="T37" fmla="*/ 52 h 56"/>
                <a:gd name="T38" fmla="*/ 20 w 28"/>
                <a:gd name="T39" fmla="*/ 48 h 56"/>
                <a:gd name="T40" fmla="*/ 22 w 28"/>
                <a:gd name="T41" fmla="*/ 45 h 56"/>
                <a:gd name="T42" fmla="*/ 24 w 28"/>
                <a:gd name="T43" fmla="*/ 41 h 56"/>
                <a:gd name="T44" fmla="*/ 26 w 28"/>
                <a:gd name="T45" fmla="*/ 37 h 56"/>
                <a:gd name="T46" fmla="*/ 26 w 28"/>
                <a:gd name="T47" fmla="*/ 34 h 56"/>
                <a:gd name="T48" fmla="*/ 28 w 28"/>
                <a:gd name="T49" fmla="*/ 28 h 56"/>
                <a:gd name="T50" fmla="*/ 28 w 28"/>
                <a:gd name="T51" fmla="*/ 24 h 56"/>
                <a:gd name="T52" fmla="*/ 26 w 28"/>
                <a:gd name="T53" fmla="*/ 21 h 56"/>
                <a:gd name="T54" fmla="*/ 26 w 28"/>
                <a:gd name="T55" fmla="*/ 17 h 56"/>
                <a:gd name="T56" fmla="*/ 24 w 28"/>
                <a:gd name="T57" fmla="*/ 11 h 56"/>
                <a:gd name="T58" fmla="*/ 22 w 28"/>
                <a:gd name="T59" fmla="*/ 8 h 56"/>
                <a:gd name="T60" fmla="*/ 20 w 28"/>
                <a:gd name="T61" fmla="*/ 6 h 56"/>
                <a:gd name="T62" fmla="*/ 18 w 28"/>
                <a:gd name="T63" fmla="*/ 2 h 56"/>
                <a:gd name="T64" fmla="*/ 14 w 28"/>
                <a:gd name="T65" fmla="*/ 0 h 56"/>
                <a:gd name="T66" fmla="*/ 14 w 28"/>
                <a:gd name="T67" fmla="*/ 4 h 56"/>
                <a:gd name="T68" fmla="*/ 12 w 28"/>
                <a:gd name="T69" fmla="*/ 6 h 56"/>
                <a:gd name="T70" fmla="*/ 10 w 28"/>
                <a:gd name="T71" fmla="*/ 9 h 56"/>
                <a:gd name="T72" fmla="*/ 8 w 28"/>
                <a:gd name="T73" fmla="*/ 13 h 56"/>
                <a:gd name="T74" fmla="*/ 6 w 28"/>
                <a:gd name="T75" fmla="*/ 17 h 56"/>
                <a:gd name="T76" fmla="*/ 6 w 28"/>
                <a:gd name="T77" fmla="*/ 21 h 56"/>
                <a:gd name="T78" fmla="*/ 4 w 28"/>
                <a:gd name="T79" fmla="*/ 24 h 56"/>
                <a:gd name="T80" fmla="*/ 2 w 28"/>
                <a:gd name="T81" fmla="*/ 28 h 56"/>
                <a:gd name="T82" fmla="*/ 2 w 28"/>
                <a:gd name="T83" fmla="*/ 30 h 56"/>
                <a:gd name="T84" fmla="*/ 2 w 28"/>
                <a:gd name="T85" fmla="*/ 32 h 56"/>
                <a:gd name="T86" fmla="*/ 2 w 28"/>
                <a:gd name="T87" fmla="*/ 34 h 56"/>
                <a:gd name="T88" fmla="*/ 0 w 28"/>
                <a:gd name="T89" fmla="*/ 35 h 56"/>
                <a:gd name="T90" fmla="*/ 0 w 28"/>
                <a:gd name="T91" fmla="*/ 37 h 56"/>
                <a:gd name="T92" fmla="*/ 0 w 28"/>
                <a:gd name="T93" fmla="*/ 39 h 56"/>
                <a:gd name="T94" fmla="*/ 0 w 28"/>
                <a:gd name="T95" fmla="*/ 41 h 56"/>
                <a:gd name="T96" fmla="*/ 0 w 28"/>
                <a:gd name="T97" fmla="*/ 41 h 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56"/>
                <a:gd name="T149" fmla="*/ 28 w 28"/>
                <a:gd name="T150" fmla="*/ 56 h 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56">
                  <a:moveTo>
                    <a:pt x="0" y="41"/>
                  </a:moveTo>
                  <a:lnTo>
                    <a:pt x="0" y="43"/>
                  </a:lnTo>
                  <a:lnTo>
                    <a:pt x="0" y="45"/>
                  </a:lnTo>
                  <a:lnTo>
                    <a:pt x="2" y="47"/>
                  </a:lnTo>
                  <a:lnTo>
                    <a:pt x="2" y="48"/>
                  </a:lnTo>
                  <a:lnTo>
                    <a:pt x="2" y="52"/>
                  </a:lnTo>
                  <a:lnTo>
                    <a:pt x="4" y="52"/>
                  </a:lnTo>
                  <a:lnTo>
                    <a:pt x="6" y="54"/>
                  </a:lnTo>
                  <a:lnTo>
                    <a:pt x="8" y="56"/>
                  </a:lnTo>
                  <a:lnTo>
                    <a:pt x="10" y="56"/>
                  </a:lnTo>
                  <a:lnTo>
                    <a:pt x="14" y="54"/>
                  </a:lnTo>
                  <a:lnTo>
                    <a:pt x="16" y="52"/>
                  </a:lnTo>
                  <a:lnTo>
                    <a:pt x="20" y="48"/>
                  </a:lnTo>
                  <a:lnTo>
                    <a:pt x="22" y="45"/>
                  </a:lnTo>
                  <a:lnTo>
                    <a:pt x="24" y="41"/>
                  </a:lnTo>
                  <a:lnTo>
                    <a:pt x="26" y="37"/>
                  </a:lnTo>
                  <a:lnTo>
                    <a:pt x="26" y="34"/>
                  </a:lnTo>
                  <a:lnTo>
                    <a:pt x="28" y="28"/>
                  </a:lnTo>
                  <a:lnTo>
                    <a:pt x="28" y="24"/>
                  </a:lnTo>
                  <a:lnTo>
                    <a:pt x="26" y="21"/>
                  </a:lnTo>
                  <a:lnTo>
                    <a:pt x="26" y="17"/>
                  </a:lnTo>
                  <a:lnTo>
                    <a:pt x="24" y="11"/>
                  </a:lnTo>
                  <a:lnTo>
                    <a:pt x="22" y="8"/>
                  </a:lnTo>
                  <a:lnTo>
                    <a:pt x="20" y="6"/>
                  </a:lnTo>
                  <a:lnTo>
                    <a:pt x="18" y="2"/>
                  </a:lnTo>
                  <a:lnTo>
                    <a:pt x="14" y="0"/>
                  </a:lnTo>
                  <a:lnTo>
                    <a:pt x="14" y="4"/>
                  </a:lnTo>
                  <a:lnTo>
                    <a:pt x="12" y="6"/>
                  </a:lnTo>
                  <a:lnTo>
                    <a:pt x="10" y="9"/>
                  </a:lnTo>
                  <a:lnTo>
                    <a:pt x="8" y="13"/>
                  </a:lnTo>
                  <a:lnTo>
                    <a:pt x="6" y="17"/>
                  </a:lnTo>
                  <a:lnTo>
                    <a:pt x="6" y="21"/>
                  </a:lnTo>
                  <a:lnTo>
                    <a:pt x="4" y="24"/>
                  </a:lnTo>
                  <a:lnTo>
                    <a:pt x="2" y="28"/>
                  </a:lnTo>
                  <a:lnTo>
                    <a:pt x="2" y="30"/>
                  </a:lnTo>
                  <a:lnTo>
                    <a:pt x="2" y="32"/>
                  </a:lnTo>
                  <a:lnTo>
                    <a:pt x="2" y="34"/>
                  </a:lnTo>
                  <a:lnTo>
                    <a:pt x="0" y="35"/>
                  </a:lnTo>
                  <a:lnTo>
                    <a:pt x="0" y="37"/>
                  </a:lnTo>
                  <a:lnTo>
                    <a:pt x="0" y="39"/>
                  </a:lnTo>
                  <a:lnTo>
                    <a:pt x="0" y="41"/>
                  </a:lnTo>
                  <a:close/>
                </a:path>
              </a:pathLst>
            </a:custGeom>
            <a:solidFill>
              <a:srgbClr val="FCEF00"/>
            </a:solidFill>
            <a:ln w="9525">
              <a:noFill/>
              <a:round/>
              <a:headEnd/>
              <a:tailEnd/>
            </a:ln>
          </p:spPr>
          <p:txBody>
            <a:bodyPr/>
            <a:lstStyle/>
            <a:p>
              <a:endParaRPr lang="en-US"/>
            </a:p>
          </p:txBody>
        </p:sp>
        <p:sp>
          <p:nvSpPr>
            <p:cNvPr id="72" name="Freeform 67"/>
            <p:cNvSpPr>
              <a:spLocks/>
            </p:cNvSpPr>
            <p:nvPr/>
          </p:nvSpPr>
          <p:spPr bwMode="auto">
            <a:xfrm>
              <a:off x="3772" y="1711"/>
              <a:ext cx="51" cy="32"/>
            </a:xfrm>
            <a:custGeom>
              <a:avLst/>
              <a:gdLst>
                <a:gd name="T0" fmla="*/ 2 w 51"/>
                <a:gd name="T1" fmla="*/ 11 h 32"/>
                <a:gd name="T2" fmla="*/ 14 w 51"/>
                <a:gd name="T3" fmla="*/ 28 h 32"/>
                <a:gd name="T4" fmla="*/ 18 w 51"/>
                <a:gd name="T5" fmla="*/ 28 h 32"/>
                <a:gd name="T6" fmla="*/ 22 w 51"/>
                <a:gd name="T7" fmla="*/ 30 h 32"/>
                <a:gd name="T8" fmla="*/ 26 w 51"/>
                <a:gd name="T9" fmla="*/ 32 h 32"/>
                <a:gd name="T10" fmla="*/ 29 w 51"/>
                <a:gd name="T11" fmla="*/ 32 h 32"/>
                <a:gd name="T12" fmla="*/ 35 w 51"/>
                <a:gd name="T13" fmla="*/ 32 h 32"/>
                <a:gd name="T14" fmla="*/ 39 w 51"/>
                <a:gd name="T15" fmla="*/ 32 h 32"/>
                <a:gd name="T16" fmla="*/ 45 w 51"/>
                <a:gd name="T17" fmla="*/ 32 h 32"/>
                <a:gd name="T18" fmla="*/ 49 w 51"/>
                <a:gd name="T19" fmla="*/ 30 h 32"/>
                <a:gd name="T20" fmla="*/ 49 w 51"/>
                <a:gd name="T21" fmla="*/ 28 h 32"/>
                <a:gd name="T22" fmla="*/ 49 w 51"/>
                <a:gd name="T23" fmla="*/ 28 h 32"/>
                <a:gd name="T24" fmla="*/ 49 w 51"/>
                <a:gd name="T25" fmla="*/ 28 h 32"/>
                <a:gd name="T26" fmla="*/ 51 w 51"/>
                <a:gd name="T27" fmla="*/ 28 h 32"/>
                <a:gd name="T28" fmla="*/ 51 w 51"/>
                <a:gd name="T29" fmla="*/ 28 h 32"/>
                <a:gd name="T30" fmla="*/ 51 w 51"/>
                <a:gd name="T31" fmla="*/ 28 h 32"/>
                <a:gd name="T32" fmla="*/ 49 w 51"/>
                <a:gd name="T33" fmla="*/ 23 h 32"/>
                <a:gd name="T34" fmla="*/ 45 w 51"/>
                <a:gd name="T35" fmla="*/ 17 h 32"/>
                <a:gd name="T36" fmla="*/ 43 w 51"/>
                <a:gd name="T37" fmla="*/ 13 h 32"/>
                <a:gd name="T38" fmla="*/ 39 w 51"/>
                <a:gd name="T39" fmla="*/ 10 h 32"/>
                <a:gd name="T40" fmla="*/ 35 w 51"/>
                <a:gd name="T41" fmla="*/ 8 h 32"/>
                <a:gd name="T42" fmla="*/ 29 w 51"/>
                <a:gd name="T43" fmla="*/ 4 h 32"/>
                <a:gd name="T44" fmla="*/ 26 w 51"/>
                <a:gd name="T45" fmla="*/ 2 h 32"/>
                <a:gd name="T46" fmla="*/ 20 w 51"/>
                <a:gd name="T47" fmla="*/ 2 h 32"/>
                <a:gd name="T48" fmla="*/ 18 w 51"/>
                <a:gd name="T49" fmla="*/ 0 h 32"/>
                <a:gd name="T50" fmla="*/ 14 w 51"/>
                <a:gd name="T51" fmla="*/ 0 h 32"/>
                <a:gd name="T52" fmla="*/ 12 w 51"/>
                <a:gd name="T53" fmla="*/ 0 h 32"/>
                <a:gd name="T54" fmla="*/ 10 w 51"/>
                <a:gd name="T55" fmla="*/ 0 h 32"/>
                <a:gd name="T56" fmla="*/ 8 w 51"/>
                <a:gd name="T57" fmla="*/ 0 h 32"/>
                <a:gd name="T58" fmla="*/ 4 w 51"/>
                <a:gd name="T59" fmla="*/ 0 h 32"/>
                <a:gd name="T60" fmla="*/ 2 w 51"/>
                <a:gd name="T61" fmla="*/ 2 h 32"/>
                <a:gd name="T62" fmla="*/ 0 w 51"/>
                <a:gd name="T63" fmla="*/ 2 h 32"/>
                <a:gd name="T64" fmla="*/ 2 w 51"/>
                <a:gd name="T65" fmla="*/ 11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
                <a:gd name="T100" fmla="*/ 0 h 32"/>
                <a:gd name="T101" fmla="*/ 51 w 51"/>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 h="32">
                  <a:moveTo>
                    <a:pt x="2" y="11"/>
                  </a:moveTo>
                  <a:lnTo>
                    <a:pt x="14" y="28"/>
                  </a:lnTo>
                  <a:lnTo>
                    <a:pt x="18" y="28"/>
                  </a:lnTo>
                  <a:lnTo>
                    <a:pt x="22" y="30"/>
                  </a:lnTo>
                  <a:lnTo>
                    <a:pt x="26" y="32"/>
                  </a:lnTo>
                  <a:lnTo>
                    <a:pt x="29" y="32"/>
                  </a:lnTo>
                  <a:lnTo>
                    <a:pt x="35" y="32"/>
                  </a:lnTo>
                  <a:lnTo>
                    <a:pt x="39" y="32"/>
                  </a:lnTo>
                  <a:lnTo>
                    <a:pt x="45" y="32"/>
                  </a:lnTo>
                  <a:lnTo>
                    <a:pt x="49" y="30"/>
                  </a:lnTo>
                  <a:lnTo>
                    <a:pt x="49" y="28"/>
                  </a:lnTo>
                  <a:lnTo>
                    <a:pt x="51" y="28"/>
                  </a:lnTo>
                  <a:lnTo>
                    <a:pt x="49" y="23"/>
                  </a:lnTo>
                  <a:lnTo>
                    <a:pt x="45" y="17"/>
                  </a:lnTo>
                  <a:lnTo>
                    <a:pt x="43" y="13"/>
                  </a:lnTo>
                  <a:lnTo>
                    <a:pt x="39" y="10"/>
                  </a:lnTo>
                  <a:lnTo>
                    <a:pt x="35" y="8"/>
                  </a:lnTo>
                  <a:lnTo>
                    <a:pt x="29" y="4"/>
                  </a:lnTo>
                  <a:lnTo>
                    <a:pt x="26" y="2"/>
                  </a:lnTo>
                  <a:lnTo>
                    <a:pt x="20" y="2"/>
                  </a:lnTo>
                  <a:lnTo>
                    <a:pt x="18" y="0"/>
                  </a:lnTo>
                  <a:lnTo>
                    <a:pt x="14" y="0"/>
                  </a:lnTo>
                  <a:lnTo>
                    <a:pt x="12" y="0"/>
                  </a:lnTo>
                  <a:lnTo>
                    <a:pt x="10" y="0"/>
                  </a:lnTo>
                  <a:lnTo>
                    <a:pt x="8" y="0"/>
                  </a:lnTo>
                  <a:lnTo>
                    <a:pt x="4" y="0"/>
                  </a:lnTo>
                  <a:lnTo>
                    <a:pt x="2" y="2"/>
                  </a:lnTo>
                  <a:lnTo>
                    <a:pt x="0" y="2"/>
                  </a:lnTo>
                  <a:lnTo>
                    <a:pt x="2" y="11"/>
                  </a:lnTo>
                  <a:close/>
                </a:path>
              </a:pathLst>
            </a:custGeom>
            <a:solidFill>
              <a:srgbClr val="FCEF00"/>
            </a:solidFill>
            <a:ln w="9525">
              <a:noFill/>
              <a:round/>
              <a:headEnd/>
              <a:tailEnd/>
            </a:ln>
          </p:spPr>
          <p:txBody>
            <a:bodyPr/>
            <a:lstStyle/>
            <a:p>
              <a:endParaRPr lang="en-US"/>
            </a:p>
          </p:txBody>
        </p:sp>
        <p:sp>
          <p:nvSpPr>
            <p:cNvPr id="73" name="Freeform 68"/>
            <p:cNvSpPr>
              <a:spLocks/>
            </p:cNvSpPr>
            <p:nvPr/>
          </p:nvSpPr>
          <p:spPr bwMode="auto">
            <a:xfrm>
              <a:off x="3823" y="1711"/>
              <a:ext cx="56" cy="26"/>
            </a:xfrm>
            <a:custGeom>
              <a:avLst/>
              <a:gdLst>
                <a:gd name="T0" fmla="*/ 0 w 56"/>
                <a:gd name="T1" fmla="*/ 8 h 26"/>
                <a:gd name="T2" fmla="*/ 0 w 56"/>
                <a:gd name="T3" fmla="*/ 10 h 26"/>
                <a:gd name="T4" fmla="*/ 2 w 56"/>
                <a:gd name="T5" fmla="*/ 13 h 26"/>
                <a:gd name="T6" fmla="*/ 4 w 56"/>
                <a:gd name="T7" fmla="*/ 15 h 26"/>
                <a:gd name="T8" fmla="*/ 4 w 56"/>
                <a:gd name="T9" fmla="*/ 17 h 26"/>
                <a:gd name="T10" fmla="*/ 8 w 56"/>
                <a:gd name="T11" fmla="*/ 19 h 26"/>
                <a:gd name="T12" fmla="*/ 10 w 56"/>
                <a:gd name="T13" fmla="*/ 21 h 26"/>
                <a:gd name="T14" fmla="*/ 12 w 56"/>
                <a:gd name="T15" fmla="*/ 23 h 26"/>
                <a:gd name="T16" fmla="*/ 14 w 56"/>
                <a:gd name="T17" fmla="*/ 23 h 26"/>
                <a:gd name="T18" fmla="*/ 20 w 56"/>
                <a:gd name="T19" fmla="*/ 24 h 26"/>
                <a:gd name="T20" fmla="*/ 26 w 56"/>
                <a:gd name="T21" fmla="*/ 24 h 26"/>
                <a:gd name="T22" fmla="*/ 30 w 56"/>
                <a:gd name="T23" fmla="*/ 26 h 26"/>
                <a:gd name="T24" fmla="*/ 36 w 56"/>
                <a:gd name="T25" fmla="*/ 24 h 26"/>
                <a:gd name="T26" fmla="*/ 42 w 56"/>
                <a:gd name="T27" fmla="*/ 24 h 26"/>
                <a:gd name="T28" fmla="*/ 46 w 56"/>
                <a:gd name="T29" fmla="*/ 24 h 26"/>
                <a:gd name="T30" fmla="*/ 52 w 56"/>
                <a:gd name="T31" fmla="*/ 23 h 26"/>
                <a:gd name="T32" fmla="*/ 56 w 56"/>
                <a:gd name="T33" fmla="*/ 21 h 26"/>
                <a:gd name="T34" fmla="*/ 54 w 56"/>
                <a:gd name="T35" fmla="*/ 17 h 26"/>
                <a:gd name="T36" fmla="*/ 50 w 56"/>
                <a:gd name="T37" fmla="*/ 13 h 26"/>
                <a:gd name="T38" fmla="*/ 46 w 56"/>
                <a:gd name="T39" fmla="*/ 11 h 26"/>
                <a:gd name="T40" fmla="*/ 42 w 56"/>
                <a:gd name="T41" fmla="*/ 8 h 26"/>
                <a:gd name="T42" fmla="*/ 38 w 56"/>
                <a:gd name="T43" fmla="*/ 4 h 26"/>
                <a:gd name="T44" fmla="*/ 32 w 56"/>
                <a:gd name="T45" fmla="*/ 2 h 26"/>
                <a:gd name="T46" fmla="*/ 28 w 56"/>
                <a:gd name="T47" fmla="*/ 0 h 26"/>
                <a:gd name="T48" fmla="*/ 22 w 56"/>
                <a:gd name="T49" fmla="*/ 0 h 26"/>
                <a:gd name="T50" fmla="*/ 18 w 56"/>
                <a:gd name="T51" fmla="*/ 0 h 26"/>
                <a:gd name="T52" fmla="*/ 16 w 56"/>
                <a:gd name="T53" fmla="*/ 0 h 26"/>
                <a:gd name="T54" fmla="*/ 12 w 56"/>
                <a:gd name="T55" fmla="*/ 2 h 26"/>
                <a:gd name="T56" fmla="*/ 10 w 56"/>
                <a:gd name="T57" fmla="*/ 2 h 26"/>
                <a:gd name="T58" fmla="*/ 8 w 56"/>
                <a:gd name="T59" fmla="*/ 4 h 26"/>
                <a:gd name="T60" fmla="*/ 4 w 56"/>
                <a:gd name="T61" fmla="*/ 4 h 26"/>
                <a:gd name="T62" fmla="*/ 2 w 56"/>
                <a:gd name="T63" fmla="*/ 6 h 26"/>
                <a:gd name="T64" fmla="*/ 0 w 56"/>
                <a:gd name="T65" fmla="*/ 6 h 26"/>
                <a:gd name="T66" fmla="*/ 0 w 56"/>
                <a:gd name="T67" fmla="*/ 6 h 26"/>
                <a:gd name="T68" fmla="*/ 0 w 56"/>
                <a:gd name="T69" fmla="*/ 6 h 26"/>
                <a:gd name="T70" fmla="*/ 0 w 56"/>
                <a:gd name="T71" fmla="*/ 8 h 26"/>
                <a:gd name="T72" fmla="*/ 0 w 56"/>
                <a:gd name="T73" fmla="*/ 8 h 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26"/>
                <a:gd name="T113" fmla="*/ 56 w 56"/>
                <a:gd name="T114" fmla="*/ 26 h 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26">
                  <a:moveTo>
                    <a:pt x="0" y="8"/>
                  </a:moveTo>
                  <a:lnTo>
                    <a:pt x="0" y="10"/>
                  </a:lnTo>
                  <a:lnTo>
                    <a:pt x="2" y="13"/>
                  </a:lnTo>
                  <a:lnTo>
                    <a:pt x="4" y="15"/>
                  </a:lnTo>
                  <a:lnTo>
                    <a:pt x="4" y="17"/>
                  </a:lnTo>
                  <a:lnTo>
                    <a:pt x="8" y="19"/>
                  </a:lnTo>
                  <a:lnTo>
                    <a:pt x="10" y="21"/>
                  </a:lnTo>
                  <a:lnTo>
                    <a:pt x="12" y="23"/>
                  </a:lnTo>
                  <a:lnTo>
                    <a:pt x="14" y="23"/>
                  </a:lnTo>
                  <a:lnTo>
                    <a:pt x="20" y="24"/>
                  </a:lnTo>
                  <a:lnTo>
                    <a:pt x="26" y="24"/>
                  </a:lnTo>
                  <a:lnTo>
                    <a:pt x="30" y="26"/>
                  </a:lnTo>
                  <a:lnTo>
                    <a:pt x="36" y="24"/>
                  </a:lnTo>
                  <a:lnTo>
                    <a:pt x="42" y="24"/>
                  </a:lnTo>
                  <a:lnTo>
                    <a:pt x="46" y="24"/>
                  </a:lnTo>
                  <a:lnTo>
                    <a:pt x="52" y="23"/>
                  </a:lnTo>
                  <a:lnTo>
                    <a:pt x="56" y="21"/>
                  </a:lnTo>
                  <a:lnTo>
                    <a:pt x="54" y="17"/>
                  </a:lnTo>
                  <a:lnTo>
                    <a:pt x="50" y="13"/>
                  </a:lnTo>
                  <a:lnTo>
                    <a:pt x="46" y="11"/>
                  </a:lnTo>
                  <a:lnTo>
                    <a:pt x="42" y="8"/>
                  </a:lnTo>
                  <a:lnTo>
                    <a:pt x="38" y="4"/>
                  </a:lnTo>
                  <a:lnTo>
                    <a:pt x="32" y="2"/>
                  </a:lnTo>
                  <a:lnTo>
                    <a:pt x="28" y="0"/>
                  </a:lnTo>
                  <a:lnTo>
                    <a:pt x="22" y="0"/>
                  </a:lnTo>
                  <a:lnTo>
                    <a:pt x="18" y="0"/>
                  </a:lnTo>
                  <a:lnTo>
                    <a:pt x="16" y="0"/>
                  </a:lnTo>
                  <a:lnTo>
                    <a:pt x="12" y="2"/>
                  </a:lnTo>
                  <a:lnTo>
                    <a:pt x="10" y="2"/>
                  </a:lnTo>
                  <a:lnTo>
                    <a:pt x="8" y="4"/>
                  </a:lnTo>
                  <a:lnTo>
                    <a:pt x="4" y="4"/>
                  </a:lnTo>
                  <a:lnTo>
                    <a:pt x="2" y="6"/>
                  </a:lnTo>
                  <a:lnTo>
                    <a:pt x="0" y="6"/>
                  </a:lnTo>
                  <a:lnTo>
                    <a:pt x="0" y="8"/>
                  </a:lnTo>
                  <a:close/>
                </a:path>
              </a:pathLst>
            </a:custGeom>
            <a:solidFill>
              <a:srgbClr val="FCEF00"/>
            </a:solidFill>
            <a:ln w="9525">
              <a:noFill/>
              <a:round/>
              <a:headEnd/>
              <a:tailEnd/>
            </a:ln>
          </p:spPr>
          <p:txBody>
            <a:bodyPr/>
            <a:lstStyle/>
            <a:p>
              <a:endParaRPr lang="en-US"/>
            </a:p>
          </p:txBody>
        </p:sp>
        <p:sp>
          <p:nvSpPr>
            <p:cNvPr id="74" name="Freeform 69"/>
            <p:cNvSpPr>
              <a:spLocks/>
            </p:cNvSpPr>
            <p:nvPr/>
          </p:nvSpPr>
          <p:spPr bwMode="auto">
            <a:xfrm>
              <a:off x="3879" y="1713"/>
              <a:ext cx="27" cy="11"/>
            </a:xfrm>
            <a:custGeom>
              <a:avLst/>
              <a:gdLst>
                <a:gd name="T0" fmla="*/ 0 w 27"/>
                <a:gd name="T1" fmla="*/ 4 h 11"/>
                <a:gd name="T2" fmla="*/ 0 w 27"/>
                <a:gd name="T3" fmla="*/ 4 h 11"/>
                <a:gd name="T4" fmla="*/ 0 w 27"/>
                <a:gd name="T5" fmla="*/ 4 h 11"/>
                <a:gd name="T6" fmla="*/ 0 w 27"/>
                <a:gd name="T7" fmla="*/ 4 h 11"/>
                <a:gd name="T8" fmla="*/ 0 w 27"/>
                <a:gd name="T9" fmla="*/ 6 h 11"/>
                <a:gd name="T10" fmla="*/ 8 w 27"/>
                <a:gd name="T11" fmla="*/ 11 h 11"/>
                <a:gd name="T12" fmla="*/ 25 w 27"/>
                <a:gd name="T13" fmla="*/ 11 h 11"/>
                <a:gd name="T14" fmla="*/ 25 w 27"/>
                <a:gd name="T15" fmla="*/ 11 h 11"/>
                <a:gd name="T16" fmla="*/ 27 w 27"/>
                <a:gd name="T17" fmla="*/ 11 h 11"/>
                <a:gd name="T18" fmla="*/ 27 w 27"/>
                <a:gd name="T19" fmla="*/ 11 h 11"/>
                <a:gd name="T20" fmla="*/ 27 w 27"/>
                <a:gd name="T21" fmla="*/ 9 h 11"/>
                <a:gd name="T22" fmla="*/ 27 w 27"/>
                <a:gd name="T23" fmla="*/ 9 h 11"/>
                <a:gd name="T24" fmla="*/ 27 w 27"/>
                <a:gd name="T25" fmla="*/ 9 h 11"/>
                <a:gd name="T26" fmla="*/ 27 w 27"/>
                <a:gd name="T27" fmla="*/ 8 h 11"/>
                <a:gd name="T28" fmla="*/ 27 w 27"/>
                <a:gd name="T29" fmla="*/ 8 h 11"/>
                <a:gd name="T30" fmla="*/ 25 w 27"/>
                <a:gd name="T31" fmla="*/ 6 h 11"/>
                <a:gd name="T32" fmla="*/ 23 w 27"/>
                <a:gd name="T33" fmla="*/ 4 h 11"/>
                <a:gd name="T34" fmla="*/ 21 w 27"/>
                <a:gd name="T35" fmla="*/ 2 h 11"/>
                <a:gd name="T36" fmla="*/ 19 w 27"/>
                <a:gd name="T37" fmla="*/ 2 h 11"/>
                <a:gd name="T38" fmla="*/ 17 w 27"/>
                <a:gd name="T39" fmla="*/ 0 h 11"/>
                <a:gd name="T40" fmla="*/ 14 w 27"/>
                <a:gd name="T41" fmla="*/ 0 h 11"/>
                <a:gd name="T42" fmla="*/ 12 w 27"/>
                <a:gd name="T43" fmla="*/ 0 h 11"/>
                <a:gd name="T44" fmla="*/ 10 w 27"/>
                <a:gd name="T45" fmla="*/ 0 h 11"/>
                <a:gd name="T46" fmla="*/ 8 w 27"/>
                <a:gd name="T47" fmla="*/ 0 h 11"/>
                <a:gd name="T48" fmla="*/ 6 w 27"/>
                <a:gd name="T49" fmla="*/ 0 h 11"/>
                <a:gd name="T50" fmla="*/ 4 w 27"/>
                <a:gd name="T51" fmla="*/ 0 h 11"/>
                <a:gd name="T52" fmla="*/ 4 w 27"/>
                <a:gd name="T53" fmla="*/ 0 h 11"/>
                <a:gd name="T54" fmla="*/ 2 w 27"/>
                <a:gd name="T55" fmla="*/ 2 h 11"/>
                <a:gd name="T56" fmla="*/ 2 w 27"/>
                <a:gd name="T57" fmla="*/ 2 h 11"/>
                <a:gd name="T58" fmla="*/ 0 w 27"/>
                <a:gd name="T59" fmla="*/ 2 h 11"/>
                <a:gd name="T60" fmla="*/ 0 w 27"/>
                <a:gd name="T61" fmla="*/ 2 h 11"/>
                <a:gd name="T62" fmla="*/ 0 w 27"/>
                <a:gd name="T63" fmla="*/ 2 h 11"/>
                <a:gd name="T64" fmla="*/ 0 w 27"/>
                <a:gd name="T65" fmla="*/ 2 h 11"/>
                <a:gd name="T66" fmla="*/ 0 w 27"/>
                <a:gd name="T67" fmla="*/ 4 h 11"/>
                <a:gd name="T68" fmla="*/ 0 w 27"/>
                <a:gd name="T69" fmla="*/ 4 h 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
                <a:gd name="T106" fmla="*/ 0 h 11"/>
                <a:gd name="T107" fmla="*/ 27 w 27"/>
                <a:gd name="T108" fmla="*/ 11 h 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 h="11">
                  <a:moveTo>
                    <a:pt x="0" y="4"/>
                  </a:moveTo>
                  <a:lnTo>
                    <a:pt x="0" y="4"/>
                  </a:lnTo>
                  <a:lnTo>
                    <a:pt x="0" y="6"/>
                  </a:lnTo>
                  <a:lnTo>
                    <a:pt x="8" y="11"/>
                  </a:lnTo>
                  <a:lnTo>
                    <a:pt x="25" y="11"/>
                  </a:lnTo>
                  <a:lnTo>
                    <a:pt x="27" y="11"/>
                  </a:lnTo>
                  <a:lnTo>
                    <a:pt x="27" y="9"/>
                  </a:lnTo>
                  <a:lnTo>
                    <a:pt x="27" y="8"/>
                  </a:lnTo>
                  <a:lnTo>
                    <a:pt x="25" y="6"/>
                  </a:lnTo>
                  <a:lnTo>
                    <a:pt x="23" y="4"/>
                  </a:lnTo>
                  <a:lnTo>
                    <a:pt x="21" y="2"/>
                  </a:lnTo>
                  <a:lnTo>
                    <a:pt x="19" y="2"/>
                  </a:lnTo>
                  <a:lnTo>
                    <a:pt x="17" y="0"/>
                  </a:lnTo>
                  <a:lnTo>
                    <a:pt x="14" y="0"/>
                  </a:lnTo>
                  <a:lnTo>
                    <a:pt x="12" y="0"/>
                  </a:lnTo>
                  <a:lnTo>
                    <a:pt x="10" y="0"/>
                  </a:lnTo>
                  <a:lnTo>
                    <a:pt x="8" y="0"/>
                  </a:lnTo>
                  <a:lnTo>
                    <a:pt x="6" y="0"/>
                  </a:lnTo>
                  <a:lnTo>
                    <a:pt x="4" y="0"/>
                  </a:lnTo>
                  <a:lnTo>
                    <a:pt x="2" y="2"/>
                  </a:lnTo>
                  <a:lnTo>
                    <a:pt x="0" y="2"/>
                  </a:lnTo>
                  <a:lnTo>
                    <a:pt x="0" y="4"/>
                  </a:lnTo>
                  <a:close/>
                </a:path>
              </a:pathLst>
            </a:custGeom>
            <a:solidFill>
              <a:srgbClr val="FCEF00"/>
            </a:solidFill>
            <a:ln w="9525">
              <a:noFill/>
              <a:round/>
              <a:headEnd/>
              <a:tailEnd/>
            </a:ln>
          </p:spPr>
          <p:txBody>
            <a:bodyPr/>
            <a:lstStyle/>
            <a:p>
              <a:endParaRPr lang="en-US"/>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2209800"/>
            <a:ext cx="6324600" cy="1362075"/>
          </a:xfrm>
        </p:spPr>
        <p:txBody>
          <a:bodyPr/>
          <a:lstStyle/>
          <a:p>
            <a:r>
              <a:rPr lang="en-US" dirty="0" smtClean="0"/>
              <a:t>New IAB Candidate</a:t>
            </a:r>
            <a:endParaRPr lang="en-US" dirty="0"/>
          </a:p>
        </p:txBody>
      </p:sp>
      <p:sp>
        <p:nvSpPr>
          <p:cNvPr id="5" name="Text Placeholder 4"/>
          <p:cNvSpPr>
            <a:spLocks noGrp="1"/>
          </p:cNvSpPr>
          <p:nvPr>
            <p:ph type="body" idx="1"/>
          </p:nvPr>
        </p:nvSpPr>
        <p:spPr>
          <a:xfrm>
            <a:off x="1828800" y="3733800"/>
            <a:ext cx="6934200" cy="1219200"/>
          </a:xfrm>
        </p:spPr>
        <p:txBody>
          <a:bodyPr/>
          <a:lstStyle/>
          <a:p>
            <a:pPr marL="44450" lvl="0" indent="14288" eaLnBrk="0" hangingPunct="0">
              <a:defRPr/>
            </a:pPr>
            <a:r>
              <a:rPr lang="en-US" sz="2000" b="1" dirty="0" err="1" smtClean="0"/>
              <a:t>Adil</a:t>
            </a:r>
            <a:r>
              <a:rPr lang="en-US" sz="2000" b="1" dirty="0" smtClean="0"/>
              <a:t> </a:t>
            </a:r>
            <a:r>
              <a:rPr lang="en-US" sz="2000" b="1" dirty="0" err="1" smtClean="0"/>
              <a:t>Shafi</a:t>
            </a:r>
            <a:endParaRPr lang="en-US" sz="2000" b="1" dirty="0" smtClean="0">
              <a:solidFill>
                <a:srgbClr val="000000"/>
              </a:solidFill>
            </a:endParaRPr>
          </a:p>
          <a:p>
            <a:pPr marL="44450" lvl="0" indent="241300" eaLnBrk="0" hangingPunct="0">
              <a:buFontTx/>
              <a:buChar char="•"/>
              <a:defRPr/>
            </a:pPr>
            <a:r>
              <a:rPr lang="en-US" sz="2000" dirty="0" smtClean="0">
                <a:solidFill>
                  <a:srgbClr val="000000"/>
                </a:solidFill>
              </a:rPr>
              <a:t>Need the membership to either approve or disapprove</a:t>
            </a:r>
          </a:p>
          <a:p>
            <a:pPr marL="44450" lvl="0" indent="241300" eaLnBrk="0" hangingPunct="0">
              <a:buFontTx/>
              <a:buChar char="•"/>
              <a:defRPr/>
            </a:pPr>
            <a:r>
              <a:rPr lang="en-US" sz="2000" dirty="0" smtClean="0">
                <a:solidFill>
                  <a:srgbClr val="000000"/>
                </a:solidFill>
              </a:rPr>
              <a:t>Send back for further review</a:t>
            </a:r>
          </a:p>
        </p:txBody>
      </p:sp>
      <p:pic>
        <p:nvPicPr>
          <p:cNvPr id="6" name="Picture 5" descr="Primary logo gold trans.png"/>
          <p:cNvPicPr>
            <a:picLocks noChangeAspect="1"/>
          </p:cNvPicPr>
          <p:nvPr/>
        </p:nvPicPr>
        <p:blipFill>
          <a:blip r:embed="rId2" cstate="print"/>
          <a:stretch>
            <a:fillRect/>
          </a:stretch>
        </p:blipFill>
        <p:spPr>
          <a:xfrm>
            <a:off x="304800" y="609600"/>
            <a:ext cx="3200400" cy="473557"/>
          </a:xfrm>
          <a:prstGeom prst="rect">
            <a:avLst/>
          </a:prstGeom>
        </p:spPr>
      </p:pic>
      <p:grpSp>
        <p:nvGrpSpPr>
          <p:cNvPr id="2" name="Group 2"/>
          <p:cNvGrpSpPr>
            <a:grpSpLocks/>
          </p:cNvGrpSpPr>
          <p:nvPr/>
        </p:nvGrpSpPr>
        <p:grpSpPr bwMode="auto">
          <a:xfrm>
            <a:off x="381000" y="1843088"/>
            <a:ext cx="3200400" cy="1600200"/>
            <a:chOff x="1901" y="1224"/>
            <a:chExt cx="2023" cy="1022"/>
          </a:xfrm>
        </p:grpSpPr>
        <p:sp>
          <p:nvSpPr>
            <p:cNvPr id="8" name="Rectangle 3"/>
            <p:cNvSpPr>
              <a:spLocks noChangeArrowheads="1"/>
            </p:cNvSpPr>
            <p:nvPr/>
          </p:nvSpPr>
          <p:spPr bwMode="auto">
            <a:xfrm>
              <a:off x="1901" y="1224"/>
              <a:ext cx="2023" cy="1022"/>
            </a:xfrm>
            <a:prstGeom prst="rect">
              <a:avLst/>
            </a:prstGeom>
            <a:noFill/>
            <a:ln w="9525">
              <a:noFill/>
              <a:miter lim="800000"/>
              <a:headEnd/>
              <a:tailEnd/>
            </a:ln>
          </p:spPr>
          <p:txBody>
            <a:bodyPr/>
            <a:lstStyle/>
            <a:p>
              <a:endParaRPr lang="en-US"/>
            </a:p>
          </p:txBody>
        </p:sp>
        <p:sp>
          <p:nvSpPr>
            <p:cNvPr id="9" name="Freeform 4"/>
            <p:cNvSpPr>
              <a:spLocks/>
            </p:cNvSpPr>
            <p:nvPr/>
          </p:nvSpPr>
          <p:spPr bwMode="auto">
            <a:xfrm>
              <a:off x="3113" y="1354"/>
              <a:ext cx="803" cy="402"/>
            </a:xfrm>
            <a:custGeom>
              <a:avLst/>
              <a:gdLst>
                <a:gd name="T0" fmla="*/ 21 w 803"/>
                <a:gd name="T1" fmla="*/ 133 h 402"/>
                <a:gd name="T2" fmla="*/ 105 w 803"/>
                <a:gd name="T3" fmla="*/ 139 h 402"/>
                <a:gd name="T4" fmla="*/ 136 w 803"/>
                <a:gd name="T5" fmla="*/ 143 h 402"/>
                <a:gd name="T6" fmla="*/ 148 w 803"/>
                <a:gd name="T7" fmla="*/ 137 h 402"/>
                <a:gd name="T8" fmla="*/ 170 w 803"/>
                <a:gd name="T9" fmla="*/ 139 h 402"/>
                <a:gd name="T10" fmla="*/ 204 w 803"/>
                <a:gd name="T11" fmla="*/ 131 h 402"/>
                <a:gd name="T12" fmla="*/ 223 w 803"/>
                <a:gd name="T13" fmla="*/ 133 h 402"/>
                <a:gd name="T14" fmla="*/ 253 w 803"/>
                <a:gd name="T15" fmla="*/ 120 h 402"/>
                <a:gd name="T16" fmla="*/ 283 w 803"/>
                <a:gd name="T17" fmla="*/ 113 h 402"/>
                <a:gd name="T18" fmla="*/ 330 w 803"/>
                <a:gd name="T19" fmla="*/ 96 h 402"/>
                <a:gd name="T20" fmla="*/ 358 w 803"/>
                <a:gd name="T21" fmla="*/ 74 h 402"/>
                <a:gd name="T22" fmla="*/ 394 w 803"/>
                <a:gd name="T23" fmla="*/ 57 h 402"/>
                <a:gd name="T24" fmla="*/ 463 w 803"/>
                <a:gd name="T25" fmla="*/ 57 h 402"/>
                <a:gd name="T26" fmla="*/ 524 w 803"/>
                <a:gd name="T27" fmla="*/ 94 h 402"/>
                <a:gd name="T28" fmla="*/ 542 w 803"/>
                <a:gd name="T29" fmla="*/ 111 h 402"/>
                <a:gd name="T30" fmla="*/ 548 w 803"/>
                <a:gd name="T31" fmla="*/ 124 h 402"/>
                <a:gd name="T32" fmla="*/ 560 w 803"/>
                <a:gd name="T33" fmla="*/ 172 h 402"/>
                <a:gd name="T34" fmla="*/ 576 w 803"/>
                <a:gd name="T35" fmla="*/ 235 h 402"/>
                <a:gd name="T36" fmla="*/ 576 w 803"/>
                <a:gd name="T37" fmla="*/ 302 h 402"/>
                <a:gd name="T38" fmla="*/ 588 w 803"/>
                <a:gd name="T39" fmla="*/ 331 h 402"/>
                <a:gd name="T40" fmla="*/ 617 w 803"/>
                <a:gd name="T41" fmla="*/ 376 h 402"/>
                <a:gd name="T42" fmla="*/ 651 w 803"/>
                <a:gd name="T43" fmla="*/ 393 h 402"/>
                <a:gd name="T44" fmla="*/ 667 w 803"/>
                <a:gd name="T45" fmla="*/ 396 h 402"/>
                <a:gd name="T46" fmla="*/ 718 w 803"/>
                <a:gd name="T47" fmla="*/ 394 h 402"/>
                <a:gd name="T48" fmla="*/ 736 w 803"/>
                <a:gd name="T49" fmla="*/ 393 h 402"/>
                <a:gd name="T50" fmla="*/ 795 w 803"/>
                <a:gd name="T51" fmla="*/ 380 h 402"/>
                <a:gd name="T52" fmla="*/ 803 w 803"/>
                <a:gd name="T53" fmla="*/ 372 h 402"/>
                <a:gd name="T54" fmla="*/ 791 w 803"/>
                <a:gd name="T55" fmla="*/ 352 h 402"/>
                <a:gd name="T56" fmla="*/ 752 w 803"/>
                <a:gd name="T57" fmla="*/ 350 h 402"/>
                <a:gd name="T58" fmla="*/ 748 w 803"/>
                <a:gd name="T59" fmla="*/ 348 h 402"/>
                <a:gd name="T60" fmla="*/ 714 w 803"/>
                <a:gd name="T61" fmla="*/ 350 h 402"/>
                <a:gd name="T62" fmla="*/ 702 w 803"/>
                <a:gd name="T63" fmla="*/ 356 h 402"/>
                <a:gd name="T64" fmla="*/ 690 w 803"/>
                <a:gd name="T65" fmla="*/ 348 h 402"/>
                <a:gd name="T66" fmla="*/ 653 w 803"/>
                <a:gd name="T67" fmla="*/ 344 h 402"/>
                <a:gd name="T68" fmla="*/ 629 w 803"/>
                <a:gd name="T69" fmla="*/ 322 h 402"/>
                <a:gd name="T70" fmla="*/ 621 w 803"/>
                <a:gd name="T71" fmla="*/ 287 h 402"/>
                <a:gd name="T72" fmla="*/ 619 w 803"/>
                <a:gd name="T73" fmla="*/ 252 h 402"/>
                <a:gd name="T74" fmla="*/ 619 w 803"/>
                <a:gd name="T75" fmla="*/ 241 h 402"/>
                <a:gd name="T76" fmla="*/ 617 w 803"/>
                <a:gd name="T77" fmla="*/ 202 h 402"/>
                <a:gd name="T78" fmla="*/ 613 w 803"/>
                <a:gd name="T79" fmla="*/ 191 h 402"/>
                <a:gd name="T80" fmla="*/ 603 w 803"/>
                <a:gd name="T81" fmla="*/ 150 h 402"/>
                <a:gd name="T82" fmla="*/ 595 w 803"/>
                <a:gd name="T83" fmla="*/ 109 h 402"/>
                <a:gd name="T84" fmla="*/ 590 w 803"/>
                <a:gd name="T85" fmla="*/ 106 h 402"/>
                <a:gd name="T86" fmla="*/ 580 w 803"/>
                <a:gd name="T87" fmla="*/ 69 h 402"/>
                <a:gd name="T88" fmla="*/ 548 w 803"/>
                <a:gd name="T89" fmla="*/ 41 h 402"/>
                <a:gd name="T90" fmla="*/ 530 w 803"/>
                <a:gd name="T91" fmla="*/ 35 h 402"/>
                <a:gd name="T92" fmla="*/ 510 w 803"/>
                <a:gd name="T93" fmla="*/ 15 h 402"/>
                <a:gd name="T94" fmla="*/ 483 w 803"/>
                <a:gd name="T95" fmla="*/ 13 h 402"/>
                <a:gd name="T96" fmla="*/ 437 w 803"/>
                <a:gd name="T97" fmla="*/ 4 h 402"/>
                <a:gd name="T98" fmla="*/ 398 w 803"/>
                <a:gd name="T99" fmla="*/ 6 h 402"/>
                <a:gd name="T100" fmla="*/ 378 w 803"/>
                <a:gd name="T101" fmla="*/ 19 h 402"/>
                <a:gd name="T102" fmla="*/ 342 w 803"/>
                <a:gd name="T103" fmla="*/ 31 h 402"/>
                <a:gd name="T104" fmla="*/ 328 w 803"/>
                <a:gd name="T105" fmla="*/ 44 h 402"/>
                <a:gd name="T106" fmla="*/ 285 w 803"/>
                <a:gd name="T107" fmla="*/ 59 h 402"/>
                <a:gd name="T108" fmla="*/ 241 w 803"/>
                <a:gd name="T109" fmla="*/ 74 h 402"/>
                <a:gd name="T110" fmla="*/ 227 w 803"/>
                <a:gd name="T111" fmla="*/ 85 h 402"/>
                <a:gd name="T112" fmla="*/ 194 w 803"/>
                <a:gd name="T113" fmla="*/ 87 h 402"/>
                <a:gd name="T114" fmla="*/ 142 w 803"/>
                <a:gd name="T115" fmla="*/ 91 h 402"/>
                <a:gd name="T116" fmla="*/ 99 w 803"/>
                <a:gd name="T117" fmla="*/ 98 h 402"/>
                <a:gd name="T118" fmla="*/ 59 w 803"/>
                <a:gd name="T119" fmla="*/ 87 h 402"/>
                <a:gd name="T120" fmla="*/ 35 w 803"/>
                <a:gd name="T121" fmla="*/ 87 h 402"/>
                <a:gd name="T122" fmla="*/ 13 w 803"/>
                <a:gd name="T123" fmla="*/ 70 h 402"/>
                <a:gd name="T124" fmla="*/ 0 w 803"/>
                <a:gd name="T125" fmla="*/ 65 h 4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03"/>
                <a:gd name="T190" fmla="*/ 0 h 402"/>
                <a:gd name="T191" fmla="*/ 803 w 803"/>
                <a:gd name="T192" fmla="*/ 402 h 4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03" h="402">
                  <a:moveTo>
                    <a:pt x="0" y="65"/>
                  </a:moveTo>
                  <a:lnTo>
                    <a:pt x="0" y="126"/>
                  </a:lnTo>
                  <a:lnTo>
                    <a:pt x="4" y="130"/>
                  </a:lnTo>
                  <a:lnTo>
                    <a:pt x="10" y="131"/>
                  </a:lnTo>
                  <a:lnTo>
                    <a:pt x="15" y="133"/>
                  </a:lnTo>
                  <a:lnTo>
                    <a:pt x="21" y="133"/>
                  </a:lnTo>
                  <a:lnTo>
                    <a:pt x="29" y="133"/>
                  </a:lnTo>
                  <a:lnTo>
                    <a:pt x="35" y="131"/>
                  </a:lnTo>
                  <a:lnTo>
                    <a:pt x="41" y="130"/>
                  </a:lnTo>
                  <a:lnTo>
                    <a:pt x="47" y="128"/>
                  </a:lnTo>
                  <a:lnTo>
                    <a:pt x="71" y="137"/>
                  </a:lnTo>
                  <a:lnTo>
                    <a:pt x="95" y="133"/>
                  </a:lnTo>
                  <a:lnTo>
                    <a:pt x="99" y="135"/>
                  </a:lnTo>
                  <a:lnTo>
                    <a:pt x="105" y="139"/>
                  </a:lnTo>
                  <a:lnTo>
                    <a:pt x="109" y="141"/>
                  </a:lnTo>
                  <a:lnTo>
                    <a:pt x="112" y="141"/>
                  </a:lnTo>
                  <a:lnTo>
                    <a:pt x="116" y="143"/>
                  </a:lnTo>
                  <a:lnTo>
                    <a:pt x="122" y="144"/>
                  </a:lnTo>
                  <a:lnTo>
                    <a:pt x="128" y="144"/>
                  </a:lnTo>
                  <a:lnTo>
                    <a:pt x="132" y="143"/>
                  </a:lnTo>
                  <a:lnTo>
                    <a:pt x="134" y="143"/>
                  </a:lnTo>
                  <a:lnTo>
                    <a:pt x="136" y="143"/>
                  </a:lnTo>
                  <a:lnTo>
                    <a:pt x="138" y="141"/>
                  </a:lnTo>
                  <a:lnTo>
                    <a:pt x="140" y="141"/>
                  </a:lnTo>
                  <a:lnTo>
                    <a:pt x="142" y="139"/>
                  </a:lnTo>
                  <a:lnTo>
                    <a:pt x="144" y="137"/>
                  </a:lnTo>
                  <a:lnTo>
                    <a:pt x="146" y="137"/>
                  </a:lnTo>
                  <a:lnTo>
                    <a:pt x="148" y="137"/>
                  </a:lnTo>
                  <a:lnTo>
                    <a:pt x="148" y="135"/>
                  </a:lnTo>
                  <a:lnTo>
                    <a:pt x="152" y="131"/>
                  </a:lnTo>
                  <a:lnTo>
                    <a:pt x="156" y="133"/>
                  </a:lnTo>
                  <a:lnTo>
                    <a:pt x="162" y="137"/>
                  </a:lnTo>
                  <a:lnTo>
                    <a:pt x="170" y="139"/>
                  </a:lnTo>
                  <a:lnTo>
                    <a:pt x="176" y="139"/>
                  </a:lnTo>
                  <a:lnTo>
                    <a:pt x="182" y="139"/>
                  </a:lnTo>
                  <a:lnTo>
                    <a:pt x="190" y="137"/>
                  </a:lnTo>
                  <a:lnTo>
                    <a:pt x="196" y="135"/>
                  </a:lnTo>
                  <a:lnTo>
                    <a:pt x="202" y="133"/>
                  </a:lnTo>
                  <a:lnTo>
                    <a:pt x="204" y="131"/>
                  </a:lnTo>
                  <a:lnTo>
                    <a:pt x="205" y="130"/>
                  </a:lnTo>
                  <a:lnTo>
                    <a:pt x="207" y="130"/>
                  </a:lnTo>
                  <a:lnTo>
                    <a:pt x="211" y="131"/>
                  </a:lnTo>
                  <a:lnTo>
                    <a:pt x="217" y="133"/>
                  </a:lnTo>
                  <a:lnTo>
                    <a:pt x="223" y="133"/>
                  </a:lnTo>
                  <a:lnTo>
                    <a:pt x="227" y="133"/>
                  </a:lnTo>
                  <a:lnTo>
                    <a:pt x="233" y="131"/>
                  </a:lnTo>
                  <a:lnTo>
                    <a:pt x="239" y="130"/>
                  </a:lnTo>
                  <a:lnTo>
                    <a:pt x="243" y="128"/>
                  </a:lnTo>
                  <a:lnTo>
                    <a:pt x="249" y="126"/>
                  </a:lnTo>
                  <a:lnTo>
                    <a:pt x="251" y="124"/>
                  </a:lnTo>
                  <a:lnTo>
                    <a:pt x="253" y="122"/>
                  </a:lnTo>
                  <a:lnTo>
                    <a:pt x="253" y="120"/>
                  </a:lnTo>
                  <a:lnTo>
                    <a:pt x="255" y="119"/>
                  </a:lnTo>
                  <a:lnTo>
                    <a:pt x="257" y="117"/>
                  </a:lnTo>
                  <a:lnTo>
                    <a:pt x="257" y="115"/>
                  </a:lnTo>
                  <a:lnTo>
                    <a:pt x="259" y="115"/>
                  </a:lnTo>
                  <a:lnTo>
                    <a:pt x="261" y="113"/>
                  </a:lnTo>
                  <a:lnTo>
                    <a:pt x="269" y="115"/>
                  </a:lnTo>
                  <a:lnTo>
                    <a:pt x="275" y="115"/>
                  </a:lnTo>
                  <a:lnTo>
                    <a:pt x="283" y="113"/>
                  </a:lnTo>
                  <a:lnTo>
                    <a:pt x="289" y="111"/>
                  </a:lnTo>
                  <a:lnTo>
                    <a:pt x="295" y="109"/>
                  </a:lnTo>
                  <a:lnTo>
                    <a:pt x="302" y="106"/>
                  </a:lnTo>
                  <a:lnTo>
                    <a:pt x="308" y="104"/>
                  </a:lnTo>
                  <a:lnTo>
                    <a:pt x="312" y="98"/>
                  </a:lnTo>
                  <a:lnTo>
                    <a:pt x="318" y="98"/>
                  </a:lnTo>
                  <a:lnTo>
                    <a:pt x="324" y="98"/>
                  </a:lnTo>
                  <a:lnTo>
                    <a:pt x="330" y="96"/>
                  </a:lnTo>
                  <a:lnTo>
                    <a:pt x="336" y="93"/>
                  </a:lnTo>
                  <a:lnTo>
                    <a:pt x="342" y="91"/>
                  </a:lnTo>
                  <a:lnTo>
                    <a:pt x="346" y="87"/>
                  </a:lnTo>
                  <a:lnTo>
                    <a:pt x="352" y="83"/>
                  </a:lnTo>
                  <a:lnTo>
                    <a:pt x="356" y="78"/>
                  </a:lnTo>
                  <a:lnTo>
                    <a:pt x="358" y="76"/>
                  </a:lnTo>
                  <a:lnTo>
                    <a:pt x="358" y="74"/>
                  </a:lnTo>
                  <a:lnTo>
                    <a:pt x="360" y="72"/>
                  </a:lnTo>
                  <a:lnTo>
                    <a:pt x="360" y="70"/>
                  </a:lnTo>
                  <a:lnTo>
                    <a:pt x="362" y="69"/>
                  </a:lnTo>
                  <a:lnTo>
                    <a:pt x="364" y="67"/>
                  </a:lnTo>
                  <a:lnTo>
                    <a:pt x="374" y="65"/>
                  </a:lnTo>
                  <a:lnTo>
                    <a:pt x="384" y="61"/>
                  </a:lnTo>
                  <a:lnTo>
                    <a:pt x="394" y="57"/>
                  </a:lnTo>
                  <a:lnTo>
                    <a:pt x="403" y="54"/>
                  </a:lnTo>
                  <a:lnTo>
                    <a:pt x="413" y="52"/>
                  </a:lnTo>
                  <a:lnTo>
                    <a:pt x="423" y="50"/>
                  </a:lnTo>
                  <a:lnTo>
                    <a:pt x="433" y="50"/>
                  </a:lnTo>
                  <a:lnTo>
                    <a:pt x="445" y="52"/>
                  </a:lnTo>
                  <a:lnTo>
                    <a:pt x="451" y="52"/>
                  </a:lnTo>
                  <a:lnTo>
                    <a:pt x="457" y="54"/>
                  </a:lnTo>
                  <a:lnTo>
                    <a:pt x="463" y="57"/>
                  </a:lnTo>
                  <a:lnTo>
                    <a:pt x="469" y="59"/>
                  </a:lnTo>
                  <a:lnTo>
                    <a:pt x="473" y="63"/>
                  </a:lnTo>
                  <a:lnTo>
                    <a:pt x="479" y="65"/>
                  </a:lnTo>
                  <a:lnTo>
                    <a:pt x="485" y="65"/>
                  </a:lnTo>
                  <a:lnTo>
                    <a:pt x="493" y="65"/>
                  </a:lnTo>
                  <a:lnTo>
                    <a:pt x="522" y="87"/>
                  </a:lnTo>
                  <a:lnTo>
                    <a:pt x="522" y="91"/>
                  </a:lnTo>
                  <a:lnTo>
                    <a:pt x="524" y="94"/>
                  </a:lnTo>
                  <a:lnTo>
                    <a:pt x="526" y="96"/>
                  </a:lnTo>
                  <a:lnTo>
                    <a:pt x="528" y="100"/>
                  </a:lnTo>
                  <a:lnTo>
                    <a:pt x="530" y="104"/>
                  </a:lnTo>
                  <a:lnTo>
                    <a:pt x="534" y="106"/>
                  </a:lnTo>
                  <a:lnTo>
                    <a:pt x="536" y="107"/>
                  </a:lnTo>
                  <a:lnTo>
                    <a:pt x="540" y="109"/>
                  </a:lnTo>
                  <a:lnTo>
                    <a:pt x="542" y="111"/>
                  </a:lnTo>
                  <a:lnTo>
                    <a:pt x="542" y="113"/>
                  </a:lnTo>
                  <a:lnTo>
                    <a:pt x="544" y="119"/>
                  </a:lnTo>
                  <a:lnTo>
                    <a:pt x="548" y="124"/>
                  </a:lnTo>
                  <a:lnTo>
                    <a:pt x="550" y="130"/>
                  </a:lnTo>
                  <a:lnTo>
                    <a:pt x="552" y="135"/>
                  </a:lnTo>
                  <a:lnTo>
                    <a:pt x="556" y="141"/>
                  </a:lnTo>
                  <a:lnTo>
                    <a:pt x="556" y="146"/>
                  </a:lnTo>
                  <a:lnTo>
                    <a:pt x="558" y="152"/>
                  </a:lnTo>
                  <a:lnTo>
                    <a:pt x="558" y="157"/>
                  </a:lnTo>
                  <a:lnTo>
                    <a:pt x="556" y="163"/>
                  </a:lnTo>
                  <a:lnTo>
                    <a:pt x="560" y="172"/>
                  </a:lnTo>
                  <a:lnTo>
                    <a:pt x="562" y="180"/>
                  </a:lnTo>
                  <a:lnTo>
                    <a:pt x="564" y="189"/>
                  </a:lnTo>
                  <a:lnTo>
                    <a:pt x="566" y="196"/>
                  </a:lnTo>
                  <a:lnTo>
                    <a:pt x="568" y="204"/>
                  </a:lnTo>
                  <a:lnTo>
                    <a:pt x="570" y="211"/>
                  </a:lnTo>
                  <a:lnTo>
                    <a:pt x="574" y="220"/>
                  </a:lnTo>
                  <a:lnTo>
                    <a:pt x="580" y="226"/>
                  </a:lnTo>
                  <a:lnTo>
                    <a:pt x="576" y="235"/>
                  </a:lnTo>
                  <a:lnTo>
                    <a:pt x="574" y="243"/>
                  </a:lnTo>
                  <a:lnTo>
                    <a:pt x="574" y="252"/>
                  </a:lnTo>
                  <a:lnTo>
                    <a:pt x="574" y="261"/>
                  </a:lnTo>
                  <a:lnTo>
                    <a:pt x="576" y="270"/>
                  </a:lnTo>
                  <a:lnTo>
                    <a:pt x="576" y="280"/>
                  </a:lnTo>
                  <a:lnTo>
                    <a:pt x="576" y="289"/>
                  </a:lnTo>
                  <a:lnTo>
                    <a:pt x="576" y="296"/>
                  </a:lnTo>
                  <a:lnTo>
                    <a:pt x="576" y="302"/>
                  </a:lnTo>
                  <a:lnTo>
                    <a:pt x="576" y="306"/>
                  </a:lnTo>
                  <a:lnTo>
                    <a:pt x="576" y="309"/>
                  </a:lnTo>
                  <a:lnTo>
                    <a:pt x="578" y="313"/>
                  </a:lnTo>
                  <a:lnTo>
                    <a:pt x="578" y="317"/>
                  </a:lnTo>
                  <a:lnTo>
                    <a:pt x="580" y="318"/>
                  </a:lnTo>
                  <a:lnTo>
                    <a:pt x="582" y="322"/>
                  </a:lnTo>
                  <a:lnTo>
                    <a:pt x="586" y="324"/>
                  </a:lnTo>
                  <a:lnTo>
                    <a:pt x="588" y="331"/>
                  </a:lnTo>
                  <a:lnTo>
                    <a:pt x="590" y="339"/>
                  </a:lnTo>
                  <a:lnTo>
                    <a:pt x="591" y="344"/>
                  </a:lnTo>
                  <a:lnTo>
                    <a:pt x="595" y="352"/>
                  </a:lnTo>
                  <a:lnTo>
                    <a:pt x="599" y="357"/>
                  </a:lnTo>
                  <a:lnTo>
                    <a:pt x="603" y="363"/>
                  </a:lnTo>
                  <a:lnTo>
                    <a:pt x="607" y="368"/>
                  </a:lnTo>
                  <a:lnTo>
                    <a:pt x="613" y="374"/>
                  </a:lnTo>
                  <a:lnTo>
                    <a:pt x="617" y="376"/>
                  </a:lnTo>
                  <a:lnTo>
                    <a:pt x="621" y="378"/>
                  </a:lnTo>
                  <a:lnTo>
                    <a:pt x="625" y="381"/>
                  </a:lnTo>
                  <a:lnTo>
                    <a:pt x="629" y="385"/>
                  </a:lnTo>
                  <a:lnTo>
                    <a:pt x="635" y="389"/>
                  </a:lnTo>
                  <a:lnTo>
                    <a:pt x="639" y="391"/>
                  </a:lnTo>
                  <a:lnTo>
                    <a:pt x="645" y="393"/>
                  </a:lnTo>
                  <a:lnTo>
                    <a:pt x="651" y="393"/>
                  </a:lnTo>
                  <a:lnTo>
                    <a:pt x="653" y="393"/>
                  </a:lnTo>
                  <a:lnTo>
                    <a:pt x="655" y="393"/>
                  </a:lnTo>
                  <a:lnTo>
                    <a:pt x="657" y="393"/>
                  </a:lnTo>
                  <a:lnTo>
                    <a:pt x="659" y="393"/>
                  </a:lnTo>
                  <a:lnTo>
                    <a:pt x="661" y="393"/>
                  </a:lnTo>
                  <a:lnTo>
                    <a:pt x="663" y="393"/>
                  </a:lnTo>
                  <a:lnTo>
                    <a:pt x="667" y="396"/>
                  </a:lnTo>
                  <a:lnTo>
                    <a:pt x="673" y="398"/>
                  </a:lnTo>
                  <a:lnTo>
                    <a:pt x="681" y="400"/>
                  </a:lnTo>
                  <a:lnTo>
                    <a:pt x="688" y="402"/>
                  </a:lnTo>
                  <a:lnTo>
                    <a:pt x="694" y="402"/>
                  </a:lnTo>
                  <a:lnTo>
                    <a:pt x="702" y="402"/>
                  </a:lnTo>
                  <a:lnTo>
                    <a:pt x="710" y="400"/>
                  </a:lnTo>
                  <a:lnTo>
                    <a:pt x="716" y="396"/>
                  </a:lnTo>
                  <a:lnTo>
                    <a:pt x="718" y="394"/>
                  </a:lnTo>
                  <a:lnTo>
                    <a:pt x="720" y="393"/>
                  </a:lnTo>
                  <a:lnTo>
                    <a:pt x="722" y="393"/>
                  </a:lnTo>
                  <a:lnTo>
                    <a:pt x="724" y="391"/>
                  </a:lnTo>
                  <a:lnTo>
                    <a:pt x="726" y="391"/>
                  </a:lnTo>
                  <a:lnTo>
                    <a:pt x="736" y="393"/>
                  </a:lnTo>
                  <a:lnTo>
                    <a:pt x="744" y="393"/>
                  </a:lnTo>
                  <a:lnTo>
                    <a:pt x="752" y="391"/>
                  </a:lnTo>
                  <a:lnTo>
                    <a:pt x="762" y="389"/>
                  </a:lnTo>
                  <a:lnTo>
                    <a:pt x="770" y="385"/>
                  </a:lnTo>
                  <a:lnTo>
                    <a:pt x="778" y="383"/>
                  </a:lnTo>
                  <a:lnTo>
                    <a:pt x="785" y="381"/>
                  </a:lnTo>
                  <a:lnTo>
                    <a:pt x="795" y="381"/>
                  </a:lnTo>
                  <a:lnTo>
                    <a:pt x="795" y="380"/>
                  </a:lnTo>
                  <a:lnTo>
                    <a:pt x="797" y="380"/>
                  </a:lnTo>
                  <a:lnTo>
                    <a:pt x="797" y="378"/>
                  </a:lnTo>
                  <a:lnTo>
                    <a:pt x="799" y="378"/>
                  </a:lnTo>
                  <a:lnTo>
                    <a:pt x="801" y="376"/>
                  </a:lnTo>
                  <a:lnTo>
                    <a:pt x="803" y="372"/>
                  </a:lnTo>
                  <a:lnTo>
                    <a:pt x="803" y="370"/>
                  </a:lnTo>
                  <a:lnTo>
                    <a:pt x="803" y="368"/>
                  </a:lnTo>
                  <a:lnTo>
                    <a:pt x="801" y="365"/>
                  </a:lnTo>
                  <a:lnTo>
                    <a:pt x="801" y="363"/>
                  </a:lnTo>
                  <a:lnTo>
                    <a:pt x="799" y="361"/>
                  </a:lnTo>
                  <a:lnTo>
                    <a:pt x="797" y="357"/>
                  </a:lnTo>
                  <a:lnTo>
                    <a:pt x="795" y="356"/>
                  </a:lnTo>
                  <a:lnTo>
                    <a:pt x="791" y="352"/>
                  </a:lnTo>
                  <a:lnTo>
                    <a:pt x="785" y="350"/>
                  </a:lnTo>
                  <a:lnTo>
                    <a:pt x="782" y="348"/>
                  </a:lnTo>
                  <a:lnTo>
                    <a:pt x="776" y="348"/>
                  </a:lnTo>
                  <a:lnTo>
                    <a:pt x="770" y="346"/>
                  </a:lnTo>
                  <a:lnTo>
                    <a:pt x="764" y="348"/>
                  </a:lnTo>
                  <a:lnTo>
                    <a:pt x="758" y="348"/>
                  </a:lnTo>
                  <a:lnTo>
                    <a:pt x="752" y="350"/>
                  </a:lnTo>
                  <a:lnTo>
                    <a:pt x="752" y="348"/>
                  </a:lnTo>
                  <a:lnTo>
                    <a:pt x="752" y="350"/>
                  </a:lnTo>
                  <a:lnTo>
                    <a:pt x="748" y="348"/>
                  </a:lnTo>
                  <a:lnTo>
                    <a:pt x="742" y="348"/>
                  </a:lnTo>
                  <a:lnTo>
                    <a:pt x="738" y="346"/>
                  </a:lnTo>
                  <a:lnTo>
                    <a:pt x="734" y="346"/>
                  </a:lnTo>
                  <a:lnTo>
                    <a:pt x="730" y="346"/>
                  </a:lnTo>
                  <a:lnTo>
                    <a:pt x="726" y="346"/>
                  </a:lnTo>
                  <a:lnTo>
                    <a:pt x="722" y="348"/>
                  </a:lnTo>
                  <a:lnTo>
                    <a:pt x="716" y="348"/>
                  </a:lnTo>
                  <a:lnTo>
                    <a:pt x="714" y="350"/>
                  </a:lnTo>
                  <a:lnTo>
                    <a:pt x="712" y="350"/>
                  </a:lnTo>
                  <a:lnTo>
                    <a:pt x="712" y="352"/>
                  </a:lnTo>
                  <a:lnTo>
                    <a:pt x="710" y="352"/>
                  </a:lnTo>
                  <a:lnTo>
                    <a:pt x="708" y="354"/>
                  </a:lnTo>
                  <a:lnTo>
                    <a:pt x="706" y="354"/>
                  </a:lnTo>
                  <a:lnTo>
                    <a:pt x="704" y="356"/>
                  </a:lnTo>
                  <a:lnTo>
                    <a:pt x="702" y="356"/>
                  </a:lnTo>
                  <a:lnTo>
                    <a:pt x="700" y="356"/>
                  </a:lnTo>
                  <a:lnTo>
                    <a:pt x="698" y="356"/>
                  </a:lnTo>
                  <a:lnTo>
                    <a:pt x="698" y="354"/>
                  </a:lnTo>
                  <a:lnTo>
                    <a:pt x="696" y="354"/>
                  </a:lnTo>
                  <a:lnTo>
                    <a:pt x="696" y="352"/>
                  </a:lnTo>
                  <a:lnTo>
                    <a:pt x="690" y="348"/>
                  </a:lnTo>
                  <a:lnTo>
                    <a:pt x="687" y="346"/>
                  </a:lnTo>
                  <a:lnTo>
                    <a:pt x="681" y="346"/>
                  </a:lnTo>
                  <a:lnTo>
                    <a:pt x="677" y="346"/>
                  </a:lnTo>
                  <a:lnTo>
                    <a:pt x="671" y="346"/>
                  </a:lnTo>
                  <a:lnTo>
                    <a:pt x="665" y="346"/>
                  </a:lnTo>
                  <a:lnTo>
                    <a:pt x="659" y="348"/>
                  </a:lnTo>
                  <a:lnTo>
                    <a:pt x="655" y="348"/>
                  </a:lnTo>
                  <a:lnTo>
                    <a:pt x="653" y="344"/>
                  </a:lnTo>
                  <a:lnTo>
                    <a:pt x="649" y="341"/>
                  </a:lnTo>
                  <a:lnTo>
                    <a:pt x="647" y="339"/>
                  </a:lnTo>
                  <a:lnTo>
                    <a:pt x="643" y="335"/>
                  </a:lnTo>
                  <a:lnTo>
                    <a:pt x="641" y="331"/>
                  </a:lnTo>
                  <a:lnTo>
                    <a:pt x="637" y="330"/>
                  </a:lnTo>
                  <a:lnTo>
                    <a:pt x="633" y="328"/>
                  </a:lnTo>
                  <a:lnTo>
                    <a:pt x="629" y="328"/>
                  </a:lnTo>
                  <a:lnTo>
                    <a:pt x="629" y="322"/>
                  </a:lnTo>
                  <a:lnTo>
                    <a:pt x="629" y="318"/>
                  </a:lnTo>
                  <a:lnTo>
                    <a:pt x="629" y="313"/>
                  </a:lnTo>
                  <a:lnTo>
                    <a:pt x="627" y="309"/>
                  </a:lnTo>
                  <a:lnTo>
                    <a:pt x="627" y="304"/>
                  </a:lnTo>
                  <a:lnTo>
                    <a:pt x="625" y="300"/>
                  </a:lnTo>
                  <a:lnTo>
                    <a:pt x="623" y="294"/>
                  </a:lnTo>
                  <a:lnTo>
                    <a:pt x="619" y="291"/>
                  </a:lnTo>
                  <a:lnTo>
                    <a:pt x="621" y="287"/>
                  </a:lnTo>
                  <a:lnTo>
                    <a:pt x="621" y="281"/>
                  </a:lnTo>
                  <a:lnTo>
                    <a:pt x="623" y="278"/>
                  </a:lnTo>
                  <a:lnTo>
                    <a:pt x="625" y="272"/>
                  </a:lnTo>
                  <a:lnTo>
                    <a:pt x="625" y="267"/>
                  </a:lnTo>
                  <a:lnTo>
                    <a:pt x="623" y="263"/>
                  </a:lnTo>
                  <a:lnTo>
                    <a:pt x="621" y="257"/>
                  </a:lnTo>
                  <a:lnTo>
                    <a:pt x="619" y="252"/>
                  </a:lnTo>
                  <a:lnTo>
                    <a:pt x="617" y="252"/>
                  </a:lnTo>
                  <a:lnTo>
                    <a:pt x="617" y="250"/>
                  </a:lnTo>
                  <a:lnTo>
                    <a:pt x="615" y="248"/>
                  </a:lnTo>
                  <a:lnTo>
                    <a:pt x="615" y="246"/>
                  </a:lnTo>
                  <a:lnTo>
                    <a:pt x="619" y="241"/>
                  </a:lnTo>
                  <a:lnTo>
                    <a:pt x="621" y="237"/>
                  </a:lnTo>
                  <a:lnTo>
                    <a:pt x="623" y="231"/>
                  </a:lnTo>
                  <a:lnTo>
                    <a:pt x="623" y="226"/>
                  </a:lnTo>
                  <a:lnTo>
                    <a:pt x="621" y="220"/>
                  </a:lnTo>
                  <a:lnTo>
                    <a:pt x="621" y="215"/>
                  </a:lnTo>
                  <a:lnTo>
                    <a:pt x="619" y="209"/>
                  </a:lnTo>
                  <a:lnTo>
                    <a:pt x="617" y="204"/>
                  </a:lnTo>
                  <a:lnTo>
                    <a:pt x="617" y="202"/>
                  </a:lnTo>
                  <a:lnTo>
                    <a:pt x="615" y="202"/>
                  </a:lnTo>
                  <a:lnTo>
                    <a:pt x="615" y="200"/>
                  </a:lnTo>
                  <a:lnTo>
                    <a:pt x="613" y="198"/>
                  </a:lnTo>
                  <a:lnTo>
                    <a:pt x="613" y="196"/>
                  </a:lnTo>
                  <a:lnTo>
                    <a:pt x="613" y="191"/>
                  </a:lnTo>
                  <a:lnTo>
                    <a:pt x="615" y="187"/>
                  </a:lnTo>
                  <a:lnTo>
                    <a:pt x="615" y="181"/>
                  </a:lnTo>
                  <a:lnTo>
                    <a:pt x="617" y="176"/>
                  </a:lnTo>
                  <a:lnTo>
                    <a:pt x="615" y="170"/>
                  </a:lnTo>
                  <a:lnTo>
                    <a:pt x="615" y="165"/>
                  </a:lnTo>
                  <a:lnTo>
                    <a:pt x="613" y="161"/>
                  </a:lnTo>
                  <a:lnTo>
                    <a:pt x="611" y="156"/>
                  </a:lnTo>
                  <a:lnTo>
                    <a:pt x="603" y="150"/>
                  </a:lnTo>
                  <a:lnTo>
                    <a:pt x="605" y="146"/>
                  </a:lnTo>
                  <a:lnTo>
                    <a:pt x="605" y="141"/>
                  </a:lnTo>
                  <a:lnTo>
                    <a:pt x="607" y="133"/>
                  </a:lnTo>
                  <a:lnTo>
                    <a:pt x="605" y="128"/>
                  </a:lnTo>
                  <a:lnTo>
                    <a:pt x="605" y="122"/>
                  </a:lnTo>
                  <a:lnTo>
                    <a:pt x="603" y="119"/>
                  </a:lnTo>
                  <a:lnTo>
                    <a:pt x="599" y="113"/>
                  </a:lnTo>
                  <a:lnTo>
                    <a:pt x="595" y="109"/>
                  </a:lnTo>
                  <a:lnTo>
                    <a:pt x="593" y="109"/>
                  </a:lnTo>
                  <a:lnTo>
                    <a:pt x="593" y="107"/>
                  </a:lnTo>
                  <a:lnTo>
                    <a:pt x="591" y="107"/>
                  </a:lnTo>
                  <a:lnTo>
                    <a:pt x="591" y="106"/>
                  </a:lnTo>
                  <a:lnTo>
                    <a:pt x="590" y="106"/>
                  </a:lnTo>
                  <a:lnTo>
                    <a:pt x="591" y="100"/>
                  </a:lnTo>
                  <a:lnTo>
                    <a:pt x="591" y="96"/>
                  </a:lnTo>
                  <a:lnTo>
                    <a:pt x="590" y="91"/>
                  </a:lnTo>
                  <a:lnTo>
                    <a:pt x="590" y="85"/>
                  </a:lnTo>
                  <a:lnTo>
                    <a:pt x="588" y="81"/>
                  </a:lnTo>
                  <a:lnTo>
                    <a:pt x="586" y="76"/>
                  </a:lnTo>
                  <a:lnTo>
                    <a:pt x="584" y="72"/>
                  </a:lnTo>
                  <a:lnTo>
                    <a:pt x="580" y="69"/>
                  </a:lnTo>
                  <a:lnTo>
                    <a:pt x="562" y="57"/>
                  </a:lnTo>
                  <a:lnTo>
                    <a:pt x="562" y="56"/>
                  </a:lnTo>
                  <a:lnTo>
                    <a:pt x="560" y="52"/>
                  </a:lnTo>
                  <a:lnTo>
                    <a:pt x="558" y="50"/>
                  </a:lnTo>
                  <a:lnTo>
                    <a:pt x="556" y="46"/>
                  </a:lnTo>
                  <a:lnTo>
                    <a:pt x="554" y="44"/>
                  </a:lnTo>
                  <a:lnTo>
                    <a:pt x="550" y="43"/>
                  </a:lnTo>
                  <a:lnTo>
                    <a:pt x="548" y="41"/>
                  </a:lnTo>
                  <a:lnTo>
                    <a:pt x="544" y="39"/>
                  </a:lnTo>
                  <a:lnTo>
                    <a:pt x="542" y="39"/>
                  </a:lnTo>
                  <a:lnTo>
                    <a:pt x="540" y="37"/>
                  </a:lnTo>
                  <a:lnTo>
                    <a:pt x="538" y="37"/>
                  </a:lnTo>
                  <a:lnTo>
                    <a:pt x="536" y="37"/>
                  </a:lnTo>
                  <a:lnTo>
                    <a:pt x="534" y="37"/>
                  </a:lnTo>
                  <a:lnTo>
                    <a:pt x="532" y="35"/>
                  </a:lnTo>
                  <a:lnTo>
                    <a:pt x="530" y="35"/>
                  </a:lnTo>
                  <a:lnTo>
                    <a:pt x="528" y="33"/>
                  </a:lnTo>
                  <a:lnTo>
                    <a:pt x="528" y="30"/>
                  </a:lnTo>
                  <a:lnTo>
                    <a:pt x="526" y="26"/>
                  </a:lnTo>
                  <a:lnTo>
                    <a:pt x="522" y="24"/>
                  </a:lnTo>
                  <a:lnTo>
                    <a:pt x="520" y="20"/>
                  </a:lnTo>
                  <a:lnTo>
                    <a:pt x="518" y="19"/>
                  </a:lnTo>
                  <a:lnTo>
                    <a:pt x="514" y="17"/>
                  </a:lnTo>
                  <a:lnTo>
                    <a:pt x="510" y="15"/>
                  </a:lnTo>
                  <a:lnTo>
                    <a:pt x="506" y="13"/>
                  </a:lnTo>
                  <a:lnTo>
                    <a:pt x="504" y="11"/>
                  </a:lnTo>
                  <a:lnTo>
                    <a:pt x="500" y="11"/>
                  </a:lnTo>
                  <a:lnTo>
                    <a:pt x="496" y="11"/>
                  </a:lnTo>
                  <a:lnTo>
                    <a:pt x="493" y="11"/>
                  </a:lnTo>
                  <a:lnTo>
                    <a:pt x="491" y="11"/>
                  </a:lnTo>
                  <a:lnTo>
                    <a:pt x="487" y="13"/>
                  </a:lnTo>
                  <a:lnTo>
                    <a:pt x="483" y="13"/>
                  </a:lnTo>
                  <a:lnTo>
                    <a:pt x="481" y="13"/>
                  </a:lnTo>
                  <a:lnTo>
                    <a:pt x="463" y="2"/>
                  </a:lnTo>
                  <a:lnTo>
                    <a:pt x="459" y="0"/>
                  </a:lnTo>
                  <a:lnTo>
                    <a:pt x="455" y="0"/>
                  </a:lnTo>
                  <a:lnTo>
                    <a:pt x="449" y="0"/>
                  </a:lnTo>
                  <a:lnTo>
                    <a:pt x="445" y="2"/>
                  </a:lnTo>
                  <a:lnTo>
                    <a:pt x="441" y="2"/>
                  </a:lnTo>
                  <a:lnTo>
                    <a:pt x="437" y="4"/>
                  </a:lnTo>
                  <a:lnTo>
                    <a:pt x="433" y="6"/>
                  </a:lnTo>
                  <a:lnTo>
                    <a:pt x="431" y="9"/>
                  </a:lnTo>
                  <a:lnTo>
                    <a:pt x="425" y="7"/>
                  </a:lnTo>
                  <a:lnTo>
                    <a:pt x="419" y="7"/>
                  </a:lnTo>
                  <a:lnTo>
                    <a:pt x="413" y="6"/>
                  </a:lnTo>
                  <a:lnTo>
                    <a:pt x="409" y="6"/>
                  </a:lnTo>
                  <a:lnTo>
                    <a:pt x="403" y="6"/>
                  </a:lnTo>
                  <a:lnTo>
                    <a:pt x="398" y="6"/>
                  </a:lnTo>
                  <a:lnTo>
                    <a:pt x="392" y="7"/>
                  </a:lnTo>
                  <a:lnTo>
                    <a:pt x="386" y="11"/>
                  </a:lnTo>
                  <a:lnTo>
                    <a:pt x="384" y="13"/>
                  </a:lnTo>
                  <a:lnTo>
                    <a:pt x="384" y="15"/>
                  </a:lnTo>
                  <a:lnTo>
                    <a:pt x="382" y="15"/>
                  </a:lnTo>
                  <a:lnTo>
                    <a:pt x="380" y="17"/>
                  </a:lnTo>
                  <a:lnTo>
                    <a:pt x="380" y="19"/>
                  </a:lnTo>
                  <a:lnTo>
                    <a:pt x="378" y="19"/>
                  </a:lnTo>
                  <a:lnTo>
                    <a:pt x="376" y="20"/>
                  </a:lnTo>
                  <a:lnTo>
                    <a:pt x="370" y="20"/>
                  </a:lnTo>
                  <a:lnTo>
                    <a:pt x="364" y="22"/>
                  </a:lnTo>
                  <a:lnTo>
                    <a:pt x="358" y="24"/>
                  </a:lnTo>
                  <a:lnTo>
                    <a:pt x="352" y="26"/>
                  </a:lnTo>
                  <a:lnTo>
                    <a:pt x="348" y="30"/>
                  </a:lnTo>
                  <a:lnTo>
                    <a:pt x="342" y="31"/>
                  </a:lnTo>
                  <a:lnTo>
                    <a:pt x="336" y="35"/>
                  </a:lnTo>
                  <a:lnTo>
                    <a:pt x="332" y="39"/>
                  </a:lnTo>
                  <a:lnTo>
                    <a:pt x="332" y="41"/>
                  </a:lnTo>
                  <a:lnTo>
                    <a:pt x="330" y="41"/>
                  </a:lnTo>
                  <a:lnTo>
                    <a:pt x="330" y="43"/>
                  </a:lnTo>
                  <a:lnTo>
                    <a:pt x="328" y="43"/>
                  </a:lnTo>
                  <a:lnTo>
                    <a:pt x="328" y="44"/>
                  </a:lnTo>
                  <a:lnTo>
                    <a:pt x="326" y="44"/>
                  </a:lnTo>
                  <a:lnTo>
                    <a:pt x="326" y="46"/>
                  </a:lnTo>
                  <a:lnTo>
                    <a:pt x="318" y="46"/>
                  </a:lnTo>
                  <a:lnTo>
                    <a:pt x="310" y="48"/>
                  </a:lnTo>
                  <a:lnTo>
                    <a:pt x="304" y="50"/>
                  </a:lnTo>
                  <a:lnTo>
                    <a:pt x="297" y="52"/>
                  </a:lnTo>
                  <a:lnTo>
                    <a:pt x="291" y="56"/>
                  </a:lnTo>
                  <a:lnTo>
                    <a:pt x="285" y="59"/>
                  </a:lnTo>
                  <a:lnTo>
                    <a:pt x="281" y="65"/>
                  </a:lnTo>
                  <a:lnTo>
                    <a:pt x="277" y="70"/>
                  </a:lnTo>
                  <a:lnTo>
                    <a:pt x="271" y="69"/>
                  </a:lnTo>
                  <a:lnTo>
                    <a:pt x="265" y="69"/>
                  </a:lnTo>
                  <a:lnTo>
                    <a:pt x="259" y="69"/>
                  </a:lnTo>
                  <a:lnTo>
                    <a:pt x="253" y="70"/>
                  </a:lnTo>
                  <a:lnTo>
                    <a:pt x="247" y="72"/>
                  </a:lnTo>
                  <a:lnTo>
                    <a:pt x="241" y="74"/>
                  </a:lnTo>
                  <a:lnTo>
                    <a:pt x="235" y="78"/>
                  </a:lnTo>
                  <a:lnTo>
                    <a:pt x="231" y="80"/>
                  </a:lnTo>
                  <a:lnTo>
                    <a:pt x="231" y="81"/>
                  </a:lnTo>
                  <a:lnTo>
                    <a:pt x="229" y="81"/>
                  </a:lnTo>
                  <a:lnTo>
                    <a:pt x="229" y="83"/>
                  </a:lnTo>
                  <a:lnTo>
                    <a:pt x="227" y="83"/>
                  </a:lnTo>
                  <a:lnTo>
                    <a:pt x="227" y="85"/>
                  </a:lnTo>
                  <a:lnTo>
                    <a:pt x="225" y="85"/>
                  </a:lnTo>
                  <a:lnTo>
                    <a:pt x="219" y="83"/>
                  </a:lnTo>
                  <a:lnTo>
                    <a:pt x="215" y="83"/>
                  </a:lnTo>
                  <a:lnTo>
                    <a:pt x="209" y="83"/>
                  </a:lnTo>
                  <a:lnTo>
                    <a:pt x="205" y="83"/>
                  </a:lnTo>
                  <a:lnTo>
                    <a:pt x="200" y="85"/>
                  </a:lnTo>
                  <a:lnTo>
                    <a:pt x="194" y="87"/>
                  </a:lnTo>
                  <a:lnTo>
                    <a:pt x="190" y="91"/>
                  </a:lnTo>
                  <a:lnTo>
                    <a:pt x="184" y="94"/>
                  </a:lnTo>
                  <a:lnTo>
                    <a:pt x="178" y="91"/>
                  </a:lnTo>
                  <a:lnTo>
                    <a:pt x="172" y="89"/>
                  </a:lnTo>
                  <a:lnTo>
                    <a:pt x="164" y="89"/>
                  </a:lnTo>
                  <a:lnTo>
                    <a:pt x="156" y="87"/>
                  </a:lnTo>
                  <a:lnTo>
                    <a:pt x="148" y="89"/>
                  </a:lnTo>
                  <a:lnTo>
                    <a:pt x="142" y="91"/>
                  </a:lnTo>
                  <a:lnTo>
                    <a:pt x="134" y="93"/>
                  </a:lnTo>
                  <a:lnTo>
                    <a:pt x="128" y="98"/>
                  </a:lnTo>
                  <a:lnTo>
                    <a:pt x="122" y="96"/>
                  </a:lnTo>
                  <a:lnTo>
                    <a:pt x="118" y="96"/>
                  </a:lnTo>
                  <a:lnTo>
                    <a:pt x="114" y="96"/>
                  </a:lnTo>
                  <a:lnTo>
                    <a:pt x="109" y="96"/>
                  </a:lnTo>
                  <a:lnTo>
                    <a:pt x="103" y="96"/>
                  </a:lnTo>
                  <a:lnTo>
                    <a:pt x="99" y="98"/>
                  </a:lnTo>
                  <a:lnTo>
                    <a:pt x="93" y="100"/>
                  </a:lnTo>
                  <a:lnTo>
                    <a:pt x="89" y="102"/>
                  </a:lnTo>
                  <a:lnTo>
                    <a:pt x="85" y="98"/>
                  </a:lnTo>
                  <a:lnTo>
                    <a:pt x="79" y="96"/>
                  </a:lnTo>
                  <a:lnTo>
                    <a:pt x="75" y="93"/>
                  </a:lnTo>
                  <a:lnTo>
                    <a:pt x="69" y="91"/>
                  </a:lnTo>
                  <a:lnTo>
                    <a:pt x="65" y="89"/>
                  </a:lnTo>
                  <a:lnTo>
                    <a:pt x="59" y="87"/>
                  </a:lnTo>
                  <a:lnTo>
                    <a:pt x="53" y="85"/>
                  </a:lnTo>
                  <a:lnTo>
                    <a:pt x="47" y="85"/>
                  </a:lnTo>
                  <a:lnTo>
                    <a:pt x="45" y="87"/>
                  </a:lnTo>
                  <a:lnTo>
                    <a:pt x="43" y="87"/>
                  </a:lnTo>
                  <a:lnTo>
                    <a:pt x="41" y="87"/>
                  </a:lnTo>
                  <a:lnTo>
                    <a:pt x="39" y="87"/>
                  </a:lnTo>
                  <a:lnTo>
                    <a:pt x="37" y="87"/>
                  </a:lnTo>
                  <a:lnTo>
                    <a:pt x="35" y="87"/>
                  </a:lnTo>
                  <a:lnTo>
                    <a:pt x="33" y="87"/>
                  </a:lnTo>
                  <a:lnTo>
                    <a:pt x="31" y="89"/>
                  </a:lnTo>
                  <a:lnTo>
                    <a:pt x="29" y="85"/>
                  </a:lnTo>
                  <a:lnTo>
                    <a:pt x="25" y="81"/>
                  </a:lnTo>
                  <a:lnTo>
                    <a:pt x="23" y="78"/>
                  </a:lnTo>
                  <a:lnTo>
                    <a:pt x="19" y="74"/>
                  </a:lnTo>
                  <a:lnTo>
                    <a:pt x="17" y="72"/>
                  </a:lnTo>
                  <a:lnTo>
                    <a:pt x="13" y="70"/>
                  </a:lnTo>
                  <a:lnTo>
                    <a:pt x="10" y="67"/>
                  </a:lnTo>
                  <a:lnTo>
                    <a:pt x="6" y="67"/>
                  </a:lnTo>
                  <a:lnTo>
                    <a:pt x="4" y="67"/>
                  </a:lnTo>
                  <a:lnTo>
                    <a:pt x="2" y="67"/>
                  </a:lnTo>
                  <a:lnTo>
                    <a:pt x="2" y="65"/>
                  </a:lnTo>
                  <a:lnTo>
                    <a:pt x="0" y="65"/>
                  </a:lnTo>
                  <a:close/>
                </a:path>
              </a:pathLst>
            </a:custGeom>
            <a:solidFill>
              <a:srgbClr val="000000"/>
            </a:solidFill>
            <a:ln w="9525">
              <a:noFill/>
              <a:round/>
              <a:headEnd/>
              <a:tailEnd/>
            </a:ln>
          </p:spPr>
          <p:txBody>
            <a:bodyPr/>
            <a:lstStyle/>
            <a:p>
              <a:endParaRPr lang="en-US"/>
            </a:p>
          </p:txBody>
        </p:sp>
        <p:sp>
          <p:nvSpPr>
            <p:cNvPr id="10" name="Freeform 5"/>
            <p:cNvSpPr>
              <a:spLocks/>
            </p:cNvSpPr>
            <p:nvPr/>
          </p:nvSpPr>
          <p:spPr bwMode="auto">
            <a:xfrm>
              <a:off x="3113" y="1228"/>
              <a:ext cx="91" cy="120"/>
            </a:xfrm>
            <a:custGeom>
              <a:avLst/>
              <a:gdLst>
                <a:gd name="T0" fmla="*/ 0 w 91"/>
                <a:gd name="T1" fmla="*/ 120 h 120"/>
                <a:gd name="T2" fmla="*/ 0 w 91"/>
                <a:gd name="T3" fmla="*/ 120 h 120"/>
                <a:gd name="T4" fmla="*/ 2 w 91"/>
                <a:gd name="T5" fmla="*/ 120 h 120"/>
                <a:gd name="T6" fmla="*/ 4 w 91"/>
                <a:gd name="T7" fmla="*/ 120 h 120"/>
                <a:gd name="T8" fmla="*/ 6 w 91"/>
                <a:gd name="T9" fmla="*/ 119 h 120"/>
                <a:gd name="T10" fmla="*/ 13 w 91"/>
                <a:gd name="T11" fmla="*/ 113 h 120"/>
                <a:gd name="T12" fmla="*/ 19 w 91"/>
                <a:gd name="T13" fmla="*/ 108 h 120"/>
                <a:gd name="T14" fmla="*/ 25 w 91"/>
                <a:gd name="T15" fmla="*/ 102 h 120"/>
                <a:gd name="T16" fmla="*/ 31 w 91"/>
                <a:gd name="T17" fmla="*/ 95 h 120"/>
                <a:gd name="T18" fmla="*/ 41 w 91"/>
                <a:gd name="T19" fmla="*/ 95 h 120"/>
                <a:gd name="T20" fmla="*/ 53 w 91"/>
                <a:gd name="T21" fmla="*/ 93 h 120"/>
                <a:gd name="T22" fmla="*/ 61 w 91"/>
                <a:gd name="T23" fmla="*/ 87 h 120"/>
                <a:gd name="T24" fmla="*/ 69 w 91"/>
                <a:gd name="T25" fmla="*/ 80 h 120"/>
                <a:gd name="T26" fmla="*/ 71 w 91"/>
                <a:gd name="T27" fmla="*/ 76 h 120"/>
                <a:gd name="T28" fmla="*/ 73 w 91"/>
                <a:gd name="T29" fmla="*/ 72 h 120"/>
                <a:gd name="T30" fmla="*/ 73 w 91"/>
                <a:gd name="T31" fmla="*/ 69 h 120"/>
                <a:gd name="T32" fmla="*/ 77 w 91"/>
                <a:gd name="T33" fmla="*/ 67 h 120"/>
                <a:gd name="T34" fmla="*/ 81 w 91"/>
                <a:gd name="T35" fmla="*/ 63 h 120"/>
                <a:gd name="T36" fmla="*/ 85 w 91"/>
                <a:gd name="T37" fmla="*/ 59 h 120"/>
                <a:gd name="T38" fmla="*/ 89 w 91"/>
                <a:gd name="T39" fmla="*/ 54 h 120"/>
                <a:gd name="T40" fmla="*/ 91 w 91"/>
                <a:gd name="T41" fmla="*/ 50 h 120"/>
                <a:gd name="T42" fmla="*/ 91 w 91"/>
                <a:gd name="T43" fmla="*/ 43 h 120"/>
                <a:gd name="T44" fmla="*/ 91 w 91"/>
                <a:gd name="T45" fmla="*/ 35 h 120"/>
                <a:gd name="T46" fmla="*/ 89 w 91"/>
                <a:gd name="T47" fmla="*/ 30 h 120"/>
                <a:gd name="T48" fmla="*/ 85 w 91"/>
                <a:gd name="T49" fmla="*/ 24 h 120"/>
                <a:gd name="T50" fmla="*/ 83 w 91"/>
                <a:gd name="T51" fmla="*/ 24 h 120"/>
                <a:gd name="T52" fmla="*/ 83 w 91"/>
                <a:gd name="T53" fmla="*/ 24 h 120"/>
                <a:gd name="T54" fmla="*/ 81 w 91"/>
                <a:gd name="T55" fmla="*/ 24 h 120"/>
                <a:gd name="T56" fmla="*/ 75 w 91"/>
                <a:gd name="T57" fmla="*/ 17 h 120"/>
                <a:gd name="T58" fmla="*/ 67 w 91"/>
                <a:gd name="T59" fmla="*/ 11 h 120"/>
                <a:gd name="T60" fmla="*/ 61 w 91"/>
                <a:gd name="T61" fmla="*/ 6 h 120"/>
                <a:gd name="T62" fmla="*/ 51 w 91"/>
                <a:gd name="T63" fmla="*/ 2 h 120"/>
                <a:gd name="T64" fmla="*/ 45 w 91"/>
                <a:gd name="T65" fmla="*/ 2 h 120"/>
                <a:gd name="T66" fmla="*/ 41 w 91"/>
                <a:gd name="T67" fmla="*/ 2 h 120"/>
                <a:gd name="T68" fmla="*/ 35 w 91"/>
                <a:gd name="T69" fmla="*/ 4 h 120"/>
                <a:gd name="T70" fmla="*/ 31 w 91"/>
                <a:gd name="T71" fmla="*/ 6 h 120"/>
                <a:gd name="T72" fmla="*/ 23 w 91"/>
                <a:gd name="T73" fmla="*/ 2 h 120"/>
                <a:gd name="T74" fmla="*/ 15 w 91"/>
                <a:gd name="T75" fmla="*/ 0 h 120"/>
                <a:gd name="T76" fmla="*/ 8 w 91"/>
                <a:gd name="T77" fmla="*/ 0 h 120"/>
                <a:gd name="T78" fmla="*/ 0 w 91"/>
                <a:gd name="T79" fmla="*/ 2 h 120"/>
                <a:gd name="T80" fmla="*/ 25 w 91"/>
                <a:gd name="T81" fmla="*/ 35 h 120"/>
                <a:gd name="T82" fmla="*/ 33 w 91"/>
                <a:gd name="T83" fmla="*/ 54 h 120"/>
                <a:gd name="T84" fmla="*/ 23 w 91"/>
                <a:gd name="T85" fmla="*/ 58 h 120"/>
                <a:gd name="T86" fmla="*/ 13 w 91"/>
                <a:gd name="T87" fmla="*/ 63 h 120"/>
                <a:gd name="T88" fmla="*/ 6 w 91"/>
                <a:gd name="T89" fmla="*/ 69 h 120"/>
                <a:gd name="T90" fmla="*/ 0 w 91"/>
                <a:gd name="T91" fmla="*/ 74 h 1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1"/>
                <a:gd name="T139" fmla="*/ 0 h 120"/>
                <a:gd name="T140" fmla="*/ 91 w 91"/>
                <a:gd name="T141" fmla="*/ 120 h 12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1" h="120">
                  <a:moveTo>
                    <a:pt x="0" y="74"/>
                  </a:moveTo>
                  <a:lnTo>
                    <a:pt x="0" y="120"/>
                  </a:lnTo>
                  <a:lnTo>
                    <a:pt x="2" y="120"/>
                  </a:lnTo>
                  <a:lnTo>
                    <a:pt x="4" y="120"/>
                  </a:lnTo>
                  <a:lnTo>
                    <a:pt x="4" y="119"/>
                  </a:lnTo>
                  <a:lnTo>
                    <a:pt x="6" y="119"/>
                  </a:lnTo>
                  <a:lnTo>
                    <a:pt x="10" y="117"/>
                  </a:lnTo>
                  <a:lnTo>
                    <a:pt x="13" y="113"/>
                  </a:lnTo>
                  <a:lnTo>
                    <a:pt x="15" y="111"/>
                  </a:lnTo>
                  <a:lnTo>
                    <a:pt x="19" y="108"/>
                  </a:lnTo>
                  <a:lnTo>
                    <a:pt x="21" y="104"/>
                  </a:lnTo>
                  <a:lnTo>
                    <a:pt x="25" y="102"/>
                  </a:lnTo>
                  <a:lnTo>
                    <a:pt x="27" y="98"/>
                  </a:lnTo>
                  <a:lnTo>
                    <a:pt x="31" y="95"/>
                  </a:lnTo>
                  <a:lnTo>
                    <a:pt x="35" y="95"/>
                  </a:lnTo>
                  <a:lnTo>
                    <a:pt x="41" y="95"/>
                  </a:lnTo>
                  <a:lnTo>
                    <a:pt x="47" y="95"/>
                  </a:lnTo>
                  <a:lnTo>
                    <a:pt x="53" y="93"/>
                  </a:lnTo>
                  <a:lnTo>
                    <a:pt x="57" y="91"/>
                  </a:lnTo>
                  <a:lnTo>
                    <a:pt x="61" y="87"/>
                  </a:lnTo>
                  <a:lnTo>
                    <a:pt x="65" y="83"/>
                  </a:lnTo>
                  <a:lnTo>
                    <a:pt x="69" y="80"/>
                  </a:lnTo>
                  <a:lnTo>
                    <a:pt x="69" y="78"/>
                  </a:lnTo>
                  <a:lnTo>
                    <a:pt x="71" y="76"/>
                  </a:lnTo>
                  <a:lnTo>
                    <a:pt x="71" y="74"/>
                  </a:lnTo>
                  <a:lnTo>
                    <a:pt x="73" y="72"/>
                  </a:lnTo>
                  <a:lnTo>
                    <a:pt x="73" y="70"/>
                  </a:lnTo>
                  <a:lnTo>
                    <a:pt x="73" y="69"/>
                  </a:lnTo>
                  <a:lnTo>
                    <a:pt x="75" y="69"/>
                  </a:lnTo>
                  <a:lnTo>
                    <a:pt x="77" y="67"/>
                  </a:lnTo>
                  <a:lnTo>
                    <a:pt x="79" y="65"/>
                  </a:lnTo>
                  <a:lnTo>
                    <a:pt x="81" y="63"/>
                  </a:lnTo>
                  <a:lnTo>
                    <a:pt x="83" y="61"/>
                  </a:lnTo>
                  <a:lnTo>
                    <a:pt x="85" y="59"/>
                  </a:lnTo>
                  <a:lnTo>
                    <a:pt x="87" y="58"/>
                  </a:lnTo>
                  <a:lnTo>
                    <a:pt x="89" y="54"/>
                  </a:lnTo>
                  <a:lnTo>
                    <a:pt x="91" y="52"/>
                  </a:lnTo>
                  <a:lnTo>
                    <a:pt x="91" y="50"/>
                  </a:lnTo>
                  <a:lnTo>
                    <a:pt x="91" y="46"/>
                  </a:lnTo>
                  <a:lnTo>
                    <a:pt x="91" y="43"/>
                  </a:lnTo>
                  <a:lnTo>
                    <a:pt x="91" y="39"/>
                  </a:lnTo>
                  <a:lnTo>
                    <a:pt x="91" y="35"/>
                  </a:lnTo>
                  <a:lnTo>
                    <a:pt x="91" y="32"/>
                  </a:lnTo>
                  <a:lnTo>
                    <a:pt x="89" y="30"/>
                  </a:lnTo>
                  <a:lnTo>
                    <a:pt x="87" y="26"/>
                  </a:lnTo>
                  <a:lnTo>
                    <a:pt x="85" y="24"/>
                  </a:lnTo>
                  <a:lnTo>
                    <a:pt x="83" y="24"/>
                  </a:lnTo>
                  <a:lnTo>
                    <a:pt x="81" y="24"/>
                  </a:lnTo>
                  <a:lnTo>
                    <a:pt x="79" y="20"/>
                  </a:lnTo>
                  <a:lnTo>
                    <a:pt x="75" y="17"/>
                  </a:lnTo>
                  <a:lnTo>
                    <a:pt x="71" y="13"/>
                  </a:lnTo>
                  <a:lnTo>
                    <a:pt x="67" y="11"/>
                  </a:lnTo>
                  <a:lnTo>
                    <a:pt x="65" y="8"/>
                  </a:lnTo>
                  <a:lnTo>
                    <a:pt x="61" y="6"/>
                  </a:lnTo>
                  <a:lnTo>
                    <a:pt x="55" y="4"/>
                  </a:lnTo>
                  <a:lnTo>
                    <a:pt x="51" y="2"/>
                  </a:lnTo>
                  <a:lnTo>
                    <a:pt x="47" y="2"/>
                  </a:lnTo>
                  <a:lnTo>
                    <a:pt x="45" y="2"/>
                  </a:lnTo>
                  <a:lnTo>
                    <a:pt x="43" y="2"/>
                  </a:lnTo>
                  <a:lnTo>
                    <a:pt x="41" y="2"/>
                  </a:lnTo>
                  <a:lnTo>
                    <a:pt x="39" y="4"/>
                  </a:lnTo>
                  <a:lnTo>
                    <a:pt x="35" y="4"/>
                  </a:lnTo>
                  <a:lnTo>
                    <a:pt x="33" y="4"/>
                  </a:lnTo>
                  <a:lnTo>
                    <a:pt x="31" y="6"/>
                  </a:lnTo>
                  <a:lnTo>
                    <a:pt x="27" y="4"/>
                  </a:lnTo>
                  <a:lnTo>
                    <a:pt x="23" y="2"/>
                  </a:lnTo>
                  <a:lnTo>
                    <a:pt x="19" y="0"/>
                  </a:lnTo>
                  <a:lnTo>
                    <a:pt x="15" y="0"/>
                  </a:lnTo>
                  <a:lnTo>
                    <a:pt x="12" y="0"/>
                  </a:lnTo>
                  <a:lnTo>
                    <a:pt x="8" y="0"/>
                  </a:lnTo>
                  <a:lnTo>
                    <a:pt x="4" y="2"/>
                  </a:lnTo>
                  <a:lnTo>
                    <a:pt x="0" y="2"/>
                  </a:lnTo>
                  <a:lnTo>
                    <a:pt x="0" y="37"/>
                  </a:lnTo>
                  <a:lnTo>
                    <a:pt x="25" y="35"/>
                  </a:lnTo>
                  <a:lnTo>
                    <a:pt x="35" y="43"/>
                  </a:lnTo>
                  <a:lnTo>
                    <a:pt x="33" y="54"/>
                  </a:lnTo>
                  <a:lnTo>
                    <a:pt x="29" y="56"/>
                  </a:lnTo>
                  <a:lnTo>
                    <a:pt x="23" y="58"/>
                  </a:lnTo>
                  <a:lnTo>
                    <a:pt x="19" y="59"/>
                  </a:lnTo>
                  <a:lnTo>
                    <a:pt x="13" y="63"/>
                  </a:lnTo>
                  <a:lnTo>
                    <a:pt x="10" y="65"/>
                  </a:lnTo>
                  <a:lnTo>
                    <a:pt x="6" y="69"/>
                  </a:lnTo>
                  <a:lnTo>
                    <a:pt x="2" y="72"/>
                  </a:lnTo>
                  <a:lnTo>
                    <a:pt x="0" y="74"/>
                  </a:lnTo>
                  <a:close/>
                </a:path>
              </a:pathLst>
            </a:custGeom>
            <a:solidFill>
              <a:srgbClr val="000000"/>
            </a:solidFill>
            <a:ln w="9525">
              <a:noFill/>
              <a:round/>
              <a:headEnd/>
              <a:tailEnd/>
            </a:ln>
          </p:spPr>
          <p:txBody>
            <a:bodyPr/>
            <a:lstStyle/>
            <a:p>
              <a:endParaRPr lang="en-US"/>
            </a:p>
          </p:txBody>
        </p:sp>
        <p:sp>
          <p:nvSpPr>
            <p:cNvPr id="11" name="Freeform 6"/>
            <p:cNvSpPr>
              <a:spLocks/>
            </p:cNvSpPr>
            <p:nvPr/>
          </p:nvSpPr>
          <p:spPr bwMode="auto">
            <a:xfrm>
              <a:off x="1909" y="1230"/>
              <a:ext cx="1204" cy="1013"/>
            </a:xfrm>
            <a:custGeom>
              <a:avLst/>
              <a:gdLst>
                <a:gd name="T0" fmla="*/ 1176 w 1204"/>
                <a:gd name="T1" fmla="*/ 18 h 1013"/>
                <a:gd name="T2" fmla="*/ 1142 w 1204"/>
                <a:gd name="T3" fmla="*/ 57 h 1013"/>
                <a:gd name="T4" fmla="*/ 1093 w 1204"/>
                <a:gd name="T5" fmla="*/ 98 h 1013"/>
                <a:gd name="T6" fmla="*/ 1051 w 1204"/>
                <a:gd name="T7" fmla="*/ 133 h 1013"/>
                <a:gd name="T8" fmla="*/ 1012 w 1204"/>
                <a:gd name="T9" fmla="*/ 165 h 1013"/>
                <a:gd name="T10" fmla="*/ 946 w 1204"/>
                <a:gd name="T11" fmla="*/ 146 h 1013"/>
                <a:gd name="T12" fmla="*/ 907 w 1204"/>
                <a:gd name="T13" fmla="*/ 148 h 1013"/>
                <a:gd name="T14" fmla="*/ 869 w 1204"/>
                <a:gd name="T15" fmla="*/ 152 h 1013"/>
                <a:gd name="T16" fmla="*/ 810 w 1204"/>
                <a:gd name="T17" fmla="*/ 154 h 1013"/>
                <a:gd name="T18" fmla="*/ 707 w 1204"/>
                <a:gd name="T19" fmla="*/ 170 h 1013"/>
                <a:gd name="T20" fmla="*/ 681 w 1204"/>
                <a:gd name="T21" fmla="*/ 185 h 1013"/>
                <a:gd name="T22" fmla="*/ 645 w 1204"/>
                <a:gd name="T23" fmla="*/ 224 h 1013"/>
                <a:gd name="T24" fmla="*/ 626 w 1204"/>
                <a:gd name="T25" fmla="*/ 283 h 1013"/>
                <a:gd name="T26" fmla="*/ 594 w 1204"/>
                <a:gd name="T27" fmla="*/ 326 h 1013"/>
                <a:gd name="T28" fmla="*/ 451 w 1204"/>
                <a:gd name="T29" fmla="*/ 518 h 1013"/>
                <a:gd name="T30" fmla="*/ 382 w 1204"/>
                <a:gd name="T31" fmla="*/ 524 h 1013"/>
                <a:gd name="T32" fmla="*/ 317 w 1204"/>
                <a:gd name="T33" fmla="*/ 567 h 1013"/>
                <a:gd name="T34" fmla="*/ 281 w 1204"/>
                <a:gd name="T35" fmla="*/ 600 h 1013"/>
                <a:gd name="T36" fmla="*/ 250 w 1204"/>
                <a:gd name="T37" fmla="*/ 642 h 1013"/>
                <a:gd name="T38" fmla="*/ 244 w 1204"/>
                <a:gd name="T39" fmla="*/ 715 h 1013"/>
                <a:gd name="T40" fmla="*/ 77 w 1204"/>
                <a:gd name="T41" fmla="*/ 731 h 1013"/>
                <a:gd name="T42" fmla="*/ 103 w 1204"/>
                <a:gd name="T43" fmla="*/ 559 h 1013"/>
                <a:gd name="T44" fmla="*/ 158 w 1204"/>
                <a:gd name="T45" fmla="*/ 483 h 1013"/>
                <a:gd name="T46" fmla="*/ 95 w 1204"/>
                <a:gd name="T47" fmla="*/ 461 h 1013"/>
                <a:gd name="T48" fmla="*/ 2 w 1204"/>
                <a:gd name="T49" fmla="*/ 522 h 1013"/>
                <a:gd name="T50" fmla="*/ 0 w 1204"/>
                <a:gd name="T51" fmla="*/ 696 h 1013"/>
                <a:gd name="T52" fmla="*/ 56 w 1204"/>
                <a:gd name="T53" fmla="*/ 874 h 1013"/>
                <a:gd name="T54" fmla="*/ 58 w 1204"/>
                <a:gd name="T55" fmla="*/ 950 h 1013"/>
                <a:gd name="T56" fmla="*/ 327 w 1204"/>
                <a:gd name="T57" fmla="*/ 1011 h 1013"/>
                <a:gd name="T58" fmla="*/ 509 w 1204"/>
                <a:gd name="T59" fmla="*/ 1013 h 1013"/>
                <a:gd name="T60" fmla="*/ 655 w 1204"/>
                <a:gd name="T61" fmla="*/ 876 h 1013"/>
                <a:gd name="T62" fmla="*/ 483 w 1204"/>
                <a:gd name="T63" fmla="*/ 926 h 1013"/>
                <a:gd name="T64" fmla="*/ 352 w 1204"/>
                <a:gd name="T65" fmla="*/ 952 h 1013"/>
                <a:gd name="T66" fmla="*/ 283 w 1204"/>
                <a:gd name="T67" fmla="*/ 929 h 1013"/>
                <a:gd name="T68" fmla="*/ 293 w 1204"/>
                <a:gd name="T69" fmla="*/ 861 h 1013"/>
                <a:gd name="T70" fmla="*/ 303 w 1204"/>
                <a:gd name="T71" fmla="*/ 772 h 1013"/>
                <a:gd name="T72" fmla="*/ 453 w 1204"/>
                <a:gd name="T73" fmla="*/ 615 h 1013"/>
                <a:gd name="T74" fmla="*/ 568 w 1204"/>
                <a:gd name="T75" fmla="*/ 574 h 1013"/>
                <a:gd name="T76" fmla="*/ 661 w 1204"/>
                <a:gd name="T77" fmla="*/ 539 h 1013"/>
                <a:gd name="T78" fmla="*/ 713 w 1204"/>
                <a:gd name="T79" fmla="*/ 454 h 1013"/>
                <a:gd name="T80" fmla="*/ 719 w 1204"/>
                <a:gd name="T81" fmla="*/ 394 h 1013"/>
                <a:gd name="T82" fmla="*/ 715 w 1204"/>
                <a:gd name="T83" fmla="*/ 300 h 1013"/>
                <a:gd name="T84" fmla="*/ 709 w 1204"/>
                <a:gd name="T85" fmla="*/ 235 h 1013"/>
                <a:gd name="T86" fmla="*/ 770 w 1204"/>
                <a:gd name="T87" fmla="*/ 215 h 1013"/>
                <a:gd name="T88" fmla="*/ 782 w 1204"/>
                <a:gd name="T89" fmla="*/ 200 h 1013"/>
                <a:gd name="T90" fmla="*/ 831 w 1204"/>
                <a:gd name="T91" fmla="*/ 193 h 1013"/>
                <a:gd name="T92" fmla="*/ 887 w 1204"/>
                <a:gd name="T93" fmla="*/ 187 h 1013"/>
                <a:gd name="T94" fmla="*/ 936 w 1204"/>
                <a:gd name="T95" fmla="*/ 187 h 1013"/>
                <a:gd name="T96" fmla="*/ 1002 w 1204"/>
                <a:gd name="T97" fmla="*/ 207 h 1013"/>
                <a:gd name="T98" fmla="*/ 1065 w 1204"/>
                <a:gd name="T99" fmla="*/ 181 h 1013"/>
                <a:gd name="T100" fmla="*/ 1122 w 1204"/>
                <a:gd name="T101" fmla="*/ 128 h 1013"/>
                <a:gd name="T102" fmla="*/ 1126 w 1204"/>
                <a:gd name="T103" fmla="*/ 174 h 1013"/>
                <a:gd name="T104" fmla="*/ 1150 w 1204"/>
                <a:gd name="T105" fmla="*/ 222 h 1013"/>
                <a:gd name="T106" fmla="*/ 1196 w 1204"/>
                <a:gd name="T107" fmla="*/ 189 h 1013"/>
                <a:gd name="T108" fmla="*/ 1172 w 1204"/>
                <a:gd name="T109" fmla="*/ 159 h 1013"/>
                <a:gd name="T110" fmla="*/ 1158 w 1204"/>
                <a:gd name="T111" fmla="*/ 117 h 1013"/>
                <a:gd name="T112" fmla="*/ 1170 w 1204"/>
                <a:gd name="T113" fmla="*/ 118 h 1013"/>
                <a:gd name="T114" fmla="*/ 1202 w 1204"/>
                <a:gd name="T115" fmla="*/ 74 h 1013"/>
                <a:gd name="T116" fmla="*/ 1166 w 1204"/>
                <a:gd name="T117" fmla="*/ 72 h 1013"/>
                <a:gd name="T118" fmla="*/ 1198 w 1204"/>
                <a:gd name="T119" fmla="*/ 44 h 10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04"/>
                <a:gd name="T181" fmla="*/ 0 h 1013"/>
                <a:gd name="T182" fmla="*/ 1204 w 1204"/>
                <a:gd name="T183" fmla="*/ 1013 h 10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04" h="1013">
                  <a:moveTo>
                    <a:pt x="1204" y="35"/>
                  </a:moveTo>
                  <a:lnTo>
                    <a:pt x="1204" y="0"/>
                  </a:lnTo>
                  <a:lnTo>
                    <a:pt x="1202" y="2"/>
                  </a:lnTo>
                  <a:lnTo>
                    <a:pt x="1200" y="2"/>
                  </a:lnTo>
                  <a:lnTo>
                    <a:pt x="1198" y="2"/>
                  </a:lnTo>
                  <a:lnTo>
                    <a:pt x="1196" y="4"/>
                  </a:lnTo>
                  <a:lnTo>
                    <a:pt x="1194" y="4"/>
                  </a:lnTo>
                  <a:lnTo>
                    <a:pt x="1192" y="4"/>
                  </a:lnTo>
                  <a:lnTo>
                    <a:pt x="1190" y="6"/>
                  </a:lnTo>
                  <a:lnTo>
                    <a:pt x="1188" y="6"/>
                  </a:lnTo>
                  <a:lnTo>
                    <a:pt x="1186" y="7"/>
                  </a:lnTo>
                  <a:lnTo>
                    <a:pt x="1182" y="11"/>
                  </a:lnTo>
                  <a:lnTo>
                    <a:pt x="1180" y="13"/>
                  </a:lnTo>
                  <a:lnTo>
                    <a:pt x="1178" y="15"/>
                  </a:lnTo>
                  <a:lnTo>
                    <a:pt x="1176" y="18"/>
                  </a:lnTo>
                  <a:lnTo>
                    <a:pt x="1174" y="20"/>
                  </a:lnTo>
                  <a:lnTo>
                    <a:pt x="1174" y="24"/>
                  </a:lnTo>
                  <a:lnTo>
                    <a:pt x="1172" y="26"/>
                  </a:lnTo>
                  <a:lnTo>
                    <a:pt x="1168" y="28"/>
                  </a:lnTo>
                  <a:lnTo>
                    <a:pt x="1164" y="28"/>
                  </a:lnTo>
                  <a:lnTo>
                    <a:pt x="1160" y="30"/>
                  </a:lnTo>
                  <a:lnTo>
                    <a:pt x="1156" y="31"/>
                  </a:lnTo>
                  <a:lnTo>
                    <a:pt x="1152" y="35"/>
                  </a:lnTo>
                  <a:lnTo>
                    <a:pt x="1150" y="37"/>
                  </a:lnTo>
                  <a:lnTo>
                    <a:pt x="1146" y="41"/>
                  </a:lnTo>
                  <a:lnTo>
                    <a:pt x="1144" y="43"/>
                  </a:lnTo>
                  <a:lnTo>
                    <a:pt x="1142" y="46"/>
                  </a:lnTo>
                  <a:lnTo>
                    <a:pt x="1142" y="50"/>
                  </a:lnTo>
                  <a:lnTo>
                    <a:pt x="1142" y="54"/>
                  </a:lnTo>
                  <a:lnTo>
                    <a:pt x="1142" y="57"/>
                  </a:lnTo>
                  <a:lnTo>
                    <a:pt x="1140" y="61"/>
                  </a:lnTo>
                  <a:lnTo>
                    <a:pt x="1140" y="65"/>
                  </a:lnTo>
                  <a:lnTo>
                    <a:pt x="1140" y="68"/>
                  </a:lnTo>
                  <a:lnTo>
                    <a:pt x="1138" y="72"/>
                  </a:lnTo>
                  <a:lnTo>
                    <a:pt x="1124" y="83"/>
                  </a:lnTo>
                  <a:lnTo>
                    <a:pt x="1120" y="83"/>
                  </a:lnTo>
                  <a:lnTo>
                    <a:pt x="1117" y="83"/>
                  </a:lnTo>
                  <a:lnTo>
                    <a:pt x="1113" y="85"/>
                  </a:lnTo>
                  <a:lnTo>
                    <a:pt x="1109" y="85"/>
                  </a:lnTo>
                  <a:lnTo>
                    <a:pt x="1105" y="87"/>
                  </a:lnTo>
                  <a:lnTo>
                    <a:pt x="1103" y="91"/>
                  </a:lnTo>
                  <a:lnTo>
                    <a:pt x="1099" y="93"/>
                  </a:lnTo>
                  <a:lnTo>
                    <a:pt x="1097" y="94"/>
                  </a:lnTo>
                  <a:lnTo>
                    <a:pt x="1095" y="96"/>
                  </a:lnTo>
                  <a:lnTo>
                    <a:pt x="1093" y="98"/>
                  </a:lnTo>
                  <a:lnTo>
                    <a:pt x="1093" y="100"/>
                  </a:lnTo>
                  <a:lnTo>
                    <a:pt x="1091" y="102"/>
                  </a:lnTo>
                  <a:lnTo>
                    <a:pt x="1091" y="104"/>
                  </a:lnTo>
                  <a:lnTo>
                    <a:pt x="1089" y="106"/>
                  </a:lnTo>
                  <a:lnTo>
                    <a:pt x="1089" y="107"/>
                  </a:lnTo>
                  <a:lnTo>
                    <a:pt x="1087" y="107"/>
                  </a:lnTo>
                  <a:lnTo>
                    <a:pt x="1081" y="109"/>
                  </a:lnTo>
                  <a:lnTo>
                    <a:pt x="1075" y="111"/>
                  </a:lnTo>
                  <a:lnTo>
                    <a:pt x="1071" y="115"/>
                  </a:lnTo>
                  <a:lnTo>
                    <a:pt x="1065" y="117"/>
                  </a:lnTo>
                  <a:lnTo>
                    <a:pt x="1061" y="120"/>
                  </a:lnTo>
                  <a:lnTo>
                    <a:pt x="1057" y="124"/>
                  </a:lnTo>
                  <a:lnTo>
                    <a:pt x="1055" y="128"/>
                  </a:lnTo>
                  <a:lnTo>
                    <a:pt x="1051" y="131"/>
                  </a:lnTo>
                  <a:lnTo>
                    <a:pt x="1051" y="133"/>
                  </a:lnTo>
                  <a:lnTo>
                    <a:pt x="1051" y="135"/>
                  </a:lnTo>
                  <a:lnTo>
                    <a:pt x="1051" y="137"/>
                  </a:lnTo>
                  <a:lnTo>
                    <a:pt x="1049" y="137"/>
                  </a:lnTo>
                  <a:lnTo>
                    <a:pt x="1049" y="139"/>
                  </a:lnTo>
                  <a:lnTo>
                    <a:pt x="1049" y="141"/>
                  </a:lnTo>
                  <a:lnTo>
                    <a:pt x="1049" y="143"/>
                  </a:lnTo>
                  <a:lnTo>
                    <a:pt x="1043" y="143"/>
                  </a:lnTo>
                  <a:lnTo>
                    <a:pt x="1037" y="144"/>
                  </a:lnTo>
                  <a:lnTo>
                    <a:pt x="1031" y="146"/>
                  </a:lnTo>
                  <a:lnTo>
                    <a:pt x="1025" y="150"/>
                  </a:lnTo>
                  <a:lnTo>
                    <a:pt x="1022" y="154"/>
                  </a:lnTo>
                  <a:lnTo>
                    <a:pt x="1018" y="157"/>
                  </a:lnTo>
                  <a:lnTo>
                    <a:pt x="1014" y="161"/>
                  </a:lnTo>
                  <a:lnTo>
                    <a:pt x="1012" y="165"/>
                  </a:lnTo>
                  <a:lnTo>
                    <a:pt x="1006" y="165"/>
                  </a:lnTo>
                  <a:lnTo>
                    <a:pt x="1002" y="163"/>
                  </a:lnTo>
                  <a:lnTo>
                    <a:pt x="996" y="161"/>
                  </a:lnTo>
                  <a:lnTo>
                    <a:pt x="992" y="161"/>
                  </a:lnTo>
                  <a:lnTo>
                    <a:pt x="986" y="159"/>
                  </a:lnTo>
                  <a:lnTo>
                    <a:pt x="980" y="159"/>
                  </a:lnTo>
                  <a:lnTo>
                    <a:pt x="974" y="161"/>
                  </a:lnTo>
                  <a:lnTo>
                    <a:pt x="968" y="161"/>
                  </a:lnTo>
                  <a:lnTo>
                    <a:pt x="966" y="159"/>
                  </a:lnTo>
                  <a:lnTo>
                    <a:pt x="962" y="157"/>
                  </a:lnTo>
                  <a:lnTo>
                    <a:pt x="960" y="154"/>
                  </a:lnTo>
                  <a:lnTo>
                    <a:pt x="956" y="152"/>
                  </a:lnTo>
                  <a:lnTo>
                    <a:pt x="954" y="150"/>
                  </a:lnTo>
                  <a:lnTo>
                    <a:pt x="950" y="148"/>
                  </a:lnTo>
                  <a:lnTo>
                    <a:pt x="946" y="146"/>
                  </a:lnTo>
                  <a:lnTo>
                    <a:pt x="942" y="144"/>
                  </a:lnTo>
                  <a:lnTo>
                    <a:pt x="938" y="146"/>
                  </a:lnTo>
                  <a:lnTo>
                    <a:pt x="932" y="144"/>
                  </a:lnTo>
                  <a:lnTo>
                    <a:pt x="928" y="144"/>
                  </a:lnTo>
                  <a:lnTo>
                    <a:pt x="925" y="144"/>
                  </a:lnTo>
                  <a:lnTo>
                    <a:pt x="921" y="146"/>
                  </a:lnTo>
                  <a:lnTo>
                    <a:pt x="917" y="146"/>
                  </a:lnTo>
                  <a:lnTo>
                    <a:pt x="915" y="146"/>
                  </a:lnTo>
                  <a:lnTo>
                    <a:pt x="911" y="148"/>
                  </a:lnTo>
                  <a:lnTo>
                    <a:pt x="909" y="150"/>
                  </a:lnTo>
                  <a:lnTo>
                    <a:pt x="909" y="148"/>
                  </a:lnTo>
                  <a:lnTo>
                    <a:pt x="907" y="148"/>
                  </a:lnTo>
                  <a:lnTo>
                    <a:pt x="905" y="148"/>
                  </a:lnTo>
                  <a:lnTo>
                    <a:pt x="905" y="150"/>
                  </a:lnTo>
                  <a:lnTo>
                    <a:pt x="903" y="150"/>
                  </a:lnTo>
                  <a:lnTo>
                    <a:pt x="903" y="152"/>
                  </a:lnTo>
                  <a:lnTo>
                    <a:pt x="901" y="152"/>
                  </a:lnTo>
                  <a:lnTo>
                    <a:pt x="901" y="154"/>
                  </a:lnTo>
                  <a:lnTo>
                    <a:pt x="899" y="154"/>
                  </a:lnTo>
                  <a:lnTo>
                    <a:pt x="899" y="155"/>
                  </a:lnTo>
                  <a:lnTo>
                    <a:pt x="893" y="154"/>
                  </a:lnTo>
                  <a:lnTo>
                    <a:pt x="887" y="152"/>
                  </a:lnTo>
                  <a:lnTo>
                    <a:pt x="881" y="152"/>
                  </a:lnTo>
                  <a:lnTo>
                    <a:pt x="875" y="150"/>
                  </a:lnTo>
                  <a:lnTo>
                    <a:pt x="869" y="152"/>
                  </a:lnTo>
                  <a:lnTo>
                    <a:pt x="863" y="152"/>
                  </a:lnTo>
                  <a:lnTo>
                    <a:pt x="855" y="154"/>
                  </a:lnTo>
                  <a:lnTo>
                    <a:pt x="851" y="157"/>
                  </a:lnTo>
                  <a:lnTo>
                    <a:pt x="847" y="155"/>
                  </a:lnTo>
                  <a:lnTo>
                    <a:pt x="845" y="154"/>
                  </a:lnTo>
                  <a:lnTo>
                    <a:pt x="843" y="152"/>
                  </a:lnTo>
                  <a:lnTo>
                    <a:pt x="839" y="150"/>
                  </a:lnTo>
                  <a:lnTo>
                    <a:pt x="835" y="150"/>
                  </a:lnTo>
                  <a:lnTo>
                    <a:pt x="831" y="148"/>
                  </a:lnTo>
                  <a:lnTo>
                    <a:pt x="830" y="148"/>
                  </a:lnTo>
                  <a:lnTo>
                    <a:pt x="826" y="148"/>
                  </a:lnTo>
                  <a:lnTo>
                    <a:pt x="822" y="150"/>
                  </a:lnTo>
                  <a:lnTo>
                    <a:pt x="818" y="150"/>
                  </a:lnTo>
                  <a:lnTo>
                    <a:pt x="814" y="152"/>
                  </a:lnTo>
                  <a:lnTo>
                    <a:pt x="810" y="154"/>
                  </a:lnTo>
                  <a:lnTo>
                    <a:pt x="806" y="155"/>
                  </a:lnTo>
                  <a:lnTo>
                    <a:pt x="802" y="157"/>
                  </a:lnTo>
                  <a:lnTo>
                    <a:pt x="800" y="159"/>
                  </a:lnTo>
                  <a:lnTo>
                    <a:pt x="796" y="161"/>
                  </a:lnTo>
                  <a:lnTo>
                    <a:pt x="786" y="159"/>
                  </a:lnTo>
                  <a:lnTo>
                    <a:pt x="776" y="157"/>
                  </a:lnTo>
                  <a:lnTo>
                    <a:pt x="766" y="159"/>
                  </a:lnTo>
                  <a:lnTo>
                    <a:pt x="756" y="161"/>
                  </a:lnTo>
                  <a:lnTo>
                    <a:pt x="746" y="163"/>
                  </a:lnTo>
                  <a:lnTo>
                    <a:pt x="735" y="165"/>
                  </a:lnTo>
                  <a:lnTo>
                    <a:pt x="723" y="167"/>
                  </a:lnTo>
                  <a:lnTo>
                    <a:pt x="713" y="167"/>
                  </a:lnTo>
                  <a:lnTo>
                    <a:pt x="709" y="168"/>
                  </a:lnTo>
                  <a:lnTo>
                    <a:pt x="707" y="170"/>
                  </a:lnTo>
                  <a:lnTo>
                    <a:pt x="705" y="170"/>
                  </a:lnTo>
                  <a:lnTo>
                    <a:pt x="703" y="172"/>
                  </a:lnTo>
                  <a:lnTo>
                    <a:pt x="701" y="174"/>
                  </a:lnTo>
                  <a:lnTo>
                    <a:pt x="699" y="174"/>
                  </a:lnTo>
                  <a:lnTo>
                    <a:pt x="697" y="176"/>
                  </a:lnTo>
                  <a:lnTo>
                    <a:pt x="697" y="178"/>
                  </a:lnTo>
                  <a:lnTo>
                    <a:pt x="695" y="178"/>
                  </a:lnTo>
                  <a:lnTo>
                    <a:pt x="695" y="180"/>
                  </a:lnTo>
                  <a:lnTo>
                    <a:pt x="693" y="181"/>
                  </a:lnTo>
                  <a:lnTo>
                    <a:pt x="693" y="183"/>
                  </a:lnTo>
                  <a:lnTo>
                    <a:pt x="691" y="183"/>
                  </a:lnTo>
                  <a:lnTo>
                    <a:pt x="687" y="185"/>
                  </a:lnTo>
                  <a:lnTo>
                    <a:pt x="681" y="185"/>
                  </a:lnTo>
                  <a:lnTo>
                    <a:pt x="677" y="187"/>
                  </a:lnTo>
                  <a:lnTo>
                    <a:pt x="671" y="189"/>
                  </a:lnTo>
                  <a:lnTo>
                    <a:pt x="667" y="191"/>
                  </a:lnTo>
                  <a:lnTo>
                    <a:pt x="663" y="194"/>
                  </a:lnTo>
                  <a:lnTo>
                    <a:pt x="659" y="196"/>
                  </a:lnTo>
                  <a:lnTo>
                    <a:pt x="657" y="202"/>
                  </a:lnTo>
                  <a:lnTo>
                    <a:pt x="657" y="204"/>
                  </a:lnTo>
                  <a:lnTo>
                    <a:pt x="655" y="207"/>
                  </a:lnTo>
                  <a:lnTo>
                    <a:pt x="655" y="209"/>
                  </a:lnTo>
                  <a:lnTo>
                    <a:pt x="655" y="211"/>
                  </a:lnTo>
                  <a:lnTo>
                    <a:pt x="653" y="215"/>
                  </a:lnTo>
                  <a:lnTo>
                    <a:pt x="653" y="217"/>
                  </a:lnTo>
                  <a:lnTo>
                    <a:pt x="653" y="218"/>
                  </a:lnTo>
                  <a:lnTo>
                    <a:pt x="651" y="220"/>
                  </a:lnTo>
                  <a:lnTo>
                    <a:pt x="645" y="224"/>
                  </a:lnTo>
                  <a:lnTo>
                    <a:pt x="639" y="226"/>
                  </a:lnTo>
                  <a:lnTo>
                    <a:pt x="636" y="230"/>
                  </a:lnTo>
                  <a:lnTo>
                    <a:pt x="632" y="231"/>
                  </a:lnTo>
                  <a:lnTo>
                    <a:pt x="630" y="235"/>
                  </a:lnTo>
                  <a:lnTo>
                    <a:pt x="628" y="239"/>
                  </a:lnTo>
                  <a:lnTo>
                    <a:pt x="624" y="243"/>
                  </a:lnTo>
                  <a:lnTo>
                    <a:pt x="624" y="246"/>
                  </a:lnTo>
                  <a:lnTo>
                    <a:pt x="622" y="250"/>
                  </a:lnTo>
                  <a:lnTo>
                    <a:pt x="622" y="255"/>
                  </a:lnTo>
                  <a:lnTo>
                    <a:pt x="620" y="259"/>
                  </a:lnTo>
                  <a:lnTo>
                    <a:pt x="620" y="265"/>
                  </a:lnTo>
                  <a:lnTo>
                    <a:pt x="622" y="270"/>
                  </a:lnTo>
                  <a:lnTo>
                    <a:pt x="622" y="274"/>
                  </a:lnTo>
                  <a:lnTo>
                    <a:pt x="624" y="280"/>
                  </a:lnTo>
                  <a:lnTo>
                    <a:pt x="626" y="283"/>
                  </a:lnTo>
                  <a:lnTo>
                    <a:pt x="630" y="287"/>
                  </a:lnTo>
                  <a:lnTo>
                    <a:pt x="630" y="289"/>
                  </a:lnTo>
                  <a:lnTo>
                    <a:pt x="630" y="291"/>
                  </a:lnTo>
                  <a:lnTo>
                    <a:pt x="622" y="294"/>
                  </a:lnTo>
                  <a:lnTo>
                    <a:pt x="614" y="300"/>
                  </a:lnTo>
                  <a:lnTo>
                    <a:pt x="608" y="305"/>
                  </a:lnTo>
                  <a:lnTo>
                    <a:pt x="602" y="311"/>
                  </a:lnTo>
                  <a:lnTo>
                    <a:pt x="598" y="318"/>
                  </a:lnTo>
                  <a:lnTo>
                    <a:pt x="594" y="326"/>
                  </a:lnTo>
                  <a:lnTo>
                    <a:pt x="592" y="333"/>
                  </a:lnTo>
                  <a:lnTo>
                    <a:pt x="590" y="341"/>
                  </a:lnTo>
                  <a:lnTo>
                    <a:pt x="590" y="344"/>
                  </a:lnTo>
                  <a:lnTo>
                    <a:pt x="590" y="350"/>
                  </a:lnTo>
                  <a:lnTo>
                    <a:pt x="590" y="354"/>
                  </a:lnTo>
                  <a:lnTo>
                    <a:pt x="590" y="359"/>
                  </a:lnTo>
                  <a:lnTo>
                    <a:pt x="592" y="363"/>
                  </a:lnTo>
                  <a:lnTo>
                    <a:pt x="592" y="368"/>
                  </a:lnTo>
                  <a:lnTo>
                    <a:pt x="594" y="372"/>
                  </a:lnTo>
                  <a:lnTo>
                    <a:pt x="594" y="376"/>
                  </a:lnTo>
                  <a:lnTo>
                    <a:pt x="539" y="431"/>
                  </a:lnTo>
                  <a:lnTo>
                    <a:pt x="402" y="305"/>
                  </a:lnTo>
                  <a:lnTo>
                    <a:pt x="350" y="352"/>
                  </a:lnTo>
                  <a:lnTo>
                    <a:pt x="489" y="483"/>
                  </a:lnTo>
                  <a:lnTo>
                    <a:pt x="451" y="518"/>
                  </a:lnTo>
                  <a:lnTo>
                    <a:pt x="449" y="518"/>
                  </a:lnTo>
                  <a:lnTo>
                    <a:pt x="447" y="518"/>
                  </a:lnTo>
                  <a:lnTo>
                    <a:pt x="447" y="517"/>
                  </a:lnTo>
                  <a:lnTo>
                    <a:pt x="446" y="517"/>
                  </a:lnTo>
                  <a:lnTo>
                    <a:pt x="444" y="515"/>
                  </a:lnTo>
                  <a:lnTo>
                    <a:pt x="442" y="513"/>
                  </a:lnTo>
                  <a:lnTo>
                    <a:pt x="434" y="511"/>
                  </a:lnTo>
                  <a:lnTo>
                    <a:pt x="424" y="511"/>
                  </a:lnTo>
                  <a:lnTo>
                    <a:pt x="416" y="511"/>
                  </a:lnTo>
                  <a:lnTo>
                    <a:pt x="406" y="513"/>
                  </a:lnTo>
                  <a:lnTo>
                    <a:pt x="398" y="515"/>
                  </a:lnTo>
                  <a:lnTo>
                    <a:pt x="390" y="518"/>
                  </a:lnTo>
                  <a:lnTo>
                    <a:pt x="382" y="524"/>
                  </a:lnTo>
                  <a:lnTo>
                    <a:pt x="374" y="529"/>
                  </a:lnTo>
                  <a:lnTo>
                    <a:pt x="372" y="531"/>
                  </a:lnTo>
                  <a:lnTo>
                    <a:pt x="370" y="533"/>
                  </a:lnTo>
                  <a:lnTo>
                    <a:pt x="368" y="535"/>
                  </a:lnTo>
                  <a:lnTo>
                    <a:pt x="366" y="537"/>
                  </a:lnTo>
                  <a:lnTo>
                    <a:pt x="364" y="539"/>
                  </a:lnTo>
                  <a:lnTo>
                    <a:pt x="362" y="541"/>
                  </a:lnTo>
                  <a:lnTo>
                    <a:pt x="362" y="542"/>
                  </a:lnTo>
                  <a:lnTo>
                    <a:pt x="360" y="546"/>
                  </a:lnTo>
                  <a:lnTo>
                    <a:pt x="354" y="548"/>
                  </a:lnTo>
                  <a:lnTo>
                    <a:pt x="347" y="550"/>
                  </a:lnTo>
                  <a:lnTo>
                    <a:pt x="339" y="554"/>
                  </a:lnTo>
                  <a:lnTo>
                    <a:pt x="331" y="557"/>
                  </a:lnTo>
                  <a:lnTo>
                    <a:pt x="323" y="561"/>
                  </a:lnTo>
                  <a:lnTo>
                    <a:pt x="317" y="567"/>
                  </a:lnTo>
                  <a:lnTo>
                    <a:pt x="313" y="572"/>
                  </a:lnTo>
                  <a:lnTo>
                    <a:pt x="309" y="579"/>
                  </a:lnTo>
                  <a:lnTo>
                    <a:pt x="309" y="581"/>
                  </a:lnTo>
                  <a:lnTo>
                    <a:pt x="307" y="583"/>
                  </a:lnTo>
                  <a:lnTo>
                    <a:pt x="307" y="585"/>
                  </a:lnTo>
                  <a:lnTo>
                    <a:pt x="307" y="587"/>
                  </a:lnTo>
                  <a:lnTo>
                    <a:pt x="305" y="589"/>
                  </a:lnTo>
                  <a:lnTo>
                    <a:pt x="305" y="591"/>
                  </a:lnTo>
                  <a:lnTo>
                    <a:pt x="303" y="592"/>
                  </a:lnTo>
                  <a:lnTo>
                    <a:pt x="303" y="594"/>
                  </a:lnTo>
                  <a:lnTo>
                    <a:pt x="299" y="596"/>
                  </a:lnTo>
                  <a:lnTo>
                    <a:pt x="295" y="598"/>
                  </a:lnTo>
                  <a:lnTo>
                    <a:pt x="289" y="598"/>
                  </a:lnTo>
                  <a:lnTo>
                    <a:pt x="285" y="600"/>
                  </a:lnTo>
                  <a:lnTo>
                    <a:pt x="281" y="600"/>
                  </a:lnTo>
                  <a:lnTo>
                    <a:pt x="277" y="602"/>
                  </a:lnTo>
                  <a:lnTo>
                    <a:pt x="273" y="604"/>
                  </a:lnTo>
                  <a:lnTo>
                    <a:pt x="269" y="605"/>
                  </a:lnTo>
                  <a:lnTo>
                    <a:pt x="267" y="609"/>
                  </a:lnTo>
                  <a:lnTo>
                    <a:pt x="263" y="611"/>
                  </a:lnTo>
                  <a:lnTo>
                    <a:pt x="261" y="613"/>
                  </a:lnTo>
                  <a:lnTo>
                    <a:pt x="259" y="615"/>
                  </a:lnTo>
                  <a:lnTo>
                    <a:pt x="257" y="618"/>
                  </a:lnTo>
                  <a:lnTo>
                    <a:pt x="255" y="620"/>
                  </a:lnTo>
                  <a:lnTo>
                    <a:pt x="253" y="624"/>
                  </a:lnTo>
                  <a:lnTo>
                    <a:pt x="252" y="628"/>
                  </a:lnTo>
                  <a:lnTo>
                    <a:pt x="252" y="631"/>
                  </a:lnTo>
                  <a:lnTo>
                    <a:pt x="252" y="635"/>
                  </a:lnTo>
                  <a:lnTo>
                    <a:pt x="250" y="639"/>
                  </a:lnTo>
                  <a:lnTo>
                    <a:pt x="250" y="642"/>
                  </a:lnTo>
                  <a:lnTo>
                    <a:pt x="250" y="646"/>
                  </a:lnTo>
                  <a:lnTo>
                    <a:pt x="250" y="650"/>
                  </a:lnTo>
                  <a:lnTo>
                    <a:pt x="250" y="654"/>
                  </a:lnTo>
                  <a:lnTo>
                    <a:pt x="252" y="657"/>
                  </a:lnTo>
                  <a:lnTo>
                    <a:pt x="248" y="663"/>
                  </a:lnTo>
                  <a:lnTo>
                    <a:pt x="246" y="668"/>
                  </a:lnTo>
                  <a:lnTo>
                    <a:pt x="242" y="674"/>
                  </a:lnTo>
                  <a:lnTo>
                    <a:pt x="240" y="679"/>
                  </a:lnTo>
                  <a:lnTo>
                    <a:pt x="240" y="687"/>
                  </a:lnTo>
                  <a:lnTo>
                    <a:pt x="238" y="694"/>
                  </a:lnTo>
                  <a:lnTo>
                    <a:pt x="240" y="700"/>
                  </a:lnTo>
                  <a:lnTo>
                    <a:pt x="240" y="707"/>
                  </a:lnTo>
                  <a:lnTo>
                    <a:pt x="242" y="709"/>
                  </a:lnTo>
                  <a:lnTo>
                    <a:pt x="242" y="713"/>
                  </a:lnTo>
                  <a:lnTo>
                    <a:pt x="244" y="715"/>
                  </a:lnTo>
                  <a:lnTo>
                    <a:pt x="246" y="716"/>
                  </a:lnTo>
                  <a:lnTo>
                    <a:pt x="246" y="718"/>
                  </a:lnTo>
                  <a:lnTo>
                    <a:pt x="248" y="722"/>
                  </a:lnTo>
                  <a:lnTo>
                    <a:pt x="248" y="724"/>
                  </a:lnTo>
                  <a:lnTo>
                    <a:pt x="129" y="839"/>
                  </a:lnTo>
                  <a:lnTo>
                    <a:pt x="121" y="829"/>
                  </a:lnTo>
                  <a:lnTo>
                    <a:pt x="113" y="818"/>
                  </a:lnTo>
                  <a:lnTo>
                    <a:pt x="107" y="809"/>
                  </a:lnTo>
                  <a:lnTo>
                    <a:pt x="101" y="798"/>
                  </a:lnTo>
                  <a:lnTo>
                    <a:pt x="95" y="787"/>
                  </a:lnTo>
                  <a:lnTo>
                    <a:pt x="91" y="776"/>
                  </a:lnTo>
                  <a:lnTo>
                    <a:pt x="87" y="765"/>
                  </a:lnTo>
                  <a:lnTo>
                    <a:pt x="81" y="752"/>
                  </a:lnTo>
                  <a:lnTo>
                    <a:pt x="77" y="731"/>
                  </a:lnTo>
                  <a:lnTo>
                    <a:pt x="75" y="711"/>
                  </a:lnTo>
                  <a:lnTo>
                    <a:pt x="73" y="691"/>
                  </a:lnTo>
                  <a:lnTo>
                    <a:pt x="73" y="668"/>
                  </a:lnTo>
                  <a:lnTo>
                    <a:pt x="73" y="648"/>
                  </a:lnTo>
                  <a:lnTo>
                    <a:pt x="77" y="628"/>
                  </a:lnTo>
                  <a:lnTo>
                    <a:pt x="81" y="609"/>
                  </a:lnTo>
                  <a:lnTo>
                    <a:pt x="87" y="591"/>
                  </a:lnTo>
                  <a:lnTo>
                    <a:pt x="89" y="587"/>
                  </a:lnTo>
                  <a:lnTo>
                    <a:pt x="91" y="583"/>
                  </a:lnTo>
                  <a:lnTo>
                    <a:pt x="93" y="579"/>
                  </a:lnTo>
                  <a:lnTo>
                    <a:pt x="93" y="574"/>
                  </a:lnTo>
                  <a:lnTo>
                    <a:pt x="95" y="570"/>
                  </a:lnTo>
                  <a:lnTo>
                    <a:pt x="97" y="567"/>
                  </a:lnTo>
                  <a:lnTo>
                    <a:pt x="99" y="563"/>
                  </a:lnTo>
                  <a:lnTo>
                    <a:pt x="103" y="559"/>
                  </a:lnTo>
                  <a:lnTo>
                    <a:pt x="105" y="559"/>
                  </a:lnTo>
                  <a:lnTo>
                    <a:pt x="107" y="561"/>
                  </a:lnTo>
                  <a:lnTo>
                    <a:pt x="137" y="596"/>
                  </a:lnTo>
                  <a:lnTo>
                    <a:pt x="139" y="576"/>
                  </a:lnTo>
                  <a:lnTo>
                    <a:pt x="141" y="557"/>
                  </a:lnTo>
                  <a:lnTo>
                    <a:pt x="145" y="539"/>
                  </a:lnTo>
                  <a:lnTo>
                    <a:pt x="149" y="520"/>
                  </a:lnTo>
                  <a:lnTo>
                    <a:pt x="153" y="502"/>
                  </a:lnTo>
                  <a:lnTo>
                    <a:pt x="158" y="483"/>
                  </a:lnTo>
                  <a:lnTo>
                    <a:pt x="162" y="467"/>
                  </a:lnTo>
                  <a:lnTo>
                    <a:pt x="168" y="448"/>
                  </a:lnTo>
                  <a:lnTo>
                    <a:pt x="170" y="442"/>
                  </a:lnTo>
                  <a:lnTo>
                    <a:pt x="172" y="437"/>
                  </a:lnTo>
                  <a:lnTo>
                    <a:pt x="174" y="431"/>
                  </a:lnTo>
                  <a:lnTo>
                    <a:pt x="178" y="426"/>
                  </a:lnTo>
                  <a:lnTo>
                    <a:pt x="180" y="420"/>
                  </a:lnTo>
                  <a:lnTo>
                    <a:pt x="182" y="415"/>
                  </a:lnTo>
                  <a:lnTo>
                    <a:pt x="182" y="411"/>
                  </a:lnTo>
                  <a:lnTo>
                    <a:pt x="182" y="404"/>
                  </a:lnTo>
                  <a:lnTo>
                    <a:pt x="164" y="415"/>
                  </a:lnTo>
                  <a:lnTo>
                    <a:pt x="147" y="426"/>
                  </a:lnTo>
                  <a:lnTo>
                    <a:pt x="131" y="439"/>
                  </a:lnTo>
                  <a:lnTo>
                    <a:pt x="113" y="450"/>
                  </a:lnTo>
                  <a:lnTo>
                    <a:pt x="95" y="461"/>
                  </a:lnTo>
                  <a:lnTo>
                    <a:pt x="77" y="472"/>
                  </a:lnTo>
                  <a:lnTo>
                    <a:pt x="60" y="483"/>
                  </a:lnTo>
                  <a:lnTo>
                    <a:pt x="42" y="494"/>
                  </a:lnTo>
                  <a:lnTo>
                    <a:pt x="36" y="496"/>
                  </a:lnTo>
                  <a:lnTo>
                    <a:pt x="32" y="500"/>
                  </a:lnTo>
                  <a:lnTo>
                    <a:pt x="26" y="504"/>
                  </a:lnTo>
                  <a:lnTo>
                    <a:pt x="22" y="505"/>
                  </a:lnTo>
                  <a:lnTo>
                    <a:pt x="16" y="507"/>
                  </a:lnTo>
                  <a:lnTo>
                    <a:pt x="12" y="511"/>
                  </a:lnTo>
                  <a:lnTo>
                    <a:pt x="8" y="513"/>
                  </a:lnTo>
                  <a:lnTo>
                    <a:pt x="4" y="517"/>
                  </a:lnTo>
                  <a:lnTo>
                    <a:pt x="0" y="520"/>
                  </a:lnTo>
                  <a:lnTo>
                    <a:pt x="2" y="522"/>
                  </a:lnTo>
                  <a:lnTo>
                    <a:pt x="4" y="524"/>
                  </a:lnTo>
                  <a:lnTo>
                    <a:pt x="46" y="531"/>
                  </a:lnTo>
                  <a:lnTo>
                    <a:pt x="38" y="548"/>
                  </a:lnTo>
                  <a:lnTo>
                    <a:pt x="30" y="567"/>
                  </a:lnTo>
                  <a:lnTo>
                    <a:pt x="24" y="583"/>
                  </a:lnTo>
                  <a:lnTo>
                    <a:pt x="18" y="600"/>
                  </a:lnTo>
                  <a:lnTo>
                    <a:pt x="12" y="617"/>
                  </a:lnTo>
                  <a:lnTo>
                    <a:pt x="8" y="633"/>
                  </a:lnTo>
                  <a:lnTo>
                    <a:pt x="4" y="652"/>
                  </a:lnTo>
                  <a:lnTo>
                    <a:pt x="0" y="670"/>
                  </a:lnTo>
                  <a:lnTo>
                    <a:pt x="0" y="696"/>
                  </a:lnTo>
                  <a:lnTo>
                    <a:pt x="2" y="722"/>
                  </a:lnTo>
                  <a:lnTo>
                    <a:pt x="6" y="746"/>
                  </a:lnTo>
                  <a:lnTo>
                    <a:pt x="10" y="770"/>
                  </a:lnTo>
                  <a:lnTo>
                    <a:pt x="16" y="792"/>
                  </a:lnTo>
                  <a:lnTo>
                    <a:pt x="24" y="816"/>
                  </a:lnTo>
                  <a:lnTo>
                    <a:pt x="34" y="839"/>
                  </a:lnTo>
                  <a:lnTo>
                    <a:pt x="46" y="859"/>
                  </a:lnTo>
                  <a:lnTo>
                    <a:pt x="48" y="863"/>
                  </a:lnTo>
                  <a:lnTo>
                    <a:pt x="48" y="865"/>
                  </a:lnTo>
                  <a:lnTo>
                    <a:pt x="50" y="866"/>
                  </a:lnTo>
                  <a:lnTo>
                    <a:pt x="50" y="868"/>
                  </a:lnTo>
                  <a:lnTo>
                    <a:pt x="52" y="870"/>
                  </a:lnTo>
                  <a:lnTo>
                    <a:pt x="54" y="870"/>
                  </a:lnTo>
                  <a:lnTo>
                    <a:pt x="54" y="872"/>
                  </a:lnTo>
                  <a:lnTo>
                    <a:pt x="56" y="874"/>
                  </a:lnTo>
                  <a:lnTo>
                    <a:pt x="61" y="881"/>
                  </a:lnTo>
                  <a:lnTo>
                    <a:pt x="63" y="891"/>
                  </a:lnTo>
                  <a:lnTo>
                    <a:pt x="65" y="900"/>
                  </a:lnTo>
                  <a:lnTo>
                    <a:pt x="65" y="909"/>
                  </a:lnTo>
                  <a:lnTo>
                    <a:pt x="63" y="918"/>
                  </a:lnTo>
                  <a:lnTo>
                    <a:pt x="61" y="928"/>
                  </a:lnTo>
                  <a:lnTo>
                    <a:pt x="60" y="937"/>
                  </a:lnTo>
                  <a:lnTo>
                    <a:pt x="60" y="946"/>
                  </a:lnTo>
                  <a:lnTo>
                    <a:pt x="60" y="948"/>
                  </a:lnTo>
                  <a:lnTo>
                    <a:pt x="58" y="948"/>
                  </a:lnTo>
                  <a:lnTo>
                    <a:pt x="58" y="950"/>
                  </a:lnTo>
                  <a:lnTo>
                    <a:pt x="60" y="950"/>
                  </a:lnTo>
                  <a:lnTo>
                    <a:pt x="137" y="952"/>
                  </a:lnTo>
                  <a:lnTo>
                    <a:pt x="155" y="963"/>
                  </a:lnTo>
                  <a:lnTo>
                    <a:pt x="170" y="972"/>
                  </a:lnTo>
                  <a:lnTo>
                    <a:pt x="188" y="981"/>
                  </a:lnTo>
                  <a:lnTo>
                    <a:pt x="206" y="989"/>
                  </a:lnTo>
                  <a:lnTo>
                    <a:pt x="224" y="996"/>
                  </a:lnTo>
                  <a:lnTo>
                    <a:pt x="242" y="1002"/>
                  </a:lnTo>
                  <a:lnTo>
                    <a:pt x="259" y="1005"/>
                  </a:lnTo>
                  <a:lnTo>
                    <a:pt x="279" y="1007"/>
                  </a:lnTo>
                  <a:lnTo>
                    <a:pt x="303" y="1011"/>
                  </a:lnTo>
                  <a:lnTo>
                    <a:pt x="327" y="1011"/>
                  </a:lnTo>
                  <a:lnTo>
                    <a:pt x="350" y="1013"/>
                  </a:lnTo>
                  <a:lnTo>
                    <a:pt x="372" y="1011"/>
                  </a:lnTo>
                  <a:lnTo>
                    <a:pt x="396" y="1009"/>
                  </a:lnTo>
                  <a:lnTo>
                    <a:pt x="420" y="1005"/>
                  </a:lnTo>
                  <a:lnTo>
                    <a:pt x="442" y="1002"/>
                  </a:lnTo>
                  <a:lnTo>
                    <a:pt x="463" y="994"/>
                  </a:lnTo>
                  <a:lnTo>
                    <a:pt x="469" y="991"/>
                  </a:lnTo>
                  <a:lnTo>
                    <a:pt x="475" y="989"/>
                  </a:lnTo>
                  <a:lnTo>
                    <a:pt x="483" y="987"/>
                  </a:lnTo>
                  <a:lnTo>
                    <a:pt x="489" y="983"/>
                  </a:lnTo>
                  <a:lnTo>
                    <a:pt x="495" y="981"/>
                  </a:lnTo>
                  <a:lnTo>
                    <a:pt x="501" y="978"/>
                  </a:lnTo>
                  <a:lnTo>
                    <a:pt x="507" y="976"/>
                  </a:lnTo>
                  <a:lnTo>
                    <a:pt x="515" y="974"/>
                  </a:lnTo>
                  <a:lnTo>
                    <a:pt x="509" y="1013"/>
                  </a:lnTo>
                  <a:lnTo>
                    <a:pt x="523" y="1000"/>
                  </a:lnTo>
                  <a:lnTo>
                    <a:pt x="539" y="989"/>
                  </a:lnTo>
                  <a:lnTo>
                    <a:pt x="552" y="976"/>
                  </a:lnTo>
                  <a:lnTo>
                    <a:pt x="566" y="961"/>
                  </a:lnTo>
                  <a:lnTo>
                    <a:pt x="580" y="948"/>
                  </a:lnTo>
                  <a:lnTo>
                    <a:pt x="594" y="933"/>
                  </a:lnTo>
                  <a:lnTo>
                    <a:pt x="608" y="920"/>
                  </a:lnTo>
                  <a:lnTo>
                    <a:pt x="622" y="907"/>
                  </a:lnTo>
                  <a:lnTo>
                    <a:pt x="628" y="903"/>
                  </a:lnTo>
                  <a:lnTo>
                    <a:pt x="632" y="898"/>
                  </a:lnTo>
                  <a:lnTo>
                    <a:pt x="636" y="894"/>
                  </a:lnTo>
                  <a:lnTo>
                    <a:pt x="641" y="889"/>
                  </a:lnTo>
                  <a:lnTo>
                    <a:pt x="645" y="885"/>
                  </a:lnTo>
                  <a:lnTo>
                    <a:pt x="651" y="879"/>
                  </a:lnTo>
                  <a:lnTo>
                    <a:pt x="655" y="876"/>
                  </a:lnTo>
                  <a:lnTo>
                    <a:pt x="661" y="870"/>
                  </a:lnTo>
                  <a:lnTo>
                    <a:pt x="663" y="870"/>
                  </a:lnTo>
                  <a:lnTo>
                    <a:pt x="661" y="870"/>
                  </a:lnTo>
                  <a:lnTo>
                    <a:pt x="661" y="868"/>
                  </a:lnTo>
                  <a:lnTo>
                    <a:pt x="455" y="898"/>
                  </a:lnTo>
                  <a:lnTo>
                    <a:pt x="493" y="920"/>
                  </a:lnTo>
                  <a:lnTo>
                    <a:pt x="491" y="922"/>
                  </a:lnTo>
                  <a:lnTo>
                    <a:pt x="489" y="922"/>
                  </a:lnTo>
                  <a:lnTo>
                    <a:pt x="485" y="924"/>
                  </a:lnTo>
                  <a:lnTo>
                    <a:pt x="483" y="926"/>
                  </a:lnTo>
                  <a:lnTo>
                    <a:pt x="481" y="926"/>
                  </a:lnTo>
                  <a:lnTo>
                    <a:pt x="477" y="928"/>
                  </a:lnTo>
                  <a:lnTo>
                    <a:pt x="475" y="929"/>
                  </a:lnTo>
                  <a:lnTo>
                    <a:pt x="471" y="929"/>
                  </a:lnTo>
                  <a:lnTo>
                    <a:pt x="459" y="935"/>
                  </a:lnTo>
                  <a:lnTo>
                    <a:pt x="447" y="937"/>
                  </a:lnTo>
                  <a:lnTo>
                    <a:pt x="436" y="941"/>
                  </a:lnTo>
                  <a:lnTo>
                    <a:pt x="424" y="944"/>
                  </a:lnTo>
                  <a:lnTo>
                    <a:pt x="412" y="946"/>
                  </a:lnTo>
                  <a:lnTo>
                    <a:pt x="400" y="948"/>
                  </a:lnTo>
                  <a:lnTo>
                    <a:pt x="386" y="950"/>
                  </a:lnTo>
                  <a:lnTo>
                    <a:pt x="374" y="950"/>
                  </a:lnTo>
                  <a:lnTo>
                    <a:pt x="366" y="952"/>
                  </a:lnTo>
                  <a:lnTo>
                    <a:pt x="358" y="952"/>
                  </a:lnTo>
                  <a:lnTo>
                    <a:pt x="352" y="952"/>
                  </a:lnTo>
                  <a:lnTo>
                    <a:pt x="345" y="950"/>
                  </a:lnTo>
                  <a:lnTo>
                    <a:pt x="337" y="950"/>
                  </a:lnTo>
                  <a:lnTo>
                    <a:pt x="331" y="950"/>
                  </a:lnTo>
                  <a:lnTo>
                    <a:pt x="325" y="948"/>
                  </a:lnTo>
                  <a:lnTo>
                    <a:pt x="317" y="948"/>
                  </a:lnTo>
                  <a:lnTo>
                    <a:pt x="313" y="946"/>
                  </a:lnTo>
                  <a:lnTo>
                    <a:pt x="307" y="944"/>
                  </a:lnTo>
                  <a:lnTo>
                    <a:pt x="301" y="944"/>
                  </a:lnTo>
                  <a:lnTo>
                    <a:pt x="297" y="942"/>
                  </a:lnTo>
                  <a:lnTo>
                    <a:pt x="291" y="941"/>
                  </a:lnTo>
                  <a:lnTo>
                    <a:pt x="287" y="941"/>
                  </a:lnTo>
                  <a:lnTo>
                    <a:pt x="281" y="939"/>
                  </a:lnTo>
                  <a:lnTo>
                    <a:pt x="277" y="937"/>
                  </a:lnTo>
                  <a:lnTo>
                    <a:pt x="281" y="933"/>
                  </a:lnTo>
                  <a:lnTo>
                    <a:pt x="283" y="929"/>
                  </a:lnTo>
                  <a:lnTo>
                    <a:pt x="287" y="928"/>
                  </a:lnTo>
                  <a:lnTo>
                    <a:pt x="289" y="924"/>
                  </a:lnTo>
                  <a:lnTo>
                    <a:pt x="293" y="920"/>
                  </a:lnTo>
                  <a:lnTo>
                    <a:pt x="295" y="916"/>
                  </a:lnTo>
                  <a:lnTo>
                    <a:pt x="297" y="911"/>
                  </a:lnTo>
                  <a:lnTo>
                    <a:pt x="297" y="907"/>
                  </a:lnTo>
                  <a:lnTo>
                    <a:pt x="299" y="902"/>
                  </a:lnTo>
                  <a:lnTo>
                    <a:pt x="299" y="896"/>
                  </a:lnTo>
                  <a:lnTo>
                    <a:pt x="299" y="891"/>
                  </a:lnTo>
                  <a:lnTo>
                    <a:pt x="299" y="885"/>
                  </a:lnTo>
                  <a:lnTo>
                    <a:pt x="297" y="879"/>
                  </a:lnTo>
                  <a:lnTo>
                    <a:pt x="295" y="876"/>
                  </a:lnTo>
                  <a:lnTo>
                    <a:pt x="293" y="870"/>
                  </a:lnTo>
                  <a:lnTo>
                    <a:pt x="289" y="866"/>
                  </a:lnTo>
                  <a:lnTo>
                    <a:pt x="293" y="861"/>
                  </a:lnTo>
                  <a:lnTo>
                    <a:pt x="297" y="857"/>
                  </a:lnTo>
                  <a:lnTo>
                    <a:pt x="299" y="852"/>
                  </a:lnTo>
                  <a:lnTo>
                    <a:pt x="303" y="844"/>
                  </a:lnTo>
                  <a:lnTo>
                    <a:pt x="305" y="839"/>
                  </a:lnTo>
                  <a:lnTo>
                    <a:pt x="305" y="833"/>
                  </a:lnTo>
                  <a:lnTo>
                    <a:pt x="305" y="826"/>
                  </a:lnTo>
                  <a:lnTo>
                    <a:pt x="305" y="818"/>
                  </a:lnTo>
                  <a:lnTo>
                    <a:pt x="303" y="813"/>
                  </a:lnTo>
                  <a:lnTo>
                    <a:pt x="303" y="807"/>
                  </a:lnTo>
                  <a:lnTo>
                    <a:pt x="303" y="800"/>
                  </a:lnTo>
                  <a:lnTo>
                    <a:pt x="303" y="794"/>
                  </a:lnTo>
                  <a:lnTo>
                    <a:pt x="305" y="789"/>
                  </a:lnTo>
                  <a:lnTo>
                    <a:pt x="305" y="783"/>
                  </a:lnTo>
                  <a:lnTo>
                    <a:pt x="305" y="778"/>
                  </a:lnTo>
                  <a:lnTo>
                    <a:pt x="303" y="772"/>
                  </a:lnTo>
                  <a:lnTo>
                    <a:pt x="315" y="757"/>
                  </a:lnTo>
                  <a:lnTo>
                    <a:pt x="329" y="744"/>
                  </a:lnTo>
                  <a:lnTo>
                    <a:pt x="341" y="729"/>
                  </a:lnTo>
                  <a:lnTo>
                    <a:pt x="354" y="716"/>
                  </a:lnTo>
                  <a:lnTo>
                    <a:pt x="368" y="704"/>
                  </a:lnTo>
                  <a:lnTo>
                    <a:pt x="380" y="691"/>
                  </a:lnTo>
                  <a:lnTo>
                    <a:pt x="394" y="676"/>
                  </a:lnTo>
                  <a:lnTo>
                    <a:pt x="406" y="663"/>
                  </a:lnTo>
                  <a:lnTo>
                    <a:pt x="414" y="655"/>
                  </a:lnTo>
                  <a:lnTo>
                    <a:pt x="420" y="648"/>
                  </a:lnTo>
                  <a:lnTo>
                    <a:pt x="428" y="642"/>
                  </a:lnTo>
                  <a:lnTo>
                    <a:pt x="434" y="635"/>
                  </a:lnTo>
                  <a:lnTo>
                    <a:pt x="442" y="628"/>
                  </a:lnTo>
                  <a:lnTo>
                    <a:pt x="447" y="622"/>
                  </a:lnTo>
                  <a:lnTo>
                    <a:pt x="453" y="615"/>
                  </a:lnTo>
                  <a:lnTo>
                    <a:pt x="461" y="607"/>
                  </a:lnTo>
                  <a:lnTo>
                    <a:pt x="493" y="574"/>
                  </a:lnTo>
                  <a:lnTo>
                    <a:pt x="499" y="578"/>
                  </a:lnTo>
                  <a:lnTo>
                    <a:pt x="507" y="581"/>
                  </a:lnTo>
                  <a:lnTo>
                    <a:pt x="515" y="583"/>
                  </a:lnTo>
                  <a:lnTo>
                    <a:pt x="523" y="585"/>
                  </a:lnTo>
                  <a:lnTo>
                    <a:pt x="533" y="585"/>
                  </a:lnTo>
                  <a:lnTo>
                    <a:pt x="541" y="585"/>
                  </a:lnTo>
                  <a:lnTo>
                    <a:pt x="550" y="583"/>
                  </a:lnTo>
                  <a:lnTo>
                    <a:pt x="558" y="581"/>
                  </a:lnTo>
                  <a:lnTo>
                    <a:pt x="560" y="579"/>
                  </a:lnTo>
                  <a:lnTo>
                    <a:pt x="564" y="578"/>
                  </a:lnTo>
                  <a:lnTo>
                    <a:pt x="564" y="576"/>
                  </a:lnTo>
                  <a:lnTo>
                    <a:pt x="566" y="576"/>
                  </a:lnTo>
                  <a:lnTo>
                    <a:pt x="568" y="574"/>
                  </a:lnTo>
                  <a:lnTo>
                    <a:pt x="570" y="572"/>
                  </a:lnTo>
                  <a:lnTo>
                    <a:pt x="572" y="570"/>
                  </a:lnTo>
                  <a:lnTo>
                    <a:pt x="574" y="568"/>
                  </a:lnTo>
                  <a:lnTo>
                    <a:pt x="586" y="576"/>
                  </a:lnTo>
                  <a:lnTo>
                    <a:pt x="600" y="587"/>
                  </a:lnTo>
                  <a:lnTo>
                    <a:pt x="612" y="596"/>
                  </a:lnTo>
                  <a:lnTo>
                    <a:pt x="624" y="607"/>
                  </a:lnTo>
                  <a:lnTo>
                    <a:pt x="634" y="620"/>
                  </a:lnTo>
                  <a:lnTo>
                    <a:pt x="645" y="631"/>
                  </a:lnTo>
                  <a:lnTo>
                    <a:pt x="657" y="642"/>
                  </a:lnTo>
                  <a:lnTo>
                    <a:pt x="671" y="652"/>
                  </a:lnTo>
                  <a:lnTo>
                    <a:pt x="717" y="609"/>
                  </a:lnTo>
                  <a:lnTo>
                    <a:pt x="655" y="546"/>
                  </a:lnTo>
                  <a:lnTo>
                    <a:pt x="657" y="542"/>
                  </a:lnTo>
                  <a:lnTo>
                    <a:pt x="661" y="539"/>
                  </a:lnTo>
                  <a:lnTo>
                    <a:pt x="665" y="537"/>
                  </a:lnTo>
                  <a:lnTo>
                    <a:pt x="669" y="531"/>
                  </a:lnTo>
                  <a:lnTo>
                    <a:pt x="671" y="528"/>
                  </a:lnTo>
                  <a:lnTo>
                    <a:pt x="675" y="524"/>
                  </a:lnTo>
                  <a:lnTo>
                    <a:pt x="675" y="518"/>
                  </a:lnTo>
                  <a:lnTo>
                    <a:pt x="677" y="513"/>
                  </a:lnTo>
                  <a:lnTo>
                    <a:pt x="689" y="505"/>
                  </a:lnTo>
                  <a:lnTo>
                    <a:pt x="695" y="502"/>
                  </a:lnTo>
                  <a:lnTo>
                    <a:pt x="699" y="494"/>
                  </a:lnTo>
                  <a:lnTo>
                    <a:pt x="701" y="487"/>
                  </a:lnTo>
                  <a:lnTo>
                    <a:pt x="703" y="480"/>
                  </a:lnTo>
                  <a:lnTo>
                    <a:pt x="705" y="474"/>
                  </a:lnTo>
                  <a:lnTo>
                    <a:pt x="707" y="467"/>
                  </a:lnTo>
                  <a:lnTo>
                    <a:pt x="709" y="459"/>
                  </a:lnTo>
                  <a:lnTo>
                    <a:pt x="713" y="454"/>
                  </a:lnTo>
                  <a:lnTo>
                    <a:pt x="717" y="448"/>
                  </a:lnTo>
                  <a:lnTo>
                    <a:pt x="719" y="442"/>
                  </a:lnTo>
                  <a:lnTo>
                    <a:pt x="719" y="437"/>
                  </a:lnTo>
                  <a:lnTo>
                    <a:pt x="721" y="431"/>
                  </a:lnTo>
                  <a:lnTo>
                    <a:pt x="721" y="426"/>
                  </a:lnTo>
                  <a:lnTo>
                    <a:pt x="721" y="418"/>
                  </a:lnTo>
                  <a:lnTo>
                    <a:pt x="721" y="413"/>
                  </a:lnTo>
                  <a:lnTo>
                    <a:pt x="721" y="407"/>
                  </a:lnTo>
                  <a:lnTo>
                    <a:pt x="721" y="405"/>
                  </a:lnTo>
                  <a:lnTo>
                    <a:pt x="719" y="404"/>
                  </a:lnTo>
                  <a:lnTo>
                    <a:pt x="719" y="402"/>
                  </a:lnTo>
                  <a:lnTo>
                    <a:pt x="719" y="400"/>
                  </a:lnTo>
                  <a:lnTo>
                    <a:pt x="719" y="398"/>
                  </a:lnTo>
                  <a:lnTo>
                    <a:pt x="719" y="396"/>
                  </a:lnTo>
                  <a:lnTo>
                    <a:pt x="719" y="394"/>
                  </a:lnTo>
                  <a:lnTo>
                    <a:pt x="719" y="392"/>
                  </a:lnTo>
                  <a:lnTo>
                    <a:pt x="723" y="389"/>
                  </a:lnTo>
                  <a:lnTo>
                    <a:pt x="727" y="383"/>
                  </a:lnTo>
                  <a:lnTo>
                    <a:pt x="731" y="378"/>
                  </a:lnTo>
                  <a:lnTo>
                    <a:pt x="733" y="372"/>
                  </a:lnTo>
                  <a:lnTo>
                    <a:pt x="735" y="367"/>
                  </a:lnTo>
                  <a:lnTo>
                    <a:pt x="736" y="361"/>
                  </a:lnTo>
                  <a:lnTo>
                    <a:pt x="736" y="354"/>
                  </a:lnTo>
                  <a:lnTo>
                    <a:pt x="736" y="348"/>
                  </a:lnTo>
                  <a:lnTo>
                    <a:pt x="736" y="339"/>
                  </a:lnTo>
                  <a:lnTo>
                    <a:pt x="735" y="330"/>
                  </a:lnTo>
                  <a:lnTo>
                    <a:pt x="731" y="322"/>
                  </a:lnTo>
                  <a:lnTo>
                    <a:pt x="727" y="313"/>
                  </a:lnTo>
                  <a:lnTo>
                    <a:pt x="721" y="307"/>
                  </a:lnTo>
                  <a:lnTo>
                    <a:pt x="715" y="300"/>
                  </a:lnTo>
                  <a:lnTo>
                    <a:pt x="709" y="294"/>
                  </a:lnTo>
                  <a:lnTo>
                    <a:pt x="701" y="291"/>
                  </a:lnTo>
                  <a:lnTo>
                    <a:pt x="699" y="289"/>
                  </a:lnTo>
                  <a:lnTo>
                    <a:pt x="695" y="287"/>
                  </a:lnTo>
                  <a:lnTo>
                    <a:pt x="693" y="287"/>
                  </a:lnTo>
                  <a:lnTo>
                    <a:pt x="691" y="285"/>
                  </a:lnTo>
                  <a:lnTo>
                    <a:pt x="687" y="285"/>
                  </a:lnTo>
                  <a:lnTo>
                    <a:pt x="685" y="285"/>
                  </a:lnTo>
                  <a:lnTo>
                    <a:pt x="683" y="283"/>
                  </a:lnTo>
                  <a:lnTo>
                    <a:pt x="679" y="283"/>
                  </a:lnTo>
                  <a:lnTo>
                    <a:pt x="677" y="265"/>
                  </a:lnTo>
                  <a:lnTo>
                    <a:pt x="693" y="252"/>
                  </a:lnTo>
                  <a:lnTo>
                    <a:pt x="699" y="239"/>
                  </a:lnTo>
                  <a:lnTo>
                    <a:pt x="703" y="237"/>
                  </a:lnTo>
                  <a:lnTo>
                    <a:pt x="709" y="235"/>
                  </a:lnTo>
                  <a:lnTo>
                    <a:pt x="713" y="233"/>
                  </a:lnTo>
                  <a:lnTo>
                    <a:pt x="719" y="231"/>
                  </a:lnTo>
                  <a:lnTo>
                    <a:pt x="723" y="230"/>
                  </a:lnTo>
                  <a:lnTo>
                    <a:pt x="727" y="226"/>
                  </a:lnTo>
                  <a:lnTo>
                    <a:pt x="729" y="222"/>
                  </a:lnTo>
                  <a:lnTo>
                    <a:pt x="731" y="217"/>
                  </a:lnTo>
                  <a:lnTo>
                    <a:pt x="736" y="218"/>
                  </a:lnTo>
                  <a:lnTo>
                    <a:pt x="740" y="220"/>
                  </a:lnTo>
                  <a:lnTo>
                    <a:pt x="744" y="220"/>
                  </a:lnTo>
                  <a:lnTo>
                    <a:pt x="750" y="220"/>
                  </a:lnTo>
                  <a:lnTo>
                    <a:pt x="754" y="220"/>
                  </a:lnTo>
                  <a:lnTo>
                    <a:pt x="760" y="220"/>
                  </a:lnTo>
                  <a:lnTo>
                    <a:pt x="764" y="218"/>
                  </a:lnTo>
                  <a:lnTo>
                    <a:pt x="768" y="215"/>
                  </a:lnTo>
                  <a:lnTo>
                    <a:pt x="770" y="215"/>
                  </a:lnTo>
                  <a:lnTo>
                    <a:pt x="770" y="213"/>
                  </a:lnTo>
                  <a:lnTo>
                    <a:pt x="772" y="213"/>
                  </a:lnTo>
                  <a:lnTo>
                    <a:pt x="772" y="211"/>
                  </a:lnTo>
                  <a:lnTo>
                    <a:pt x="774" y="209"/>
                  </a:lnTo>
                  <a:lnTo>
                    <a:pt x="776" y="209"/>
                  </a:lnTo>
                  <a:lnTo>
                    <a:pt x="776" y="207"/>
                  </a:lnTo>
                  <a:lnTo>
                    <a:pt x="778" y="205"/>
                  </a:lnTo>
                  <a:lnTo>
                    <a:pt x="778" y="204"/>
                  </a:lnTo>
                  <a:lnTo>
                    <a:pt x="778" y="202"/>
                  </a:lnTo>
                  <a:lnTo>
                    <a:pt x="780" y="202"/>
                  </a:lnTo>
                  <a:lnTo>
                    <a:pt x="782" y="200"/>
                  </a:lnTo>
                  <a:lnTo>
                    <a:pt x="786" y="202"/>
                  </a:lnTo>
                  <a:lnTo>
                    <a:pt x="790" y="204"/>
                  </a:lnTo>
                  <a:lnTo>
                    <a:pt x="796" y="205"/>
                  </a:lnTo>
                  <a:lnTo>
                    <a:pt x="800" y="205"/>
                  </a:lnTo>
                  <a:lnTo>
                    <a:pt x="806" y="205"/>
                  </a:lnTo>
                  <a:lnTo>
                    <a:pt x="810" y="204"/>
                  </a:lnTo>
                  <a:lnTo>
                    <a:pt x="816" y="204"/>
                  </a:lnTo>
                  <a:lnTo>
                    <a:pt x="820" y="202"/>
                  </a:lnTo>
                  <a:lnTo>
                    <a:pt x="822" y="200"/>
                  </a:lnTo>
                  <a:lnTo>
                    <a:pt x="824" y="198"/>
                  </a:lnTo>
                  <a:lnTo>
                    <a:pt x="826" y="196"/>
                  </a:lnTo>
                  <a:lnTo>
                    <a:pt x="826" y="194"/>
                  </a:lnTo>
                  <a:lnTo>
                    <a:pt x="828" y="194"/>
                  </a:lnTo>
                  <a:lnTo>
                    <a:pt x="830" y="193"/>
                  </a:lnTo>
                  <a:lnTo>
                    <a:pt x="831" y="193"/>
                  </a:lnTo>
                  <a:lnTo>
                    <a:pt x="833" y="193"/>
                  </a:lnTo>
                  <a:lnTo>
                    <a:pt x="841" y="198"/>
                  </a:lnTo>
                  <a:lnTo>
                    <a:pt x="845" y="200"/>
                  </a:lnTo>
                  <a:lnTo>
                    <a:pt x="851" y="200"/>
                  </a:lnTo>
                  <a:lnTo>
                    <a:pt x="857" y="202"/>
                  </a:lnTo>
                  <a:lnTo>
                    <a:pt x="863" y="200"/>
                  </a:lnTo>
                  <a:lnTo>
                    <a:pt x="869" y="200"/>
                  </a:lnTo>
                  <a:lnTo>
                    <a:pt x="873" y="198"/>
                  </a:lnTo>
                  <a:lnTo>
                    <a:pt x="879" y="194"/>
                  </a:lnTo>
                  <a:lnTo>
                    <a:pt x="883" y="191"/>
                  </a:lnTo>
                  <a:lnTo>
                    <a:pt x="885" y="189"/>
                  </a:lnTo>
                  <a:lnTo>
                    <a:pt x="885" y="187"/>
                  </a:lnTo>
                  <a:lnTo>
                    <a:pt x="887" y="187"/>
                  </a:lnTo>
                  <a:lnTo>
                    <a:pt x="887" y="185"/>
                  </a:lnTo>
                  <a:lnTo>
                    <a:pt x="889" y="185"/>
                  </a:lnTo>
                  <a:lnTo>
                    <a:pt x="893" y="187"/>
                  </a:lnTo>
                  <a:lnTo>
                    <a:pt x="897" y="191"/>
                  </a:lnTo>
                  <a:lnTo>
                    <a:pt x="903" y="193"/>
                  </a:lnTo>
                  <a:lnTo>
                    <a:pt x="909" y="193"/>
                  </a:lnTo>
                  <a:lnTo>
                    <a:pt x="915" y="194"/>
                  </a:lnTo>
                  <a:lnTo>
                    <a:pt x="921" y="194"/>
                  </a:lnTo>
                  <a:lnTo>
                    <a:pt x="927" y="193"/>
                  </a:lnTo>
                  <a:lnTo>
                    <a:pt x="932" y="191"/>
                  </a:lnTo>
                  <a:lnTo>
                    <a:pt x="934" y="189"/>
                  </a:lnTo>
                  <a:lnTo>
                    <a:pt x="936" y="187"/>
                  </a:lnTo>
                  <a:lnTo>
                    <a:pt x="938" y="187"/>
                  </a:lnTo>
                  <a:lnTo>
                    <a:pt x="940" y="187"/>
                  </a:lnTo>
                  <a:lnTo>
                    <a:pt x="946" y="191"/>
                  </a:lnTo>
                  <a:lnTo>
                    <a:pt x="952" y="194"/>
                  </a:lnTo>
                  <a:lnTo>
                    <a:pt x="958" y="198"/>
                  </a:lnTo>
                  <a:lnTo>
                    <a:pt x="964" y="200"/>
                  </a:lnTo>
                  <a:lnTo>
                    <a:pt x="970" y="202"/>
                  </a:lnTo>
                  <a:lnTo>
                    <a:pt x="978" y="204"/>
                  </a:lnTo>
                  <a:lnTo>
                    <a:pt x="986" y="204"/>
                  </a:lnTo>
                  <a:lnTo>
                    <a:pt x="994" y="202"/>
                  </a:lnTo>
                  <a:lnTo>
                    <a:pt x="996" y="204"/>
                  </a:lnTo>
                  <a:lnTo>
                    <a:pt x="998" y="205"/>
                  </a:lnTo>
                  <a:lnTo>
                    <a:pt x="1002" y="207"/>
                  </a:lnTo>
                  <a:lnTo>
                    <a:pt x="1006" y="207"/>
                  </a:lnTo>
                  <a:lnTo>
                    <a:pt x="1010" y="209"/>
                  </a:lnTo>
                  <a:lnTo>
                    <a:pt x="1014" y="209"/>
                  </a:lnTo>
                  <a:lnTo>
                    <a:pt x="1018" y="209"/>
                  </a:lnTo>
                  <a:lnTo>
                    <a:pt x="1022" y="207"/>
                  </a:lnTo>
                  <a:lnTo>
                    <a:pt x="1027" y="205"/>
                  </a:lnTo>
                  <a:lnTo>
                    <a:pt x="1033" y="204"/>
                  </a:lnTo>
                  <a:lnTo>
                    <a:pt x="1039" y="202"/>
                  </a:lnTo>
                  <a:lnTo>
                    <a:pt x="1043" y="198"/>
                  </a:lnTo>
                  <a:lnTo>
                    <a:pt x="1047" y="194"/>
                  </a:lnTo>
                  <a:lnTo>
                    <a:pt x="1051" y="191"/>
                  </a:lnTo>
                  <a:lnTo>
                    <a:pt x="1055" y="187"/>
                  </a:lnTo>
                  <a:lnTo>
                    <a:pt x="1057" y="183"/>
                  </a:lnTo>
                  <a:lnTo>
                    <a:pt x="1061" y="183"/>
                  </a:lnTo>
                  <a:lnTo>
                    <a:pt x="1065" y="181"/>
                  </a:lnTo>
                  <a:lnTo>
                    <a:pt x="1069" y="181"/>
                  </a:lnTo>
                  <a:lnTo>
                    <a:pt x="1073" y="180"/>
                  </a:lnTo>
                  <a:lnTo>
                    <a:pt x="1077" y="178"/>
                  </a:lnTo>
                  <a:lnTo>
                    <a:pt x="1079" y="174"/>
                  </a:lnTo>
                  <a:lnTo>
                    <a:pt x="1083" y="172"/>
                  </a:lnTo>
                  <a:lnTo>
                    <a:pt x="1085" y="168"/>
                  </a:lnTo>
                  <a:lnTo>
                    <a:pt x="1087" y="165"/>
                  </a:lnTo>
                  <a:lnTo>
                    <a:pt x="1089" y="161"/>
                  </a:lnTo>
                  <a:lnTo>
                    <a:pt x="1091" y="157"/>
                  </a:lnTo>
                  <a:lnTo>
                    <a:pt x="1093" y="155"/>
                  </a:lnTo>
                  <a:lnTo>
                    <a:pt x="1097" y="152"/>
                  </a:lnTo>
                  <a:lnTo>
                    <a:pt x="1101" y="150"/>
                  </a:lnTo>
                  <a:lnTo>
                    <a:pt x="1105" y="148"/>
                  </a:lnTo>
                  <a:lnTo>
                    <a:pt x="1109" y="148"/>
                  </a:lnTo>
                  <a:lnTo>
                    <a:pt x="1122" y="128"/>
                  </a:lnTo>
                  <a:lnTo>
                    <a:pt x="1124" y="128"/>
                  </a:lnTo>
                  <a:lnTo>
                    <a:pt x="1124" y="130"/>
                  </a:lnTo>
                  <a:lnTo>
                    <a:pt x="1126" y="131"/>
                  </a:lnTo>
                  <a:lnTo>
                    <a:pt x="1126" y="133"/>
                  </a:lnTo>
                  <a:lnTo>
                    <a:pt x="1126" y="135"/>
                  </a:lnTo>
                  <a:lnTo>
                    <a:pt x="1126" y="137"/>
                  </a:lnTo>
                  <a:lnTo>
                    <a:pt x="1124" y="143"/>
                  </a:lnTo>
                  <a:lnTo>
                    <a:pt x="1122" y="148"/>
                  </a:lnTo>
                  <a:lnTo>
                    <a:pt x="1120" y="152"/>
                  </a:lnTo>
                  <a:lnTo>
                    <a:pt x="1122" y="157"/>
                  </a:lnTo>
                  <a:lnTo>
                    <a:pt x="1122" y="163"/>
                  </a:lnTo>
                  <a:lnTo>
                    <a:pt x="1124" y="168"/>
                  </a:lnTo>
                  <a:lnTo>
                    <a:pt x="1126" y="174"/>
                  </a:lnTo>
                  <a:lnTo>
                    <a:pt x="1128" y="178"/>
                  </a:lnTo>
                  <a:lnTo>
                    <a:pt x="1130" y="181"/>
                  </a:lnTo>
                  <a:lnTo>
                    <a:pt x="1132" y="183"/>
                  </a:lnTo>
                  <a:lnTo>
                    <a:pt x="1134" y="185"/>
                  </a:lnTo>
                  <a:lnTo>
                    <a:pt x="1136" y="187"/>
                  </a:lnTo>
                  <a:lnTo>
                    <a:pt x="1138" y="189"/>
                  </a:lnTo>
                  <a:lnTo>
                    <a:pt x="1140" y="191"/>
                  </a:lnTo>
                  <a:lnTo>
                    <a:pt x="1142" y="193"/>
                  </a:lnTo>
                  <a:lnTo>
                    <a:pt x="1144" y="194"/>
                  </a:lnTo>
                  <a:lnTo>
                    <a:pt x="1144" y="200"/>
                  </a:lnTo>
                  <a:lnTo>
                    <a:pt x="1144" y="204"/>
                  </a:lnTo>
                  <a:lnTo>
                    <a:pt x="1146" y="209"/>
                  </a:lnTo>
                  <a:lnTo>
                    <a:pt x="1146" y="213"/>
                  </a:lnTo>
                  <a:lnTo>
                    <a:pt x="1148" y="218"/>
                  </a:lnTo>
                  <a:lnTo>
                    <a:pt x="1150" y="222"/>
                  </a:lnTo>
                  <a:lnTo>
                    <a:pt x="1154" y="226"/>
                  </a:lnTo>
                  <a:lnTo>
                    <a:pt x="1158" y="228"/>
                  </a:lnTo>
                  <a:lnTo>
                    <a:pt x="1162" y="233"/>
                  </a:lnTo>
                  <a:lnTo>
                    <a:pt x="1168" y="235"/>
                  </a:lnTo>
                  <a:lnTo>
                    <a:pt x="1174" y="237"/>
                  </a:lnTo>
                  <a:lnTo>
                    <a:pt x="1180" y="239"/>
                  </a:lnTo>
                  <a:lnTo>
                    <a:pt x="1188" y="241"/>
                  </a:lnTo>
                  <a:lnTo>
                    <a:pt x="1194" y="243"/>
                  </a:lnTo>
                  <a:lnTo>
                    <a:pt x="1198" y="244"/>
                  </a:lnTo>
                  <a:lnTo>
                    <a:pt x="1204" y="250"/>
                  </a:lnTo>
                  <a:lnTo>
                    <a:pt x="1204" y="189"/>
                  </a:lnTo>
                  <a:lnTo>
                    <a:pt x="1202" y="189"/>
                  </a:lnTo>
                  <a:lnTo>
                    <a:pt x="1200" y="189"/>
                  </a:lnTo>
                  <a:lnTo>
                    <a:pt x="1198" y="189"/>
                  </a:lnTo>
                  <a:lnTo>
                    <a:pt x="1196" y="189"/>
                  </a:lnTo>
                  <a:lnTo>
                    <a:pt x="1194" y="189"/>
                  </a:lnTo>
                  <a:lnTo>
                    <a:pt x="1192" y="189"/>
                  </a:lnTo>
                  <a:lnTo>
                    <a:pt x="1190" y="189"/>
                  </a:lnTo>
                  <a:lnTo>
                    <a:pt x="1188" y="189"/>
                  </a:lnTo>
                  <a:lnTo>
                    <a:pt x="1188" y="185"/>
                  </a:lnTo>
                  <a:lnTo>
                    <a:pt x="1188" y="181"/>
                  </a:lnTo>
                  <a:lnTo>
                    <a:pt x="1186" y="178"/>
                  </a:lnTo>
                  <a:lnTo>
                    <a:pt x="1184" y="174"/>
                  </a:lnTo>
                  <a:lnTo>
                    <a:pt x="1184" y="170"/>
                  </a:lnTo>
                  <a:lnTo>
                    <a:pt x="1182" y="168"/>
                  </a:lnTo>
                  <a:lnTo>
                    <a:pt x="1178" y="165"/>
                  </a:lnTo>
                  <a:lnTo>
                    <a:pt x="1176" y="163"/>
                  </a:lnTo>
                  <a:lnTo>
                    <a:pt x="1174" y="161"/>
                  </a:lnTo>
                  <a:lnTo>
                    <a:pt x="1172" y="161"/>
                  </a:lnTo>
                  <a:lnTo>
                    <a:pt x="1172" y="159"/>
                  </a:lnTo>
                  <a:lnTo>
                    <a:pt x="1170" y="159"/>
                  </a:lnTo>
                  <a:lnTo>
                    <a:pt x="1168" y="159"/>
                  </a:lnTo>
                  <a:lnTo>
                    <a:pt x="1168" y="157"/>
                  </a:lnTo>
                  <a:lnTo>
                    <a:pt x="1168" y="155"/>
                  </a:lnTo>
                  <a:lnTo>
                    <a:pt x="1168" y="154"/>
                  </a:lnTo>
                  <a:lnTo>
                    <a:pt x="1168" y="150"/>
                  </a:lnTo>
                  <a:lnTo>
                    <a:pt x="1168" y="146"/>
                  </a:lnTo>
                  <a:lnTo>
                    <a:pt x="1168" y="141"/>
                  </a:lnTo>
                  <a:lnTo>
                    <a:pt x="1168" y="135"/>
                  </a:lnTo>
                  <a:lnTo>
                    <a:pt x="1166" y="131"/>
                  </a:lnTo>
                  <a:lnTo>
                    <a:pt x="1164" y="128"/>
                  </a:lnTo>
                  <a:lnTo>
                    <a:pt x="1162" y="122"/>
                  </a:lnTo>
                  <a:lnTo>
                    <a:pt x="1158" y="118"/>
                  </a:lnTo>
                  <a:lnTo>
                    <a:pt x="1158" y="117"/>
                  </a:lnTo>
                  <a:lnTo>
                    <a:pt x="1160" y="115"/>
                  </a:lnTo>
                  <a:lnTo>
                    <a:pt x="1162" y="113"/>
                  </a:lnTo>
                  <a:lnTo>
                    <a:pt x="1164" y="113"/>
                  </a:lnTo>
                  <a:lnTo>
                    <a:pt x="1166" y="115"/>
                  </a:lnTo>
                  <a:lnTo>
                    <a:pt x="1168" y="117"/>
                  </a:lnTo>
                  <a:lnTo>
                    <a:pt x="1170" y="118"/>
                  </a:lnTo>
                  <a:lnTo>
                    <a:pt x="1174" y="120"/>
                  </a:lnTo>
                  <a:lnTo>
                    <a:pt x="1176" y="122"/>
                  </a:lnTo>
                  <a:lnTo>
                    <a:pt x="1180" y="122"/>
                  </a:lnTo>
                  <a:lnTo>
                    <a:pt x="1184" y="124"/>
                  </a:lnTo>
                  <a:lnTo>
                    <a:pt x="1186" y="124"/>
                  </a:lnTo>
                  <a:lnTo>
                    <a:pt x="1190" y="122"/>
                  </a:lnTo>
                  <a:lnTo>
                    <a:pt x="1192" y="122"/>
                  </a:lnTo>
                  <a:lnTo>
                    <a:pt x="1194" y="122"/>
                  </a:lnTo>
                  <a:lnTo>
                    <a:pt x="1196" y="122"/>
                  </a:lnTo>
                  <a:lnTo>
                    <a:pt x="1198" y="120"/>
                  </a:lnTo>
                  <a:lnTo>
                    <a:pt x="1200" y="120"/>
                  </a:lnTo>
                  <a:lnTo>
                    <a:pt x="1204" y="118"/>
                  </a:lnTo>
                  <a:lnTo>
                    <a:pt x="1204" y="72"/>
                  </a:lnTo>
                  <a:lnTo>
                    <a:pt x="1202" y="74"/>
                  </a:lnTo>
                  <a:lnTo>
                    <a:pt x="1198" y="74"/>
                  </a:lnTo>
                  <a:lnTo>
                    <a:pt x="1194" y="74"/>
                  </a:lnTo>
                  <a:lnTo>
                    <a:pt x="1188" y="74"/>
                  </a:lnTo>
                  <a:lnTo>
                    <a:pt x="1184" y="76"/>
                  </a:lnTo>
                  <a:lnTo>
                    <a:pt x="1180" y="76"/>
                  </a:lnTo>
                  <a:lnTo>
                    <a:pt x="1178" y="78"/>
                  </a:lnTo>
                  <a:lnTo>
                    <a:pt x="1174" y="80"/>
                  </a:lnTo>
                  <a:lnTo>
                    <a:pt x="1170" y="81"/>
                  </a:lnTo>
                  <a:lnTo>
                    <a:pt x="1166" y="72"/>
                  </a:lnTo>
                  <a:lnTo>
                    <a:pt x="1166" y="70"/>
                  </a:lnTo>
                  <a:lnTo>
                    <a:pt x="1168" y="70"/>
                  </a:lnTo>
                  <a:lnTo>
                    <a:pt x="1168" y="68"/>
                  </a:lnTo>
                  <a:lnTo>
                    <a:pt x="1170" y="68"/>
                  </a:lnTo>
                  <a:lnTo>
                    <a:pt x="1172" y="68"/>
                  </a:lnTo>
                  <a:lnTo>
                    <a:pt x="1174" y="67"/>
                  </a:lnTo>
                  <a:lnTo>
                    <a:pt x="1176" y="67"/>
                  </a:lnTo>
                  <a:lnTo>
                    <a:pt x="1180" y="65"/>
                  </a:lnTo>
                  <a:lnTo>
                    <a:pt x="1186" y="61"/>
                  </a:lnTo>
                  <a:lnTo>
                    <a:pt x="1190" y="57"/>
                  </a:lnTo>
                  <a:lnTo>
                    <a:pt x="1194" y="54"/>
                  </a:lnTo>
                  <a:lnTo>
                    <a:pt x="1196" y="50"/>
                  </a:lnTo>
                  <a:lnTo>
                    <a:pt x="1198" y="44"/>
                  </a:lnTo>
                  <a:lnTo>
                    <a:pt x="1200" y="39"/>
                  </a:lnTo>
                  <a:lnTo>
                    <a:pt x="1202" y="35"/>
                  </a:lnTo>
                  <a:lnTo>
                    <a:pt x="1204" y="35"/>
                  </a:lnTo>
                  <a:close/>
                </a:path>
              </a:pathLst>
            </a:custGeom>
            <a:solidFill>
              <a:srgbClr val="000000"/>
            </a:solidFill>
            <a:ln w="9525">
              <a:noFill/>
              <a:round/>
              <a:headEnd/>
              <a:tailEnd/>
            </a:ln>
          </p:spPr>
          <p:txBody>
            <a:bodyPr/>
            <a:lstStyle/>
            <a:p>
              <a:endParaRPr lang="en-US"/>
            </a:p>
          </p:txBody>
        </p:sp>
        <p:sp>
          <p:nvSpPr>
            <p:cNvPr id="12" name="Freeform 7"/>
            <p:cNvSpPr>
              <a:spLocks/>
            </p:cNvSpPr>
            <p:nvPr/>
          </p:nvSpPr>
          <p:spPr bwMode="auto">
            <a:xfrm>
              <a:off x="1921" y="1654"/>
              <a:ext cx="627" cy="581"/>
            </a:xfrm>
            <a:custGeom>
              <a:avLst/>
              <a:gdLst>
                <a:gd name="T0" fmla="*/ 61 w 627"/>
                <a:gd name="T1" fmla="*/ 518 h 581"/>
                <a:gd name="T2" fmla="*/ 61 w 627"/>
                <a:gd name="T3" fmla="*/ 518 h 581"/>
                <a:gd name="T4" fmla="*/ 154 w 627"/>
                <a:gd name="T5" fmla="*/ 537 h 581"/>
                <a:gd name="T6" fmla="*/ 226 w 627"/>
                <a:gd name="T7" fmla="*/ 567 h 581"/>
                <a:gd name="T8" fmla="*/ 307 w 627"/>
                <a:gd name="T9" fmla="*/ 579 h 581"/>
                <a:gd name="T10" fmla="*/ 402 w 627"/>
                <a:gd name="T11" fmla="*/ 576 h 581"/>
                <a:gd name="T12" fmla="*/ 463 w 627"/>
                <a:gd name="T13" fmla="*/ 557 h 581"/>
                <a:gd name="T14" fmla="*/ 499 w 627"/>
                <a:gd name="T15" fmla="*/ 541 h 581"/>
                <a:gd name="T16" fmla="*/ 525 w 627"/>
                <a:gd name="T17" fmla="*/ 552 h 581"/>
                <a:gd name="T18" fmla="*/ 578 w 627"/>
                <a:gd name="T19" fmla="*/ 500 h 581"/>
                <a:gd name="T20" fmla="*/ 624 w 627"/>
                <a:gd name="T21" fmla="*/ 459 h 581"/>
                <a:gd name="T22" fmla="*/ 626 w 627"/>
                <a:gd name="T23" fmla="*/ 457 h 581"/>
                <a:gd name="T24" fmla="*/ 475 w 627"/>
                <a:gd name="T25" fmla="*/ 481 h 581"/>
                <a:gd name="T26" fmla="*/ 501 w 627"/>
                <a:gd name="T27" fmla="*/ 496 h 581"/>
                <a:gd name="T28" fmla="*/ 477 w 627"/>
                <a:gd name="T29" fmla="*/ 509 h 581"/>
                <a:gd name="T30" fmla="*/ 380 w 627"/>
                <a:gd name="T31" fmla="*/ 535 h 581"/>
                <a:gd name="T32" fmla="*/ 285 w 627"/>
                <a:gd name="T33" fmla="*/ 531 h 581"/>
                <a:gd name="T34" fmla="*/ 212 w 627"/>
                <a:gd name="T35" fmla="*/ 507 h 581"/>
                <a:gd name="T36" fmla="*/ 160 w 627"/>
                <a:gd name="T37" fmla="*/ 476 h 581"/>
                <a:gd name="T38" fmla="*/ 154 w 627"/>
                <a:gd name="T39" fmla="*/ 472 h 581"/>
                <a:gd name="T40" fmla="*/ 162 w 627"/>
                <a:gd name="T41" fmla="*/ 457 h 581"/>
                <a:gd name="T42" fmla="*/ 204 w 627"/>
                <a:gd name="T43" fmla="*/ 417 h 581"/>
                <a:gd name="T44" fmla="*/ 236 w 627"/>
                <a:gd name="T45" fmla="*/ 381 h 581"/>
                <a:gd name="T46" fmla="*/ 236 w 627"/>
                <a:gd name="T47" fmla="*/ 372 h 581"/>
                <a:gd name="T48" fmla="*/ 240 w 627"/>
                <a:gd name="T49" fmla="*/ 363 h 581"/>
                <a:gd name="T50" fmla="*/ 236 w 627"/>
                <a:gd name="T51" fmla="*/ 357 h 581"/>
                <a:gd name="T52" fmla="*/ 222 w 627"/>
                <a:gd name="T53" fmla="*/ 333 h 581"/>
                <a:gd name="T54" fmla="*/ 101 w 627"/>
                <a:gd name="T55" fmla="*/ 417 h 581"/>
                <a:gd name="T56" fmla="*/ 83 w 627"/>
                <a:gd name="T57" fmla="*/ 389 h 581"/>
                <a:gd name="T58" fmla="*/ 63 w 627"/>
                <a:gd name="T59" fmla="*/ 342 h 581"/>
                <a:gd name="T60" fmla="*/ 51 w 627"/>
                <a:gd name="T61" fmla="*/ 291 h 581"/>
                <a:gd name="T62" fmla="*/ 51 w 627"/>
                <a:gd name="T63" fmla="*/ 217 h 581"/>
                <a:gd name="T64" fmla="*/ 73 w 627"/>
                <a:gd name="T65" fmla="*/ 146 h 581"/>
                <a:gd name="T66" fmla="*/ 85 w 627"/>
                <a:gd name="T67" fmla="*/ 124 h 581"/>
                <a:gd name="T68" fmla="*/ 91 w 627"/>
                <a:gd name="T69" fmla="*/ 118 h 581"/>
                <a:gd name="T70" fmla="*/ 121 w 627"/>
                <a:gd name="T71" fmla="*/ 109 h 581"/>
                <a:gd name="T72" fmla="*/ 141 w 627"/>
                <a:gd name="T73" fmla="*/ 37 h 581"/>
                <a:gd name="T74" fmla="*/ 154 w 627"/>
                <a:gd name="T75" fmla="*/ 2 h 581"/>
                <a:gd name="T76" fmla="*/ 154 w 627"/>
                <a:gd name="T77" fmla="*/ 0 h 581"/>
                <a:gd name="T78" fmla="*/ 53 w 627"/>
                <a:gd name="T79" fmla="*/ 100 h 581"/>
                <a:gd name="T80" fmla="*/ 53 w 627"/>
                <a:gd name="T81" fmla="*/ 100 h 581"/>
                <a:gd name="T82" fmla="*/ 55 w 627"/>
                <a:gd name="T83" fmla="*/ 102 h 581"/>
                <a:gd name="T84" fmla="*/ 53 w 627"/>
                <a:gd name="T85" fmla="*/ 105 h 581"/>
                <a:gd name="T86" fmla="*/ 49 w 627"/>
                <a:gd name="T87" fmla="*/ 107 h 581"/>
                <a:gd name="T88" fmla="*/ 26 w 627"/>
                <a:gd name="T89" fmla="*/ 155 h 581"/>
                <a:gd name="T90" fmla="*/ 8 w 627"/>
                <a:gd name="T91" fmla="*/ 205 h 581"/>
                <a:gd name="T92" fmla="*/ 0 w 627"/>
                <a:gd name="T93" fmla="*/ 292 h 581"/>
                <a:gd name="T94" fmla="*/ 18 w 627"/>
                <a:gd name="T95" fmla="*/ 378 h 581"/>
                <a:gd name="T96" fmla="*/ 40 w 627"/>
                <a:gd name="T97" fmla="*/ 420 h 581"/>
                <a:gd name="T98" fmla="*/ 61 w 627"/>
                <a:gd name="T99" fmla="*/ 461 h 581"/>
                <a:gd name="T100" fmla="*/ 63 w 627"/>
                <a:gd name="T101" fmla="*/ 491 h 581"/>
                <a:gd name="T102" fmla="*/ 59 w 627"/>
                <a:gd name="T103" fmla="*/ 517 h 5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7"/>
                <a:gd name="T157" fmla="*/ 0 h 581"/>
                <a:gd name="T158" fmla="*/ 627 w 627"/>
                <a:gd name="T159" fmla="*/ 581 h 5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7" h="581">
                  <a:moveTo>
                    <a:pt x="59" y="517"/>
                  </a:moveTo>
                  <a:lnTo>
                    <a:pt x="61" y="518"/>
                  </a:lnTo>
                  <a:lnTo>
                    <a:pt x="121" y="518"/>
                  </a:lnTo>
                  <a:lnTo>
                    <a:pt x="139" y="528"/>
                  </a:lnTo>
                  <a:lnTo>
                    <a:pt x="154" y="537"/>
                  </a:lnTo>
                  <a:lnTo>
                    <a:pt x="172" y="544"/>
                  </a:lnTo>
                  <a:lnTo>
                    <a:pt x="190" y="554"/>
                  </a:lnTo>
                  <a:lnTo>
                    <a:pt x="208" y="559"/>
                  </a:lnTo>
                  <a:lnTo>
                    <a:pt x="226" y="567"/>
                  </a:lnTo>
                  <a:lnTo>
                    <a:pt x="245" y="570"/>
                  </a:lnTo>
                  <a:lnTo>
                    <a:pt x="263" y="574"/>
                  </a:lnTo>
                  <a:lnTo>
                    <a:pt x="285" y="578"/>
                  </a:lnTo>
                  <a:lnTo>
                    <a:pt x="307" y="579"/>
                  </a:lnTo>
                  <a:lnTo>
                    <a:pt x="331" y="581"/>
                  </a:lnTo>
                  <a:lnTo>
                    <a:pt x="354" y="581"/>
                  </a:lnTo>
                  <a:lnTo>
                    <a:pt x="378" y="579"/>
                  </a:lnTo>
                  <a:lnTo>
                    <a:pt x="402" y="576"/>
                  </a:lnTo>
                  <a:lnTo>
                    <a:pt x="424" y="570"/>
                  </a:lnTo>
                  <a:lnTo>
                    <a:pt x="445" y="563"/>
                  </a:lnTo>
                  <a:lnTo>
                    <a:pt x="455" y="561"/>
                  </a:lnTo>
                  <a:lnTo>
                    <a:pt x="463" y="557"/>
                  </a:lnTo>
                  <a:lnTo>
                    <a:pt x="473" y="554"/>
                  </a:lnTo>
                  <a:lnTo>
                    <a:pt x="481" y="548"/>
                  </a:lnTo>
                  <a:lnTo>
                    <a:pt x="489" y="544"/>
                  </a:lnTo>
                  <a:lnTo>
                    <a:pt x="499" y="541"/>
                  </a:lnTo>
                  <a:lnTo>
                    <a:pt x="507" y="535"/>
                  </a:lnTo>
                  <a:lnTo>
                    <a:pt x="517" y="531"/>
                  </a:lnTo>
                  <a:lnTo>
                    <a:pt x="511" y="565"/>
                  </a:lnTo>
                  <a:lnTo>
                    <a:pt x="525" y="552"/>
                  </a:lnTo>
                  <a:lnTo>
                    <a:pt x="536" y="539"/>
                  </a:lnTo>
                  <a:lnTo>
                    <a:pt x="550" y="526"/>
                  </a:lnTo>
                  <a:lnTo>
                    <a:pt x="564" y="513"/>
                  </a:lnTo>
                  <a:lnTo>
                    <a:pt x="578" y="500"/>
                  </a:lnTo>
                  <a:lnTo>
                    <a:pt x="594" y="485"/>
                  </a:lnTo>
                  <a:lnTo>
                    <a:pt x="608" y="472"/>
                  </a:lnTo>
                  <a:lnTo>
                    <a:pt x="624" y="459"/>
                  </a:lnTo>
                  <a:lnTo>
                    <a:pt x="626" y="459"/>
                  </a:lnTo>
                  <a:lnTo>
                    <a:pt x="626" y="457"/>
                  </a:lnTo>
                  <a:lnTo>
                    <a:pt x="627" y="457"/>
                  </a:lnTo>
                  <a:lnTo>
                    <a:pt x="475" y="481"/>
                  </a:lnTo>
                  <a:lnTo>
                    <a:pt x="501" y="496"/>
                  </a:lnTo>
                  <a:lnTo>
                    <a:pt x="501" y="498"/>
                  </a:lnTo>
                  <a:lnTo>
                    <a:pt x="499" y="498"/>
                  </a:lnTo>
                  <a:lnTo>
                    <a:pt x="477" y="509"/>
                  </a:lnTo>
                  <a:lnTo>
                    <a:pt x="453" y="518"/>
                  </a:lnTo>
                  <a:lnTo>
                    <a:pt x="430" y="526"/>
                  </a:lnTo>
                  <a:lnTo>
                    <a:pt x="406" y="531"/>
                  </a:lnTo>
                  <a:lnTo>
                    <a:pt x="380" y="535"/>
                  </a:lnTo>
                  <a:lnTo>
                    <a:pt x="354" y="537"/>
                  </a:lnTo>
                  <a:lnTo>
                    <a:pt x="329" y="537"/>
                  </a:lnTo>
                  <a:lnTo>
                    <a:pt x="303" y="535"/>
                  </a:lnTo>
                  <a:lnTo>
                    <a:pt x="285" y="531"/>
                  </a:lnTo>
                  <a:lnTo>
                    <a:pt x="265" y="526"/>
                  </a:lnTo>
                  <a:lnTo>
                    <a:pt x="247" y="520"/>
                  </a:lnTo>
                  <a:lnTo>
                    <a:pt x="230" y="515"/>
                  </a:lnTo>
                  <a:lnTo>
                    <a:pt x="212" y="507"/>
                  </a:lnTo>
                  <a:lnTo>
                    <a:pt x="194" y="498"/>
                  </a:lnTo>
                  <a:lnTo>
                    <a:pt x="178" y="487"/>
                  </a:lnTo>
                  <a:lnTo>
                    <a:pt x="162" y="478"/>
                  </a:lnTo>
                  <a:lnTo>
                    <a:pt x="160" y="476"/>
                  </a:lnTo>
                  <a:lnTo>
                    <a:pt x="158" y="474"/>
                  </a:lnTo>
                  <a:lnTo>
                    <a:pt x="156" y="474"/>
                  </a:lnTo>
                  <a:lnTo>
                    <a:pt x="156" y="472"/>
                  </a:lnTo>
                  <a:lnTo>
                    <a:pt x="154" y="472"/>
                  </a:lnTo>
                  <a:lnTo>
                    <a:pt x="152" y="470"/>
                  </a:lnTo>
                  <a:lnTo>
                    <a:pt x="152" y="468"/>
                  </a:lnTo>
                  <a:lnTo>
                    <a:pt x="152" y="467"/>
                  </a:lnTo>
                  <a:lnTo>
                    <a:pt x="162" y="457"/>
                  </a:lnTo>
                  <a:lnTo>
                    <a:pt x="172" y="446"/>
                  </a:lnTo>
                  <a:lnTo>
                    <a:pt x="184" y="437"/>
                  </a:lnTo>
                  <a:lnTo>
                    <a:pt x="194" y="426"/>
                  </a:lnTo>
                  <a:lnTo>
                    <a:pt x="204" y="417"/>
                  </a:lnTo>
                  <a:lnTo>
                    <a:pt x="214" y="405"/>
                  </a:lnTo>
                  <a:lnTo>
                    <a:pt x="224" y="394"/>
                  </a:lnTo>
                  <a:lnTo>
                    <a:pt x="234" y="385"/>
                  </a:lnTo>
                  <a:lnTo>
                    <a:pt x="236" y="381"/>
                  </a:lnTo>
                  <a:lnTo>
                    <a:pt x="236" y="380"/>
                  </a:lnTo>
                  <a:lnTo>
                    <a:pt x="236" y="378"/>
                  </a:lnTo>
                  <a:lnTo>
                    <a:pt x="236" y="374"/>
                  </a:lnTo>
                  <a:lnTo>
                    <a:pt x="236" y="372"/>
                  </a:lnTo>
                  <a:lnTo>
                    <a:pt x="238" y="370"/>
                  </a:lnTo>
                  <a:lnTo>
                    <a:pt x="238" y="368"/>
                  </a:lnTo>
                  <a:lnTo>
                    <a:pt x="240" y="365"/>
                  </a:lnTo>
                  <a:lnTo>
                    <a:pt x="240" y="363"/>
                  </a:lnTo>
                  <a:lnTo>
                    <a:pt x="240" y="361"/>
                  </a:lnTo>
                  <a:lnTo>
                    <a:pt x="238" y="361"/>
                  </a:lnTo>
                  <a:lnTo>
                    <a:pt x="238" y="359"/>
                  </a:lnTo>
                  <a:lnTo>
                    <a:pt x="236" y="357"/>
                  </a:lnTo>
                  <a:lnTo>
                    <a:pt x="234" y="357"/>
                  </a:lnTo>
                  <a:lnTo>
                    <a:pt x="232" y="355"/>
                  </a:lnTo>
                  <a:lnTo>
                    <a:pt x="222" y="333"/>
                  </a:lnTo>
                  <a:lnTo>
                    <a:pt x="117" y="433"/>
                  </a:lnTo>
                  <a:lnTo>
                    <a:pt x="111" y="428"/>
                  </a:lnTo>
                  <a:lnTo>
                    <a:pt x="107" y="422"/>
                  </a:lnTo>
                  <a:lnTo>
                    <a:pt x="101" y="417"/>
                  </a:lnTo>
                  <a:lnTo>
                    <a:pt x="97" y="409"/>
                  </a:lnTo>
                  <a:lnTo>
                    <a:pt x="91" y="404"/>
                  </a:lnTo>
                  <a:lnTo>
                    <a:pt x="87" y="396"/>
                  </a:lnTo>
                  <a:lnTo>
                    <a:pt x="83" y="389"/>
                  </a:lnTo>
                  <a:lnTo>
                    <a:pt x="79" y="381"/>
                  </a:lnTo>
                  <a:lnTo>
                    <a:pt x="73" y="368"/>
                  </a:lnTo>
                  <a:lnTo>
                    <a:pt x="69" y="355"/>
                  </a:lnTo>
                  <a:lnTo>
                    <a:pt x="63" y="342"/>
                  </a:lnTo>
                  <a:lnTo>
                    <a:pt x="59" y="330"/>
                  </a:lnTo>
                  <a:lnTo>
                    <a:pt x="55" y="317"/>
                  </a:lnTo>
                  <a:lnTo>
                    <a:pt x="53" y="304"/>
                  </a:lnTo>
                  <a:lnTo>
                    <a:pt x="51" y="291"/>
                  </a:lnTo>
                  <a:lnTo>
                    <a:pt x="49" y="276"/>
                  </a:lnTo>
                  <a:lnTo>
                    <a:pt x="49" y="255"/>
                  </a:lnTo>
                  <a:lnTo>
                    <a:pt x="49" y="235"/>
                  </a:lnTo>
                  <a:lnTo>
                    <a:pt x="51" y="217"/>
                  </a:lnTo>
                  <a:lnTo>
                    <a:pt x="55" y="198"/>
                  </a:lnTo>
                  <a:lnTo>
                    <a:pt x="61" y="181"/>
                  </a:lnTo>
                  <a:lnTo>
                    <a:pt x="67" y="163"/>
                  </a:lnTo>
                  <a:lnTo>
                    <a:pt x="73" y="146"/>
                  </a:lnTo>
                  <a:lnTo>
                    <a:pt x="81" y="130"/>
                  </a:lnTo>
                  <a:lnTo>
                    <a:pt x="83" y="128"/>
                  </a:lnTo>
                  <a:lnTo>
                    <a:pt x="83" y="126"/>
                  </a:lnTo>
                  <a:lnTo>
                    <a:pt x="85" y="124"/>
                  </a:lnTo>
                  <a:lnTo>
                    <a:pt x="87" y="122"/>
                  </a:lnTo>
                  <a:lnTo>
                    <a:pt x="87" y="120"/>
                  </a:lnTo>
                  <a:lnTo>
                    <a:pt x="89" y="120"/>
                  </a:lnTo>
                  <a:lnTo>
                    <a:pt x="91" y="118"/>
                  </a:lnTo>
                  <a:lnTo>
                    <a:pt x="93" y="118"/>
                  </a:lnTo>
                  <a:lnTo>
                    <a:pt x="115" y="146"/>
                  </a:lnTo>
                  <a:lnTo>
                    <a:pt x="117" y="128"/>
                  </a:lnTo>
                  <a:lnTo>
                    <a:pt x="121" y="109"/>
                  </a:lnTo>
                  <a:lnTo>
                    <a:pt x="125" y="91"/>
                  </a:lnTo>
                  <a:lnTo>
                    <a:pt x="129" y="72"/>
                  </a:lnTo>
                  <a:lnTo>
                    <a:pt x="135" y="56"/>
                  </a:lnTo>
                  <a:lnTo>
                    <a:pt x="141" y="37"/>
                  </a:lnTo>
                  <a:lnTo>
                    <a:pt x="146" y="20"/>
                  </a:lnTo>
                  <a:lnTo>
                    <a:pt x="154" y="4"/>
                  </a:lnTo>
                  <a:lnTo>
                    <a:pt x="154" y="2"/>
                  </a:lnTo>
                  <a:lnTo>
                    <a:pt x="154" y="0"/>
                  </a:lnTo>
                  <a:lnTo>
                    <a:pt x="16" y="93"/>
                  </a:lnTo>
                  <a:lnTo>
                    <a:pt x="53" y="100"/>
                  </a:lnTo>
                  <a:lnTo>
                    <a:pt x="53" y="102"/>
                  </a:lnTo>
                  <a:lnTo>
                    <a:pt x="55" y="102"/>
                  </a:lnTo>
                  <a:lnTo>
                    <a:pt x="55" y="104"/>
                  </a:lnTo>
                  <a:lnTo>
                    <a:pt x="53" y="104"/>
                  </a:lnTo>
                  <a:lnTo>
                    <a:pt x="53" y="105"/>
                  </a:lnTo>
                  <a:lnTo>
                    <a:pt x="51" y="105"/>
                  </a:lnTo>
                  <a:lnTo>
                    <a:pt x="49" y="105"/>
                  </a:lnTo>
                  <a:lnTo>
                    <a:pt x="49" y="107"/>
                  </a:lnTo>
                  <a:lnTo>
                    <a:pt x="44" y="118"/>
                  </a:lnTo>
                  <a:lnTo>
                    <a:pt x="36" y="131"/>
                  </a:lnTo>
                  <a:lnTo>
                    <a:pt x="30" y="143"/>
                  </a:lnTo>
                  <a:lnTo>
                    <a:pt x="26" y="155"/>
                  </a:lnTo>
                  <a:lnTo>
                    <a:pt x="20" y="168"/>
                  </a:lnTo>
                  <a:lnTo>
                    <a:pt x="14" y="180"/>
                  </a:lnTo>
                  <a:lnTo>
                    <a:pt x="10" y="193"/>
                  </a:lnTo>
                  <a:lnTo>
                    <a:pt x="8" y="205"/>
                  </a:lnTo>
                  <a:lnTo>
                    <a:pt x="4" y="228"/>
                  </a:lnTo>
                  <a:lnTo>
                    <a:pt x="0" y="248"/>
                  </a:lnTo>
                  <a:lnTo>
                    <a:pt x="0" y="270"/>
                  </a:lnTo>
                  <a:lnTo>
                    <a:pt x="0" y="292"/>
                  </a:lnTo>
                  <a:lnTo>
                    <a:pt x="2" y="315"/>
                  </a:lnTo>
                  <a:lnTo>
                    <a:pt x="6" y="335"/>
                  </a:lnTo>
                  <a:lnTo>
                    <a:pt x="12" y="357"/>
                  </a:lnTo>
                  <a:lnTo>
                    <a:pt x="18" y="378"/>
                  </a:lnTo>
                  <a:lnTo>
                    <a:pt x="22" y="389"/>
                  </a:lnTo>
                  <a:lnTo>
                    <a:pt x="28" y="400"/>
                  </a:lnTo>
                  <a:lnTo>
                    <a:pt x="34" y="409"/>
                  </a:lnTo>
                  <a:lnTo>
                    <a:pt x="40" y="420"/>
                  </a:lnTo>
                  <a:lnTo>
                    <a:pt x="46" y="429"/>
                  </a:lnTo>
                  <a:lnTo>
                    <a:pt x="51" y="441"/>
                  </a:lnTo>
                  <a:lnTo>
                    <a:pt x="57" y="452"/>
                  </a:lnTo>
                  <a:lnTo>
                    <a:pt x="61" y="461"/>
                  </a:lnTo>
                  <a:lnTo>
                    <a:pt x="63" y="468"/>
                  </a:lnTo>
                  <a:lnTo>
                    <a:pt x="63" y="476"/>
                  </a:lnTo>
                  <a:lnTo>
                    <a:pt x="63" y="483"/>
                  </a:lnTo>
                  <a:lnTo>
                    <a:pt x="63" y="491"/>
                  </a:lnTo>
                  <a:lnTo>
                    <a:pt x="63" y="496"/>
                  </a:lnTo>
                  <a:lnTo>
                    <a:pt x="61" y="504"/>
                  </a:lnTo>
                  <a:lnTo>
                    <a:pt x="61" y="511"/>
                  </a:lnTo>
                  <a:lnTo>
                    <a:pt x="59" y="517"/>
                  </a:lnTo>
                  <a:close/>
                </a:path>
              </a:pathLst>
            </a:custGeom>
            <a:solidFill>
              <a:srgbClr val="FFFFFF"/>
            </a:solidFill>
            <a:ln w="9525">
              <a:noFill/>
              <a:round/>
              <a:headEnd/>
              <a:tailEnd/>
            </a:ln>
          </p:spPr>
          <p:txBody>
            <a:bodyPr/>
            <a:lstStyle/>
            <a:p>
              <a:endParaRPr lang="en-US"/>
            </a:p>
          </p:txBody>
        </p:sp>
        <p:sp>
          <p:nvSpPr>
            <p:cNvPr id="13" name="Freeform 8"/>
            <p:cNvSpPr>
              <a:spLocks/>
            </p:cNvSpPr>
            <p:nvPr/>
          </p:nvSpPr>
          <p:spPr bwMode="auto">
            <a:xfrm>
              <a:off x="2089" y="2052"/>
              <a:ext cx="75" cy="102"/>
            </a:xfrm>
            <a:custGeom>
              <a:avLst/>
              <a:gdLst>
                <a:gd name="T0" fmla="*/ 2 w 75"/>
                <a:gd name="T1" fmla="*/ 70 h 102"/>
                <a:gd name="T2" fmla="*/ 8 w 75"/>
                <a:gd name="T3" fmla="*/ 74 h 102"/>
                <a:gd name="T4" fmla="*/ 14 w 75"/>
                <a:gd name="T5" fmla="*/ 80 h 102"/>
                <a:gd name="T6" fmla="*/ 20 w 75"/>
                <a:gd name="T7" fmla="*/ 83 h 102"/>
                <a:gd name="T8" fmla="*/ 28 w 75"/>
                <a:gd name="T9" fmla="*/ 87 h 102"/>
                <a:gd name="T10" fmla="*/ 34 w 75"/>
                <a:gd name="T11" fmla="*/ 91 h 102"/>
                <a:gd name="T12" fmla="*/ 42 w 75"/>
                <a:gd name="T13" fmla="*/ 94 h 102"/>
                <a:gd name="T14" fmla="*/ 48 w 75"/>
                <a:gd name="T15" fmla="*/ 98 h 102"/>
                <a:gd name="T16" fmla="*/ 56 w 75"/>
                <a:gd name="T17" fmla="*/ 102 h 102"/>
                <a:gd name="T18" fmla="*/ 66 w 75"/>
                <a:gd name="T19" fmla="*/ 67 h 102"/>
                <a:gd name="T20" fmla="*/ 62 w 75"/>
                <a:gd name="T21" fmla="*/ 30 h 102"/>
                <a:gd name="T22" fmla="*/ 75 w 75"/>
                <a:gd name="T23" fmla="*/ 9 h 102"/>
                <a:gd name="T24" fmla="*/ 70 w 75"/>
                <a:gd name="T25" fmla="*/ 0 h 102"/>
                <a:gd name="T26" fmla="*/ 0 w 75"/>
                <a:gd name="T27" fmla="*/ 70 h 102"/>
                <a:gd name="T28" fmla="*/ 2 w 75"/>
                <a:gd name="T29" fmla="*/ 70 h 102"/>
                <a:gd name="T30" fmla="*/ 2 w 75"/>
                <a:gd name="T31" fmla="*/ 70 h 102"/>
                <a:gd name="T32" fmla="*/ 2 w 75"/>
                <a:gd name="T33" fmla="*/ 70 h 102"/>
                <a:gd name="T34" fmla="*/ 2 w 75"/>
                <a:gd name="T35" fmla="*/ 70 h 1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5"/>
                <a:gd name="T55" fmla="*/ 0 h 102"/>
                <a:gd name="T56" fmla="*/ 75 w 75"/>
                <a:gd name="T57" fmla="*/ 102 h 1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5" h="102">
                  <a:moveTo>
                    <a:pt x="2" y="70"/>
                  </a:moveTo>
                  <a:lnTo>
                    <a:pt x="8" y="74"/>
                  </a:lnTo>
                  <a:lnTo>
                    <a:pt x="14" y="80"/>
                  </a:lnTo>
                  <a:lnTo>
                    <a:pt x="20" y="83"/>
                  </a:lnTo>
                  <a:lnTo>
                    <a:pt x="28" y="87"/>
                  </a:lnTo>
                  <a:lnTo>
                    <a:pt x="34" y="91"/>
                  </a:lnTo>
                  <a:lnTo>
                    <a:pt x="42" y="94"/>
                  </a:lnTo>
                  <a:lnTo>
                    <a:pt x="48" y="98"/>
                  </a:lnTo>
                  <a:lnTo>
                    <a:pt x="56" y="102"/>
                  </a:lnTo>
                  <a:lnTo>
                    <a:pt x="66" y="67"/>
                  </a:lnTo>
                  <a:lnTo>
                    <a:pt x="62" y="30"/>
                  </a:lnTo>
                  <a:lnTo>
                    <a:pt x="75" y="9"/>
                  </a:lnTo>
                  <a:lnTo>
                    <a:pt x="70" y="0"/>
                  </a:lnTo>
                  <a:lnTo>
                    <a:pt x="0" y="70"/>
                  </a:lnTo>
                  <a:lnTo>
                    <a:pt x="2" y="70"/>
                  </a:lnTo>
                  <a:close/>
                </a:path>
              </a:pathLst>
            </a:custGeom>
            <a:solidFill>
              <a:srgbClr val="FFFFFF"/>
            </a:solidFill>
            <a:ln w="9525">
              <a:noFill/>
              <a:round/>
              <a:headEnd/>
              <a:tailEnd/>
            </a:ln>
          </p:spPr>
          <p:txBody>
            <a:bodyPr/>
            <a:lstStyle/>
            <a:p>
              <a:endParaRPr lang="en-US"/>
            </a:p>
          </p:txBody>
        </p:sp>
        <p:sp>
          <p:nvSpPr>
            <p:cNvPr id="14" name="Freeform 9"/>
            <p:cNvSpPr>
              <a:spLocks/>
            </p:cNvSpPr>
            <p:nvPr/>
          </p:nvSpPr>
          <p:spPr bwMode="auto">
            <a:xfrm>
              <a:off x="2161" y="2106"/>
              <a:ext cx="33" cy="53"/>
            </a:xfrm>
            <a:custGeom>
              <a:avLst/>
              <a:gdLst>
                <a:gd name="T0" fmla="*/ 0 w 33"/>
                <a:gd name="T1" fmla="*/ 46 h 53"/>
                <a:gd name="T2" fmla="*/ 1 w 33"/>
                <a:gd name="T3" fmla="*/ 52 h 53"/>
                <a:gd name="T4" fmla="*/ 1 w 33"/>
                <a:gd name="T5" fmla="*/ 52 h 53"/>
                <a:gd name="T6" fmla="*/ 3 w 33"/>
                <a:gd name="T7" fmla="*/ 53 h 53"/>
                <a:gd name="T8" fmla="*/ 3 w 33"/>
                <a:gd name="T9" fmla="*/ 53 h 53"/>
                <a:gd name="T10" fmla="*/ 5 w 33"/>
                <a:gd name="T11" fmla="*/ 53 h 53"/>
                <a:gd name="T12" fmla="*/ 7 w 33"/>
                <a:gd name="T13" fmla="*/ 53 h 53"/>
                <a:gd name="T14" fmla="*/ 9 w 33"/>
                <a:gd name="T15" fmla="*/ 53 h 53"/>
                <a:gd name="T16" fmla="*/ 9 w 33"/>
                <a:gd name="T17" fmla="*/ 53 h 53"/>
                <a:gd name="T18" fmla="*/ 11 w 33"/>
                <a:gd name="T19" fmla="*/ 52 h 53"/>
                <a:gd name="T20" fmla="*/ 17 w 33"/>
                <a:gd name="T21" fmla="*/ 48 h 53"/>
                <a:gd name="T22" fmla="*/ 21 w 33"/>
                <a:gd name="T23" fmla="*/ 42 h 53"/>
                <a:gd name="T24" fmla="*/ 25 w 33"/>
                <a:gd name="T25" fmla="*/ 39 h 53"/>
                <a:gd name="T26" fmla="*/ 29 w 33"/>
                <a:gd name="T27" fmla="*/ 33 h 53"/>
                <a:gd name="T28" fmla="*/ 31 w 33"/>
                <a:gd name="T29" fmla="*/ 27 h 53"/>
                <a:gd name="T30" fmla="*/ 33 w 33"/>
                <a:gd name="T31" fmla="*/ 20 h 53"/>
                <a:gd name="T32" fmla="*/ 33 w 33"/>
                <a:gd name="T33" fmla="*/ 15 h 53"/>
                <a:gd name="T34" fmla="*/ 33 w 33"/>
                <a:gd name="T35" fmla="*/ 7 h 53"/>
                <a:gd name="T36" fmla="*/ 33 w 33"/>
                <a:gd name="T37" fmla="*/ 7 h 53"/>
                <a:gd name="T38" fmla="*/ 33 w 33"/>
                <a:gd name="T39" fmla="*/ 5 h 53"/>
                <a:gd name="T40" fmla="*/ 33 w 33"/>
                <a:gd name="T41" fmla="*/ 5 h 53"/>
                <a:gd name="T42" fmla="*/ 33 w 33"/>
                <a:gd name="T43" fmla="*/ 3 h 53"/>
                <a:gd name="T44" fmla="*/ 33 w 33"/>
                <a:gd name="T45" fmla="*/ 3 h 53"/>
                <a:gd name="T46" fmla="*/ 33 w 33"/>
                <a:gd name="T47" fmla="*/ 2 h 53"/>
                <a:gd name="T48" fmla="*/ 31 w 33"/>
                <a:gd name="T49" fmla="*/ 2 h 53"/>
                <a:gd name="T50" fmla="*/ 31 w 33"/>
                <a:gd name="T51" fmla="*/ 2 h 53"/>
                <a:gd name="T52" fmla="*/ 29 w 33"/>
                <a:gd name="T53" fmla="*/ 0 h 53"/>
                <a:gd name="T54" fmla="*/ 25 w 33"/>
                <a:gd name="T55" fmla="*/ 2 h 53"/>
                <a:gd name="T56" fmla="*/ 23 w 33"/>
                <a:gd name="T57" fmla="*/ 3 h 53"/>
                <a:gd name="T58" fmla="*/ 21 w 33"/>
                <a:gd name="T59" fmla="*/ 5 h 53"/>
                <a:gd name="T60" fmla="*/ 17 w 33"/>
                <a:gd name="T61" fmla="*/ 7 h 53"/>
                <a:gd name="T62" fmla="*/ 15 w 33"/>
                <a:gd name="T63" fmla="*/ 9 h 53"/>
                <a:gd name="T64" fmla="*/ 13 w 33"/>
                <a:gd name="T65" fmla="*/ 13 h 53"/>
                <a:gd name="T66" fmla="*/ 11 w 33"/>
                <a:gd name="T67" fmla="*/ 15 h 53"/>
                <a:gd name="T68" fmla="*/ 9 w 33"/>
                <a:gd name="T69" fmla="*/ 18 h 53"/>
                <a:gd name="T70" fmla="*/ 5 w 33"/>
                <a:gd name="T71" fmla="*/ 22 h 53"/>
                <a:gd name="T72" fmla="*/ 3 w 33"/>
                <a:gd name="T73" fmla="*/ 26 h 53"/>
                <a:gd name="T74" fmla="*/ 3 w 33"/>
                <a:gd name="T75" fmla="*/ 29 h 53"/>
                <a:gd name="T76" fmla="*/ 1 w 33"/>
                <a:gd name="T77" fmla="*/ 33 h 53"/>
                <a:gd name="T78" fmla="*/ 1 w 33"/>
                <a:gd name="T79" fmla="*/ 39 h 53"/>
                <a:gd name="T80" fmla="*/ 0 w 33"/>
                <a:gd name="T81" fmla="*/ 42 h 53"/>
                <a:gd name="T82" fmla="*/ 0 w 33"/>
                <a:gd name="T83" fmla="*/ 46 h 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53"/>
                <a:gd name="T128" fmla="*/ 33 w 33"/>
                <a:gd name="T129" fmla="*/ 53 h 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53">
                  <a:moveTo>
                    <a:pt x="0" y="46"/>
                  </a:moveTo>
                  <a:lnTo>
                    <a:pt x="1" y="52"/>
                  </a:lnTo>
                  <a:lnTo>
                    <a:pt x="3" y="53"/>
                  </a:lnTo>
                  <a:lnTo>
                    <a:pt x="5" y="53"/>
                  </a:lnTo>
                  <a:lnTo>
                    <a:pt x="7" y="53"/>
                  </a:lnTo>
                  <a:lnTo>
                    <a:pt x="9" y="53"/>
                  </a:lnTo>
                  <a:lnTo>
                    <a:pt x="11" y="52"/>
                  </a:lnTo>
                  <a:lnTo>
                    <a:pt x="17" y="48"/>
                  </a:lnTo>
                  <a:lnTo>
                    <a:pt x="21" y="42"/>
                  </a:lnTo>
                  <a:lnTo>
                    <a:pt x="25" y="39"/>
                  </a:lnTo>
                  <a:lnTo>
                    <a:pt x="29" y="33"/>
                  </a:lnTo>
                  <a:lnTo>
                    <a:pt x="31" y="27"/>
                  </a:lnTo>
                  <a:lnTo>
                    <a:pt x="33" y="20"/>
                  </a:lnTo>
                  <a:lnTo>
                    <a:pt x="33" y="15"/>
                  </a:lnTo>
                  <a:lnTo>
                    <a:pt x="33" y="7"/>
                  </a:lnTo>
                  <a:lnTo>
                    <a:pt x="33" y="5"/>
                  </a:lnTo>
                  <a:lnTo>
                    <a:pt x="33" y="3"/>
                  </a:lnTo>
                  <a:lnTo>
                    <a:pt x="33" y="2"/>
                  </a:lnTo>
                  <a:lnTo>
                    <a:pt x="31" y="2"/>
                  </a:lnTo>
                  <a:lnTo>
                    <a:pt x="29" y="0"/>
                  </a:lnTo>
                  <a:lnTo>
                    <a:pt x="25" y="2"/>
                  </a:lnTo>
                  <a:lnTo>
                    <a:pt x="23" y="3"/>
                  </a:lnTo>
                  <a:lnTo>
                    <a:pt x="21" y="5"/>
                  </a:lnTo>
                  <a:lnTo>
                    <a:pt x="17" y="7"/>
                  </a:lnTo>
                  <a:lnTo>
                    <a:pt x="15" y="9"/>
                  </a:lnTo>
                  <a:lnTo>
                    <a:pt x="13" y="13"/>
                  </a:lnTo>
                  <a:lnTo>
                    <a:pt x="11" y="15"/>
                  </a:lnTo>
                  <a:lnTo>
                    <a:pt x="9" y="18"/>
                  </a:lnTo>
                  <a:lnTo>
                    <a:pt x="5" y="22"/>
                  </a:lnTo>
                  <a:lnTo>
                    <a:pt x="3" y="26"/>
                  </a:lnTo>
                  <a:lnTo>
                    <a:pt x="3" y="29"/>
                  </a:lnTo>
                  <a:lnTo>
                    <a:pt x="1" y="33"/>
                  </a:lnTo>
                  <a:lnTo>
                    <a:pt x="1" y="39"/>
                  </a:lnTo>
                  <a:lnTo>
                    <a:pt x="0" y="42"/>
                  </a:lnTo>
                  <a:lnTo>
                    <a:pt x="0" y="46"/>
                  </a:lnTo>
                  <a:close/>
                </a:path>
              </a:pathLst>
            </a:custGeom>
            <a:solidFill>
              <a:srgbClr val="FCEF00"/>
            </a:solidFill>
            <a:ln w="9525">
              <a:noFill/>
              <a:round/>
              <a:headEnd/>
              <a:tailEnd/>
            </a:ln>
          </p:spPr>
          <p:txBody>
            <a:bodyPr/>
            <a:lstStyle/>
            <a:p>
              <a:endParaRPr lang="en-US"/>
            </a:p>
          </p:txBody>
        </p:sp>
        <p:sp>
          <p:nvSpPr>
            <p:cNvPr id="15" name="Freeform 10"/>
            <p:cNvSpPr>
              <a:spLocks/>
            </p:cNvSpPr>
            <p:nvPr/>
          </p:nvSpPr>
          <p:spPr bwMode="auto">
            <a:xfrm>
              <a:off x="2164" y="2052"/>
              <a:ext cx="40" cy="48"/>
            </a:xfrm>
            <a:custGeom>
              <a:avLst/>
              <a:gdLst>
                <a:gd name="T0" fmla="*/ 0 w 40"/>
                <a:gd name="T1" fmla="*/ 48 h 48"/>
                <a:gd name="T2" fmla="*/ 34 w 40"/>
                <a:gd name="T3" fmla="*/ 28 h 48"/>
                <a:gd name="T4" fmla="*/ 34 w 40"/>
                <a:gd name="T5" fmla="*/ 24 h 48"/>
                <a:gd name="T6" fmla="*/ 36 w 40"/>
                <a:gd name="T7" fmla="*/ 22 h 48"/>
                <a:gd name="T8" fmla="*/ 38 w 40"/>
                <a:gd name="T9" fmla="*/ 19 h 48"/>
                <a:gd name="T10" fmla="*/ 40 w 40"/>
                <a:gd name="T11" fmla="*/ 15 h 48"/>
                <a:gd name="T12" fmla="*/ 40 w 40"/>
                <a:gd name="T13" fmla="*/ 11 h 48"/>
                <a:gd name="T14" fmla="*/ 40 w 40"/>
                <a:gd name="T15" fmla="*/ 7 h 48"/>
                <a:gd name="T16" fmla="*/ 40 w 40"/>
                <a:gd name="T17" fmla="*/ 4 h 48"/>
                <a:gd name="T18" fmla="*/ 40 w 40"/>
                <a:gd name="T19" fmla="*/ 0 h 48"/>
                <a:gd name="T20" fmla="*/ 34 w 40"/>
                <a:gd name="T21" fmla="*/ 4 h 48"/>
                <a:gd name="T22" fmla="*/ 26 w 40"/>
                <a:gd name="T23" fmla="*/ 6 h 48"/>
                <a:gd name="T24" fmla="*/ 20 w 40"/>
                <a:gd name="T25" fmla="*/ 9 h 48"/>
                <a:gd name="T26" fmla="*/ 16 w 40"/>
                <a:gd name="T27" fmla="*/ 13 h 48"/>
                <a:gd name="T28" fmla="*/ 10 w 40"/>
                <a:gd name="T29" fmla="*/ 17 h 48"/>
                <a:gd name="T30" fmla="*/ 6 w 40"/>
                <a:gd name="T31" fmla="*/ 20 h 48"/>
                <a:gd name="T32" fmla="*/ 2 w 40"/>
                <a:gd name="T33" fmla="*/ 26 h 48"/>
                <a:gd name="T34" fmla="*/ 0 w 40"/>
                <a:gd name="T35" fmla="*/ 31 h 48"/>
                <a:gd name="T36" fmla="*/ 0 w 40"/>
                <a:gd name="T37" fmla="*/ 35 h 48"/>
                <a:gd name="T38" fmla="*/ 0 w 40"/>
                <a:gd name="T39" fmla="*/ 37 h 48"/>
                <a:gd name="T40" fmla="*/ 0 w 40"/>
                <a:gd name="T41" fmla="*/ 39 h 48"/>
                <a:gd name="T42" fmla="*/ 0 w 40"/>
                <a:gd name="T43" fmla="*/ 41 h 48"/>
                <a:gd name="T44" fmla="*/ 0 w 40"/>
                <a:gd name="T45" fmla="*/ 43 h 48"/>
                <a:gd name="T46" fmla="*/ 0 w 40"/>
                <a:gd name="T47" fmla="*/ 44 h 48"/>
                <a:gd name="T48" fmla="*/ 0 w 40"/>
                <a:gd name="T49" fmla="*/ 46 h 48"/>
                <a:gd name="T50" fmla="*/ 0 w 40"/>
                <a:gd name="T51" fmla="*/ 48 h 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
                <a:gd name="T79" fmla="*/ 0 h 48"/>
                <a:gd name="T80" fmla="*/ 40 w 40"/>
                <a:gd name="T81" fmla="*/ 48 h 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 h="48">
                  <a:moveTo>
                    <a:pt x="0" y="48"/>
                  </a:moveTo>
                  <a:lnTo>
                    <a:pt x="34" y="28"/>
                  </a:lnTo>
                  <a:lnTo>
                    <a:pt x="34" y="24"/>
                  </a:lnTo>
                  <a:lnTo>
                    <a:pt x="36" y="22"/>
                  </a:lnTo>
                  <a:lnTo>
                    <a:pt x="38" y="19"/>
                  </a:lnTo>
                  <a:lnTo>
                    <a:pt x="40" y="15"/>
                  </a:lnTo>
                  <a:lnTo>
                    <a:pt x="40" y="11"/>
                  </a:lnTo>
                  <a:lnTo>
                    <a:pt x="40" y="7"/>
                  </a:lnTo>
                  <a:lnTo>
                    <a:pt x="40" y="4"/>
                  </a:lnTo>
                  <a:lnTo>
                    <a:pt x="40" y="0"/>
                  </a:lnTo>
                  <a:lnTo>
                    <a:pt x="34" y="4"/>
                  </a:lnTo>
                  <a:lnTo>
                    <a:pt x="26" y="6"/>
                  </a:lnTo>
                  <a:lnTo>
                    <a:pt x="20" y="9"/>
                  </a:lnTo>
                  <a:lnTo>
                    <a:pt x="16" y="13"/>
                  </a:lnTo>
                  <a:lnTo>
                    <a:pt x="10" y="17"/>
                  </a:lnTo>
                  <a:lnTo>
                    <a:pt x="6" y="20"/>
                  </a:lnTo>
                  <a:lnTo>
                    <a:pt x="2" y="26"/>
                  </a:lnTo>
                  <a:lnTo>
                    <a:pt x="0" y="31"/>
                  </a:lnTo>
                  <a:lnTo>
                    <a:pt x="0" y="35"/>
                  </a:lnTo>
                  <a:lnTo>
                    <a:pt x="0" y="37"/>
                  </a:lnTo>
                  <a:lnTo>
                    <a:pt x="0" y="39"/>
                  </a:lnTo>
                  <a:lnTo>
                    <a:pt x="0" y="41"/>
                  </a:lnTo>
                  <a:lnTo>
                    <a:pt x="0" y="43"/>
                  </a:lnTo>
                  <a:lnTo>
                    <a:pt x="0" y="44"/>
                  </a:lnTo>
                  <a:lnTo>
                    <a:pt x="0" y="46"/>
                  </a:lnTo>
                  <a:lnTo>
                    <a:pt x="0" y="48"/>
                  </a:lnTo>
                  <a:close/>
                </a:path>
              </a:pathLst>
            </a:custGeom>
            <a:solidFill>
              <a:srgbClr val="FCEF00"/>
            </a:solidFill>
            <a:ln w="9525">
              <a:noFill/>
              <a:round/>
              <a:headEnd/>
              <a:tailEnd/>
            </a:ln>
          </p:spPr>
          <p:txBody>
            <a:bodyPr/>
            <a:lstStyle/>
            <a:p>
              <a:endParaRPr lang="en-US"/>
            </a:p>
          </p:txBody>
        </p:sp>
        <p:sp>
          <p:nvSpPr>
            <p:cNvPr id="16" name="Freeform 11"/>
            <p:cNvSpPr>
              <a:spLocks/>
            </p:cNvSpPr>
            <p:nvPr/>
          </p:nvSpPr>
          <p:spPr bwMode="auto">
            <a:xfrm>
              <a:off x="2168" y="1996"/>
              <a:ext cx="36" cy="52"/>
            </a:xfrm>
            <a:custGeom>
              <a:avLst/>
              <a:gdLst>
                <a:gd name="T0" fmla="*/ 0 w 36"/>
                <a:gd name="T1" fmla="*/ 45 h 52"/>
                <a:gd name="T2" fmla="*/ 4 w 36"/>
                <a:gd name="T3" fmla="*/ 52 h 52"/>
                <a:gd name="T4" fmla="*/ 8 w 36"/>
                <a:gd name="T5" fmla="*/ 52 h 52"/>
                <a:gd name="T6" fmla="*/ 12 w 36"/>
                <a:gd name="T7" fmla="*/ 50 h 52"/>
                <a:gd name="T8" fmla="*/ 14 w 36"/>
                <a:gd name="T9" fmla="*/ 50 h 52"/>
                <a:gd name="T10" fmla="*/ 18 w 36"/>
                <a:gd name="T11" fmla="*/ 47 h 52"/>
                <a:gd name="T12" fmla="*/ 22 w 36"/>
                <a:gd name="T13" fmla="*/ 45 h 52"/>
                <a:gd name="T14" fmla="*/ 26 w 36"/>
                <a:gd name="T15" fmla="*/ 41 h 52"/>
                <a:gd name="T16" fmla="*/ 28 w 36"/>
                <a:gd name="T17" fmla="*/ 39 h 52"/>
                <a:gd name="T18" fmla="*/ 30 w 36"/>
                <a:gd name="T19" fmla="*/ 38 h 52"/>
                <a:gd name="T20" fmla="*/ 32 w 36"/>
                <a:gd name="T21" fmla="*/ 34 h 52"/>
                <a:gd name="T22" fmla="*/ 34 w 36"/>
                <a:gd name="T23" fmla="*/ 28 h 52"/>
                <a:gd name="T24" fmla="*/ 36 w 36"/>
                <a:gd name="T25" fmla="*/ 25 h 52"/>
                <a:gd name="T26" fmla="*/ 36 w 36"/>
                <a:gd name="T27" fmla="*/ 19 h 52"/>
                <a:gd name="T28" fmla="*/ 36 w 36"/>
                <a:gd name="T29" fmla="*/ 15 h 52"/>
                <a:gd name="T30" fmla="*/ 34 w 36"/>
                <a:gd name="T31" fmla="*/ 10 h 52"/>
                <a:gd name="T32" fmla="*/ 34 w 36"/>
                <a:gd name="T33" fmla="*/ 6 h 52"/>
                <a:gd name="T34" fmla="*/ 32 w 36"/>
                <a:gd name="T35" fmla="*/ 0 h 52"/>
                <a:gd name="T36" fmla="*/ 28 w 36"/>
                <a:gd name="T37" fmla="*/ 4 h 52"/>
                <a:gd name="T38" fmla="*/ 22 w 36"/>
                <a:gd name="T39" fmla="*/ 6 h 52"/>
                <a:gd name="T40" fmla="*/ 18 w 36"/>
                <a:gd name="T41" fmla="*/ 10 h 52"/>
                <a:gd name="T42" fmla="*/ 14 w 36"/>
                <a:gd name="T43" fmla="*/ 13 h 52"/>
                <a:gd name="T44" fmla="*/ 10 w 36"/>
                <a:gd name="T45" fmla="*/ 19 h 52"/>
                <a:gd name="T46" fmla="*/ 8 w 36"/>
                <a:gd name="T47" fmla="*/ 23 h 52"/>
                <a:gd name="T48" fmla="*/ 4 w 36"/>
                <a:gd name="T49" fmla="*/ 28 h 52"/>
                <a:gd name="T50" fmla="*/ 2 w 36"/>
                <a:gd name="T51" fmla="*/ 32 h 52"/>
                <a:gd name="T52" fmla="*/ 2 w 36"/>
                <a:gd name="T53" fmla="*/ 34 h 52"/>
                <a:gd name="T54" fmla="*/ 2 w 36"/>
                <a:gd name="T55" fmla="*/ 36 h 52"/>
                <a:gd name="T56" fmla="*/ 2 w 36"/>
                <a:gd name="T57" fmla="*/ 38 h 52"/>
                <a:gd name="T58" fmla="*/ 2 w 36"/>
                <a:gd name="T59" fmla="*/ 39 h 52"/>
                <a:gd name="T60" fmla="*/ 2 w 36"/>
                <a:gd name="T61" fmla="*/ 41 h 52"/>
                <a:gd name="T62" fmla="*/ 0 w 36"/>
                <a:gd name="T63" fmla="*/ 41 h 52"/>
                <a:gd name="T64" fmla="*/ 0 w 36"/>
                <a:gd name="T65" fmla="*/ 43 h 52"/>
                <a:gd name="T66" fmla="*/ 0 w 36"/>
                <a:gd name="T67" fmla="*/ 45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
                <a:gd name="T103" fmla="*/ 0 h 52"/>
                <a:gd name="T104" fmla="*/ 36 w 36"/>
                <a:gd name="T105" fmla="*/ 52 h 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 h="52">
                  <a:moveTo>
                    <a:pt x="0" y="45"/>
                  </a:moveTo>
                  <a:lnTo>
                    <a:pt x="4" y="52"/>
                  </a:lnTo>
                  <a:lnTo>
                    <a:pt x="8" y="52"/>
                  </a:lnTo>
                  <a:lnTo>
                    <a:pt x="12" y="50"/>
                  </a:lnTo>
                  <a:lnTo>
                    <a:pt x="14" y="50"/>
                  </a:lnTo>
                  <a:lnTo>
                    <a:pt x="18" y="47"/>
                  </a:lnTo>
                  <a:lnTo>
                    <a:pt x="22" y="45"/>
                  </a:lnTo>
                  <a:lnTo>
                    <a:pt x="26" y="41"/>
                  </a:lnTo>
                  <a:lnTo>
                    <a:pt x="28" y="39"/>
                  </a:lnTo>
                  <a:lnTo>
                    <a:pt x="30" y="38"/>
                  </a:lnTo>
                  <a:lnTo>
                    <a:pt x="32" y="34"/>
                  </a:lnTo>
                  <a:lnTo>
                    <a:pt x="34" y="28"/>
                  </a:lnTo>
                  <a:lnTo>
                    <a:pt x="36" y="25"/>
                  </a:lnTo>
                  <a:lnTo>
                    <a:pt x="36" y="19"/>
                  </a:lnTo>
                  <a:lnTo>
                    <a:pt x="36" y="15"/>
                  </a:lnTo>
                  <a:lnTo>
                    <a:pt x="34" y="10"/>
                  </a:lnTo>
                  <a:lnTo>
                    <a:pt x="34" y="6"/>
                  </a:lnTo>
                  <a:lnTo>
                    <a:pt x="32" y="0"/>
                  </a:lnTo>
                  <a:lnTo>
                    <a:pt x="28" y="4"/>
                  </a:lnTo>
                  <a:lnTo>
                    <a:pt x="22" y="6"/>
                  </a:lnTo>
                  <a:lnTo>
                    <a:pt x="18" y="10"/>
                  </a:lnTo>
                  <a:lnTo>
                    <a:pt x="14" y="13"/>
                  </a:lnTo>
                  <a:lnTo>
                    <a:pt x="10" y="19"/>
                  </a:lnTo>
                  <a:lnTo>
                    <a:pt x="8" y="23"/>
                  </a:lnTo>
                  <a:lnTo>
                    <a:pt x="4" y="28"/>
                  </a:lnTo>
                  <a:lnTo>
                    <a:pt x="2" y="32"/>
                  </a:lnTo>
                  <a:lnTo>
                    <a:pt x="2" y="34"/>
                  </a:lnTo>
                  <a:lnTo>
                    <a:pt x="2" y="36"/>
                  </a:lnTo>
                  <a:lnTo>
                    <a:pt x="2" y="38"/>
                  </a:lnTo>
                  <a:lnTo>
                    <a:pt x="2" y="39"/>
                  </a:lnTo>
                  <a:lnTo>
                    <a:pt x="2" y="41"/>
                  </a:lnTo>
                  <a:lnTo>
                    <a:pt x="0" y="41"/>
                  </a:lnTo>
                  <a:lnTo>
                    <a:pt x="0" y="43"/>
                  </a:lnTo>
                  <a:lnTo>
                    <a:pt x="0" y="45"/>
                  </a:lnTo>
                  <a:close/>
                </a:path>
              </a:pathLst>
            </a:custGeom>
            <a:solidFill>
              <a:srgbClr val="FCEF00"/>
            </a:solidFill>
            <a:ln w="9525">
              <a:noFill/>
              <a:round/>
              <a:headEnd/>
              <a:tailEnd/>
            </a:ln>
          </p:spPr>
          <p:txBody>
            <a:bodyPr/>
            <a:lstStyle/>
            <a:p>
              <a:endParaRPr lang="en-US"/>
            </a:p>
          </p:txBody>
        </p:sp>
        <p:sp>
          <p:nvSpPr>
            <p:cNvPr id="17" name="Freeform 12"/>
            <p:cNvSpPr>
              <a:spLocks/>
            </p:cNvSpPr>
            <p:nvPr/>
          </p:nvSpPr>
          <p:spPr bwMode="auto">
            <a:xfrm>
              <a:off x="2155" y="1941"/>
              <a:ext cx="45" cy="65"/>
            </a:xfrm>
            <a:custGeom>
              <a:avLst/>
              <a:gdLst>
                <a:gd name="T0" fmla="*/ 0 w 45"/>
                <a:gd name="T1" fmla="*/ 48 h 65"/>
                <a:gd name="T2" fmla="*/ 15 w 45"/>
                <a:gd name="T3" fmla="*/ 65 h 65"/>
                <a:gd name="T4" fmla="*/ 21 w 45"/>
                <a:gd name="T5" fmla="*/ 61 h 65"/>
                <a:gd name="T6" fmla="*/ 27 w 45"/>
                <a:gd name="T7" fmla="*/ 57 h 65"/>
                <a:gd name="T8" fmla="*/ 31 w 45"/>
                <a:gd name="T9" fmla="*/ 52 h 65"/>
                <a:gd name="T10" fmla="*/ 35 w 45"/>
                <a:gd name="T11" fmla="*/ 46 h 65"/>
                <a:gd name="T12" fmla="*/ 39 w 45"/>
                <a:gd name="T13" fmla="*/ 41 h 65"/>
                <a:gd name="T14" fmla="*/ 41 w 45"/>
                <a:gd name="T15" fmla="*/ 33 h 65"/>
                <a:gd name="T16" fmla="*/ 43 w 45"/>
                <a:gd name="T17" fmla="*/ 28 h 65"/>
                <a:gd name="T18" fmla="*/ 45 w 45"/>
                <a:gd name="T19" fmla="*/ 20 h 65"/>
                <a:gd name="T20" fmla="*/ 43 w 45"/>
                <a:gd name="T21" fmla="*/ 18 h 65"/>
                <a:gd name="T22" fmla="*/ 43 w 45"/>
                <a:gd name="T23" fmla="*/ 15 h 65"/>
                <a:gd name="T24" fmla="*/ 43 w 45"/>
                <a:gd name="T25" fmla="*/ 13 h 65"/>
                <a:gd name="T26" fmla="*/ 43 w 45"/>
                <a:gd name="T27" fmla="*/ 9 h 65"/>
                <a:gd name="T28" fmla="*/ 43 w 45"/>
                <a:gd name="T29" fmla="*/ 7 h 65"/>
                <a:gd name="T30" fmla="*/ 43 w 45"/>
                <a:gd name="T31" fmla="*/ 5 h 65"/>
                <a:gd name="T32" fmla="*/ 41 w 45"/>
                <a:gd name="T33" fmla="*/ 2 h 65"/>
                <a:gd name="T34" fmla="*/ 39 w 45"/>
                <a:gd name="T35" fmla="*/ 0 h 65"/>
                <a:gd name="T36" fmla="*/ 33 w 45"/>
                <a:gd name="T37" fmla="*/ 2 h 65"/>
                <a:gd name="T38" fmla="*/ 27 w 45"/>
                <a:gd name="T39" fmla="*/ 5 h 65"/>
                <a:gd name="T40" fmla="*/ 21 w 45"/>
                <a:gd name="T41" fmla="*/ 7 h 65"/>
                <a:gd name="T42" fmla="*/ 17 w 45"/>
                <a:gd name="T43" fmla="*/ 11 h 65"/>
                <a:gd name="T44" fmla="*/ 13 w 45"/>
                <a:gd name="T45" fmla="*/ 17 h 65"/>
                <a:gd name="T46" fmla="*/ 9 w 45"/>
                <a:gd name="T47" fmla="*/ 20 h 65"/>
                <a:gd name="T48" fmla="*/ 6 w 45"/>
                <a:gd name="T49" fmla="*/ 26 h 65"/>
                <a:gd name="T50" fmla="*/ 2 w 45"/>
                <a:gd name="T51" fmla="*/ 31 h 65"/>
                <a:gd name="T52" fmla="*/ 2 w 45"/>
                <a:gd name="T53" fmla="*/ 31 h 65"/>
                <a:gd name="T54" fmla="*/ 2 w 45"/>
                <a:gd name="T55" fmla="*/ 33 h 65"/>
                <a:gd name="T56" fmla="*/ 2 w 45"/>
                <a:gd name="T57" fmla="*/ 35 h 65"/>
                <a:gd name="T58" fmla="*/ 2 w 45"/>
                <a:gd name="T59" fmla="*/ 35 h 65"/>
                <a:gd name="T60" fmla="*/ 2 w 45"/>
                <a:gd name="T61" fmla="*/ 37 h 65"/>
                <a:gd name="T62" fmla="*/ 2 w 45"/>
                <a:gd name="T63" fmla="*/ 39 h 65"/>
                <a:gd name="T64" fmla="*/ 2 w 45"/>
                <a:gd name="T65" fmla="*/ 39 h 65"/>
                <a:gd name="T66" fmla="*/ 2 w 45"/>
                <a:gd name="T67" fmla="*/ 41 h 65"/>
                <a:gd name="T68" fmla="*/ 0 w 45"/>
                <a:gd name="T69" fmla="*/ 48 h 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65"/>
                <a:gd name="T107" fmla="*/ 45 w 45"/>
                <a:gd name="T108" fmla="*/ 65 h 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65">
                  <a:moveTo>
                    <a:pt x="0" y="48"/>
                  </a:moveTo>
                  <a:lnTo>
                    <a:pt x="15" y="65"/>
                  </a:lnTo>
                  <a:lnTo>
                    <a:pt x="21" y="61"/>
                  </a:lnTo>
                  <a:lnTo>
                    <a:pt x="27" y="57"/>
                  </a:lnTo>
                  <a:lnTo>
                    <a:pt x="31" y="52"/>
                  </a:lnTo>
                  <a:lnTo>
                    <a:pt x="35" y="46"/>
                  </a:lnTo>
                  <a:lnTo>
                    <a:pt x="39" y="41"/>
                  </a:lnTo>
                  <a:lnTo>
                    <a:pt x="41" y="33"/>
                  </a:lnTo>
                  <a:lnTo>
                    <a:pt x="43" y="28"/>
                  </a:lnTo>
                  <a:lnTo>
                    <a:pt x="45" y="20"/>
                  </a:lnTo>
                  <a:lnTo>
                    <a:pt x="43" y="18"/>
                  </a:lnTo>
                  <a:lnTo>
                    <a:pt x="43" y="15"/>
                  </a:lnTo>
                  <a:lnTo>
                    <a:pt x="43" y="13"/>
                  </a:lnTo>
                  <a:lnTo>
                    <a:pt x="43" y="9"/>
                  </a:lnTo>
                  <a:lnTo>
                    <a:pt x="43" y="7"/>
                  </a:lnTo>
                  <a:lnTo>
                    <a:pt x="43" y="5"/>
                  </a:lnTo>
                  <a:lnTo>
                    <a:pt x="41" y="2"/>
                  </a:lnTo>
                  <a:lnTo>
                    <a:pt x="39" y="0"/>
                  </a:lnTo>
                  <a:lnTo>
                    <a:pt x="33" y="2"/>
                  </a:lnTo>
                  <a:lnTo>
                    <a:pt x="27" y="5"/>
                  </a:lnTo>
                  <a:lnTo>
                    <a:pt x="21" y="7"/>
                  </a:lnTo>
                  <a:lnTo>
                    <a:pt x="17" y="11"/>
                  </a:lnTo>
                  <a:lnTo>
                    <a:pt x="13" y="17"/>
                  </a:lnTo>
                  <a:lnTo>
                    <a:pt x="9" y="20"/>
                  </a:lnTo>
                  <a:lnTo>
                    <a:pt x="6" y="26"/>
                  </a:lnTo>
                  <a:lnTo>
                    <a:pt x="2" y="31"/>
                  </a:lnTo>
                  <a:lnTo>
                    <a:pt x="2" y="33"/>
                  </a:lnTo>
                  <a:lnTo>
                    <a:pt x="2" y="35"/>
                  </a:lnTo>
                  <a:lnTo>
                    <a:pt x="2" y="37"/>
                  </a:lnTo>
                  <a:lnTo>
                    <a:pt x="2" y="39"/>
                  </a:lnTo>
                  <a:lnTo>
                    <a:pt x="2" y="41"/>
                  </a:lnTo>
                  <a:lnTo>
                    <a:pt x="0" y="48"/>
                  </a:lnTo>
                  <a:close/>
                </a:path>
              </a:pathLst>
            </a:custGeom>
            <a:solidFill>
              <a:srgbClr val="FCEF00"/>
            </a:solidFill>
            <a:ln w="9525">
              <a:noFill/>
              <a:round/>
              <a:headEnd/>
              <a:tailEnd/>
            </a:ln>
          </p:spPr>
          <p:txBody>
            <a:bodyPr/>
            <a:lstStyle/>
            <a:p>
              <a:endParaRPr lang="en-US"/>
            </a:p>
          </p:txBody>
        </p:sp>
        <p:sp>
          <p:nvSpPr>
            <p:cNvPr id="18" name="Freeform 13"/>
            <p:cNvSpPr>
              <a:spLocks/>
            </p:cNvSpPr>
            <p:nvPr/>
          </p:nvSpPr>
          <p:spPr bwMode="auto">
            <a:xfrm>
              <a:off x="2157" y="1880"/>
              <a:ext cx="51" cy="63"/>
            </a:xfrm>
            <a:custGeom>
              <a:avLst/>
              <a:gdLst>
                <a:gd name="T0" fmla="*/ 2 w 51"/>
                <a:gd name="T1" fmla="*/ 55 h 63"/>
                <a:gd name="T2" fmla="*/ 5 w 51"/>
                <a:gd name="T3" fmla="*/ 61 h 63"/>
                <a:gd name="T4" fmla="*/ 7 w 51"/>
                <a:gd name="T5" fmla="*/ 63 h 63"/>
                <a:gd name="T6" fmla="*/ 9 w 51"/>
                <a:gd name="T7" fmla="*/ 61 h 63"/>
                <a:gd name="T8" fmla="*/ 11 w 51"/>
                <a:gd name="T9" fmla="*/ 61 h 63"/>
                <a:gd name="T10" fmla="*/ 15 w 51"/>
                <a:gd name="T11" fmla="*/ 59 h 63"/>
                <a:gd name="T12" fmla="*/ 17 w 51"/>
                <a:gd name="T13" fmla="*/ 57 h 63"/>
                <a:gd name="T14" fmla="*/ 19 w 51"/>
                <a:gd name="T15" fmla="*/ 55 h 63"/>
                <a:gd name="T16" fmla="*/ 23 w 51"/>
                <a:gd name="T17" fmla="*/ 54 h 63"/>
                <a:gd name="T18" fmla="*/ 25 w 51"/>
                <a:gd name="T19" fmla="*/ 52 h 63"/>
                <a:gd name="T20" fmla="*/ 29 w 51"/>
                <a:gd name="T21" fmla="*/ 48 h 63"/>
                <a:gd name="T22" fmla="*/ 35 w 51"/>
                <a:gd name="T23" fmla="*/ 42 h 63"/>
                <a:gd name="T24" fmla="*/ 39 w 51"/>
                <a:gd name="T25" fmla="*/ 37 h 63"/>
                <a:gd name="T26" fmla="*/ 43 w 51"/>
                <a:gd name="T27" fmla="*/ 29 h 63"/>
                <a:gd name="T28" fmla="*/ 47 w 51"/>
                <a:gd name="T29" fmla="*/ 24 h 63"/>
                <a:gd name="T30" fmla="*/ 49 w 51"/>
                <a:gd name="T31" fmla="*/ 16 h 63"/>
                <a:gd name="T32" fmla="*/ 51 w 51"/>
                <a:gd name="T33" fmla="*/ 11 h 63"/>
                <a:gd name="T34" fmla="*/ 51 w 51"/>
                <a:gd name="T35" fmla="*/ 4 h 63"/>
                <a:gd name="T36" fmla="*/ 51 w 51"/>
                <a:gd name="T37" fmla="*/ 2 h 63"/>
                <a:gd name="T38" fmla="*/ 51 w 51"/>
                <a:gd name="T39" fmla="*/ 2 h 63"/>
                <a:gd name="T40" fmla="*/ 51 w 51"/>
                <a:gd name="T41" fmla="*/ 2 h 63"/>
                <a:gd name="T42" fmla="*/ 51 w 51"/>
                <a:gd name="T43" fmla="*/ 2 h 63"/>
                <a:gd name="T44" fmla="*/ 51 w 51"/>
                <a:gd name="T45" fmla="*/ 2 h 63"/>
                <a:gd name="T46" fmla="*/ 51 w 51"/>
                <a:gd name="T47" fmla="*/ 2 h 63"/>
                <a:gd name="T48" fmla="*/ 43 w 51"/>
                <a:gd name="T49" fmla="*/ 0 h 63"/>
                <a:gd name="T50" fmla="*/ 37 w 51"/>
                <a:gd name="T51" fmla="*/ 2 h 63"/>
                <a:gd name="T52" fmla="*/ 29 w 51"/>
                <a:gd name="T53" fmla="*/ 2 h 63"/>
                <a:gd name="T54" fmla="*/ 23 w 51"/>
                <a:gd name="T55" fmla="*/ 5 h 63"/>
                <a:gd name="T56" fmla="*/ 17 w 51"/>
                <a:gd name="T57" fmla="*/ 9 h 63"/>
                <a:gd name="T58" fmla="*/ 13 w 51"/>
                <a:gd name="T59" fmla="*/ 13 h 63"/>
                <a:gd name="T60" fmla="*/ 7 w 51"/>
                <a:gd name="T61" fmla="*/ 16 h 63"/>
                <a:gd name="T62" fmla="*/ 4 w 51"/>
                <a:gd name="T63" fmla="*/ 22 h 63"/>
                <a:gd name="T64" fmla="*/ 4 w 51"/>
                <a:gd name="T65" fmla="*/ 26 h 63"/>
                <a:gd name="T66" fmla="*/ 2 w 51"/>
                <a:gd name="T67" fmla="*/ 29 h 63"/>
                <a:gd name="T68" fmla="*/ 2 w 51"/>
                <a:gd name="T69" fmla="*/ 33 h 63"/>
                <a:gd name="T70" fmla="*/ 0 w 51"/>
                <a:gd name="T71" fmla="*/ 37 h 63"/>
                <a:gd name="T72" fmla="*/ 0 w 51"/>
                <a:gd name="T73" fmla="*/ 42 h 63"/>
                <a:gd name="T74" fmla="*/ 0 w 51"/>
                <a:gd name="T75" fmla="*/ 46 h 63"/>
                <a:gd name="T76" fmla="*/ 2 w 51"/>
                <a:gd name="T77" fmla="*/ 50 h 63"/>
                <a:gd name="T78" fmla="*/ 2 w 51"/>
                <a:gd name="T79" fmla="*/ 55 h 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
                <a:gd name="T121" fmla="*/ 0 h 63"/>
                <a:gd name="T122" fmla="*/ 51 w 51"/>
                <a:gd name="T123" fmla="*/ 63 h 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 h="63">
                  <a:moveTo>
                    <a:pt x="2" y="55"/>
                  </a:moveTo>
                  <a:lnTo>
                    <a:pt x="5" y="61"/>
                  </a:lnTo>
                  <a:lnTo>
                    <a:pt x="7" y="63"/>
                  </a:lnTo>
                  <a:lnTo>
                    <a:pt x="9" y="61"/>
                  </a:lnTo>
                  <a:lnTo>
                    <a:pt x="11" y="61"/>
                  </a:lnTo>
                  <a:lnTo>
                    <a:pt x="15" y="59"/>
                  </a:lnTo>
                  <a:lnTo>
                    <a:pt x="17" y="57"/>
                  </a:lnTo>
                  <a:lnTo>
                    <a:pt x="19" y="55"/>
                  </a:lnTo>
                  <a:lnTo>
                    <a:pt x="23" y="54"/>
                  </a:lnTo>
                  <a:lnTo>
                    <a:pt x="25" y="52"/>
                  </a:lnTo>
                  <a:lnTo>
                    <a:pt x="29" y="48"/>
                  </a:lnTo>
                  <a:lnTo>
                    <a:pt x="35" y="42"/>
                  </a:lnTo>
                  <a:lnTo>
                    <a:pt x="39" y="37"/>
                  </a:lnTo>
                  <a:lnTo>
                    <a:pt x="43" y="29"/>
                  </a:lnTo>
                  <a:lnTo>
                    <a:pt x="47" y="24"/>
                  </a:lnTo>
                  <a:lnTo>
                    <a:pt x="49" y="16"/>
                  </a:lnTo>
                  <a:lnTo>
                    <a:pt x="51" y="11"/>
                  </a:lnTo>
                  <a:lnTo>
                    <a:pt x="51" y="4"/>
                  </a:lnTo>
                  <a:lnTo>
                    <a:pt x="51" y="2"/>
                  </a:lnTo>
                  <a:lnTo>
                    <a:pt x="43" y="0"/>
                  </a:lnTo>
                  <a:lnTo>
                    <a:pt x="37" y="2"/>
                  </a:lnTo>
                  <a:lnTo>
                    <a:pt x="29" y="2"/>
                  </a:lnTo>
                  <a:lnTo>
                    <a:pt x="23" y="5"/>
                  </a:lnTo>
                  <a:lnTo>
                    <a:pt x="17" y="9"/>
                  </a:lnTo>
                  <a:lnTo>
                    <a:pt x="13" y="13"/>
                  </a:lnTo>
                  <a:lnTo>
                    <a:pt x="7" y="16"/>
                  </a:lnTo>
                  <a:lnTo>
                    <a:pt x="4" y="22"/>
                  </a:lnTo>
                  <a:lnTo>
                    <a:pt x="4" y="26"/>
                  </a:lnTo>
                  <a:lnTo>
                    <a:pt x="2" y="29"/>
                  </a:lnTo>
                  <a:lnTo>
                    <a:pt x="2" y="33"/>
                  </a:lnTo>
                  <a:lnTo>
                    <a:pt x="0" y="37"/>
                  </a:lnTo>
                  <a:lnTo>
                    <a:pt x="0" y="42"/>
                  </a:lnTo>
                  <a:lnTo>
                    <a:pt x="0" y="46"/>
                  </a:lnTo>
                  <a:lnTo>
                    <a:pt x="2" y="50"/>
                  </a:lnTo>
                  <a:lnTo>
                    <a:pt x="2" y="55"/>
                  </a:lnTo>
                  <a:close/>
                </a:path>
              </a:pathLst>
            </a:custGeom>
            <a:solidFill>
              <a:srgbClr val="FCEF00"/>
            </a:solidFill>
            <a:ln w="9525">
              <a:noFill/>
              <a:round/>
              <a:headEnd/>
              <a:tailEnd/>
            </a:ln>
          </p:spPr>
          <p:txBody>
            <a:bodyPr/>
            <a:lstStyle/>
            <a:p>
              <a:endParaRPr lang="en-US"/>
            </a:p>
          </p:txBody>
        </p:sp>
        <p:sp>
          <p:nvSpPr>
            <p:cNvPr id="19" name="Freeform 14"/>
            <p:cNvSpPr>
              <a:spLocks/>
            </p:cNvSpPr>
            <p:nvPr/>
          </p:nvSpPr>
          <p:spPr bwMode="auto">
            <a:xfrm>
              <a:off x="2170" y="1837"/>
              <a:ext cx="72" cy="41"/>
            </a:xfrm>
            <a:custGeom>
              <a:avLst/>
              <a:gdLst>
                <a:gd name="T0" fmla="*/ 2 w 72"/>
                <a:gd name="T1" fmla="*/ 41 h 41"/>
                <a:gd name="T2" fmla="*/ 10 w 72"/>
                <a:gd name="T3" fmla="*/ 39 h 41"/>
                <a:gd name="T4" fmla="*/ 18 w 72"/>
                <a:gd name="T5" fmla="*/ 37 h 41"/>
                <a:gd name="T6" fmla="*/ 28 w 72"/>
                <a:gd name="T7" fmla="*/ 35 h 41"/>
                <a:gd name="T8" fmla="*/ 38 w 72"/>
                <a:gd name="T9" fmla="*/ 32 h 41"/>
                <a:gd name="T10" fmla="*/ 46 w 72"/>
                <a:gd name="T11" fmla="*/ 30 h 41"/>
                <a:gd name="T12" fmla="*/ 54 w 72"/>
                <a:gd name="T13" fmla="*/ 26 h 41"/>
                <a:gd name="T14" fmla="*/ 62 w 72"/>
                <a:gd name="T15" fmla="*/ 21 h 41"/>
                <a:gd name="T16" fmla="*/ 68 w 72"/>
                <a:gd name="T17" fmla="*/ 13 h 41"/>
                <a:gd name="T18" fmla="*/ 68 w 72"/>
                <a:gd name="T19" fmla="*/ 13 h 41"/>
                <a:gd name="T20" fmla="*/ 70 w 72"/>
                <a:gd name="T21" fmla="*/ 11 h 41"/>
                <a:gd name="T22" fmla="*/ 70 w 72"/>
                <a:gd name="T23" fmla="*/ 10 h 41"/>
                <a:gd name="T24" fmla="*/ 72 w 72"/>
                <a:gd name="T25" fmla="*/ 10 h 41"/>
                <a:gd name="T26" fmla="*/ 72 w 72"/>
                <a:gd name="T27" fmla="*/ 8 h 41"/>
                <a:gd name="T28" fmla="*/ 72 w 72"/>
                <a:gd name="T29" fmla="*/ 8 h 41"/>
                <a:gd name="T30" fmla="*/ 72 w 72"/>
                <a:gd name="T31" fmla="*/ 6 h 41"/>
                <a:gd name="T32" fmla="*/ 72 w 72"/>
                <a:gd name="T33" fmla="*/ 6 h 41"/>
                <a:gd name="T34" fmla="*/ 72 w 72"/>
                <a:gd name="T35" fmla="*/ 4 h 41"/>
                <a:gd name="T36" fmla="*/ 68 w 72"/>
                <a:gd name="T37" fmla="*/ 4 h 41"/>
                <a:gd name="T38" fmla="*/ 66 w 72"/>
                <a:gd name="T39" fmla="*/ 2 h 41"/>
                <a:gd name="T40" fmla="*/ 64 w 72"/>
                <a:gd name="T41" fmla="*/ 2 h 41"/>
                <a:gd name="T42" fmla="*/ 60 w 72"/>
                <a:gd name="T43" fmla="*/ 2 h 41"/>
                <a:gd name="T44" fmla="*/ 58 w 72"/>
                <a:gd name="T45" fmla="*/ 2 h 41"/>
                <a:gd name="T46" fmla="*/ 54 w 72"/>
                <a:gd name="T47" fmla="*/ 0 h 41"/>
                <a:gd name="T48" fmla="*/ 52 w 72"/>
                <a:gd name="T49" fmla="*/ 0 h 41"/>
                <a:gd name="T50" fmla="*/ 46 w 72"/>
                <a:gd name="T51" fmla="*/ 0 h 41"/>
                <a:gd name="T52" fmla="*/ 40 w 72"/>
                <a:gd name="T53" fmla="*/ 0 h 41"/>
                <a:gd name="T54" fmla="*/ 34 w 72"/>
                <a:gd name="T55" fmla="*/ 2 h 41"/>
                <a:gd name="T56" fmla="*/ 28 w 72"/>
                <a:gd name="T57" fmla="*/ 4 h 41"/>
                <a:gd name="T58" fmla="*/ 24 w 72"/>
                <a:gd name="T59" fmla="*/ 6 h 41"/>
                <a:gd name="T60" fmla="*/ 18 w 72"/>
                <a:gd name="T61" fmla="*/ 8 h 41"/>
                <a:gd name="T62" fmla="*/ 14 w 72"/>
                <a:gd name="T63" fmla="*/ 10 h 41"/>
                <a:gd name="T64" fmla="*/ 8 w 72"/>
                <a:gd name="T65" fmla="*/ 13 h 41"/>
                <a:gd name="T66" fmla="*/ 6 w 72"/>
                <a:gd name="T67" fmla="*/ 17 h 41"/>
                <a:gd name="T68" fmla="*/ 4 w 72"/>
                <a:gd name="T69" fmla="*/ 19 h 41"/>
                <a:gd name="T70" fmla="*/ 2 w 72"/>
                <a:gd name="T71" fmla="*/ 22 h 41"/>
                <a:gd name="T72" fmla="*/ 2 w 72"/>
                <a:gd name="T73" fmla="*/ 26 h 41"/>
                <a:gd name="T74" fmla="*/ 0 w 72"/>
                <a:gd name="T75" fmla="*/ 30 h 41"/>
                <a:gd name="T76" fmla="*/ 0 w 72"/>
                <a:gd name="T77" fmla="*/ 34 h 41"/>
                <a:gd name="T78" fmla="*/ 0 w 72"/>
                <a:gd name="T79" fmla="*/ 37 h 41"/>
                <a:gd name="T80" fmla="*/ 0 w 72"/>
                <a:gd name="T81" fmla="*/ 41 h 41"/>
                <a:gd name="T82" fmla="*/ 0 w 72"/>
                <a:gd name="T83" fmla="*/ 41 h 41"/>
                <a:gd name="T84" fmla="*/ 0 w 72"/>
                <a:gd name="T85" fmla="*/ 41 h 41"/>
                <a:gd name="T86" fmla="*/ 0 w 72"/>
                <a:gd name="T87" fmla="*/ 41 h 41"/>
                <a:gd name="T88" fmla="*/ 2 w 72"/>
                <a:gd name="T89" fmla="*/ 41 h 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
                <a:gd name="T136" fmla="*/ 0 h 41"/>
                <a:gd name="T137" fmla="*/ 72 w 72"/>
                <a:gd name="T138" fmla="*/ 41 h 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 h="41">
                  <a:moveTo>
                    <a:pt x="2" y="41"/>
                  </a:moveTo>
                  <a:lnTo>
                    <a:pt x="10" y="39"/>
                  </a:lnTo>
                  <a:lnTo>
                    <a:pt x="18" y="37"/>
                  </a:lnTo>
                  <a:lnTo>
                    <a:pt x="28" y="35"/>
                  </a:lnTo>
                  <a:lnTo>
                    <a:pt x="38" y="32"/>
                  </a:lnTo>
                  <a:lnTo>
                    <a:pt x="46" y="30"/>
                  </a:lnTo>
                  <a:lnTo>
                    <a:pt x="54" y="26"/>
                  </a:lnTo>
                  <a:lnTo>
                    <a:pt x="62" y="21"/>
                  </a:lnTo>
                  <a:lnTo>
                    <a:pt x="68" y="13"/>
                  </a:lnTo>
                  <a:lnTo>
                    <a:pt x="70" y="11"/>
                  </a:lnTo>
                  <a:lnTo>
                    <a:pt x="70" y="10"/>
                  </a:lnTo>
                  <a:lnTo>
                    <a:pt x="72" y="10"/>
                  </a:lnTo>
                  <a:lnTo>
                    <a:pt x="72" y="8"/>
                  </a:lnTo>
                  <a:lnTo>
                    <a:pt x="72" y="6"/>
                  </a:lnTo>
                  <a:lnTo>
                    <a:pt x="72" y="4"/>
                  </a:lnTo>
                  <a:lnTo>
                    <a:pt x="68" y="4"/>
                  </a:lnTo>
                  <a:lnTo>
                    <a:pt x="66" y="2"/>
                  </a:lnTo>
                  <a:lnTo>
                    <a:pt x="64" y="2"/>
                  </a:lnTo>
                  <a:lnTo>
                    <a:pt x="60" y="2"/>
                  </a:lnTo>
                  <a:lnTo>
                    <a:pt x="58" y="2"/>
                  </a:lnTo>
                  <a:lnTo>
                    <a:pt x="54" y="0"/>
                  </a:lnTo>
                  <a:lnTo>
                    <a:pt x="52" y="0"/>
                  </a:lnTo>
                  <a:lnTo>
                    <a:pt x="46" y="0"/>
                  </a:lnTo>
                  <a:lnTo>
                    <a:pt x="40" y="0"/>
                  </a:lnTo>
                  <a:lnTo>
                    <a:pt x="34" y="2"/>
                  </a:lnTo>
                  <a:lnTo>
                    <a:pt x="28" y="4"/>
                  </a:lnTo>
                  <a:lnTo>
                    <a:pt x="24" y="6"/>
                  </a:lnTo>
                  <a:lnTo>
                    <a:pt x="18" y="8"/>
                  </a:lnTo>
                  <a:lnTo>
                    <a:pt x="14" y="10"/>
                  </a:lnTo>
                  <a:lnTo>
                    <a:pt x="8" y="13"/>
                  </a:lnTo>
                  <a:lnTo>
                    <a:pt x="6" y="17"/>
                  </a:lnTo>
                  <a:lnTo>
                    <a:pt x="4" y="19"/>
                  </a:lnTo>
                  <a:lnTo>
                    <a:pt x="2" y="22"/>
                  </a:lnTo>
                  <a:lnTo>
                    <a:pt x="2" y="26"/>
                  </a:lnTo>
                  <a:lnTo>
                    <a:pt x="0" y="30"/>
                  </a:lnTo>
                  <a:lnTo>
                    <a:pt x="0" y="34"/>
                  </a:lnTo>
                  <a:lnTo>
                    <a:pt x="0" y="37"/>
                  </a:lnTo>
                  <a:lnTo>
                    <a:pt x="0" y="41"/>
                  </a:lnTo>
                  <a:lnTo>
                    <a:pt x="2" y="41"/>
                  </a:lnTo>
                  <a:close/>
                </a:path>
              </a:pathLst>
            </a:custGeom>
            <a:solidFill>
              <a:srgbClr val="FCEF00"/>
            </a:solidFill>
            <a:ln w="9525">
              <a:noFill/>
              <a:round/>
              <a:headEnd/>
              <a:tailEnd/>
            </a:ln>
          </p:spPr>
          <p:txBody>
            <a:bodyPr/>
            <a:lstStyle/>
            <a:p>
              <a:endParaRPr lang="en-US"/>
            </a:p>
          </p:txBody>
        </p:sp>
        <p:sp>
          <p:nvSpPr>
            <p:cNvPr id="20" name="Freeform 15"/>
            <p:cNvSpPr>
              <a:spLocks/>
            </p:cNvSpPr>
            <p:nvPr/>
          </p:nvSpPr>
          <p:spPr bwMode="auto">
            <a:xfrm>
              <a:off x="2204" y="1524"/>
              <a:ext cx="430" cy="456"/>
            </a:xfrm>
            <a:custGeom>
              <a:avLst/>
              <a:gdLst>
                <a:gd name="T0" fmla="*/ 4 w 430"/>
                <a:gd name="T1" fmla="*/ 454 h 456"/>
                <a:gd name="T2" fmla="*/ 4 w 430"/>
                <a:gd name="T3" fmla="*/ 456 h 456"/>
                <a:gd name="T4" fmla="*/ 46 w 430"/>
                <a:gd name="T5" fmla="*/ 417 h 456"/>
                <a:gd name="T6" fmla="*/ 99 w 430"/>
                <a:gd name="T7" fmla="*/ 363 h 456"/>
                <a:gd name="T8" fmla="*/ 154 w 430"/>
                <a:gd name="T9" fmla="*/ 308 h 456"/>
                <a:gd name="T10" fmla="*/ 208 w 430"/>
                <a:gd name="T11" fmla="*/ 252 h 456"/>
                <a:gd name="T12" fmla="*/ 228 w 430"/>
                <a:gd name="T13" fmla="*/ 232 h 456"/>
                <a:gd name="T14" fmla="*/ 236 w 430"/>
                <a:gd name="T15" fmla="*/ 223 h 456"/>
                <a:gd name="T16" fmla="*/ 240 w 430"/>
                <a:gd name="T17" fmla="*/ 219 h 456"/>
                <a:gd name="T18" fmla="*/ 242 w 430"/>
                <a:gd name="T19" fmla="*/ 219 h 456"/>
                <a:gd name="T20" fmla="*/ 273 w 430"/>
                <a:gd name="T21" fmla="*/ 187 h 456"/>
                <a:gd name="T22" fmla="*/ 370 w 430"/>
                <a:gd name="T23" fmla="*/ 97 h 456"/>
                <a:gd name="T24" fmla="*/ 339 w 430"/>
                <a:gd name="T25" fmla="*/ 80 h 456"/>
                <a:gd name="T26" fmla="*/ 331 w 430"/>
                <a:gd name="T27" fmla="*/ 58 h 456"/>
                <a:gd name="T28" fmla="*/ 337 w 430"/>
                <a:gd name="T29" fmla="*/ 41 h 456"/>
                <a:gd name="T30" fmla="*/ 348 w 430"/>
                <a:gd name="T31" fmla="*/ 30 h 456"/>
                <a:gd name="T32" fmla="*/ 358 w 430"/>
                <a:gd name="T33" fmla="*/ 26 h 456"/>
                <a:gd name="T34" fmla="*/ 368 w 430"/>
                <a:gd name="T35" fmla="*/ 24 h 456"/>
                <a:gd name="T36" fmla="*/ 384 w 430"/>
                <a:gd name="T37" fmla="*/ 28 h 456"/>
                <a:gd name="T38" fmla="*/ 398 w 430"/>
                <a:gd name="T39" fmla="*/ 39 h 456"/>
                <a:gd name="T40" fmla="*/ 404 w 430"/>
                <a:gd name="T41" fmla="*/ 54 h 456"/>
                <a:gd name="T42" fmla="*/ 406 w 430"/>
                <a:gd name="T43" fmla="*/ 67 h 456"/>
                <a:gd name="T44" fmla="*/ 424 w 430"/>
                <a:gd name="T45" fmla="*/ 84 h 456"/>
                <a:gd name="T46" fmla="*/ 428 w 430"/>
                <a:gd name="T47" fmla="*/ 71 h 456"/>
                <a:gd name="T48" fmla="*/ 428 w 430"/>
                <a:gd name="T49" fmla="*/ 48 h 456"/>
                <a:gd name="T50" fmla="*/ 414 w 430"/>
                <a:gd name="T51" fmla="*/ 21 h 456"/>
                <a:gd name="T52" fmla="*/ 390 w 430"/>
                <a:gd name="T53" fmla="*/ 4 h 456"/>
                <a:gd name="T54" fmla="*/ 362 w 430"/>
                <a:gd name="T55" fmla="*/ 0 h 456"/>
                <a:gd name="T56" fmla="*/ 344 w 430"/>
                <a:gd name="T57" fmla="*/ 4 h 456"/>
                <a:gd name="T58" fmla="*/ 341 w 430"/>
                <a:gd name="T59" fmla="*/ 6 h 456"/>
                <a:gd name="T60" fmla="*/ 325 w 430"/>
                <a:gd name="T61" fmla="*/ 15 h 456"/>
                <a:gd name="T62" fmla="*/ 309 w 430"/>
                <a:gd name="T63" fmla="*/ 41 h 456"/>
                <a:gd name="T64" fmla="*/ 307 w 430"/>
                <a:gd name="T65" fmla="*/ 63 h 456"/>
                <a:gd name="T66" fmla="*/ 309 w 430"/>
                <a:gd name="T67" fmla="*/ 78 h 456"/>
                <a:gd name="T68" fmla="*/ 313 w 430"/>
                <a:gd name="T69" fmla="*/ 86 h 456"/>
                <a:gd name="T70" fmla="*/ 313 w 430"/>
                <a:gd name="T71" fmla="*/ 87 h 456"/>
                <a:gd name="T72" fmla="*/ 236 w 430"/>
                <a:gd name="T73" fmla="*/ 150 h 456"/>
                <a:gd name="T74" fmla="*/ 210 w 430"/>
                <a:gd name="T75" fmla="*/ 128 h 456"/>
                <a:gd name="T76" fmla="*/ 186 w 430"/>
                <a:gd name="T77" fmla="*/ 104 h 456"/>
                <a:gd name="T78" fmla="*/ 154 w 430"/>
                <a:gd name="T79" fmla="*/ 74 h 456"/>
                <a:gd name="T80" fmla="*/ 109 w 430"/>
                <a:gd name="T81" fmla="*/ 30 h 456"/>
                <a:gd name="T82" fmla="*/ 184 w 430"/>
                <a:gd name="T83" fmla="*/ 215 h 456"/>
                <a:gd name="T84" fmla="*/ 131 w 430"/>
                <a:gd name="T85" fmla="*/ 269 h 456"/>
                <a:gd name="T86" fmla="*/ 79 w 430"/>
                <a:gd name="T87" fmla="*/ 321 h 456"/>
                <a:gd name="T88" fmla="*/ 30 w 430"/>
                <a:gd name="T89" fmla="*/ 369 h 456"/>
                <a:gd name="T90" fmla="*/ 4 w 430"/>
                <a:gd name="T91" fmla="*/ 398 h 456"/>
                <a:gd name="T92" fmla="*/ 2 w 430"/>
                <a:gd name="T93" fmla="*/ 402 h 456"/>
                <a:gd name="T94" fmla="*/ 6 w 430"/>
                <a:gd name="T95" fmla="*/ 413 h 456"/>
                <a:gd name="T96" fmla="*/ 10 w 430"/>
                <a:gd name="T97" fmla="*/ 434 h 456"/>
                <a:gd name="T98" fmla="*/ 6 w 430"/>
                <a:gd name="T99" fmla="*/ 447 h 456"/>
                <a:gd name="T100" fmla="*/ 2 w 430"/>
                <a:gd name="T101" fmla="*/ 452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0"/>
                <a:gd name="T154" fmla="*/ 0 h 456"/>
                <a:gd name="T155" fmla="*/ 430 w 430"/>
                <a:gd name="T156" fmla="*/ 456 h 4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0" h="456">
                  <a:moveTo>
                    <a:pt x="4" y="454"/>
                  </a:moveTo>
                  <a:lnTo>
                    <a:pt x="4" y="454"/>
                  </a:lnTo>
                  <a:lnTo>
                    <a:pt x="4" y="456"/>
                  </a:lnTo>
                  <a:lnTo>
                    <a:pt x="18" y="443"/>
                  </a:lnTo>
                  <a:lnTo>
                    <a:pt x="32" y="430"/>
                  </a:lnTo>
                  <a:lnTo>
                    <a:pt x="46" y="417"/>
                  </a:lnTo>
                  <a:lnTo>
                    <a:pt x="59" y="404"/>
                  </a:lnTo>
                  <a:lnTo>
                    <a:pt x="73" y="391"/>
                  </a:lnTo>
                  <a:lnTo>
                    <a:pt x="87" y="376"/>
                  </a:lnTo>
                  <a:lnTo>
                    <a:pt x="99" y="363"/>
                  </a:lnTo>
                  <a:lnTo>
                    <a:pt x="113" y="348"/>
                  </a:lnTo>
                  <a:lnTo>
                    <a:pt x="127" y="335"/>
                  </a:lnTo>
                  <a:lnTo>
                    <a:pt x="141" y="321"/>
                  </a:lnTo>
                  <a:lnTo>
                    <a:pt x="154" y="308"/>
                  </a:lnTo>
                  <a:lnTo>
                    <a:pt x="168" y="295"/>
                  </a:lnTo>
                  <a:lnTo>
                    <a:pt x="180" y="280"/>
                  </a:lnTo>
                  <a:lnTo>
                    <a:pt x="194" y="267"/>
                  </a:lnTo>
                  <a:lnTo>
                    <a:pt x="208" y="252"/>
                  </a:lnTo>
                  <a:lnTo>
                    <a:pt x="220" y="239"/>
                  </a:lnTo>
                  <a:lnTo>
                    <a:pt x="224" y="237"/>
                  </a:lnTo>
                  <a:lnTo>
                    <a:pt x="226" y="234"/>
                  </a:lnTo>
                  <a:lnTo>
                    <a:pt x="228" y="232"/>
                  </a:lnTo>
                  <a:lnTo>
                    <a:pt x="230" y="230"/>
                  </a:lnTo>
                  <a:lnTo>
                    <a:pt x="232" y="226"/>
                  </a:lnTo>
                  <a:lnTo>
                    <a:pt x="234" y="224"/>
                  </a:lnTo>
                  <a:lnTo>
                    <a:pt x="236" y="223"/>
                  </a:lnTo>
                  <a:lnTo>
                    <a:pt x="238" y="219"/>
                  </a:lnTo>
                  <a:lnTo>
                    <a:pt x="240" y="219"/>
                  </a:lnTo>
                  <a:lnTo>
                    <a:pt x="242" y="219"/>
                  </a:lnTo>
                  <a:lnTo>
                    <a:pt x="376" y="341"/>
                  </a:lnTo>
                  <a:lnTo>
                    <a:pt x="404" y="315"/>
                  </a:lnTo>
                  <a:lnTo>
                    <a:pt x="273" y="187"/>
                  </a:lnTo>
                  <a:lnTo>
                    <a:pt x="285" y="176"/>
                  </a:lnTo>
                  <a:lnTo>
                    <a:pt x="346" y="111"/>
                  </a:lnTo>
                  <a:lnTo>
                    <a:pt x="366" y="117"/>
                  </a:lnTo>
                  <a:lnTo>
                    <a:pt x="370" y="97"/>
                  </a:lnTo>
                  <a:lnTo>
                    <a:pt x="352" y="93"/>
                  </a:lnTo>
                  <a:lnTo>
                    <a:pt x="348" y="89"/>
                  </a:lnTo>
                  <a:lnTo>
                    <a:pt x="343" y="86"/>
                  </a:lnTo>
                  <a:lnTo>
                    <a:pt x="339" y="80"/>
                  </a:lnTo>
                  <a:lnTo>
                    <a:pt x="337" y="74"/>
                  </a:lnTo>
                  <a:lnTo>
                    <a:pt x="333" y="69"/>
                  </a:lnTo>
                  <a:lnTo>
                    <a:pt x="331" y="63"/>
                  </a:lnTo>
                  <a:lnTo>
                    <a:pt x="331" y="58"/>
                  </a:lnTo>
                  <a:lnTo>
                    <a:pt x="333" y="50"/>
                  </a:lnTo>
                  <a:lnTo>
                    <a:pt x="333" y="47"/>
                  </a:lnTo>
                  <a:lnTo>
                    <a:pt x="335" y="43"/>
                  </a:lnTo>
                  <a:lnTo>
                    <a:pt x="337" y="41"/>
                  </a:lnTo>
                  <a:lnTo>
                    <a:pt x="339" y="37"/>
                  </a:lnTo>
                  <a:lnTo>
                    <a:pt x="343" y="36"/>
                  </a:lnTo>
                  <a:lnTo>
                    <a:pt x="344" y="32"/>
                  </a:lnTo>
                  <a:lnTo>
                    <a:pt x="348" y="30"/>
                  </a:lnTo>
                  <a:lnTo>
                    <a:pt x="352" y="28"/>
                  </a:lnTo>
                  <a:lnTo>
                    <a:pt x="354" y="28"/>
                  </a:lnTo>
                  <a:lnTo>
                    <a:pt x="356" y="28"/>
                  </a:lnTo>
                  <a:lnTo>
                    <a:pt x="358" y="26"/>
                  </a:lnTo>
                  <a:lnTo>
                    <a:pt x="362" y="26"/>
                  </a:lnTo>
                  <a:lnTo>
                    <a:pt x="364" y="26"/>
                  </a:lnTo>
                  <a:lnTo>
                    <a:pt x="366" y="24"/>
                  </a:lnTo>
                  <a:lnTo>
                    <a:pt x="368" y="24"/>
                  </a:lnTo>
                  <a:lnTo>
                    <a:pt x="370" y="24"/>
                  </a:lnTo>
                  <a:lnTo>
                    <a:pt x="376" y="26"/>
                  </a:lnTo>
                  <a:lnTo>
                    <a:pt x="380" y="26"/>
                  </a:lnTo>
                  <a:lnTo>
                    <a:pt x="384" y="28"/>
                  </a:lnTo>
                  <a:lnTo>
                    <a:pt x="388" y="30"/>
                  </a:lnTo>
                  <a:lnTo>
                    <a:pt x="392" y="34"/>
                  </a:lnTo>
                  <a:lnTo>
                    <a:pt x="396" y="36"/>
                  </a:lnTo>
                  <a:lnTo>
                    <a:pt x="398" y="39"/>
                  </a:lnTo>
                  <a:lnTo>
                    <a:pt x="402" y="43"/>
                  </a:lnTo>
                  <a:lnTo>
                    <a:pt x="402" y="47"/>
                  </a:lnTo>
                  <a:lnTo>
                    <a:pt x="404" y="50"/>
                  </a:lnTo>
                  <a:lnTo>
                    <a:pt x="404" y="54"/>
                  </a:lnTo>
                  <a:lnTo>
                    <a:pt x="406" y="58"/>
                  </a:lnTo>
                  <a:lnTo>
                    <a:pt x="406" y="60"/>
                  </a:lnTo>
                  <a:lnTo>
                    <a:pt x="406" y="63"/>
                  </a:lnTo>
                  <a:lnTo>
                    <a:pt x="406" y="67"/>
                  </a:lnTo>
                  <a:lnTo>
                    <a:pt x="406" y="71"/>
                  </a:lnTo>
                  <a:lnTo>
                    <a:pt x="420" y="87"/>
                  </a:lnTo>
                  <a:lnTo>
                    <a:pt x="422" y="86"/>
                  </a:lnTo>
                  <a:lnTo>
                    <a:pt x="424" y="84"/>
                  </a:lnTo>
                  <a:lnTo>
                    <a:pt x="426" y="80"/>
                  </a:lnTo>
                  <a:lnTo>
                    <a:pt x="428" y="78"/>
                  </a:lnTo>
                  <a:lnTo>
                    <a:pt x="428" y="74"/>
                  </a:lnTo>
                  <a:lnTo>
                    <a:pt x="428" y="71"/>
                  </a:lnTo>
                  <a:lnTo>
                    <a:pt x="428" y="67"/>
                  </a:lnTo>
                  <a:lnTo>
                    <a:pt x="430" y="65"/>
                  </a:lnTo>
                  <a:lnTo>
                    <a:pt x="430" y="56"/>
                  </a:lnTo>
                  <a:lnTo>
                    <a:pt x="428" y="48"/>
                  </a:lnTo>
                  <a:lnTo>
                    <a:pt x="426" y="41"/>
                  </a:lnTo>
                  <a:lnTo>
                    <a:pt x="424" y="34"/>
                  </a:lnTo>
                  <a:lnTo>
                    <a:pt x="420" y="26"/>
                  </a:lnTo>
                  <a:lnTo>
                    <a:pt x="414" y="21"/>
                  </a:lnTo>
                  <a:lnTo>
                    <a:pt x="410" y="15"/>
                  </a:lnTo>
                  <a:lnTo>
                    <a:pt x="404" y="10"/>
                  </a:lnTo>
                  <a:lnTo>
                    <a:pt x="398" y="6"/>
                  </a:lnTo>
                  <a:lnTo>
                    <a:pt x="390" y="4"/>
                  </a:lnTo>
                  <a:lnTo>
                    <a:pt x="384" y="2"/>
                  </a:lnTo>
                  <a:lnTo>
                    <a:pt x="376" y="0"/>
                  </a:lnTo>
                  <a:lnTo>
                    <a:pt x="370" y="0"/>
                  </a:lnTo>
                  <a:lnTo>
                    <a:pt x="362" y="0"/>
                  </a:lnTo>
                  <a:lnTo>
                    <a:pt x="354" y="2"/>
                  </a:lnTo>
                  <a:lnTo>
                    <a:pt x="346" y="4"/>
                  </a:lnTo>
                  <a:lnTo>
                    <a:pt x="344" y="4"/>
                  </a:lnTo>
                  <a:lnTo>
                    <a:pt x="343" y="6"/>
                  </a:lnTo>
                  <a:lnTo>
                    <a:pt x="341" y="6"/>
                  </a:lnTo>
                  <a:lnTo>
                    <a:pt x="339" y="6"/>
                  </a:lnTo>
                  <a:lnTo>
                    <a:pt x="337" y="6"/>
                  </a:lnTo>
                  <a:lnTo>
                    <a:pt x="331" y="10"/>
                  </a:lnTo>
                  <a:lnTo>
                    <a:pt x="325" y="15"/>
                  </a:lnTo>
                  <a:lnTo>
                    <a:pt x="321" y="21"/>
                  </a:lnTo>
                  <a:lnTo>
                    <a:pt x="315" y="26"/>
                  </a:lnTo>
                  <a:lnTo>
                    <a:pt x="313" y="34"/>
                  </a:lnTo>
                  <a:lnTo>
                    <a:pt x="309" y="41"/>
                  </a:lnTo>
                  <a:lnTo>
                    <a:pt x="307" y="48"/>
                  </a:lnTo>
                  <a:lnTo>
                    <a:pt x="307" y="54"/>
                  </a:lnTo>
                  <a:lnTo>
                    <a:pt x="307" y="60"/>
                  </a:lnTo>
                  <a:lnTo>
                    <a:pt x="307" y="63"/>
                  </a:lnTo>
                  <a:lnTo>
                    <a:pt x="307" y="67"/>
                  </a:lnTo>
                  <a:lnTo>
                    <a:pt x="307" y="71"/>
                  </a:lnTo>
                  <a:lnTo>
                    <a:pt x="309" y="74"/>
                  </a:lnTo>
                  <a:lnTo>
                    <a:pt x="309" y="78"/>
                  </a:lnTo>
                  <a:lnTo>
                    <a:pt x="311" y="80"/>
                  </a:lnTo>
                  <a:lnTo>
                    <a:pt x="313" y="84"/>
                  </a:lnTo>
                  <a:lnTo>
                    <a:pt x="313" y="86"/>
                  </a:lnTo>
                  <a:lnTo>
                    <a:pt x="313" y="87"/>
                  </a:lnTo>
                  <a:lnTo>
                    <a:pt x="242" y="156"/>
                  </a:lnTo>
                  <a:lnTo>
                    <a:pt x="236" y="150"/>
                  </a:lnTo>
                  <a:lnTo>
                    <a:pt x="228" y="147"/>
                  </a:lnTo>
                  <a:lnTo>
                    <a:pt x="222" y="141"/>
                  </a:lnTo>
                  <a:lnTo>
                    <a:pt x="216" y="134"/>
                  </a:lnTo>
                  <a:lnTo>
                    <a:pt x="210" y="128"/>
                  </a:lnTo>
                  <a:lnTo>
                    <a:pt x="206" y="123"/>
                  </a:lnTo>
                  <a:lnTo>
                    <a:pt x="198" y="117"/>
                  </a:lnTo>
                  <a:lnTo>
                    <a:pt x="192" y="111"/>
                  </a:lnTo>
                  <a:lnTo>
                    <a:pt x="186" y="104"/>
                  </a:lnTo>
                  <a:lnTo>
                    <a:pt x="178" y="97"/>
                  </a:lnTo>
                  <a:lnTo>
                    <a:pt x="170" y="89"/>
                  </a:lnTo>
                  <a:lnTo>
                    <a:pt x="162" y="82"/>
                  </a:lnTo>
                  <a:lnTo>
                    <a:pt x="154" y="74"/>
                  </a:lnTo>
                  <a:lnTo>
                    <a:pt x="147" y="67"/>
                  </a:lnTo>
                  <a:lnTo>
                    <a:pt x="139" y="60"/>
                  </a:lnTo>
                  <a:lnTo>
                    <a:pt x="133" y="52"/>
                  </a:lnTo>
                  <a:lnTo>
                    <a:pt x="109" y="30"/>
                  </a:lnTo>
                  <a:lnTo>
                    <a:pt x="75" y="58"/>
                  </a:lnTo>
                  <a:lnTo>
                    <a:pt x="210" y="187"/>
                  </a:lnTo>
                  <a:lnTo>
                    <a:pt x="196" y="200"/>
                  </a:lnTo>
                  <a:lnTo>
                    <a:pt x="184" y="215"/>
                  </a:lnTo>
                  <a:lnTo>
                    <a:pt x="170" y="228"/>
                  </a:lnTo>
                  <a:lnTo>
                    <a:pt x="158" y="241"/>
                  </a:lnTo>
                  <a:lnTo>
                    <a:pt x="145" y="256"/>
                  </a:lnTo>
                  <a:lnTo>
                    <a:pt x="131" y="269"/>
                  </a:lnTo>
                  <a:lnTo>
                    <a:pt x="117" y="282"/>
                  </a:lnTo>
                  <a:lnTo>
                    <a:pt x="103" y="295"/>
                  </a:lnTo>
                  <a:lnTo>
                    <a:pt x="91" y="308"/>
                  </a:lnTo>
                  <a:lnTo>
                    <a:pt x="79" y="321"/>
                  </a:lnTo>
                  <a:lnTo>
                    <a:pt x="65" y="334"/>
                  </a:lnTo>
                  <a:lnTo>
                    <a:pt x="54" y="345"/>
                  </a:lnTo>
                  <a:lnTo>
                    <a:pt x="42" y="358"/>
                  </a:lnTo>
                  <a:lnTo>
                    <a:pt x="30" y="369"/>
                  </a:lnTo>
                  <a:lnTo>
                    <a:pt x="18" y="382"/>
                  </a:lnTo>
                  <a:lnTo>
                    <a:pt x="8" y="397"/>
                  </a:lnTo>
                  <a:lnTo>
                    <a:pt x="6" y="397"/>
                  </a:lnTo>
                  <a:lnTo>
                    <a:pt x="4" y="398"/>
                  </a:lnTo>
                  <a:lnTo>
                    <a:pt x="4" y="400"/>
                  </a:lnTo>
                  <a:lnTo>
                    <a:pt x="2" y="400"/>
                  </a:lnTo>
                  <a:lnTo>
                    <a:pt x="2" y="402"/>
                  </a:lnTo>
                  <a:lnTo>
                    <a:pt x="0" y="404"/>
                  </a:lnTo>
                  <a:lnTo>
                    <a:pt x="0" y="406"/>
                  </a:lnTo>
                  <a:lnTo>
                    <a:pt x="2" y="410"/>
                  </a:lnTo>
                  <a:lnTo>
                    <a:pt x="6" y="413"/>
                  </a:lnTo>
                  <a:lnTo>
                    <a:pt x="8" y="419"/>
                  </a:lnTo>
                  <a:lnTo>
                    <a:pt x="10" y="422"/>
                  </a:lnTo>
                  <a:lnTo>
                    <a:pt x="10" y="428"/>
                  </a:lnTo>
                  <a:lnTo>
                    <a:pt x="10" y="434"/>
                  </a:lnTo>
                  <a:lnTo>
                    <a:pt x="8" y="439"/>
                  </a:lnTo>
                  <a:lnTo>
                    <a:pt x="8" y="443"/>
                  </a:lnTo>
                  <a:lnTo>
                    <a:pt x="6" y="445"/>
                  </a:lnTo>
                  <a:lnTo>
                    <a:pt x="6" y="447"/>
                  </a:lnTo>
                  <a:lnTo>
                    <a:pt x="4" y="448"/>
                  </a:lnTo>
                  <a:lnTo>
                    <a:pt x="4" y="450"/>
                  </a:lnTo>
                  <a:lnTo>
                    <a:pt x="2" y="452"/>
                  </a:lnTo>
                  <a:lnTo>
                    <a:pt x="4" y="454"/>
                  </a:lnTo>
                  <a:close/>
                </a:path>
              </a:pathLst>
            </a:custGeom>
            <a:solidFill>
              <a:srgbClr val="FFFFFF"/>
            </a:solidFill>
            <a:ln w="9525">
              <a:noFill/>
              <a:round/>
              <a:headEnd/>
              <a:tailEnd/>
            </a:ln>
          </p:spPr>
          <p:txBody>
            <a:bodyPr/>
            <a:lstStyle/>
            <a:p>
              <a:endParaRPr lang="en-US"/>
            </a:p>
          </p:txBody>
        </p:sp>
        <p:sp>
          <p:nvSpPr>
            <p:cNvPr id="21" name="Freeform 16"/>
            <p:cNvSpPr>
              <a:spLocks/>
            </p:cNvSpPr>
            <p:nvPr/>
          </p:nvSpPr>
          <p:spPr bwMode="auto">
            <a:xfrm>
              <a:off x="2222" y="1824"/>
              <a:ext cx="61" cy="60"/>
            </a:xfrm>
            <a:custGeom>
              <a:avLst/>
              <a:gdLst>
                <a:gd name="T0" fmla="*/ 0 w 61"/>
                <a:gd name="T1" fmla="*/ 60 h 60"/>
                <a:gd name="T2" fmla="*/ 61 w 61"/>
                <a:gd name="T3" fmla="*/ 0 h 60"/>
                <a:gd name="T4" fmla="*/ 37 w 61"/>
                <a:gd name="T5" fmla="*/ 8 h 60"/>
                <a:gd name="T6" fmla="*/ 36 w 61"/>
                <a:gd name="T7" fmla="*/ 15 h 60"/>
                <a:gd name="T8" fmla="*/ 34 w 61"/>
                <a:gd name="T9" fmla="*/ 21 h 60"/>
                <a:gd name="T10" fmla="*/ 30 w 61"/>
                <a:gd name="T11" fmla="*/ 28 h 60"/>
                <a:gd name="T12" fmla="*/ 26 w 61"/>
                <a:gd name="T13" fmla="*/ 34 h 60"/>
                <a:gd name="T14" fmla="*/ 20 w 61"/>
                <a:gd name="T15" fmla="*/ 39 h 60"/>
                <a:gd name="T16" fmla="*/ 14 w 61"/>
                <a:gd name="T17" fmla="*/ 45 h 60"/>
                <a:gd name="T18" fmla="*/ 8 w 61"/>
                <a:gd name="T19" fmla="*/ 48 h 60"/>
                <a:gd name="T20" fmla="*/ 0 w 61"/>
                <a:gd name="T21" fmla="*/ 52 h 60"/>
                <a:gd name="T22" fmla="*/ 0 w 61"/>
                <a:gd name="T23" fmla="*/ 60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
                <a:gd name="T37" fmla="*/ 0 h 60"/>
                <a:gd name="T38" fmla="*/ 61 w 61"/>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 h="60">
                  <a:moveTo>
                    <a:pt x="0" y="60"/>
                  </a:moveTo>
                  <a:lnTo>
                    <a:pt x="61" y="0"/>
                  </a:lnTo>
                  <a:lnTo>
                    <a:pt x="37" y="8"/>
                  </a:lnTo>
                  <a:lnTo>
                    <a:pt x="36" y="15"/>
                  </a:lnTo>
                  <a:lnTo>
                    <a:pt x="34" y="21"/>
                  </a:lnTo>
                  <a:lnTo>
                    <a:pt x="30" y="28"/>
                  </a:lnTo>
                  <a:lnTo>
                    <a:pt x="26" y="34"/>
                  </a:lnTo>
                  <a:lnTo>
                    <a:pt x="20" y="39"/>
                  </a:lnTo>
                  <a:lnTo>
                    <a:pt x="14" y="45"/>
                  </a:lnTo>
                  <a:lnTo>
                    <a:pt x="8" y="48"/>
                  </a:lnTo>
                  <a:lnTo>
                    <a:pt x="0" y="52"/>
                  </a:lnTo>
                  <a:lnTo>
                    <a:pt x="0" y="60"/>
                  </a:lnTo>
                  <a:close/>
                </a:path>
              </a:pathLst>
            </a:custGeom>
            <a:solidFill>
              <a:srgbClr val="FFFFFF"/>
            </a:solidFill>
            <a:ln w="9525">
              <a:noFill/>
              <a:round/>
              <a:headEnd/>
              <a:tailEnd/>
            </a:ln>
          </p:spPr>
          <p:txBody>
            <a:bodyPr/>
            <a:lstStyle/>
            <a:p>
              <a:endParaRPr lang="en-US"/>
            </a:p>
          </p:txBody>
        </p:sp>
        <p:sp>
          <p:nvSpPr>
            <p:cNvPr id="22" name="Freeform 17"/>
            <p:cNvSpPr>
              <a:spLocks/>
            </p:cNvSpPr>
            <p:nvPr/>
          </p:nvSpPr>
          <p:spPr bwMode="auto">
            <a:xfrm>
              <a:off x="2228" y="1787"/>
              <a:ext cx="75" cy="34"/>
            </a:xfrm>
            <a:custGeom>
              <a:avLst/>
              <a:gdLst>
                <a:gd name="T0" fmla="*/ 0 w 75"/>
                <a:gd name="T1" fmla="*/ 32 h 34"/>
                <a:gd name="T2" fmla="*/ 10 w 75"/>
                <a:gd name="T3" fmla="*/ 34 h 34"/>
                <a:gd name="T4" fmla="*/ 20 w 75"/>
                <a:gd name="T5" fmla="*/ 34 h 34"/>
                <a:gd name="T6" fmla="*/ 31 w 75"/>
                <a:gd name="T7" fmla="*/ 34 h 34"/>
                <a:gd name="T8" fmla="*/ 41 w 75"/>
                <a:gd name="T9" fmla="*/ 30 h 34"/>
                <a:gd name="T10" fmla="*/ 51 w 75"/>
                <a:gd name="T11" fmla="*/ 28 h 34"/>
                <a:gd name="T12" fmla="*/ 59 w 75"/>
                <a:gd name="T13" fmla="*/ 24 h 34"/>
                <a:gd name="T14" fmla="*/ 67 w 75"/>
                <a:gd name="T15" fmla="*/ 19 h 34"/>
                <a:gd name="T16" fmla="*/ 75 w 75"/>
                <a:gd name="T17" fmla="*/ 11 h 34"/>
                <a:gd name="T18" fmla="*/ 69 w 75"/>
                <a:gd name="T19" fmla="*/ 8 h 34"/>
                <a:gd name="T20" fmla="*/ 63 w 75"/>
                <a:gd name="T21" fmla="*/ 6 h 34"/>
                <a:gd name="T22" fmla="*/ 55 w 75"/>
                <a:gd name="T23" fmla="*/ 2 h 34"/>
                <a:gd name="T24" fmla="*/ 49 w 75"/>
                <a:gd name="T25" fmla="*/ 0 h 34"/>
                <a:gd name="T26" fmla="*/ 41 w 75"/>
                <a:gd name="T27" fmla="*/ 0 h 34"/>
                <a:gd name="T28" fmla="*/ 35 w 75"/>
                <a:gd name="T29" fmla="*/ 0 h 34"/>
                <a:gd name="T30" fmla="*/ 28 w 75"/>
                <a:gd name="T31" fmla="*/ 2 h 34"/>
                <a:gd name="T32" fmla="*/ 20 w 75"/>
                <a:gd name="T33" fmla="*/ 6 h 34"/>
                <a:gd name="T34" fmla="*/ 16 w 75"/>
                <a:gd name="T35" fmla="*/ 10 h 34"/>
                <a:gd name="T36" fmla="*/ 12 w 75"/>
                <a:gd name="T37" fmla="*/ 11 h 34"/>
                <a:gd name="T38" fmla="*/ 10 w 75"/>
                <a:gd name="T39" fmla="*/ 15 h 34"/>
                <a:gd name="T40" fmla="*/ 6 w 75"/>
                <a:gd name="T41" fmla="*/ 17 h 34"/>
                <a:gd name="T42" fmla="*/ 4 w 75"/>
                <a:gd name="T43" fmla="*/ 21 h 34"/>
                <a:gd name="T44" fmla="*/ 2 w 75"/>
                <a:gd name="T45" fmla="*/ 24 h 34"/>
                <a:gd name="T46" fmla="*/ 0 w 75"/>
                <a:gd name="T47" fmla="*/ 28 h 34"/>
                <a:gd name="T48" fmla="*/ 0 w 75"/>
                <a:gd name="T49" fmla="*/ 32 h 34"/>
                <a:gd name="T50" fmla="*/ 0 w 75"/>
                <a:gd name="T51" fmla="*/ 32 h 34"/>
                <a:gd name="T52" fmla="*/ 0 w 75"/>
                <a:gd name="T53" fmla="*/ 32 h 34"/>
                <a:gd name="T54" fmla="*/ 0 w 75"/>
                <a:gd name="T55" fmla="*/ 32 h 34"/>
                <a:gd name="T56" fmla="*/ 0 w 75"/>
                <a:gd name="T57" fmla="*/ 32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
                <a:gd name="T88" fmla="*/ 0 h 34"/>
                <a:gd name="T89" fmla="*/ 75 w 75"/>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 h="34">
                  <a:moveTo>
                    <a:pt x="0" y="32"/>
                  </a:moveTo>
                  <a:lnTo>
                    <a:pt x="10" y="34"/>
                  </a:lnTo>
                  <a:lnTo>
                    <a:pt x="20" y="34"/>
                  </a:lnTo>
                  <a:lnTo>
                    <a:pt x="31" y="34"/>
                  </a:lnTo>
                  <a:lnTo>
                    <a:pt x="41" y="30"/>
                  </a:lnTo>
                  <a:lnTo>
                    <a:pt x="51" y="28"/>
                  </a:lnTo>
                  <a:lnTo>
                    <a:pt x="59" y="24"/>
                  </a:lnTo>
                  <a:lnTo>
                    <a:pt x="67" y="19"/>
                  </a:lnTo>
                  <a:lnTo>
                    <a:pt x="75" y="11"/>
                  </a:lnTo>
                  <a:lnTo>
                    <a:pt x="69" y="8"/>
                  </a:lnTo>
                  <a:lnTo>
                    <a:pt x="63" y="6"/>
                  </a:lnTo>
                  <a:lnTo>
                    <a:pt x="55" y="2"/>
                  </a:lnTo>
                  <a:lnTo>
                    <a:pt x="49" y="0"/>
                  </a:lnTo>
                  <a:lnTo>
                    <a:pt x="41" y="0"/>
                  </a:lnTo>
                  <a:lnTo>
                    <a:pt x="35" y="0"/>
                  </a:lnTo>
                  <a:lnTo>
                    <a:pt x="28" y="2"/>
                  </a:lnTo>
                  <a:lnTo>
                    <a:pt x="20" y="6"/>
                  </a:lnTo>
                  <a:lnTo>
                    <a:pt x="16" y="10"/>
                  </a:lnTo>
                  <a:lnTo>
                    <a:pt x="12" y="11"/>
                  </a:lnTo>
                  <a:lnTo>
                    <a:pt x="10" y="15"/>
                  </a:lnTo>
                  <a:lnTo>
                    <a:pt x="6" y="17"/>
                  </a:lnTo>
                  <a:lnTo>
                    <a:pt x="4" y="21"/>
                  </a:lnTo>
                  <a:lnTo>
                    <a:pt x="2" y="24"/>
                  </a:lnTo>
                  <a:lnTo>
                    <a:pt x="0" y="28"/>
                  </a:lnTo>
                  <a:lnTo>
                    <a:pt x="0" y="32"/>
                  </a:lnTo>
                  <a:close/>
                </a:path>
              </a:pathLst>
            </a:custGeom>
            <a:solidFill>
              <a:srgbClr val="FCEF00"/>
            </a:solidFill>
            <a:ln w="9525">
              <a:noFill/>
              <a:round/>
              <a:headEnd/>
              <a:tailEnd/>
            </a:ln>
          </p:spPr>
          <p:txBody>
            <a:bodyPr/>
            <a:lstStyle/>
            <a:p>
              <a:endParaRPr lang="en-US"/>
            </a:p>
          </p:txBody>
        </p:sp>
        <p:sp>
          <p:nvSpPr>
            <p:cNvPr id="23" name="Freeform 18"/>
            <p:cNvSpPr>
              <a:spLocks/>
            </p:cNvSpPr>
            <p:nvPr/>
          </p:nvSpPr>
          <p:spPr bwMode="auto">
            <a:xfrm>
              <a:off x="2287" y="1750"/>
              <a:ext cx="64" cy="37"/>
            </a:xfrm>
            <a:custGeom>
              <a:avLst/>
              <a:gdLst>
                <a:gd name="T0" fmla="*/ 0 w 64"/>
                <a:gd name="T1" fmla="*/ 26 h 37"/>
                <a:gd name="T2" fmla="*/ 4 w 64"/>
                <a:gd name="T3" fmla="*/ 28 h 37"/>
                <a:gd name="T4" fmla="*/ 8 w 64"/>
                <a:gd name="T5" fmla="*/ 30 h 37"/>
                <a:gd name="T6" fmla="*/ 12 w 64"/>
                <a:gd name="T7" fmla="*/ 34 h 37"/>
                <a:gd name="T8" fmla="*/ 16 w 64"/>
                <a:gd name="T9" fmla="*/ 35 h 37"/>
                <a:gd name="T10" fmla="*/ 20 w 64"/>
                <a:gd name="T11" fmla="*/ 37 h 37"/>
                <a:gd name="T12" fmla="*/ 24 w 64"/>
                <a:gd name="T13" fmla="*/ 37 h 37"/>
                <a:gd name="T14" fmla="*/ 30 w 64"/>
                <a:gd name="T15" fmla="*/ 37 h 37"/>
                <a:gd name="T16" fmla="*/ 36 w 64"/>
                <a:gd name="T17" fmla="*/ 37 h 37"/>
                <a:gd name="T18" fmla="*/ 40 w 64"/>
                <a:gd name="T19" fmla="*/ 34 h 37"/>
                <a:gd name="T20" fmla="*/ 42 w 64"/>
                <a:gd name="T21" fmla="*/ 30 h 37"/>
                <a:gd name="T22" fmla="*/ 46 w 64"/>
                <a:gd name="T23" fmla="*/ 26 h 37"/>
                <a:gd name="T24" fmla="*/ 50 w 64"/>
                <a:gd name="T25" fmla="*/ 22 h 37"/>
                <a:gd name="T26" fmla="*/ 54 w 64"/>
                <a:gd name="T27" fmla="*/ 19 h 37"/>
                <a:gd name="T28" fmla="*/ 56 w 64"/>
                <a:gd name="T29" fmla="*/ 15 h 37"/>
                <a:gd name="T30" fmla="*/ 60 w 64"/>
                <a:gd name="T31" fmla="*/ 11 h 37"/>
                <a:gd name="T32" fmla="*/ 64 w 64"/>
                <a:gd name="T33" fmla="*/ 8 h 37"/>
                <a:gd name="T34" fmla="*/ 64 w 64"/>
                <a:gd name="T35" fmla="*/ 8 h 37"/>
                <a:gd name="T36" fmla="*/ 64 w 64"/>
                <a:gd name="T37" fmla="*/ 8 h 37"/>
                <a:gd name="T38" fmla="*/ 64 w 64"/>
                <a:gd name="T39" fmla="*/ 8 h 37"/>
                <a:gd name="T40" fmla="*/ 64 w 64"/>
                <a:gd name="T41" fmla="*/ 8 h 37"/>
                <a:gd name="T42" fmla="*/ 64 w 64"/>
                <a:gd name="T43" fmla="*/ 6 h 37"/>
                <a:gd name="T44" fmla="*/ 64 w 64"/>
                <a:gd name="T45" fmla="*/ 6 h 37"/>
                <a:gd name="T46" fmla="*/ 64 w 64"/>
                <a:gd name="T47" fmla="*/ 6 h 37"/>
                <a:gd name="T48" fmla="*/ 64 w 64"/>
                <a:gd name="T49" fmla="*/ 6 h 37"/>
                <a:gd name="T50" fmla="*/ 60 w 64"/>
                <a:gd name="T51" fmla="*/ 4 h 37"/>
                <a:gd name="T52" fmla="*/ 56 w 64"/>
                <a:gd name="T53" fmla="*/ 2 h 37"/>
                <a:gd name="T54" fmla="*/ 50 w 64"/>
                <a:gd name="T55" fmla="*/ 0 h 37"/>
                <a:gd name="T56" fmla="*/ 44 w 64"/>
                <a:gd name="T57" fmla="*/ 0 h 37"/>
                <a:gd name="T58" fmla="*/ 40 w 64"/>
                <a:gd name="T59" fmla="*/ 0 h 37"/>
                <a:gd name="T60" fmla="*/ 34 w 64"/>
                <a:gd name="T61" fmla="*/ 0 h 37"/>
                <a:gd name="T62" fmla="*/ 28 w 64"/>
                <a:gd name="T63" fmla="*/ 2 h 37"/>
                <a:gd name="T64" fmla="*/ 24 w 64"/>
                <a:gd name="T65" fmla="*/ 4 h 37"/>
                <a:gd name="T66" fmla="*/ 20 w 64"/>
                <a:gd name="T67" fmla="*/ 6 h 37"/>
                <a:gd name="T68" fmla="*/ 16 w 64"/>
                <a:gd name="T69" fmla="*/ 8 h 37"/>
                <a:gd name="T70" fmla="*/ 12 w 64"/>
                <a:gd name="T71" fmla="*/ 11 h 37"/>
                <a:gd name="T72" fmla="*/ 8 w 64"/>
                <a:gd name="T73" fmla="*/ 13 h 37"/>
                <a:gd name="T74" fmla="*/ 6 w 64"/>
                <a:gd name="T75" fmla="*/ 17 h 37"/>
                <a:gd name="T76" fmla="*/ 2 w 64"/>
                <a:gd name="T77" fmla="*/ 21 h 37"/>
                <a:gd name="T78" fmla="*/ 0 w 64"/>
                <a:gd name="T79" fmla="*/ 22 h 37"/>
                <a:gd name="T80" fmla="*/ 0 w 64"/>
                <a:gd name="T81" fmla="*/ 26 h 37"/>
                <a:gd name="T82" fmla="*/ 0 w 64"/>
                <a:gd name="T83" fmla="*/ 26 h 37"/>
                <a:gd name="T84" fmla="*/ 0 w 64"/>
                <a:gd name="T85" fmla="*/ 26 h 37"/>
                <a:gd name="T86" fmla="*/ 0 w 64"/>
                <a:gd name="T87" fmla="*/ 26 h 37"/>
                <a:gd name="T88" fmla="*/ 0 w 64"/>
                <a:gd name="T89" fmla="*/ 26 h 3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4"/>
                <a:gd name="T136" fmla="*/ 0 h 37"/>
                <a:gd name="T137" fmla="*/ 64 w 64"/>
                <a:gd name="T138" fmla="*/ 37 h 3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4" h="37">
                  <a:moveTo>
                    <a:pt x="0" y="26"/>
                  </a:moveTo>
                  <a:lnTo>
                    <a:pt x="4" y="28"/>
                  </a:lnTo>
                  <a:lnTo>
                    <a:pt x="8" y="30"/>
                  </a:lnTo>
                  <a:lnTo>
                    <a:pt x="12" y="34"/>
                  </a:lnTo>
                  <a:lnTo>
                    <a:pt x="16" y="35"/>
                  </a:lnTo>
                  <a:lnTo>
                    <a:pt x="20" y="37"/>
                  </a:lnTo>
                  <a:lnTo>
                    <a:pt x="24" y="37"/>
                  </a:lnTo>
                  <a:lnTo>
                    <a:pt x="30" y="37"/>
                  </a:lnTo>
                  <a:lnTo>
                    <a:pt x="36" y="37"/>
                  </a:lnTo>
                  <a:lnTo>
                    <a:pt x="40" y="34"/>
                  </a:lnTo>
                  <a:lnTo>
                    <a:pt x="42" y="30"/>
                  </a:lnTo>
                  <a:lnTo>
                    <a:pt x="46" y="26"/>
                  </a:lnTo>
                  <a:lnTo>
                    <a:pt x="50" y="22"/>
                  </a:lnTo>
                  <a:lnTo>
                    <a:pt x="54" y="19"/>
                  </a:lnTo>
                  <a:lnTo>
                    <a:pt x="56" y="15"/>
                  </a:lnTo>
                  <a:lnTo>
                    <a:pt x="60" y="11"/>
                  </a:lnTo>
                  <a:lnTo>
                    <a:pt x="64" y="8"/>
                  </a:lnTo>
                  <a:lnTo>
                    <a:pt x="64" y="6"/>
                  </a:lnTo>
                  <a:lnTo>
                    <a:pt x="60" y="4"/>
                  </a:lnTo>
                  <a:lnTo>
                    <a:pt x="56" y="2"/>
                  </a:lnTo>
                  <a:lnTo>
                    <a:pt x="50" y="0"/>
                  </a:lnTo>
                  <a:lnTo>
                    <a:pt x="44" y="0"/>
                  </a:lnTo>
                  <a:lnTo>
                    <a:pt x="40" y="0"/>
                  </a:lnTo>
                  <a:lnTo>
                    <a:pt x="34" y="0"/>
                  </a:lnTo>
                  <a:lnTo>
                    <a:pt x="28" y="2"/>
                  </a:lnTo>
                  <a:lnTo>
                    <a:pt x="24" y="4"/>
                  </a:lnTo>
                  <a:lnTo>
                    <a:pt x="20" y="6"/>
                  </a:lnTo>
                  <a:lnTo>
                    <a:pt x="16" y="8"/>
                  </a:lnTo>
                  <a:lnTo>
                    <a:pt x="12" y="11"/>
                  </a:lnTo>
                  <a:lnTo>
                    <a:pt x="8" y="13"/>
                  </a:lnTo>
                  <a:lnTo>
                    <a:pt x="6" y="17"/>
                  </a:lnTo>
                  <a:lnTo>
                    <a:pt x="2" y="21"/>
                  </a:lnTo>
                  <a:lnTo>
                    <a:pt x="0" y="22"/>
                  </a:lnTo>
                  <a:lnTo>
                    <a:pt x="0" y="26"/>
                  </a:lnTo>
                  <a:close/>
                </a:path>
              </a:pathLst>
            </a:custGeom>
            <a:solidFill>
              <a:srgbClr val="FCEF00"/>
            </a:solidFill>
            <a:ln w="9525">
              <a:noFill/>
              <a:round/>
              <a:headEnd/>
              <a:tailEnd/>
            </a:ln>
          </p:spPr>
          <p:txBody>
            <a:bodyPr/>
            <a:lstStyle/>
            <a:p>
              <a:endParaRPr lang="en-US"/>
            </a:p>
          </p:txBody>
        </p:sp>
        <p:sp>
          <p:nvSpPr>
            <p:cNvPr id="24" name="Freeform 19"/>
            <p:cNvSpPr>
              <a:spLocks/>
            </p:cNvSpPr>
            <p:nvPr/>
          </p:nvSpPr>
          <p:spPr bwMode="auto">
            <a:xfrm>
              <a:off x="2416" y="1778"/>
              <a:ext cx="53" cy="28"/>
            </a:xfrm>
            <a:custGeom>
              <a:avLst/>
              <a:gdLst>
                <a:gd name="T0" fmla="*/ 0 w 53"/>
                <a:gd name="T1" fmla="*/ 17 h 28"/>
                <a:gd name="T2" fmla="*/ 2 w 53"/>
                <a:gd name="T3" fmla="*/ 19 h 28"/>
                <a:gd name="T4" fmla="*/ 2 w 53"/>
                <a:gd name="T5" fmla="*/ 20 h 28"/>
                <a:gd name="T6" fmla="*/ 4 w 53"/>
                <a:gd name="T7" fmla="*/ 22 h 28"/>
                <a:gd name="T8" fmla="*/ 6 w 53"/>
                <a:gd name="T9" fmla="*/ 24 h 28"/>
                <a:gd name="T10" fmla="*/ 8 w 53"/>
                <a:gd name="T11" fmla="*/ 26 h 28"/>
                <a:gd name="T12" fmla="*/ 10 w 53"/>
                <a:gd name="T13" fmla="*/ 26 h 28"/>
                <a:gd name="T14" fmla="*/ 12 w 53"/>
                <a:gd name="T15" fmla="*/ 28 h 28"/>
                <a:gd name="T16" fmla="*/ 16 w 53"/>
                <a:gd name="T17" fmla="*/ 28 h 28"/>
                <a:gd name="T18" fmla="*/ 22 w 53"/>
                <a:gd name="T19" fmla="*/ 28 h 28"/>
                <a:gd name="T20" fmla="*/ 26 w 53"/>
                <a:gd name="T21" fmla="*/ 28 h 28"/>
                <a:gd name="T22" fmla="*/ 32 w 53"/>
                <a:gd name="T23" fmla="*/ 28 h 28"/>
                <a:gd name="T24" fmla="*/ 35 w 53"/>
                <a:gd name="T25" fmla="*/ 26 h 28"/>
                <a:gd name="T26" fmla="*/ 41 w 53"/>
                <a:gd name="T27" fmla="*/ 24 h 28"/>
                <a:gd name="T28" fmla="*/ 45 w 53"/>
                <a:gd name="T29" fmla="*/ 22 h 28"/>
                <a:gd name="T30" fmla="*/ 49 w 53"/>
                <a:gd name="T31" fmla="*/ 20 h 28"/>
                <a:gd name="T32" fmla="*/ 53 w 53"/>
                <a:gd name="T33" fmla="*/ 19 h 28"/>
                <a:gd name="T34" fmla="*/ 53 w 53"/>
                <a:gd name="T35" fmla="*/ 19 h 28"/>
                <a:gd name="T36" fmla="*/ 53 w 53"/>
                <a:gd name="T37" fmla="*/ 19 h 28"/>
                <a:gd name="T38" fmla="*/ 53 w 53"/>
                <a:gd name="T39" fmla="*/ 17 h 28"/>
                <a:gd name="T40" fmla="*/ 53 w 53"/>
                <a:gd name="T41" fmla="*/ 17 h 28"/>
                <a:gd name="T42" fmla="*/ 53 w 53"/>
                <a:gd name="T43" fmla="*/ 17 h 28"/>
                <a:gd name="T44" fmla="*/ 53 w 53"/>
                <a:gd name="T45" fmla="*/ 17 h 28"/>
                <a:gd name="T46" fmla="*/ 51 w 53"/>
                <a:gd name="T47" fmla="*/ 13 h 28"/>
                <a:gd name="T48" fmla="*/ 49 w 53"/>
                <a:gd name="T49" fmla="*/ 11 h 28"/>
                <a:gd name="T50" fmla="*/ 45 w 53"/>
                <a:gd name="T51" fmla="*/ 7 h 28"/>
                <a:gd name="T52" fmla="*/ 41 w 53"/>
                <a:gd name="T53" fmla="*/ 6 h 28"/>
                <a:gd name="T54" fmla="*/ 37 w 53"/>
                <a:gd name="T55" fmla="*/ 4 h 28"/>
                <a:gd name="T56" fmla="*/ 34 w 53"/>
                <a:gd name="T57" fmla="*/ 2 h 28"/>
                <a:gd name="T58" fmla="*/ 30 w 53"/>
                <a:gd name="T59" fmla="*/ 0 h 28"/>
                <a:gd name="T60" fmla="*/ 26 w 53"/>
                <a:gd name="T61" fmla="*/ 0 h 28"/>
                <a:gd name="T62" fmla="*/ 22 w 53"/>
                <a:gd name="T63" fmla="*/ 0 h 28"/>
                <a:gd name="T64" fmla="*/ 18 w 53"/>
                <a:gd name="T65" fmla="*/ 0 h 28"/>
                <a:gd name="T66" fmla="*/ 14 w 53"/>
                <a:gd name="T67" fmla="*/ 2 h 28"/>
                <a:gd name="T68" fmla="*/ 12 w 53"/>
                <a:gd name="T69" fmla="*/ 4 h 28"/>
                <a:gd name="T70" fmla="*/ 8 w 53"/>
                <a:gd name="T71" fmla="*/ 6 h 28"/>
                <a:gd name="T72" fmla="*/ 6 w 53"/>
                <a:gd name="T73" fmla="*/ 7 h 28"/>
                <a:gd name="T74" fmla="*/ 2 w 53"/>
                <a:gd name="T75" fmla="*/ 11 h 28"/>
                <a:gd name="T76" fmla="*/ 0 w 53"/>
                <a:gd name="T77" fmla="*/ 13 h 28"/>
                <a:gd name="T78" fmla="*/ 0 w 53"/>
                <a:gd name="T79" fmla="*/ 13 h 28"/>
                <a:gd name="T80" fmla="*/ 0 w 53"/>
                <a:gd name="T81" fmla="*/ 15 h 28"/>
                <a:gd name="T82" fmla="*/ 0 w 53"/>
                <a:gd name="T83" fmla="*/ 15 h 28"/>
                <a:gd name="T84" fmla="*/ 0 w 53"/>
                <a:gd name="T85" fmla="*/ 15 h 28"/>
                <a:gd name="T86" fmla="*/ 0 w 53"/>
                <a:gd name="T87" fmla="*/ 15 h 28"/>
                <a:gd name="T88" fmla="*/ 0 w 53"/>
                <a:gd name="T89" fmla="*/ 15 h 28"/>
                <a:gd name="T90" fmla="*/ 0 w 53"/>
                <a:gd name="T91" fmla="*/ 15 h 28"/>
                <a:gd name="T92" fmla="*/ 0 w 53"/>
                <a:gd name="T93" fmla="*/ 17 h 28"/>
                <a:gd name="T94" fmla="*/ 0 w 53"/>
                <a:gd name="T95" fmla="*/ 17 h 28"/>
                <a:gd name="T96" fmla="*/ 0 w 53"/>
                <a:gd name="T97" fmla="*/ 17 h 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28"/>
                <a:gd name="T149" fmla="*/ 53 w 53"/>
                <a:gd name="T150" fmla="*/ 28 h 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28">
                  <a:moveTo>
                    <a:pt x="0" y="17"/>
                  </a:moveTo>
                  <a:lnTo>
                    <a:pt x="2" y="19"/>
                  </a:lnTo>
                  <a:lnTo>
                    <a:pt x="2" y="20"/>
                  </a:lnTo>
                  <a:lnTo>
                    <a:pt x="4" y="22"/>
                  </a:lnTo>
                  <a:lnTo>
                    <a:pt x="6" y="24"/>
                  </a:lnTo>
                  <a:lnTo>
                    <a:pt x="8" y="26"/>
                  </a:lnTo>
                  <a:lnTo>
                    <a:pt x="10" y="26"/>
                  </a:lnTo>
                  <a:lnTo>
                    <a:pt x="12" y="28"/>
                  </a:lnTo>
                  <a:lnTo>
                    <a:pt x="16" y="28"/>
                  </a:lnTo>
                  <a:lnTo>
                    <a:pt x="22" y="28"/>
                  </a:lnTo>
                  <a:lnTo>
                    <a:pt x="26" y="28"/>
                  </a:lnTo>
                  <a:lnTo>
                    <a:pt x="32" y="28"/>
                  </a:lnTo>
                  <a:lnTo>
                    <a:pt x="35" y="26"/>
                  </a:lnTo>
                  <a:lnTo>
                    <a:pt x="41" y="24"/>
                  </a:lnTo>
                  <a:lnTo>
                    <a:pt x="45" y="22"/>
                  </a:lnTo>
                  <a:lnTo>
                    <a:pt x="49" y="20"/>
                  </a:lnTo>
                  <a:lnTo>
                    <a:pt x="53" y="19"/>
                  </a:lnTo>
                  <a:lnTo>
                    <a:pt x="53" y="17"/>
                  </a:lnTo>
                  <a:lnTo>
                    <a:pt x="51" y="13"/>
                  </a:lnTo>
                  <a:lnTo>
                    <a:pt x="49" y="11"/>
                  </a:lnTo>
                  <a:lnTo>
                    <a:pt x="45" y="7"/>
                  </a:lnTo>
                  <a:lnTo>
                    <a:pt x="41" y="6"/>
                  </a:lnTo>
                  <a:lnTo>
                    <a:pt x="37" y="4"/>
                  </a:lnTo>
                  <a:lnTo>
                    <a:pt x="34" y="2"/>
                  </a:lnTo>
                  <a:lnTo>
                    <a:pt x="30" y="0"/>
                  </a:lnTo>
                  <a:lnTo>
                    <a:pt x="26" y="0"/>
                  </a:lnTo>
                  <a:lnTo>
                    <a:pt x="22" y="0"/>
                  </a:lnTo>
                  <a:lnTo>
                    <a:pt x="18" y="0"/>
                  </a:lnTo>
                  <a:lnTo>
                    <a:pt x="14" y="2"/>
                  </a:lnTo>
                  <a:lnTo>
                    <a:pt x="12" y="4"/>
                  </a:lnTo>
                  <a:lnTo>
                    <a:pt x="8" y="6"/>
                  </a:lnTo>
                  <a:lnTo>
                    <a:pt x="6" y="7"/>
                  </a:lnTo>
                  <a:lnTo>
                    <a:pt x="2" y="11"/>
                  </a:lnTo>
                  <a:lnTo>
                    <a:pt x="0" y="13"/>
                  </a:lnTo>
                  <a:lnTo>
                    <a:pt x="0" y="15"/>
                  </a:lnTo>
                  <a:lnTo>
                    <a:pt x="0" y="17"/>
                  </a:lnTo>
                  <a:close/>
                </a:path>
              </a:pathLst>
            </a:custGeom>
            <a:solidFill>
              <a:srgbClr val="FCEF00"/>
            </a:solidFill>
            <a:ln w="9525">
              <a:noFill/>
              <a:round/>
              <a:headEnd/>
              <a:tailEnd/>
            </a:ln>
          </p:spPr>
          <p:txBody>
            <a:bodyPr/>
            <a:lstStyle/>
            <a:p>
              <a:endParaRPr lang="en-US"/>
            </a:p>
          </p:txBody>
        </p:sp>
        <p:sp>
          <p:nvSpPr>
            <p:cNvPr id="25" name="Freeform 20"/>
            <p:cNvSpPr>
              <a:spLocks/>
            </p:cNvSpPr>
            <p:nvPr/>
          </p:nvSpPr>
          <p:spPr bwMode="auto">
            <a:xfrm>
              <a:off x="2442" y="1763"/>
              <a:ext cx="15" cy="8"/>
            </a:xfrm>
            <a:custGeom>
              <a:avLst/>
              <a:gdLst>
                <a:gd name="T0" fmla="*/ 2 w 15"/>
                <a:gd name="T1" fmla="*/ 4 h 8"/>
                <a:gd name="T2" fmla="*/ 15 w 15"/>
                <a:gd name="T3" fmla="*/ 8 h 8"/>
                <a:gd name="T4" fmla="*/ 6 w 15"/>
                <a:gd name="T5" fmla="*/ 0 h 8"/>
                <a:gd name="T6" fmla="*/ 0 w 15"/>
                <a:gd name="T7" fmla="*/ 4 h 8"/>
                <a:gd name="T8" fmla="*/ 0 w 15"/>
                <a:gd name="T9" fmla="*/ 4 h 8"/>
                <a:gd name="T10" fmla="*/ 0 w 15"/>
                <a:gd name="T11" fmla="*/ 4 h 8"/>
                <a:gd name="T12" fmla="*/ 2 w 15"/>
                <a:gd name="T13" fmla="*/ 4 h 8"/>
                <a:gd name="T14" fmla="*/ 2 w 15"/>
                <a:gd name="T15" fmla="*/ 4 h 8"/>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8"/>
                <a:gd name="T26" fmla="*/ 15 w 1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8">
                  <a:moveTo>
                    <a:pt x="2" y="4"/>
                  </a:moveTo>
                  <a:lnTo>
                    <a:pt x="15" y="8"/>
                  </a:lnTo>
                  <a:lnTo>
                    <a:pt x="6" y="0"/>
                  </a:lnTo>
                  <a:lnTo>
                    <a:pt x="0" y="4"/>
                  </a:lnTo>
                  <a:lnTo>
                    <a:pt x="2" y="4"/>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2497" y="1650"/>
              <a:ext cx="81" cy="85"/>
            </a:xfrm>
            <a:custGeom>
              <a:avLst/>
              <a:gdLst>
                <a:gd name="T0" fmla="*/ 0 w 81"/>
                <a:gd name="T1" fmla="*/ 63 h 85"/>
                <a:gd name="T2" fmla="*/ 26 w 81"/>
                <a:gd name="T3" fmla="*/ 85 h 85"/>
                <a:gd name="T4" fmla="*/ 36 w 81"/>
                <a:gd name="T5" fmla="*/ 84 h 85"/>
                <a:gd name="T6" fmla="*/ 38 w 81"/>
                <a:gd name="T7" fmla="*/ 78 h 85"/>
                <a:gd name="T8" fmla="*/ 40 w 81"/>
                <a:gd name="T9" fmla="*/ 74 h 85"/>
                <a:gd name="T10" fmla="*/ 44 w 81"/>
                <a:gd name="T11" fmla="*/ 69 h 85"/>
                <a:gd name="T12" fmla="*/ 46 w 81"/>
                <a:gd name="T13" fmla="*/ 65 h 85"/>
                <a:gd name="T14" fmla="*/ 50 w 81"/>
                <a:gd name="T15" fmla="*/ 61 h 85"/>
                <a:gd name="T16" fmla="*/ 53 w 81"/>
                <a:gd name="T17" fmla="*/ 56 h 85"/>
                <a:gd name="T18" fmla="*/ 57 w 81"/>
                <a:gd name="T19" fmla="*/ 54 h 85"/>
                <a:gd name="T20" fmla="*/ 63 w 81"/>
                <a:gd name="T21" fmla="*/ 50 h 85"/>
                <a:gd name="T22" fmla="*/ 63 w 81"/>
                <a:gd name="T23" fmla="*/ 50 h 85"/>
                <a:gd name="T24" fmla="*/ 65 w 81"/>
                <a:gd name="T25" fmla="*/ 50 h 85"/>
                <a:gd name="T26" fmla="*/ 65 w 81"/>
                <a:gd name="T27" fmla="*/ 48 h 85"/>
                <a:gd name="T28" fmla="*/ 67 w 81"/>
                <a:gd name="T29" fmla="*/ 48 h 85"/>
                <a:gd name="T30" fmla="*/ 67 w 81"/>
                <a:gd name="T31" fmla="*/ 48 h 85"/>
                <a:gd name="T32" fmla="*/ 69 w 81"/>
                <a:gd name="T33" fmla="*/ 48 h 85"/>
                <a:gd name="T34" fmla="*/ 69 w 81"/>
                <a:gd name="T35" fmla="*/ 47 h 85"/>
                <a:gd name="T36" fmla="*/ 69 w 81"/>
                <a:gd name="T37" fmla="*/ 47 h 85"/>
                <a:gd name="T38" fmla="*/ 69 w 81"/>
                <a:gd name="T39" fmla="*/ 41 h 85"/>
                <a:gd name="T40" fmla="*/ 67 w 81"/>
                <a:gd name="T41" fmla="*/ 35 h 85"/>
                <a:gd name="T42" fmla="*/ 69 w 81"/>
                <a:gd name="T43" fmla="*/ 30 h 85"/>
                <a:gd name="T44" fmla="*/ 71 w 81"/>
                <a:gd name="T45" fmla="*/ 24 h 85"/>
                <a:gd name="T46" fmla="*/ 73 w 81"/>
                <a:gd name="T47" fmla="*/ 21 h 85"/>
                <a:gd name="T48" fmla="*/ 75 w 81"/>
                <a:gd name="T49" fmla="*/ 15 h 85"/>
                <a:gd name="T50" fmla="*/ 79 w 81"/>
                <a:gd name="T51" fmla="*/ 10 h 85"/>
                <a:gd name="T52" fmla="*/ 81 w 81"/>
                <a:gd name="T53" fmla="*/ 6 h 85"/>
                <a:gd name="T54" fmla="*/ 81 w 81"/>
                <a:gd name="T55" fmla="*/ 6 h 85"/>
                <a:gd name="T56" fmla="*/ 81 w 81"/>
                <a:gd name="T57" fmla="*/ 4 h 85"/>
                <a:gd name="T58" fmla="*/ 81 w 81"/>
                <a:gd name="T59" fmla="*/ 4 h 85"/>
                <a:gd name="T60" fmla="*/ 81 w 81"/>
                <a:gd name="T61" fmla="*/ 4 h 85"/>
                <a:gd name="T62" fmla="*/ 81 w 81"/>
                <a:gd name="T63" fmla="*/ 4 h 85"/>
                <a:gd name="T64" fmla="*/ 79 w 81"/>
                <a:gd name="T65" fmla="*/ 4 h 85"/>
                <a:gd name="T66" fmla="*/ 79 w 81"/>
                <a:gd name="T67" fmla="*/ 2 h 85"/>
                <a:gd name="T68" fmla="*/ 79 w 81"/>
                <a:gd name="T69" fmla="*/ 2 h 85"/>
                <a:gd name="T70" fmla="*/ 79 w 81"/>
                <a:gd name="T71" fmla="*/ 2 h 85"/>
                <a:gd name="T72" fmla="*/ 79 w 81"/>
                <a:gd name="T73" fmla="*/ 2 h 85"/>
                <a:gd name="T74" fmla="*/ 77 w 81"/>
                <a:gd name="T75" fmla="*/ 2 h 85"/>
                <a:gd name="T76" fmla="*/ 77 w 81"/>
                <a:gd name="T77" fmla="*/ 2 h 85"/>
                <a:gd name="T78" fmla="*/ 59 w 81"/>
                <a:gd name="T79" fmla="*/ 0 h 85"/>
                <a:gd name="T80" fmla="*/ 0 w 81"/>
                <a:gd name="T81" fmla="*/ 61 h 85"/>
                <a:gd name="T82" fmla="*/ 0 w 81"/>
                <a:gd name="T83" fmla="*/ 61 h 85"/>
                <a:gd name="T84" fmla="*/ 0 w 81"/>
                <a:gd name="T85" fmla="*/ 61 h 85"/>
                <a:gd name="T86" fmla="*/ 0 w 81"/>
                <a:gd name="T87" fmla="*/ 63 h 85"/>
                <a:gd name="T88" fmla="*/ 0 w 81"/>
                <a:gd name="T89" fmla="*/ 63 h 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1"/>
                <a:gd name="T136" fmla="*/ 0 h 85"/>
                <a:gd name="T137" fmla="*/ 81 w 81"/>
                <a:gd name="T138" fmla="*/ 85 h 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1" h="85">
                  <a:moveTo>
                    <a:pt x="0" y="63"/>
                  </a:moveTo>
                  <a:lnTo>
                    <a:pt x="26" y="85"/>
                  </a:lnTo>
                  <a:lnTo>
                    <a:pt x="36" y="84"/>
                  </a:lnTo>
                  <a:lnTo>
                    <a:pt x="38" y="78"/>
                  </a:lnTo>
                  <a:lnTo>
                    <a:pt x="40" y="74"/>
                  </a:lnTo>
                  <a:lnTo>
                    <a:pt x="44" y="69"/>
                  </a:lnTo>
                  <a:lnTo>
                    <a:pt x="46" y="65"/>
                  </a:lnTo>
                  <a:lnTo>
                    <a:pt x="50" y="61"/>
                  </a:lnTo>
                  <a:lnTo>
                    <a:pt x="53" y="56"/>
                  </a:lnTo>
                  <a:lnTo>
                    <a:pt x="57" y="54"/>
                  </a:lnTo>
                  <a:lnTo>
                    <a:pt x="63" y="50"/>
                  </a:lnTo>
                  <a:lnTo>
                    <a:pt x="65" y="50"/>
                  </a:lnTo>
                  <a:lnTo>
                    <a:pt x="65" y="48"/>
                  </a:lnTo>
                  <a:lnTo>
                    <a:pt x="67" y="48"/>
                  </a:lnTo>
                  <a:lnTo>
                    <a:pt x="69" y="48"/>
                  </a:lnTo>
                  <a:lnTo>
                    <a:pt x="69" y="47"/>
                  </a:lnTo>
                  <a:lnTo>
                    <a:pt x="69" y="41"/>
                  </a:lnTo>
                  <a:lnTo>
                    <a:pt x="67" y="35"/>
                  </a:lnTo>
                  <a:lnTo>
                    <a:pt x="69" y="30"/>
                  </a:lnTo>
                  <a:lnTo>
                    <a:pt x="71" y="24"/>
                  </a:lnTo>
                  <a:lnTo>
                    <a:pt x="73" y="21"/>
                  </a:lnTo>
                  <a:lnTo>
                    <a:pt x="75" y="15"/>
                  </a:lnTo>
                  <a:lnTo>
                    <a:pt x="79" y="10"/>
                  </a:lnTo>
                  <a:lnTo>
                    <a:pt x="81" y="6"/>
                  </a:lnTo>
                  <a:lnTo>
                    <a:pt x="81" y="4"/>
                  </a:lnTo>
                  <a:lnTo>
                    <a:pt x="79" y="4"/>
                  </a:lnTo>
                  <a:lnTo>
                    <a:pt x="79" y="2"/>
                  </a:lnTo>
                  <a:lnTo>
                    <a:pt x="77" y="2"/>
                  </a:lnTo>
                  <a:lnTo>
                    <a:pt x="59" y="0"/>
                  </a:lnTo>
                  <a:lnTo>
                    <a:pt x="0" y="61"/>
                  </a:lnTo>
                  <a:lnTo>
                    <a:pt x="0" y="63"/>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2533" y="1745"/>
              <a:ext cx="39" cy="22"/>
            </a:xfrm>
            <a:custGeom>
              <a:avLst/>
              <a:gdLst>
                <a:gd name="T0" fmla="*/ 2 w 39"/>
                <a:gd name="T1" fmla="*/ 3 h 22"/>
                <a:gd name="T2" fmla="*/ 21 w 39"/>
                <a:gd name="T3" fmla="*/ 22 h 22"/>
                <a:gd name="T4" fmla="*/ 23 w 39"/>
                <a:gd name="T5" fmla="*/ 22 h 22"/>
                <a:gd name="T6" fmla="*/ 27 w 39"/>
                <a:gd name="T7" fmla="*/ 22 h 22"/>
                <a:gd name="T8" fmla="*/ 29 w 39"/>
                <a:gd name="T9" fmla="*/ 22 h 22"/>
                <a:gd name="T10" fmla="*/ 31 w 39"/>
                <a:gd name="T11" fmla="*/ 20 h 22"/>
                <a:gd name="T12" fmla="*/ 33 w 39"/>
                <a:gd name="T13" fmla="*/ 18 h 22"/>
                <a:gd name="T14" fmla="*/ 35 w 39"/>
                <a:gd name="T15" fmla="*/ 16 h 22"/>
                <a:gd name="T16" fmla="*/ 37 w 39"/>
                <a:gd name="T17" fmla="*/ 14 h 22"/>
                <a:gd name="T18" fmla="*/ 37 w 39"/>
                <a:gd name="T19" fmla="*/ 13 h 22"/>
                <a:gd name="T20" fmla="*/ 37 w 39"/>
                <a:gd name="T21" fmla="*/ 11 h 22"/>
                <a:gd name="T22" fmla="*/ 37 w 39"/>
                <a:gd name="T23" fmla="*/ 11 h 22"/>
                <a:gd name="T24" fmla="*/ 37 w 39"/>
                <a:gd name="T25" fmla="*/ 11 h 22"/>
                <a:gd name="T26" fmla="*/ 37 w 39"/>
                <a:gd name="T27" fmla="*/ 9 h 22"/>
                <a:gd name="T28" fmla="*/ 37 w 39"/>
                <a:gd name="T29" fmla="*/ 9 h 22"/>
                <a:gd name="T30" fmla="*/ 37 w 39"/>
                <a:gd name="T31" fmla="*/ 9 h 22"/>
                <a:gd name="T32" fmla="*/ 39 w 39"/>
                <a:gd name="T33" fmla="*/ 9 h 22"/>
                <a:gd name="T34" fmla="*/ 39 w 39"/>
                <a:gd name="T35" fmla="*/ 9 h 22"/>
                <a:gd name="T36" fmla="*/ 37 w 39"/>
                <a:gd name="T37" fmla="*/ 7 h 22"/>
                <a:gd name="T38" fmla="*/ 35 w 39"/>
                <a:gd name="T39" fmla="*/ 5 h 22"/>
                <a:gd name="T40" fmla="*/ 31 w 39"/>
                <a:gd name="T41" fmla="*/ 3 h 22"/>
                <a:gd name="T42" fmla="*/ 29 w 39"/>
                <a:gd name="T43" fmla="*/ 3 h 22"/>
                <a:gd name="T44" fmla="*/ 25 w 39"/>
                <a:gd name="T45" fmla="*/ 3 h 22"/>
                <a:gd name="T46" fmla="*/ 23 w 39"/>
                <a:gd name="T47" fmla="*/ 2 h 22"/>
                <a:gd name="T48" fmla="*/ 19 w 39"/>
                <a:gd name="T49" fmla="*/ 2 h 22"/>
                <a:gd name="T50" fmla="*/ 17 w 39"/>
                <a:gd name="T51" fmla="*/ 0 h 22"/>
                <a:gd name="T52" fmla="*/ 15 w 39"/>
                <a:gd name="T53" fmla="*/ 0 h 22"/>
                <a:gd name="T54" fmla="*/ 14 w 39"/>
                <a:gd name="T55" fmla="*/ 2 h 22"/>
                <a:gd name="T56" fmla="*/ 12 w 39"/>
                <a:gd name="T57" fmla="*/ 2 h 22"/>
                <a:gd name="T58" fmla="*/ 10 w 39"/>
                <a:gd name="T59" fmla="*/ 2 h 22"/>
                <a:gd name="T60" fmla="*/ 6 w 39"/>
                <a:gd name="T61" fmla="*/ 2 h 22"/>
                <a:gd name="T62" fmla="*/ 4 w 39"/>
                <a:gd name="T63" fmla="*/ 2 h 22"/>
                <a:gd name="T64" fmla="*/ 2 w 39"/>
                <a:gd name="T65" fmla="*/ 2 h 22"/>
                <a:gd name="T66" fmla="*/ 0 w 39"/>
                <a:gd name="T67" fmla="*/ 2 h 22"/>
                <a:gd name="T68" fmla="*/ 0 w 39"/>
                <a:gd name="T69" fmla="*/ 2 h 22"/>
                <a:gd name="T70" fmla="*/ 2 w 39"/>
                <a:gd name="T71" fmla="*/ 3 h 22"/>
                <a:gd name="T72" fmla="*/ 2 w 39"/>
                <a:gd name="T73" fmla="*/ 3 h 22"/>
                <a:gd name="T74" fmla="*/ 2 w 39"/>
                <a:gd name="T75" fmla="*/ 3 h 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
                <a:gd name="T115" fmla="*/ 0 h 22"/>
                <a:gd name="T116" fmla="*/ 39 w 39"/>
                <a:gd name="T117" fmla="*/ 22 h 2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 h="22">
                  <a:moveTo>
                    <a:pt x="2" y="3"/>
                  </a:moveTo>
                  <a:lnTo>
                    <a:pt x="21" y="22"/>
                  </a:lnTo>
                  <a:lnTo>
                    <a:pt x="23" y="22"/>
                  </a:lnTo>
                  <a:lnTo>
                    <a:pt x="27" y="22"/>
                  </a:lnTo>
                  <a:lnTo>
                    <a:pt x="29" y="22"/>
                  </a:lnTo>
                  <a:lnTo>
                    <a:pt x="31" y="20"/>
                  </a:lnTo>
                  <a:lnTo>
                    <a:pt x="33" y="18"/>
                  </a:lnTo>
                  <a:lnTo>
                    <a:pt x="35" y="16"/>
                  </a:lnTo>
                  <a:lnTo>
                    <a:pt x="37" y="14"/>
                  </a:lnTo>
                  <a:lnTo>
                    <a:pt x="37" y="13"/>
                  </a:lnTo>
                  <a:lnTo>
                    <a:pt x="37" y="11"/>
                  </a:lnTo>
                  <a:lnTo>
                    <a:pt x="37" y="9"/>
                  </a:lnTo>
                  <a:lnTo>
                    <a:pt x="39" y="9"/>
                  </a:lnTo>
                  <a:lnTo>
                    <a:pt x="37" y="7"/>
                  </a:lnTo>
                  <a:lnTo>
                    <a:pt x="35" y="5"/>
                  </a:lnTo>
                  <a:lnTo>
                    <a:pt x="31" y="3"/>
                  </a:lnTo>
                  <a:lnTo>
                    <a:pt x="29" y="3"/>
                  </a:lnTo>
                  <a:lnTo>
                    <a:pt x="25" y="3"/>
                  </a:lnTo>
                  <a:lnTo>
                    <a:pt x="23" y="2"/>
                  </a:lnTo>
                  <a:lnTo>
                    <a:pt x="19" y="2"/>
                  </a:lnTo>
                  <a:lnTo>
                    <a:pt x="17" y="0"/>
                  </a:lnTo>
                  <a:lnTo>
                    <a:pt x="15" y="0"/>
                  </a:lnTo>
                  <a:lnTo>
                    <a:pt x="14" y="2"/>
                  </a:lnTo>
                  <a:lnTo>
                    <a:pt x="12" y="2"/>
                  </a:lnTo>
                  <a:lnTo>
                    <a:pt x="10" y="2"/>
                  </a:lnTo>
                  <a:lnTo>
                    <a:pt x="6" y="2"/>
                  </a:lnTo>
                  <a:lnTo>
                    <a:pt x="4" y="2"/>
                  </a:lnTo>
                  <a:lnTo>
                    <a:pt x="2" y="2"/>
                  </a:lnTo>
                  <a:lnTo>
                    <a:pt x="0" y="2"/>
                  </a:lnTo>
                  <a:lnTo>
                    <a:pt x="2" y="3"/>
                  </a:lnTo>
                  <a:close/>
                </a:path>
              </a:pathLst>
            </a:custGeom>
            <a:solidFill>
              <a:srgbClr val="FCEF00"/>
            </a:solidFill>
            <a:ln w="9525">
              <a:noFill/>
              <a:round/>
              <a:headEnd/>
              <a:tailEnd/>
            </a:ln>
          </p:spPr>
          <p:txBody>
            <a:bodyPr/>
            <a:lstStyle/>
            <a:p>
              <a:endParaRPr lang="en-US"/>
            </a:p>
          </p:txBody>
        </p:sp>
        <p:sp>
          <p:nvSpPr>
            <p:cNvPr id="28" name="Freeform 23"/>
            <p:cNvSpPr>
              <a:spLocks/>
            </p:cNvSpPr>
            <p:nvPr/>
          </p:nvSpPr>
          <p:spPr bwMode="auto">
            <a:xfrm>
              <a:off x="2552" y="1704"/>
              <a:ext cx="52" cy="35"/>
            </a:xfrm>
            <a:custGeom>
              <a:avLst/>
              <a:gdLst>
                <a:gd name="T0" fmla="*/ 0 w 52"/>
                <a:gd name="T1" fmla="*/ 31 h 35"/>
                <a:gd name="T2" fmla="*/ 4 w 52"/>
                <a:gd name="T3" fmla="*/ 33 h 35"/>
                <a:gd name="T4" fmla="*/ 8 w 52"/>
                <a:gd name="T5" fmla="*/ 33 h 35"/>
                <a:gd name="T6" fmla="*/ 12 w 52"/>
                <a:gd name="T7" fmla="*/ 35 h 35"/>
                <a:gd name="T8" fmla="*/ 18 w 52"/>
                <a:gd name="T9" fmla="*/ 35 h 35"/>
                <a:gd name="T10" fmla="*/ 22 w 52"/>
                <a:gd name="T11" fmla="*/ 35 h 35"/>
                <a:gd name="T12" fmla="*/ 26 w 52"/>
                <a:gd name="T13" fmla="*/ 35 h 35"/>
                <a:gd name="T14" fmla="*/ 32 w 52"/>
                <a:gd name="T15" fmla="*/ 33 h 35"/>
                <a:gd name="T16" fmla="*/ 36 w 52"/>
                <a:gd name="T17" fmla="*/ 30 h 35"/>
                <a:gd name="T18" fmla="*/ 40 w 52"/>
                <a:gd name="T19" fmla="*/ 28 h 35"/>
                <a:gd name="T20" fmla="*/ 42 w 52"/>
                <a:gd name="T21" fmla="*/ 24 h 35"/>
                <a:gd name="T22" fmla="*/ 46 w 52"/>
                <a:gd name="T23" fmla="*/ 20 h 35"/>
                <a:gd name="T24" fmla="*/ 48 w 52"/>
                <a:gd name="T25" fmla="*/ 17 h 35"/>
                <a:gd name="T26" fmla="*/ 50 w 52"/>
                <a:gd name="T27" fmla="*/ 13 h 35"/>
                <a:gd name="T28" fmla="*/ 52 w 52"/>
                <a:gd name="T29" fmla="*/ 9 h 35"/>
                <a:gd name="T30" fmla="*/ 52 w 52"/>
                <a:gd name="T31" fmla="*/ 6 h 35"/>
                <a:gd name="T32" fmla="*/ 52 w 52"/>
                <a:gd name="T33" fmla="*/ 0 h 35"/>
                <a:gd name="T34" fmla="*/ 46 w 52"/>
                <a:gd name="T35" fmla="*/ 0 h 35"/>
                <a:gd name="T36" fmla="*/ 40 w 52"/>
                <a:gd name="T37" fmla="*/ 0 h 35"/>
                <a:gd name="T38" fmla="*/ 32 w 52"/>
                <a:gd name="T39" fmla="*/ 2 h 35"/>
                <a:gd name="T40" fmla="*/ 26 w 52"/>
                <a:gd name="T41" fmla="*/ 2 h 35"/>
                <a:gd name="T42" fmla="*/ 20 w 52"/>
                <a:gd name="T43" fmla="*/ 6 h 35"/>
                <a:gd name="T44" fmla="*/ 16 w 52"/>
                <a:gd name="T45" fmla="*/ 7 h 35"/>
                <a:gd name="T46" fmla="*/ 10 w 52"/>
                <a:gd name="T47" fmla="*/ 11 h 35"/>
                <a:gd name="T48" fmla="*/ 6 w 52"/>
                <a:gd name="T49" fmla="*/ 15 h 35"/>
                <a:gd name="T50" fmla="*/ 4 w 52"/>
                <a:gd name="T51" fmla="*/ 17 h 35"/>
                <a:gd name="T52" fmla="*/ 2 w 52"/>
                <a:gd name="T53" fmla="*/ 20 h 35"/>
                <a:gd name="T54" fmla="*/ 2 w 52"/>
                <a:gd name="T55" fmla="*/ 22 h 35"/>
                <a:gd name="T56" fmla="*/ 0 w 52"/>
                <a:gd name="T57" fmla="*/ 24 h 35"/>
                <a:gd name="T58" fmla="*/ 0 w 52"/>
                <a:gd name="T59" fmla="*/ 26 h 35"/>
                <a:gd name="T60" fmla="*/ 0 w 52"/>
                <a:gd name="T61" fmla="*/ 28 h 35"/>
                <a:gd name="T62" fmla="*/ 0 w 52"/>
                <a:gd name="T63" fmla="*/ 30 h 35"/>
                <a:gd name="T64" fmla="*/ 0 w 52"/>
                <a:gd name="T65" fmla="*/ 31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
                <a:gd name="T100" fmla="*/ 0 h 35"/>
                <a:gd name="T101" fmla="*/ 52 w 52"/>
                <a:gd name="T102" fmla="*/ 35 h 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 h="35">
                  <a:moveTo>
                    <a:pt x="0" y="31"/>
                  </a:moveTo>
                  <a:lnTo>
                    <a:pt x="4" y="33"/>
                  </a:lnTo>
                  <a:lnTo>
                    <a:pt x="8" y="33"/>
                  </a:lnTo>
                  <a:lnTo>
                    <a:pt x="12" y="35"/>
                  </a:lnTo>
                  <a:lnTo>
                    <a:pt x="18" y="35"/>
                  </a:lnTo>
                  <a:lnTo>
                    <a:pt x="22" y="35"/>
                  </a:lnTo>
                  <a:lnTo>
                    <a:pt x="26" y="35"/>
                  </a:lnTo>
                  <a:lnTo>
                    <a:pt x="32" y="33"/>
                  </a:lnTo>
                  <a:lnTo>
                    <a:pt x="36" y="30"/>
                  </a:lnTo>
                  <a:lnTo>
                    <a:pt x="40" y="28"/>
                  </a:lnTo>
                  <a:lnTo>
                    <a:pt x="42" y="24"/>
                  </a:lnTo>
                  <a:lnTo>
                    <a:pt x="46" y="20"/>
                  </a:lnTo>
                  <a:lnTo>
                    <a:pt x="48" y="17"/>
                  </a:lnTo>
                  <a:lnTo>
                    <a:pt x="50" y="13"/>
                  </a:lnTo>
                  <a:lnTo>
                    <a:pt x="52" y="9"/>
                  </a:lnTo>
                  <a:lnTo>
                    <a:pt x="52" y="6"/>
                  </a:lnTo>
                  <a:lnTo>
                    <a:pt x="52" y="0"/>
                  </a:lnTo>
                  <a:lnTo>
                    <a:pt x="46" y="0"/>
                  </a:lnTo>
                  <a:lnTo>
                    <a:pt x="40" y="0"/>
                  </a:lnTo>
                  <a:lnTo>
                    <a:pt x="32" y="2"/>
                  </a:lnTo>
                  <a:lnTo>
                    <a:pt x="26" y="2"/>
                  </a:lnTo>
                  <a:lnTo>
                    <a:pt x="20" y="6"/>
                  </a:lnTo>
                  <a:lnTo>
                    <a:pt x="16" y="7"/>
                  </a:lnTo>
                  <a:lnTo>
                    <a:pt x="10" y="11"/>
                  </a:lnTo>
                  <a:lnTo>
                    <a:pt x="6" y="15"/>
                  </a:lnTo>
                  <a:lnTo>
                    <a:pt x="4" y="17"/>
                  </a:lnTo>
                  <a:lnTo>
                    <a:pt x="2" y="20"/>
                  </a:lnTo>
                  <a:lnTo>
                    <a:pt x="2" y="22"/>
                  </a:lnTo>
                  <a:lnTo>
                    <a:pt x="0" y="24"/>
                  </a:lnTo>
                  <a:lnTo>
                    <a:pt x="0" y="26"/>
                  </a:lnTo>
                  <a:lnTo>
                    <a:pt x="0" y="28"/>
                  </a:lnTo>
                  <a:lnTo>
                    <a:pt x="0" y="30"/>
                  </a:lnTo>
                  <a:lnTo>
                    <a:pt x="0" y="31"/>
                  </a:lnTo>
                  <a:close/>
                </a:path>
              </a:pathLst>
            </a:custGeom>
            <a:solidFill>
              <a:srgbClr val="FCEF00"/>
            </a:solidFill>
            <a:ln w="9525">
              <a:noFill/>
              <a:round/>
              <a:headEnd/>
              <a:tailEnd/>
            </a:ln>
          </p:spPr>
          <p:txBody>
            <a:bodyPr/>
            <a:lstStyle/>
            <a:p>
              <a:endParaRPr lang="en-US"/>
            </a:p>
          </p:txBody>
        </p:sp>
        <p:sp>
          <p:nvSpPr>
            <p:cNvPr id="29" name="Freeform 24"/>
            <p:cNvSpPr>
              <a:spLocks/>
            </p:cNvSpPr>
            <p:nvPr/>
          </p:nvSpPr>
          <p:spPr bwMode="auto">
            <a:xfrm>
              <a:off x="2547" y="1569"/>
              <a:ext cx="11" cy="37"/>
            </a:xfrm>
            <a:custGeom>
              <a:avLst/>
              <a:gdLst>
                <a:gd name="T0" fmla="*/ 0 w 11"/>
                <a:gd name="T1" fmla="*/ 24 h 37"/>
                <a:gd name="T2" fmla="*/ 5 w 11"/>
                <a:gd name="T3" fmla="*/ 33 h 37"/>
                <a:gd name="T4" fmla="*/ 11 w 11"/>
                <a:gd name="T5" fmla="*/ 37 h 37"/>
                <a:gd name="T6" fmla="*/ 9 w 11"/>
                <a:gd name="T7" fmla="*/ 33 h 37"/>
                <a:gd name="T8" fmla="*/ 7 w 11"/>
                <a:gd name="T9" fmla="*/ 29 h 37"/>
                <a:gd name="T10" fmla="*/ 5 w 11"/>
                <a:gd name="T11" fmla="*/ 26 h 37"/>
                <a:gd name="T12" fmla="*/ 5 w 11"/>
                <a:gd name="T13" fmla="*/ 22 h 37"/>
                <a:gd name="T14" fmla="*/ 5 w 11"/>
                <a:gd name="T15" fmla="*/ 18 h 37"/>
                <a:gd name="T16" fmla="*/ 3 w 11"/>
                <a:gd name="T17" fmla="*/ 15 h 37"/>
                <a:gd name="T18" fmla="*/ 3 w 11"/>
                <a:gd name="T19" fmla="*/ 11 h 37"/>
                <a:gd name="T20" fmla="*/ 3 w 11"/>
                <a:gd name="T21" fmla="*/ 5 h 37"/>
                <a:gd name="T22" fmla="*/ 5 w 11"/>
                <a:gd name="T23" fmla="*/ 0 h 37"/>
                <a:gd name="T24" fmla="*/ 3 w 11"/>
                <a:gd name="T25" fmla="*/ 3 h 37"/>
                <a:gd name="T26" fmla="*/ 1 w 11"/>
                <a:gd name="T27" fmla="*/ 5 h 37"/>
                <a:gd name="T28" fmla="*/ 1 w 11"/>
                <a:gd name="T29" fmla="*/ 9 h 37"/>
                <a:gd name="T30" fmla="*/ 0 w 11"/>
                <a:gd name="T31" fmla="*/ 11 h 37"/>
                <a:gd name="T32" fmla="*/ 0 w 11"/>
                <a:gd name="T33" fmla="*/ 15 h 37"/>
                <a:gd name="T34" fmla="*/ 0 w 11"/>
                <a:gd name="T35" fmla="*/ 18 h 37"/>
                <a:gd name="T36" fmla="*/ 0 w 11"/>
                <a:gd name="T37" fmla="*/ 20 h 37"/>
                <a:gd name="T38" fmla="*/ 0 w 11"/>
                <a:gd name="T39" fmla="*/ 24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
                <a:gd name="T61" fmla="*/ 0 h 37"/>
                <a:gd name="T62" fmla="*/ 11 w 11"/>
                <a:gd name="T63" fmla="*/ 37 h 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 h="37">
                  <a:moveTo>
                    <a:pt x="0" y="24"/>
                  </a:moveTo>
                  <a:lnTo>
                    <a:pt x="5" y="33"/>
                  </a:lnTo>
                  <a:lnTo>
                    <a:pt x="11" y="37"/>
                  </a:lnTo>
                  <a:lnTo>
                    <a:pt x="9" y="33"/>
                  </a:lnTo>
                  <a:lnTo>
                    <a:pt x="7" y="29"/>
                  </a:lnTo>
                  <a:lnTo>
                    <a:pt x="5" y="26"/>
                  </a:lnTo>
                  <a:lnTo>
                    <a:pt x="5" y="22"/>
                  </a:lnTo>
                  <a:lnTo>
                    <a:pt x="5" y="18"/>
                  </a:lnTo>
                  <a:lnTo>
                    <a:pt x="3" y="15"/>
                  </a:lnTo>
                  <a:lnTo>
                    <a:pt x="3" y="11"/>
                  </a:lnTo>
                  <a:lnTo>
                    <a:pt x="3" y="5"/>
                  </a:lnTo>
                  <a:lnTo>
                    <a:pt x="5" y="0"/>
                  </a:lnTo>
                  <a:lnTo>
                    <a:pt x="3" y="3"/>
                  </a:lnTo>
                  <a:lnTo>
                    <a:pt x="1" y="5"/>
                  </a:lnTo>
                  <a:lnTo>
                    <a:pt x="1" y="9"/>
                  </a:lnTo>
                  <a:lnTo>
                    <a:pt x="0" y="11"/>
                  </a:lnTo>
                  <a:lnTo>
                    <a:pt x="0" y="15"/>
                  </a:lnTo>
                  <a:lnTo>
                    <a:pt x="0" y="18"/>
                  </a:lnTo>
                  <a:lnTo>
                    <a:pt x="0" y="20"/>
                  </a:lnTo>
                  <a:lnTo>
                    <a:pt x="0" y="24"/>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2578" y="1650"/>
              <a:ext cx="40" cy="43"/>
            </a:xfrm>
            <a:custGeom>
              <a:avLst/>
              <a:gdLst>
                <a:gd name="T0" fmla="*/ 0 w 40"/>
                <a:gd name="T1" fmla="*/ 34 h 43"/>
                <a:gd name="T2" fmla="*/ 4 w 40"/>
                <a:gd name="T3" fmla="*/ 43 h 43"/>
                <a:gd name="T4" fmla="*/ 8 w 40"/>
                <a:gd name="T5" fmla="*/ 43 h 43"/>
                <a:gd name="T6" fmla="*/ 10 w 40"/>
                <a:gd name="T7" fmla="*/ 43 h 43"/>
                <a:gd name="T8" fmla="*/ 14 w 40"/>
                <a:gd name="T9" fmla="*/ 43 h 43"/>
                <a:gd name="T10" fmla="*/ 18 w 40"/>
                <a:gd name="T11" fmla="*/ 41 h 43"/>
                <a:gd name="T12" fmla="*/ 20 w 40"/>
                <a:gd name="T13" fmla="*/ 41 h 43"/>
                <a:gd name="T14" fmla="*/ 24 w 40"/>
                <a:gd name="T15" fmla="*/ 39 h 43"/>
                <a:gd name="T16" fmla="*/ 26 w 40"/>
                <a:gd name="T17" fmla="*/ 37 h 43"/>
                <a:gd name="T18" fmla="*/ 28 w 40"/>
                <a:gd name="T19" fmla="*/ 34 h 43"/>
                <a:gd name="T20" fmla="*/ 32 w 40"/>
                <a:gd name="T21" fmla="*/ 32 h 43"/>
                <a:gd name="T22" fmla="*/ 34 w 40"/>
                <a:gd name="T23" fmla="*/ 28 h 43"/>
                <a:gd name="T24" fmla="*/ 36 w 40"/>
                <a:gd name="T25" fmla="*/ 24 h 43"/>
                <a:gd name="T26" fmla="*/ 38 w 40"/>
                <a:gd name="T27" fmla="*/ 21 h 43"/>
                <a:gd name="T28" fmla="*/ 38 w 40"/>
                <a:gd name="T29" fmla="*/ 17 h 43"/>
                <a:gd name="T30" fmla="*/ 40 w 40"/>
                <a:gd name="T31" fmla="*/ 11 h 43"/>
                <a:gd name="T32" fmla="*/ 40 w 40"/>
                <a:gd name="T33" fmla="*/ 8 h 43"/>
                <a:gd name="T34" fmla="*/ 40 w 40"/>
                <a:gd name="T35" fmla="*/ 2 h 43"/>
                <a:gd name="T36" fmla="*/ 40 w 40"/>
                <a:gd name="T37" fmla="*/ 2 h 43"/>
                <a:gd name="T38" fmla="*/ 40 w 40"/>
                <a:gd name="T39" fmla="*/ 2 h 43"/>
                <a:gd name="T40" fmla="*/ 38 w 40"/>
                <a:gd name="T41" fmla="*/ 0 h 43"/>
                <a:gd name="T42" fmla="*/ 38 w 40"/>
                <a:gd name="T43" fmla="*/ 0 h 43"/>
                <a:gd name="T44" fmla="*/ 38 w 40"/>
                <a:gd name="T45" fmla="*/ 0 h 43"/>
                <a:gd name="T46" fmla="*/ 38 w 40"/>
                <a:gd name="T47" fmla="*/ 0 h 43"/>
                <a:gd name="T48" fmla="*/ 38 w 40"/>
                <a:gd name="T49" fmla="*/ 0 h 43"/>
                <a:gd name="T50" fmla="*/ 38 w 40"/>
                <a:gd name="T51" fmla="*/ 0 h 43"/>
                <a:gd name="T52" fmla="*/ 34 w 40"/>
                <a:gd name="T53" fmla="*/ 0 h 43"/>
                <a:gd name="T54" fmla="*/ 28 w 40"/>
                <a:gd name="T55" fmla="*/ 2 h 43"/>
                <a:gd name="T56" fmla="*/ 24 w 40"/>
                <a:gd name="T57" fmla="*/ 4 h 43"/>
                <a:gd name="T58" fmla="*/ 18 w 40"/>
                <a:gd name="T59" fmla="*/ 6 h 43"/>
                <a:gd name="T60" fmla="*/ 14 w 40"/>
                <a:gd name="T61" fmla="*/ 8 h 43"/>
                <a:gd name="T62" fmla="*/ 10 w 40"/>
                <a:gd name="T63" fmla="*/ 11 h 43"/>
                <a:gd name="T64" fmla="*/ 6 w 40"/>
                <a:gd name="T65" fmla="*/ 15 h 43"/>
                <a:gd name="T66" fmla="*/ 4 w 40"/>
                <a:gd name="T67" fmla="*/ 19 h 43"/>
                <a:gd name="T68" fmla="*/ 2 w 40"/>
                <a:gd name="T69" fmla="*/ 21 h 43"/>
                <a:gd name="T70" fmla="*/ 2 w 40"/>
                <a:gd name="T71" fmla="*/ 22 h 43"/>
                <a:gd name="T72" fmla="*/ 2 w 40"/>
                <a:gd name="T73" fmla="*/ 24 h 43"/>
                <a:gd name="T74" fmla="*/ 2 w 40"/>
                <a:gd name="T75" fmla="*/ 26 h 43"/>
                <a:gd name="T76" fmla="*/ 2 w 40"/>
                <a:gd name="T77" fmla="*/ 28 h 43"/>
                <a:gd name="T78" fmla="*/ 0 w 40"/>
                <a:gd name="T79" fmla="*/ 30 h 43"/>
                <a:gd name="T80" fmla="*/ 0 w 40"/>
                <a:gd name="T81" fmla="*/ 32 h 43"/>
                <a:gd name="T82" fmla="*/ 0 w 40"/>
                <a:gd name="T83" fmla="*/ 34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
                <a:gd name="T127" fmla="*/ 0 h 43"/>
                <a:gd name="T128" fmla="*/ 40 w 40"/>
                <a:gd name="T129" fmla="*/ 43 h 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 h="43">
                  <a:moveTo>
                    <a:pt x="0" y="34"/>
                  </a:moveTo>
                  <a:lnTo>
                    <a:pt x="4" y="43"/>
                  </a:lnTo>
                  <a:lnTo>
                    <a:pt x="8" y="43"/>
                  </a:lnTo>
                  <a:lnTo>
                    <a:pt x="10" y="43"/>
                  </a:lnTo>
                  <a:lnTo>
                    <a:pt x="14" y="43"/>
                  </a:lnTo>
                  <a:lnTo>
                    <a:pt x="18" y="41"/>
                  </a:lnTo>
                  <a:lnTo>
                    <a:pt x="20" y="41"/>
                  </a:lnTo>
                  <a:lnTo>
                    <a:pt x="24" y="39"/>
                  </a:lnTo>
                  <a:lnTo>
                    <a:pt x="26" y="37"/>
                  </a:lnTo>
                  <a:lnTo>
                    <a:pt x="28" y="34"/>
                  </a:lnTo>
                  <a:lnTo>
                    <a:pt x="32" y="32"/>
                  </a:lnTo>
                  <a:lnTo>
                    <a:pt x="34" y="28"/>
                  </a:lnTo>
                  <a:lnTo>
                    <a:pt x="36" y="24"/>
                  </a:lnTo>
                  <a:lnTo>
                    <a:pt x="38" y="21"/>
                  </a:lnTo>
                  <a:lnTo>
                    <a:pt x="38" y="17"/>
                  </a:lnTo>
                  <a:lnTo>
                    <a:pt x="40" y="11"/>
                  </a:lnTo>
                  <a:lnTo>
                    <a:pt x="40" y="8"/>
                  </a:lnTo>
                  <a:lnTo>
                    <a:pt x="40" y="2"/>
                  </a:lnTo>
                  <a:lnTo>
                    <a:pt x="38" y="0"/>
                  </a:lnTo>
                  <a:lnTo>
                    <a:pt x="34" y="0"/>
                  </a:lnTo>
                  <a:lnTo>
                    <a:pt x="28" y="2"/>
                  </a:lnTo>
                  <a:lnTo>
                    <a:pt x="24" y="4"/>
                  </a:lnTo>
                  <a:lnTo>
                    <a:pt x="18" y="6"/>
                  </a:lnTo>
                  <a:lnTo>
                    <a:pt x="14" y="8"/>
                  </a:lnTo>
                  <a:lnTo>
                    <a:pt x="10" y="11"/>
                  </a:lnTo>
                  <a:lnTo>
                    <a:pt x="6" y="15"/>
                  </a:lnTo>
                  <a:lnTo>
                    <a:pt x="4" y="19"/>
                  </a:lnTo>
                  <a:lnTo>
                    <a:pt x="2" y="21"/>
                  </a:lnTo>
                  <a:lnTo>
                    <a:pt x="2" y="22"/>
                  </a:lnTo>
                  <a:lnTo>
                    <a:pt x="2" y="24"/>
                  </a:lnTo>
                  <a:lnTo>
                    <a:pt x="2" y="26"/>
                  </a:lnTo>
                  <a:lnTo>
                    <a:pt x="2" y="28"/>
                  </a:lnTo>
                  <a:lnTo>
                    <a:pt x="0" y="30"/>
                  </a:lnTo>
                  <a:lnTo>
                    <a:pt x="0" y="32"/>
                  </a:lnTo>
                  <a:lnTo>
                    <a:pt x="0" y="34"/>
                  </a:lnTo>
                  <a:close/>
                </a:path>
              </a:pathLst>
            </a:custGeom>
            <a:solidFill>
              <a:srgbClr val="FCEF00"/>
            </a:solidFill>
            <a:ln w="9525">
              <a:noFill/>
              <a:round/>
              <a:headEnd/>
              <a:tailEnd/>
            </a:ln>
          </p:spPr>
          <p:txBody>
            <a:bodyPr/>
            <a:lstStyle/>
            <a:p>
              <a:endParaRPr lang="en-US"/>
            </a:p>
          </p:txBody>
        </p:sp>
        <p:sp>
          <p:nvSpPr>
            <p:cNvPr id="31" name="Freeform 26"/>
            <p:cNvSpPr>
              <a:spLocks/>
            </p:cNvSpPr>
            <p:nvPr/>
          </p:nvSpPr>
          <p:spPr bwMode="auto">
            <a:xfrm>
              <a:off x="2562" y="1560"/>
              <a:ext cx="36" cy="48"/>
            </a:xfrm>
            <a:custGeom>
              <a:avLst/>
              <a:gdLst>
                <a:gd name="T0" fmla="*/ 0 w 36"/>
                <a:gd name="T1" fmla="*/ 24 h 48"/>
                <a:gd name="T2" fmla="*/ 2 w 36"/>
                <a:gd name="T3" fmla="*/ 27 h 48"/>
                <a:gd name="T4" fmla="*/ 2 w 36"/>
                <a:gd name="T5" fmla="*/ 31 h 48"/>
                <a:gd name="T6" fmla="*/ 4 w 36"/>
                <a:gd name="T7" fmla="*/ 35 h 48"/>
                <a:gd name="T8" fmla="*/ 6 w 36"/>
                <a:gd name="T9" fmla="*/ 37 h 48"/>
                <a:gd name="T10" fmla="*/ 8 w 36"/>
                <a:gd name="T11" fmla="*/ 40 h 48"/>
                <a:gd name="T12" fmla="*/ 10 w 36"/>
                <a:gd name="T13" fmla="*/ 44 h 48"/>
                <a:gd name="T14" fmla="*/ 14 w 36"/>
                <a:gd name="T15" fmla="*/ 46 h 48"/>
                <a:gd name="T16" fmla="*/ 16 w 36"/>
                <a:gd name="T17" fmla="*/ 48 h 48"/>
                <a:gd name="T18" fmla="*/ 34 w 36"/>
                <a:gd name="T19" fmla="*/ 38 h 48"/>
                <a:gd name="T20" fmla="*/ 36 w 36"/>
                <a:gd name="T21" fmla="*/ 35 h 48"/>
                <a:gd name="T22" fmla="*/ 36 w 36"/>
                <a:gd name="T23" fmla="*/ 29 h 48"/>
                <a:gd name="T24" fmla="*/ 36 w 36"/>
                <a:gd name="T25" fmla="*/ 25 h 48"/>
                <a:gd name="T26" fmla="*/ 36 w 36"/>
                <a:gd name="T27" fmla="*/ 22 h 48"/>
                <a:gd name="T28" fmla="*/ 36 w 36"/>
                <a:gd name="T29" fmla="*/ 16 h 48"/>
                <a:gd name="T30" fmla="*/ 34 w 36"/>
                <a:gd name="T31" fmla="*/ 12 h 48"/>
                <a:gd name="T32" fmla="*/ 32 w 36"/>
                <a:gd name="T33" fmla="*/ 9 h 48"/>
                <a:gd name="T34" fmla="*/ 28 w 36"/>
                <a:gd name="T35" fmla="*/ 5 h 48"/>
                <a:gd name="T36" fmla="*/ 26 w 36"/>
                <a:gd name="T37" fmla="*/ 5 h 48"/>
                <a:gd name="T38" fmla="*/ 26 w 36"/>
                <a:gd name="T39" fmla="*/ 3 h 48"/>
                <a:gd name="T40" fmla="*/ 24 w 36"/>
                <a:gd name="T41" fmla="*/ 1 h 48"/>
                <a:gd name="T42" fmla="*/ 22 w 36"/>
                <a:gd name="T43" fmla="*/ 1 h 48"/>
                <a:gd name="T44" fmla="*/ 20 w 36"/>
                <a:gd name="T45" fmla="*/ 1 h 48"/>
                <a:gd name="T46" fmla="*/ 18 w 36"/>
                <a:gd name="T47" fmla="*/ 0 h 48"/>
                <a:gd name="T48" fmla="*/ 16 w 36"/>
                <a:gd name="T49" fmla="*/ 0 h 48"/>
                <a:gd name="T50" fmla="*/ 14 w 36"/>
                <a:gd name="T51" fmla="*/ 0 h 48"/>
                <a:gd name="T52" fmla="*/ 4 w 36"/>
                <a:gd name="T53" fmla="*/ 9 h 48"/>
                <a:gd name="T54" fmla="*/ 0 w 36"/>
                <a:gd name="T55" fmla="*/ 24 h 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
                <a:gd name="T85" fmla="*/ 0 h 48"/>
                <a:gd name="T86" fmla="*/ 36 w 36"/>
                <a:gd name="T87" fmla="*/ 48 h 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 h="48">
                  <a:moveTo>
                    <a:pt x="0" y="24"/>
                  </a:moveTo>
                  <a:lnTo>
                    <a:pt x="2" y="27"/>
                  </a:lnTo>
                  <a:lnTo>
                    <a:pt x="2" y="31"/>
                  </a:lnTo>
                  <a:lnTo>
                    <a:pt x="4" y="35"/>
                  </a:lnTo>
                  <a:lnTo>
                    <a:pt x="6" y="37"/>
                  </a:lnTo>
                  <a:lnTo>
                    <a:pt x="8" y="40"/>
                  </a:lnTo>
                  <a:lnTo>
                    <a:pt x="10" y="44"/>
                  </a:lnTo>
                  <a:lnTo>
                    <a:pt x="14" y="46"/>
                  </a:lnTo>
                  <a:lnTo>
                    <a:pt x="16" y="48"/>
                  </a:lnTo>
                  <a:lnTo>
                    <a:pt x="34" y="38"/>
                  </a:lnTo>
                  <a:lnTo>
                    <a:pt x="36" y="35"/>
                  </a:lnTo>
                  <a:lnTo>
                    <a:pt x="36" y="29"/>
                  </a:lnTo>
                  <a:lnTo>
                    <a:pt x="36" y="25"/>
                  </a:lnTo>
                  <a:lnTo>
                    <a:pt x="36" y="22"/>
                  </a:lnTo>
                  <a:lnTo>
                    <a:pt x="36" y="16"/>
                  </a:lnTo>
                  <a:lnTo>
                    <a:pt x="34" y="12"/>
                  </a:lnTo>
                  <a:lnTo>
                    <a:pt x="32" y="9"/>
                  </a:lnTo>
                  <a:lnTo>
                    <a:pt x="28" y="5"/>
                  </a:lnTo>
                  <a:lnTo>
                    <a:pt x="26" y="5"/>
                  </a:lnTo>
                  <a:lnTo>
                    <a:pt x="26" y="3"/>
                  </a:lnTo>
                  <a:lnTo>
                    <a:pt x="24" y="1"/>
                  </a:lnTo>
                  <a:lnTo>
                    <a:pt x="22" y="1"/>
                  </a:lnTo>
                  <a:lnTo>
                    <a:pt x="20" y="1"/>
                  </a:lnTo>
                  <a:lnTo>
                    <a:pt x="18" y="0"/>
                  </a:lnTo>
                  <a:lnTo>
                    <a:pt x="16" y="0"/>
                  </a:lnTo>
                  <a:lnTo>
                    <a:pt x="14" y="0"/>
                  </a:lnTo>
                  <a:lnTo>
                    <a:pt x="4" y="9"/>
                  </a:lnTo>
                  <a:lnTo>
                    <a:pt x="0" y="24"/>
                  </a:lnTo>
                  <a:close/>
                </a:path>
              </a:pathLst>
            </a:custGeom>
            <a:solidFill>
              <a:srgbClr val="FCEF00"/>
            </a:solidFill>
            <a:ln w="9525">
              <a:noFill/>
              <a:round/>
              <a:headEnd/>
              <a:tailEnd/>
            </a:ln>
          </p:spPr>
          <p:txBody>
            <a:bodyPr/>
            <a:lstStyle/>
            <a:p>
              <a:endParaRPr lang="en-US"/>
            </a:p>
          </p:txBody>
        </p:sp>
        <p:sp>
          <p:nvSpPr>
            <p:cNvPr id="32" name="Freeform 27"/>
            <p:cNvSpPr>
              <a:spLocks/>
            </p:cNvSpPr>
            <p:nvPr/>
          </p:nvSpPr>
          <p:spPr bwMode="auto">
            <a:xfrm>
              <a:off x="2543" y="1463"/>
              <a:ext cx="31" cy="50"/>
            </a:xfrm>
            <a:custGeom>
              <a:avLst/>
              <a:gdLst>
                <a:gd name="T0" fmla="*/ 0 w 31"/>
                <a:gd name="T1" fmla="*/ 37 h 50"/>
                <a:gd name="T2" fmla="*/ 5 w 31"/>
                <a:gd name="T3" fmla="*/ 50 h 50"/>
                <a:gd name="T4" fmla="*/ 31 w 31"/>
                <a:gd name="T5" fmla="*/ 48 h 50"/>
                <a:gd name="T6" fmla="*/ 31 w 31"/>
                <a:gd name="T7" fmla="*/ 48 h 50"/>
                <a:gd name="T8" fmla="*/ 31 w 31"/>
                <a:gd name="T9" fmla="*/ 47 h 50"/>
                <a:gd name="T10" fmla="*/ 31 w 31"/>
                <a:gd name="T11" fmla="*/ 47 h 50"/>
                <a:gd name="T12" fmla="*/ 31 w 31"/>
                <a:gd name="T13" fmla="*/ 47 h 50"/>
                <a:gd name="T14" fmla="*/ 31 w 31"/>
                <a:gd name="T15" fmla="*/ 47 h 50"/>
                <a:gd name="T16" fmla="*/ 31 w 31"/>
                <a:gd name="T17" fmla="*/ 47 h 50"/>
                <a:gd name="T18" fmla="*/ 31 w 31"/>
                <a:gd name="T19" fmla="*/ 47 h 50"/>
                <a:gd name="T20" fmla="*/ 31 w 31"/>
                <a:gd name="T21" fmla="*/ 47 h 50"/>
                <a:gd name="T22" fmla="*/ 13 w 31"/>
                <a:gd name="T23" fmla="*/ 0 h 50"/>
                <a:gd name="T24" fmla="*/ 11 w 31"/>
                <a:gd name="T25" fmla="*/ 0 h 50"/>
                <a:gd name="T26" fmla="*/ 9 w 31"/>
                <a:gd name="T27" fmla="*/ 2 h 50"/>
                <a:gd name="T28" fmla="*/ 7 w 31"/>
                <a:gd name="T29" fmla="*/ 4 h 50"/>
                <a:gd name="T30" fmla="*/ 7 w 31"/>
                <a:gd name="T31" fmla="*/ 6 h 50"/>
                <a:gd name="T32" fmla="*/ 5 w 31"/>
                <a:gd name="T33" fmla="*/ 8 h 50"/>
                <a:gd name="T34" fmla="*/ 4 w 31"/>
                <a:gd name="T35" fmla="*/ 10 h 50"/>
                <a:gd name="T36" fmla="*/ 2 w 31"/>
                <a:gd name="T37" fmla="*/ 11 h 50"/>
                <a:gd name="T38" fmla="*/ 2 w 31"/>
                <a:gd name="T39" fmla="*/ 15 h 50"/>
                <a:gd name="T40" fmla="*/ 0 w 31"/>
                <a:gd name="T41" fmla="*/ 17 h 50"/>
                <a:gd name="T42" fmla="*/ 0 w 31"/>
                <a:gd name="T43" fmla="*/ 21 h 50"/>
                <a:gd name="T44" fmla="*/ 0 w 31"/>
                <a:gd name="T45" fmla="*/ 22 h 50"/>
                <a:gd name="T46" fmla="*/ 0 w 31"/>
                <a:gd name="T47" fmla="*/ 26 h 50"/>
                <a:gd name="T48" fmla="*/ 0 w 31"/>
                <a:gd name="T49" fmla="*/ 28 h 50"/>
                <a:gd name="T50" fmla="*/ 0 w 31"/>
                <a:gd name="T51" fmla="*/ 32 h 50"/>
                <a:gd name="T52" fmla="*/ 0 w 31"/>
                <a:gd name="T53" fmla="*/ 34 h 50"/>
                <a:gd name="T54" fmla="*/ 0 w 31"/>
                <a:gd name="T55" fmla="*/ 37 h 5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
                <a:gd name="T85" fmla="*/ 0 h 50"/>
                <a:gd name="T86" fmla="*/ 31 w 31"/>
                <a:gd name="T87" fmla="*/ 50 h 5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 h="50">
                  <a:moveTo>
                    <a:pt x="0" y="37"/>
                  </a:moveTo>
                  <a:lnTo>
                    <a:pt x="5" y="50"/>
                  </a:lnTo>
                  <a:lnTo>
                    <a:pt x="31" y="48"/>
                  </a:lnTo>
                  <a:lnTo>
                    <a:pt x="31" y="47"/>
                  </a:lnTo>
                  <a:lnTo>
                    <a:pt x="13" y="0"/>
                  </a:lnTo>
                  <a:lnTo>
                    <a:pt x="11" y="0"/>
                  </a:lnTo>
                  <a:lnTo>
                    <a:pt x="9" y="2"/>
                  </a:lnTo>
                  <a:lnTo>
                    <a:pt x="7" y="4"/>
                  </a:lnTo>
                  <a:lnTo>
                    <a:pt x="7" y="6"/>
                  </a:lnTo>
                  <a:lnTo>
                    <a:pt x="5" y="8"/>
                  </a:lnTo>
                  <a:lnTo>
                    <a:pt x="4" y="10"/>
                  </a:lnTo>
                  <a:lnTo>
                    <a:pt x="2" y="11"/>
                  </a:lnTo>
                  <a:lnTo>
                    <a:pt x="2" y="15"/>
                  </a:lnTo>
                  <a:lnTo>
                    <a:pt x="0" y="17"/>
                  </a:lnTo>
                  <a:lnTo>
                    <a:pt x="0" y="21"/>
                  </a:lnTo>
                  <a:lnTo>
                    <a:pt x="0" y="22"/>
                  </a:lnTo>
                  <a:lnTo>
                    <a:pt x="0" y="26"/>
                  </a:lnTo>
                  <a:lnTo>
                    <a:pt x="0" y="28"/>
                  </a:lnTo>
                  <a:lnTo>
                    <a:pt x="0" y="32"/>
                  </a:lnTo>
                  <a:lnTo>
                    <a:pt x="0" y="34"/>
                  </a:lnTo>
                  <a:lnTo>
                    <a:pt x="0" y="37"/>
                  </a:lnTo>
                  <a:close/>
                </a:path>
              </a:pathLst>
            </a:custGeom>
            <a:solidFill>
              <a:srgbClr val="FCEF00"/>
            </a:solidFill>
            <a:ln w="9525">
              <a:noFill/>
              <a:round/>
              <a:headEnd/>
              <a:tailEnd/>
            </a:ln>
          </p:spPr>
          <p:txBody>
            <a:bodyPr/>
            <a:lstStyle/>
            <a:p>
              <a:endParaRPr lang="en-US"/>
            </a:p>
          </p:txBody>
        </p:sp>
        <p:sp>
          <p:nvSpPr>
            <p:cNvPr id="33" name="Freeform 28"/>
            <p:cNvSpPr>
              <a:spLocks/>
            </p:cNvSpPr>
            <p:nvPr/>
          </p:nvSpPr>
          <p:spPr bwMode="auto">
            <a:xfrm>
              <a:off x="2586" y="1604"/>
              <a:ext cx="32" cy="41"/>
            </a:xfrm>
            <a:custGeom>
              <a:avLst/>
              <a:gdLst>
                <a:gd name="T0" fmla="*/ 0 w 32"/>
                <a:gd name="T1" fmla="*/ 33 h 41"/>
                <a:gd name="T2" fmla="*/ 4 w 32"/>
                <a:gd name="T3" fmla="*/ 41 h 41"/>
                <a:gd name="T4" fmla="*/ 26 w 32"/>
                <a:gd name="T5" fmla="*/ 37 h 41"/>
                <a:gd name="T6" fmla="*/ 28 w 32"/>
                <a:gd name="T7" fmla="*/ 35 h 41"/>
                <a:gd name="T8" fmla="*/ 28 w 32"/>
                <a:gd name="T9" fmla="*/ 31 h 41"/>
                <a:gd name="T10" fmla="*/ 30 w 32"/>
                <a:gd name="T11" fmla="*/ 28 h 41"/>
                <a:gd name="T12" fmla="*/ 30 w 32"/>
                <a:gd name="T13" fmla="*/ 24 h 41"/>
                <a:gd name="T14" fmla="*/ 32 w 32"/>
                <a:gd name="T15" fmla="*/ 20 h 41"/>
                <a:gd name="T16" fmla="*/ 32 w 32"/>
                <a:gd name="T17" fmla="*/ 17 h 41"/>
                <a:gd name="T18" fmla="*/ 30 w 32"/>
                <a:gd name="T19" fmla="*/ 13 h 41"/>
                <a:gd name="T20" fmla="*/ 30 w 32"/>
                <a:gd name="T21" fmla="*/ 9 h 41"/>
                <a:gd name="T22" fmla="*/ 28 w 32"/>
                <a:gd name="T23" fmla="*/ 7 h 41"/>
                <a:gd name="T24" fmla="*/ 28 w 32"/>
                <a:gd name="T25" fmla="*/ 7 h 41"/>
                <a:gd name="T26" fmla="*/ 26 w 32"/>
                <a:gd name="T27" fmla="*/ 6 h 41"/>
                <a:gd name="T28" fmla="*/ 26 w 32"/>
                <a:gd name="T29" fmla="*/ 4 h 41"/>
                <a:gd name="T30" fmla="*/ 26 w 32"/>
                <a:gd name="T31" fmla="*/ 4 h 41"/>
                <a:gd name="T32" fmla="*/ 24 w 32"/>
                <a:gd name="T33" fmla="*/ 2 h 41"/>
                <a:gd name="T34" fmla="*/ 24 w 32"/>
                <a:gd name="T35" fmla="*/ 0 h 41"/>
                <a:gd name="T36" fmla="*/ 24 w 32"/>
                <a:gd name="T37" fmla="*/ 0 h 41"/>
                <a:gd name="T38" fmla="*/ 20 w 32"/>
                <a:gd name="T39" fmla="*/ 0 h 41"/>
                <a:gd name="T40" fmla="*/ 16 w 32"/>
                <a:gd name="T41" fmla="*/ 2 h 41"/>
                <a:gd name="T42" fmla="*/ 14 w 32"/>
                <a:gd name="T43" fmla="*/ 4 h 41"/>
                <a:gd name="T44" fmla="*/ 10 w 32"/>
                <a:gd name="T45" fmla="*/ 7 h 41"/>
                <a:gd name="T46" fmla="*/ 8 w 32"/>
                <a:gd name="T47" fmla="*/ 9 h 41"/>
                <a:gd name="T48" fmla="*/ 6 w 32"/>
                <a:gd name="T49" fmla="*/ 11 h 41"/>
                <a:gd name="T50" fmla="*/ 4 w 32"/>
                <a:gd name="T51" fmla="*/ 15 h 41"/>
                <a:gd name="T52" fmla="*/ 2 w 32"/>
                <a:gd name="T53" fmla="*/ 17 h 41"/>
                <a:gd name="T54" fmla="*/ 2 w 32"/>
                <a:gd name="T55" fmla="*/ 20 h 41"/>
                <a:gd name="T56" fmla="*/ 2 w 32"/>
                <a:gd name="T57" fmla="*/ 22 h 41"/>
                <a:gd name="T58" fmla="*/ 2 w 32"/>
                <a:gd name="T59" fmla="*/ 24 h 41"/>
                <a:gd name="T60" fmla="*/ 0 w 32"/>
                <a:gd name="T61" fmla="*/ 26 h 41"/>
                <a:gd name="T62" fmla="*/ 0 w 32"/>
                <a:gd name="T63" fmla="*/ 28 h 41"/>
                <a:gd name="T64" fmla="*/ 0 w 32"/>
                <a:gd name="T65" fmla="*/ 30 h 41"/>
                <a:gd name="T66" fmla="*/ 0 w 32"/>
                <a:gd name="T67" fmla="*/ 31 h 41"/>
                <a:gd name="T68" fmla="*/ 0 w 32"/>
                <a:gd name="T69" fmla="*/ 33 h 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41"/>
                <a:gd name="T107" fmla="*/ 32 w 32"/>
                <a:gd name="T108" fmla="*/ 41 h 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41">
                  <a:moveTo>
                    <a:pt x="0" y="33"/>
                  </a:moveTo>
                  <a:lnTo>
                    <a:pt x="4" y="41"/>
                  </a:lnTo>
                  <a:lnTo>
                    <a:pt x="26" y="37"/>
                  </a:lnTo>
                  <a:lnTo>
                    <a:pt x="28" y="35"/>
                  </a:lnTo>
                  <a:lnTo>
                    <a:pt x="28" y="31"/>
                  </a:lnTo>
                  <a:lnTo>
                    <a:pt x="30" y="28"/>
                  </a:lnTo>
                  <a:lnTo>
                    <a:pt x="30" y="24"/>
                  </a:lnTo>
                  <a:lnTo>
                    <a:pt x="32" y="20"/>
                  </a:lnTo>
                  <a:lnTo>
                    <a:pt x="32" y="17"/>
                  </a:lnTo>
                  <a:lnTo>
                    <a:pt x="30" y="13"/>
                  </a:lnTo>
                  <a:lnTo>
                    <a:pt x="30" y="9"/>
                  </a:lnTo>
                  <a:lnTo>
                    <a:pt x="28" y="7"/>
                  </a:lnTo>
                  <a:lnTo>
                    <a:pt x="26" y="6"/>
                  </a:lnTo>
                  <a:lnTo>
                    <a:pt x="26" y="4"/>
                  </a:lnTo>
                  <a:lnTo>
                    <a:pt x="24" y="2"/>
                  </a:lnTo>
                  <a:lnTo>
                    <a:pt x="24" y="0"/>
                  </a:lnTo>
                  <a:lnTo>
                    <a:pt x="20" y="0"/>
                  </a:lnTo>
                  <a:lnTo>
                    <a:pt x="16" y="2"/>
                  </a:lnTo>
                  <a:lnTo>
                    <a:pt x="14" y="4"/>
                  </a:lnTo>
                  <a:lnTo>
                    <a:pt x="10" y="7"/>
                  </a:lnTo>
                  <a:lnTo>
                    <a:pt x="8" y="9"/>
                  </a:lnTo>
                  <a:lnTo>
                    <a:pt x="6" y="11"/>
                  </a:lnTo>
                  <a:lnTo>
                    <a:pt x="4" y="15"/>
                  </a:lnTo>
                  <a:lnTo>
                    <a:pt x="2" y="17"/>
                  </a:lnTo>
                  <a:lnTo>
                    <a:pt x="2" y="20"/>
                  </a:lnTo>
                  <a:lnTo>
                    <a:pt x="2" y="22"/>
                  </a:lnTo>
                  <a:lnTo>
                    <a:pt x="2" y="24"/>
                  </a:lnTo>
                  <a:lnTo>
                    <a:pt x="0" y="26"/>
                  </a:lnTo>
                  <a:lnTo>
                    <a:pt x="0" y="28"/>
                  </a:lnTo>
                  <a:lnTo>
                    <a:pt x="0" y="30"/>
                  </a:lnTo>
                  <a:lnTo>
                    <a:pt x="0" y="31"/>
                  </a:lnTo>
                  <a:lnTo>
                    <a:pt x="0" y="33"/>
                  </a:lnTo>
                  <a:close/>
                </a:path>
              </a:pathLst>
            </a:custGeom>
            <a:solidFill>
              <a:srgbClr val="FCEF00"/>
            </a:solidFill>
            <a:ln w="9525">
              <a:noFill/>
              <a:round/>
              <a:headEnd/>
              <a:tailEnd/>
            </a:ln>
          </p:spPr>
          <p:txBody>
            <a:bodyPr/>
            <a:lstStyle/>
            <a:p>
              <a:endParaRPr lang="en-US"/>
            </a:p>
          </p:txBody>
        </p:sp>
        <p:sp>
          <p:nvSpPr>
            <p:cNvPr id="34" name="Freeform 29"/>
            <p:cNvSpPr>
              <a:spLocks/>
            </p:cNvSpPr>
            <p:nvPr/>
          </p:nvSpPr>
          <p:spPr bwMode="auto">
            <a:xfrm>
              <a:off x="2570" y="1421"/>
              <a:ext cx="28" cy="61"/>
            </a:xfrm>
            <a:custGeom>
              <a:avLst/>
              <a:gdLst>
                <a:gd name="T0" fmla="*/ 0 w 28"/>
                <a:gd name="T1" fmla="*/ 44 h 61"/>
                <a:gd name="T2" fmla="*/ 12 w 28"/>
                <a:gd name="T3" fmla="*/ 61 h 61"/>
                <a:gd name="T4" fmla="*/ 26 w 28"/>
                <a:gd name="T5" fmla="*/ 53 h 61"/>
                <a:gd name="T6" fmla="*/ 28 w 28"/>
                <a:gd name="T7" fmla="*/ 46 h 61"/>
                <a:gd name="T8" fmla="*/ 28 w 28"/>
                <a:gd name="T9" fmla="*/ 40 h 61"/>
                <a:gd name="T10" fmla="*/ 28 w 28"/>
                <a:gd name="T11" fmla="*/ 33 h 61"/>
                <a:gd name="T12" fmla="*/ 28 w 28"/>
                <a:gd name="T13" fmla="*/ 27 h 61"/>
                <a:gd name="T14" fmla="*/ 28 w 28"/>
                <a:gd name="T15" fmla="*/ 20 h 61"/>
                <a:gd name="T16" fmla="*/ 26 w 28"/>
                <a:gd name="T17" fmla="*/ 13 h 61"/>
                <a:gd name="T18" fmla="*/ 24 w 28"/>
                <a:gd name="T19" fmla="*/ 7 h 61"/>
                <a:gd name="T20" fmla="*/ 24 w 28"/>
                <a:gd name="T21" fmla="*/ 0 h 61"/>
                <a:gd name="T22" fmla="*/ 20 w 28"/>
                <a:gd name="T23" fmla="*/ 2 h 61"/>
                <a:gd name="T24" fmla="*/ 18 w 28"/>
                <a:gd name="T25" fmla="*/ 2 h 61"/>
                <a:gd name="T26" fmla="*/ 16 w 28"/>
                <a:gd name="T27" fmla="*/ 3 h 61"/>
                <a:gd name="T28" fmla="*/ 12 w 28"/>
                <a:gd name="T29" fmla="*/ 5 h 61"/>
                <a:gd name="T30" fmla="*/ 10 w 28"/>
                <a:gd name="T31" fmla="*/ 7 h 61"/>
                <a:gd name="T32" fmla="*/ 8 w 28"/>
                <a:gd name="T33" fmla="*/ 9 h 61"/>
                <a:gd name="T34" fmla="*/ 6 w 28"/>
                <a:gd name="T35" fmla="*/ 13 h 61"/>
                <a:gd name="T36" fmla="*/ 4 w 28"/>
                <a:gd name="T37" fmla="*/ 14 h 61"/>
                <a:gd name="T38" fmla="*/ 4 w 28"/>
                <a:gd name="T39" fmla="*/ 18 h 61"/>
                <a:gd name="T40" fmla="*/ 2 w 28"/>
                <a:gd name="T41" fmla="*/ 22 h 61"/>
                <a:gd name="T42" fmla="*/ 2 w 28"/>
                <a:gd name="T43" fmla="*/ 26 h 61"/>
                <a:gd name="T44" fmla="*/ 2 w 28"/>
                <a:gd name="T45" fmla="*/ 29 h 61"/>
                <a:gd name="T46" fmla="*/ 0 w 28"/>
                <a:gd name="T47" fmla="*/ 33 h 61"/>
                <a:gd name="T48" fmla="*/ 0 w 28"/>
                <a:gd name="T49" fmla="*/ 37 h 61"/>
                <a:gd name="T50" fmla="*/ 0 w 28"/>
                <a:gd name="T51" fmla="*/ 40 h 61"/>
                <a:gd name="T52" fmla="*/ 0 w 28"/>
                <a:gd name="T53" fmla="*/ 44 h 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
                <a:gd name="T82" fmla="*/ 0 h 61"/>
                <a:gd name="T83" fmla="*/ 28 w 28"/>
                <a:gd name="T84" fmla="*/ 61 h 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 h="61">
                  <a:moveTo>
                    <a:pt x="0" y="44"/>
                  </a:moveTo>
                  <a:lnTo>
                    <a:pt x="12" y="61"/>
                  </a:lnTo>
                  <a:lnTo>
                    <a:pt x="26" y="53"/>
                  </a:lnTo>
                  <a:lnTo>
                    <a:pt x="28" y="46"/>
                  </a:lnTo>
                  <a:lnTo>
                    <a:pt x="28" y="40"/>
                  </a:lnTo>
                  <a:lnTo>
                    <a:pt x="28" y="33"/>
                  </a:lnTo>
                  <a:lnTo>
                    <a:pt x="28" y="27"/>
                  </a:lnTo>
                  <a:lnTo>
                    <a:pt x="28" y="20"/>
                  </a:lnTo>
                  <a:lnTo>
                    <a:pt x="26" y="13"/>
                  </a:lnTo>
                  <a:lnTo>
                    <a:pt x="24" y="7"/>
                  </a:lnTo>
                  <a:lnTo>
                    <a:pt x="24" y="0"/>
                  </a:lnTo>
                  <a:lnTo>
                    <a:pt x="20" y="2"/>
                  </a:lnTo>
                  <a:lnTo>
                    <a:pt x="18" y="2"/>
                  </a:lnTo>
                  <a:lnTo>
                    <a:pt x="16" y="3"/>
                  </a:lnTo>
                  <a:lnTo>
                    <a:pt x="12" y="5"/>
                  </a:lnTo>
                  <a:lnTo>
                    <a:pt x="10" y="7"/>
                  </a:lnTo>
                  <a:lnTo>
                    <a:pt x="8" y="9"/>
                  </a:lnTo>
                  <a:lnTo>
                    <a:pt x="6" y="13"/>
                  </a:lnTo>
                  <a:lnTo>
                    <a:pt x="4" y="14"/>
                  </a:lnTo>
                  <a:lnTo>
                    <a:pt x="4" y="18"/>
                  </a:lnTo>
                  <a:lnTo>
                    <a:pt x="2" y="22"/>
                  </a:lnTo>
                  <a:lnTo>
                    <a:pt x="2" y="26"/>
                  </a:lnTo>
                  <a:lnTo>
                    <a:pt x="2" y="29"/>
                  </a:lnTo>
                  <a:lnTo>
                    <a:pt x="0" y="33"/>
                  </a:lnTo>
                  <a:lnTo>
                    <a:pt x="0" y="37"/>
                  </a:lnTo>
                  <a:lnTo>
                    <a:pt x="0" y="40"/>
                  </a:lnTo>
                  <a:lnTo>
                    <a:pt x="0" y="44"/>
                  </a:lnTo>
                  <a:close/>
                </a:path>
              </a:pathLst>
            </a:custGeom>
            <a:solidFill>
              <a:srgbClr val="FCEF00"/>
            </a:solidFill>
            <a:ln w="9525">
              <a:noFill/>
              <a:round/>
              <a:headEnd/>
              <a:tailEnd/>
            </a:ln>
          </p:spPr>
          <p:txBody>
            <a:bodyPr/>
            <a:lstStyle/>
            <a:p>
              <a:endParaRPr lang="en-US"/>
            </a:p>
          </p:txBody>
        </p:sp>
        <p:sp>
          <p:nvSpPr>
            <p:cNvPr id="35" name="Freeform 30"/>
            <p:cNvSpPr>
              <a:spLocks/>
            </p:cNvSpPr>
            <p:nvPr/>
          </p:nvSpPr>
          <p:spPr bwMode="auto">
            <a:xfrm>
              <a:off x="2608" y="1404"/>
              <a:ext cx="32" cy="52"/>
            </a:xfrm>
            <a:custGeom>
              <a:avLst/>
              <a:gdLst>
                <a:gd name="T0" fmla="*/ 2 w 32"/>
                <a:gd name="T1" fmla="*/ 48 h 52"/>
                <a:gd name="T2" fmla="*/ 2 w 32"/>
                <a:gd name="T3" fmla="*/ 48 h 52"/>
                <a:gd name="T4" fmla="*/ 2 w 32"/>
                <a:gd name="T5" fmla="*/ 48 h 52"/>
                <a:gd name="T6" fmla="*/ 2 w 32"/>
                <a:gd name="T7" fmla="*/ 48 h 52"/>
                <a:gd name="T8" fmla="*/ 2 w 32"/>
                <a:gd name="T9" fmla="*/ 50 h 52"/>
                <a:gd name="T10" fmla="*/ 2 w 32"/>
                <a:gd name="T11" fmla="*/ 50 h 52"/>
                <a:gd name="T12" fmla="*/ 4 w 32"/>
                <a:gd name="T13" fmla="*/ 50 h 52"/>
                <a:gd name="T14" fmla="*/ 4 w 32"/>
                <a:gd name="T15" fmla="*/ 50 h 52"/>
                <a:gd name="T16" fmla="*/ 4 w 32"/>
                <a:gd name="T17" fmla="*/ 52 h 52"/>
                <a:gd name="T18" fmla="*/ 20 w 32"/>
                <a:gd name="T19" fmla="*/ 44 h 52"/>
                <a:gd name="T20" fmla="*/ 22 w 32"/>
                <a:gd name="T21" fmla="*/ 39 h 52"/>
                <a:gd name="T22" fmla="*/ 24 w 32"/>
                <a:gd name="T23" fmla="*/ 35 h 52"/>
                <a:gd name="T24" fmla="*/ 26 w 32"/>
                <a:gd name="T25" fmla="*/ 30 h 52"/>
                <a:gd name="T26" fmla="*/ 28 w 32"/>
                <a:gd name="T27" fmla="*/ 22 h 52"/>
                <a:gd name="T28" fmla="*/ 28 w 32"/>
                <a:gd name="T29" fmla="*/ 17 h 52"/>
                <a:gd name="T30" fmla="*/ 28 w 32"/>
                <a:gd name="T31" fmla="*/ 11 h 52"/>
                <a:gd name="T32" fmla="*/ 30 w 32"/>
                <a:gd name="T33" fmla="*/ 6 h 52"/>
                <a:gd name="T34" fmla="*/ 32 w 32"/>
                <a:gd name="T35" fmla="*/ 0 h 52"/>
                <a:gd name="T36" fmla="*/ 28 w 32"/>
                <a:gd name="T37" fmla="*/ 0 h 52"/>
                <a:gd name="T38" fmla="*/ 26 w 32"/>
                <a:gd name="T39" fmla="*/ 0 h 52"/>
                <a:gd name="T40" fmla="*/ 22 w 32"/>
                <a:gd name="T41" fmla="*/ 2 h 52"/>
                <a:gd name="T42" fmla="*/ 18 w 32"/>
                <a:gd name="T43" fmla="*/ 4 h 52"/>
                <a:gd name="T44" fmla="*/ 16 w 32"/>
                <a:gd name="T45" fmla="*/ 6 h 52"/>
                <a:gd name="T46" fmla="*/ 12 w 32"/>
                <a:gd name="T47" fmla="*/ 7 h 52"/>
                <a:gd name="T48" fmla="*/ 10 w 32"/>
                <a:gd name="T49" fmla="*/ 9 h 52"/>
                <a:gd name="T50" fmla="*/ 8 w 32"/>
                <a:gd name="T51" fmla="*/ 11 h 52"/>
                <a:gd name="T52" fmla="*/ 6 w 32"/>
                <a:gd name="T53" fmla="*/ 13 h 52"/>
                <a:gd name="T54" fmla="*/ 6 w 32"/>
                <a:gd name="T55" fmla="*/ 15 h 52"/>
                <a:gd name="T56" fmla="*/ 4 w 32"/>
                <a:gd name="T57" fmla="*/ 15 h 52"/>
                <a:gd name="T58" fmla="*/ 4 w 32"/>
                <a:gd name="T59" fmla="*/ 17 h 52"/>
                <a:gd name="T60" fmla="*/ 2 w 32"/>
                <a:gd name="T61" fmla="*/ 19 h 52"/>
                <a:gd name="T62" fmla="*/ 2 w 32"/>
                <a:gd name="T63" fmla="*/ 19 h 52"/>
                <a:gd name="T64" fmla="*/ 0 w 32"/>
                <a:gd name="T65" fmla="*/ 20 h 52"/>
                <a:gd name="T66" fmla="*/ 0 w 32"/>
                <a:gd name="T67" fmla="*/ 20 h 52"/>
                <a:gd name="T68" fmla="*/ 2 w 32"/>
                <a:gd name="T69" fmla="*/ 48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52"/>
                <a:gd name="T107" fmla="*/ 32 w 32"/>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52">
                  <a:moveTo>
                    <a:pt x="2" y="48"/>
                  </a:moveTo>
                  <a:lnTo>
                    <a:pt x="2" y="48"/>
                  </a:lnTo>
                  <a:lnTo>
                    <a:pt x="2" y="50"/>
                  </a:lnTo>
                  <a:lnTo>
                    <a:pt x="4" y="50"/>
                  </a:lnTo>
                  <a:lnTo>
                    <a:pt x="4" y="52"/>
                  </a:lnTo>
                  <a:lnTo>
                    <a:pt x="20" y="44"/>
                  </a:lnTo>
                  <a:lnTo>
                    <a:pt x="22" y="39"/>
                  </a:lnTo>
                  <a:lnTo>
                    <a:pt x="24" y="35"/>
                  </a:lnTo>
                  <a:lnTo>
                    <a:pt x="26" y="30"/>
                  </a:lnTo>
                  <a:lnTo>
                    <a:pt x="28" y="22"/>
                  </a:lnTo>
                  <a:lnTo>
                    <a:pt x="28" y="17"/>
                  </a:lnTo>
                  <a:lnTo>
                    <a:pt x="28" y="11"/>
                  </a:lnTo>
                  <a:lnTo>
                    <a:pt x="30" y="6"/>
                  </a:lnTo>
                  <a:lnTo>
                    <a:pt x="32" y="0"/>
                  </a:lnTo>
                  <a:lnTo>
                    <a:pt x="28" y="0"/>
                  </a:lnTo>
                  <a:lnTo>
                    <a:pt x="26" y="0"/>
                  </a:lnTo>
                  <a:lnTo>
                    <a:pt x="22" y="2"/>
                  </a:lnTo>
                  <a:lnTo>
                    <a:pt x="18" y="4"/>
                  </a:lnTo>
                  <a:lnTo>
                    <a:pt x="16" y="6"/>
                  </a:lnTo>
                  <a:lnTo>
                    <a:pt x="12" y="7"/>
                  </a:lnTo>
                  <a:lnTo>
                    <a:pt x="10" y="9"/>
                  </a:lnTo>
                  <a:lnTo>
                    <a:pt x="8" y="11"/>
                  </a:lnTo>
                  <a:lnTo>
                    <a:pt x="6" y="13"/>
                  </a:lnTo>
                  <a:lnTo>
                    <a:pt x="6" y="15"/>
                  </a:lnTo>
                  <a:lnTo>
                    <a:pt x="4" y="15"/>
                  </a:lnTo>
                  <a:lnTo>
                    <a:pt x="4" y="17"/>
                  </a:lnTo>
                  <a:lnTo>
                    <a:pt x="2" y="19"/>
                  </a:lnTo>
                  <a:lnTo>
                    <a:pt x="0" y="20"/>
                  </a:lnTo>
                  <a:lnTo>
                    <a:pt x="2" y="48"/>
                  </a:lnTo>
                  <a:close/>
                </a:path>
              </a:pathLst>
            </a:custGeom>
            <a:solidFill>
              <a:srgbClr val="FCEF00"/>
            </a:solidFill>
            <a:ln w="9525">
              <a:noFill/>
              <a:round/>
              <a:headEnd/>
              <a:tailEnd/>
            </a:ln>
          </p:spPr>
          <p:txBody>
            <a:bodyPr/>
            <a:lstStyle/>
            <a:p>
              <a:endParaRPr lang="en-US"/>
            </a:p>
          </p:txBody>
        </p:sp>
        <p:sp>
          <p:nvSpPr>
            <p:cNvPr id="36" name="Freeform 31"/>
            <p:cNvSpPr>
              <a:spLocks/>
            </p:cNvSpPr>
            <p:nvPr/>
          </p:nvSpPr>
          <p:spPr bwMode="auto">
            <a:xfrm>
              <a:off x="2645" y="1395"/>
              <a:ext cx="48" cy="44"/>
            </a:xfrm>
            <a:custGeom>
              <a:avLst/>
              <a:gdLst>
                <a:gd name="T0" fmla="*/ 0 w 48"/>
                <a:gd name="T1" fmla="*/ 40 h 44"/>
                <a:gd name="T2" fmla="*/ 2 w 48"/>
                <a:gd name="T3" fmla="*/ 42 h 44"/>
                <a:gd name="T4" fmla="*/ 4 w 48"/>
                <a:gd name="T5" fmla="*/ 44 h 44"/>
                <a:gd name="T6" fmla="*/ 8 w 48"/>
                <a:gd name="T7" fmla="*/ 44 h 44"/>
                <a:gd name="T8" fmla="*/ 10 w 48"/>
                <a:gd name="T9" fmla="*/ 44 h 44"/>
                <a:gd name="T10" fmla="*/ 14 w 48"/>
                <a:gd name="T11" fmla="*/ 42 h 44"/>
                <a:gd name="T12" fmla="*/ 16 w 48"/>
                <a:gd name="T13" fmla="*/ 42 h 44"/>
                <a:gd name="T14" fmla="*/ 20 w 48"/>
                <a:gd name="T15" fmla="*/ 40 h 44"/>
                <a:gd name="T16" fmla="*/ 22 w 48"/>
                <a:gd name="T17" fmla="*/ 39 h 44"/>
                <a:gd name="T18" fmla="*/ 28 w 48"/>
                <a:gd name="T19" fmla="*/ 37 h 44"/>
                <a:gd name="T20" fmla="*/ 32 w 48"/>
                <a:gd name="T21" fmla="*/ 31 h 44"/>
                <a:gd name="T22" fmla="*/ 36 w 48"/>
                <a:gd name="T23" fmla="*/ 28 h 44"/>
                <a:gd name="T24" fmla="*/ 38 w 48"/>
                <a:gd name="T25" fmla="*/ 24 h 44"/>
                <a:gd name="T26" fmla="*/ 42 w 48"/>
                <a:gd name="T27" fmla="*/ 18 h 44"/>
                <a:gd name="T28" fmla="*/ 44 w 48"/>
                <a:gd name="T29" fmla="*/ 13 h 44"/>
                <a:gd name="T30" fmla="*/ 46 w 48"/>
                <a:gd name="T31" fmla="*/ 7 h 44"/>
                <a:gd name="T32" fmla="*/ 48 w 48"/>
                <a:gd name="T33" fmla="*/ 2 h 44"/>
                <a:gd name="T34" fmla="*/ 44 w 48"/>
                <a:gd name="T35" fmla="*/ 2 h 44"/>
                <a:gd name="T36" fmla="*/ 38 w 48"/>
                <a:gd name="T37" fmla="*/ 0 h 44"/>
                <a:gd name="T38" fmla="*/ 32 w 48"/>
                <a:gd name="T39" fmla="*/ 2 h 44"/>
                <a:gd name="T40" fmla="*/ 28 w 48"/>
                <a:gd name="T41" fmla="*/ 3 h 44"/>
                <a:gd name="T42" fmla="*/ 22 w 48"/>
                <a:gd name="T43" fmla="*/ 5 h 44"/>
                <a:gd name="T44" fmla="*/ 16 w 48"/>
                <a:gd name="T45" fmla="*/ 7 h 44"/>
                <a:gd name="T46" fmla="*/ 12 w 48"/>
                <a:gd name="T47" fmla="*/ 11 h 44"/>
                <a:gd name="T48" fmla="*/ 8 w 48"/>
                <a:gd name="T49" fmla="*/ 15 h 44"/>
                <a:gd name="T50" fmla="*/ 6 w 48"/>
                <a:gd name="T51" fmla="*/ 15 h 44"/>
                <a:gd name="T52" fmla="*/ 6 w 48"/>
                <a:gd name="T53" fmla="*/ 15 h 44"/>
                <a:gd name="T54" fmla="*/ 6 w 48"/>
                <a:gd name="T55" fmla="*/ 16 h 44"/>
                <a:gd name="T56" fmla="*/ 4 w 48"/>
                <a:gd name="T57" fmla="*/ 16 h 44"/>
                <a:gd name="T58" fmla="*/ 4 w 48"/>
                <a:gd name="T59" fmla="*/ 16 h 44"/>
                <a:gd name="T60" fmla="*/ 4 w 48"/>
                <a:gd name="T61" fmla="*/ 18 h 44"/>
                <a:gd name="T62" fmla="*/ 4 w 48"/>
                <a:gd name="T63" fmla="*/ 18 h 44"/>
                <a:gd name="T64" fmla="*/ 4 w 48"/>
                <a:gd name="T65" fmla="*/ 18 h 44"/>
                <a:gd name="T66" fmla="*/ 0 w 48"/>
                <a:gd name="T67" fmla="*/ 40 h 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44"/>
                <a:gd name="T104" fmla="*/ 48 w 48"/>
                <a:gd name="T105" fmla="*/ 44 h 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44">
                  <a:moveTo>
                    <a:pt x="0" y="40"/>
                  </a:moveTo>
                  <a:lnTo>
                    <a:pt x="2" y="42"/>
                  </a:lnTo>
                  <a:lnTo>
                    <a:pt x="4" y="44"/>
                  </a:lnTo>
                  <a:lnTo>
                    <a:pt x="8" y="44"/>
                  </a:lnTo>
                  <a:lnTo>
                    <a:pt x="10" y="44"/>
                  </a:lnTo>
                  <a:lnTo>
                    <a:pt x="14" y="42"/>
                  </a:lnTo>
                  <a:lnTo>
                    <a:pt x="16" y="42"/>
                  </a:lnTo>
                  <a:lnTo>
                    <a:pt x="20" y="40"/>
                  </a:lnTo>
                  <a:lnTo>
                    <a:pt x="22" y="39"/>
                  </a:lnTo>
                  <a:lnTo>
                    <a:pt x="28" y="37"/>
                  </a:lnTo>
                  <a:lnTo>
                    <a:pt x="32" y="31"/>
                  </a:lnTo>
                  <a:lnTo>
                    <a:pt x="36" y="28"/>
                  </a:lnTo>
                  <a:lnTo>
                    <a:pt x="38" y="24"/>
                  </a:lnTo>
                  <a:lnTo>
                    <a:pt x="42" y="18"/>
                  </a:lnTo>
                  <a:lnTo>
                    <a:pt x="44" y="13"/>
                  </a:lnTo>
                  <a:lnTo>
                    <a:pt x="46" y="7"/>
                  </a:lnTo>
                  <a:lnTo>
                    <a:pt x="48" y="2"/>
                  </a:lnTo>
                  <a:lnTo>
                    <a:pt x="44" y="2"/>
                  </a:lnTo>
                  <a:lnTo>
                    <a:pt x="38" y="0"/>
                  </a:lnTo>
                  <a:lnTo>
                    <a:pt x="32" y="2"/>
                  </a:lnTo>
                  <a:lnTo>
                    <a:pt x="28" y="3"/>
                  </a:lnTo>
                  <a:lnTo>
                    <a:pt x="22" y="5"/>
                  </a:lnTo>
                  <a:lnTo>
                    <a:pt x="16" y="7"/>
                  </a:lnTo>
                  <a:lnTo>
                    <a:pt x="12" y="11"/>
                  </a:lnTo>
                  <a:lnTo>
                    <a:pt x="8" y="15"/>
                  </a:lnTo>
                  <a:lnTo>
                    <a:pt x="6" y="15"/>
                  </a:lnTo>
                  <a:lnTo>
                    <a:pt x="6" y="16"/>
                  </a:lnTo>
                  <a:lnTo>
                    <a:pt x="4" y="16"/>
                  </a:lnTo>
                  <a:lnTo>
                    <a:pt x="4" y="18"/>
                  </a:lnTo>
                  <a:lnTo>
                    <a:pt x="0" y="40"/>
                  </a:lnTo>
                  <a:close/>
                </a:path>
              </a:pathLst>
            </a:custGeom>
            <a:solidFill>
              <a:srgbClr val="FCEF00"/>
            </a:solidFill>
            <a:ln w="9525">
              <a:noFill/>
              <a:round/>
              <a:headEnd/>
              <a:tailEnd/>
            </a:ln>
          </p:spPr>
          <p:txBody>
            <a:bodyPr/>
            <a:lstStyle/>
            <a:p>
              <a:endParaRPr lang="en-US"/>
            </a:p>
          </p:txBody>
        </p:sp>
        <p:sp>
          <p:nvSpPr>
            <p:cNvPr id="37" name="Freeform 32"/>
            <p:cNvSpPr>
              <a:spLocks/>
            </p:cNvSpPr>
            <p:nvPr/>
          </p:nvSpPr>
          <p:spPr bwMode="auto">
            <a:xfrm>
              <a:off x="2697" y="1389"/>
              <a:ext cx="51" cy="35"/>
            </a:xfrm>
            <a:custGeom>
              <a:avLst/>
              <a:gdLst>
                <a:gd name="T0" fmla="*/ 0 w 51"/>
                <a:gd name="T1" fmla="*/ 34 h 35"/>
                <a:gd name="T2" fmla="*/ 4 w 51"/>
                <a:gd name="T3" fmla="*/ 35 h 35"/>
                <a:gd name="T4" fmla="*/ 8 w 51"/>
                <a:gd name="T5" fmla="*/ 35 h 35"/>
                <a:gd name="T6" fmla="*/ 10 w 51"/>
                <a:gd name="T7" fmla="*/ 35 h 35"/>
                <a:gd name="T8" fmla="*/ 14 w 51"/>
                <a:gd name="T9" fmla="*/ 35 h 35"/>
                <a:gd name="T10" fmla="*/ 18 w 51"/>
                <a:gd name="T11" fmla="*/ 35 h 35"/>
                <a:gd name="T12" fmla="*/ 22 w 51"/>
                <a:gd name="T13" fmla="*/ 35 h 35"/>
                <a:gd name="T14" fmla="*/ 26 w 51"/>
                <a:gd name="T15" fmla="*/ 34 h 35"/>
                <a:gd name="T16" fmla="*/ 30 w 51"/>
                <a:gd name="T17" fmla="*/ 32 h 35"/>
                <a:gd name="T18" fmla="*/ 32 w 51"/>
                <a:gd name="T19" fmla="*/ 28 h 35"/>
                <a:gd name="T20" fmla="*/ 36 w 51"/>
                <a:gd name="T21" fmla="*/ 26 h 35"/>
                <a:gd name="T22" fmla="*/ 40 w 51"/>
                <a:gd name="T23" fmla="*/ 22 h 35"/>
                <a:gd name="T24" fmla="*/ 42 w 51"/>
                <a:gd name="T25" fmla="*/ 19 h 35"/>
                <a:gd name="T26" fmla="*/ 43 w 51"/>
                <a:gd name="T27" fmla="*/ 15 h 35"/>
                <a:gd name="T28" fmla="*/ 45 w 51"/>
                <a:gd name="T29" fmla="*/ 11 h 35"/>
                <a:gd name="T30" fmla="*/ 49 w 51"/>
                <a:gd name="T31" fmla="*/ 8 h 35"/>
                <a:gd name="T32" fmla="*/ 51 w 51"/>
                <a:gd name="T33" fmla="*/ 4 h 35"/>
                <a:gd name="T34" fmla="*/ 49 w 51"/>
                <a:gd name="T35" fmla="*/ 4 h 35"/>
                <a:gd name="T36" fmla="*/ 49 w 51"/>
                <a:gd name="T37" fmla="*/ 2 h 35"/>
                <a:gd name="T38" fmla="*/ 49 w 51"/>
                <a:gd name="T39" fmla="*/ 2 h 35"/>
                <a:gd name="T40" fmla="*/ 49 w 51"/>
                <a:gd name="T41" fmla="*/ 2 h 35"/>
                <a:gd name="T42" fmla="*/ 49 w 51"/>
                <a:gd name="T43" fmla="*/ 2 h 35"/>
                <a:gd name="T44" fmla="*/ 47 w 51"/>
                <a:gd name="T45" fmla="*/ 2 h 35"/>
                <a:gd name="T46" fmla="*/ 42 w 51"/>
                <a:gd name="T47" fmla="*/ 0 h 35"/>
                <a:gd name="T48" fmla="*/ 36 w 51"/>
                <a:gd name="T49" fmla="*/ 0 h 35"/>
                <a:gd name="T50" fmla="*/ 30 w 51"/>
                <a:gd name="T51" fmla="*/ 2 h 35"/>
                <a:gd name="T52" fmla="*/ 24 w 51"/>
                <a:gd name="T53" fmla="*/ 2 h 35"/>
                <a:gd name="T54" fmla="*/ 20 w 51"/>
                <a:gd name="T55" fmla="*/ 6 h 35"/>
                <a:gd name="T56" fmla="*/ 14 w 51"/>
                <a:gd name="T57" fmla="*/ 9 h 35"/>
                <a:gd name="T58" fmla="*/ 10 w 51"/>
                <a:gd name="T59" fmla="*/ 11 h 35"/>
                <a:gd name="T60" fmla="*/ 4 w 51"/>
                <a:gd name="T61" fmla="*/ 17 h 35"/>
                <a:gd name="T62" fmla="*/ 0 w 51"/>
                <a:gd name="T63" fmla="*/ 32 h 35"/>
                <a:gd name="T64" fmla="*/ 0 w 51"/>
                <a:gd name="T65" fmla="*/ 32 h 35"/>
                <a:gd name="T66" fmla="*/ 0 w 51"/>
                <a:gd name="T67" fmla="*/ 32 h 35"/>
                <a:gd name="T68" fmla="*/ 0 w 51"/>
                <a:gd name="T69" fmla="*/ 34 h 35"/>
                <a:gd name="T70" fmla="*/ 0 w 51"/>
                <a:gd name="T71" fmla="*/ 34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
                <a:gd name="T109" fmla="*/ 0 h 35"/>
                <a:gd name="T110" fmla="*/ 51 w 51"/>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 h="35">
                  <a:moveTo>
                    <a:pt x="0" y="34"/>
                  </a:moveTo>
                  <a:lnTo>
                    <a:pt x="4" y="35"/>
                  </a:lnTo>
                  <a:lnTo>
                    <a:pt x="8" y="35"/>
                  </a:lnTo>
                  <a:lnTo>
                    <a:pt x="10" y="35"/>
                  </a:lnTo>
                  <a:lnTo>
                    <a:pt x="14" y="35"/>
                  </a:lnTo>
                  <a:lnTo>
                    <a:pt x="18" y="35"/>
                  </a:lnTo>
                  <a:lnTo>
                    <a:pt x="22" y="35"/>
                  </a:lnTo>
                  <a:lnTo>
                    <a:pt x="26" y="34"/>
                  </a:lnTo>
                  <a:lnTo>
                    <a:pt x="30" y="32"/>
                  </a:lnTo>
                  <a:lnTo>
                    <a:pt x="32" y="28"/>
                  </a:lnTo>
                  <a:lnTo>
                    <a:pt x="36" y="26"/>
                  </a:lnTo>
                  <a:lnTo>
                    <a:pt x="40" y="22"/>
                  </a:lnTo>
                  <a:lnTo>
                    <a:pt x="42" y="19"/>
                  </a:lnTo>
                  <a:lnTo>
                    <a:pt x="43" y="15"/>
                  </a:lnTo>
                  <a:lnTo>
                    <a:pt x="45" y="11"/>
                  </a:lnTo>
                  <a:lnTo>
                    <a:pt x="49" y="8"/>
                  </a:lnTo>
                  <a:lnTo>
                    <a:pt x="51" y="4"/>
                  </a:lnTo>
                  <a:lnTo>
                    <a:pt x="49" y="4"/>
                  </a:lnTo>
                  <a:lnTo>
                    <a:pt x="49" y="2"/>
                  </a:lnTo>
                  <a:lnTo>
                    <a:pt x="47" y="2"/>
                  </a:lnTo>
                  <a:lnTo>
                    <a:pt x="42" y="0"/>
                  </a:lnTo>
                  <a:lnTo>
                    <a:pt x="36" y="0"/>
                  </a:lnTo>
                  <a:lnTo>
                    <a:pt x="30" y="2"/>
                  </a:lnTo>
                  <a:lnTo>
                    <a:pt x="24" y="2"/>
                  </a:lnTo>
                  <a:lnTo>
                    <a:pt x="20" y="6"/>
                  </a:lnTo>
                  <a:lnTo>
                    <a:pt x="14" y="9"/>
                  </a:lnTo>
                  <a:lnTo>
                    <a:pt x="10" y="11"/>
                  </a:lnTo>
                  <a:lnTo>
                    <a:pt x="4" y="17"/>
                  </a:lnTo>
                  <a:lnTo>
                    <a:pt x="0" y="32"/>
                  </a:lnTo>
                  <a:lnTo>
                    <a:pt x="0" y="34"/>
                  </a:lnTo>
                  <a:close/>
                </a:path>
              </a:pathLst>
            </a:custGeom>
            <a:solidFill>
              <a:srgbClr val="FCEF00"/>
            </a:solidFill>
            <a:ln w="9525">
              <a:noFill/>
              <a:round/>
              <a:headEnd/>
              <a:tailEnd/>
            </a:ln>
          </p:spPr>
          <p:txBody>
            <a:bodyPr/>
            <a:lstStyle/>
            <a:p>
              <a:endParaRPr lang="en-US"/>
            </a:p>
          </p:txBody>
        </p:sp>
        <p:sp>
          <p:nvSpPr>
            <p:cNvPr id="38" name="Freeform 33"/>
            <p:cNvSpPr>
              <a:spLocks/>
            </p:cNvSpPr>
            <p:nvPr/>
          </p:nvSpPr>
          <p:spPr bwMode="auto">
            <a:xfrm>
              <a:off x="2746" y="1389"/>
              <a:ext cx="52" cy="30"/>
            </a:xfrm>
            <a:custGeom>
              <a:avLst/>
              <a:gdLst>
                <a:gd name="T0" fmla="*/ 2 w 52"/>
                <a:gd name="T1" fmla="*/ 26 h 30"/>
                <a:gd name="T2" fmla="*/ 4 w 52"/>
                <a:gd name="T3" fmla="*/ 28 h 30"/>
                <a:gd name="T4" fmla="*/ 8 w 52"/>
                <a:gd name="T5" fmla="*/ 30 h 30"/>
                <a:gd name="T6" fmla="*/ 12 w 52"/>
                <a:gd name="T7" fmla="*/ 30 h 30"/>
                <a:gd name="T8" fmla="*/ 14 w 52"/>
                <a:gd name="T9" fmla="*/ 30 h 30"/>
                <a:gd name="T10" fmla="*/ 18 w 52"/>
                <a:gd name="T11" fmla="*/ 30 h 30"/>
                <a:gd name="T12" fmla="*/ 24 w 52"/>
                <a:gd name="T13" fmla="*/ 30 h 30"/>
                <a:gd name="T14" fmla="*/ 28 w 52"/>
                <a:gd name="T15" fmla="*/ 28 h 30"/>
                <a:gd name="T16" fmla="*/ 30 w 52"/>
                <a:gd name="T17" fmla="*/ 28 h 30"/>
                <a:gd name="T18" fmla="*/ 34 w 52"/>
                <a:gd name="T19" fmla="*/ 24 h 30"/>
                <a:gd name="T20" fmla="*/ 38 w 52"/>
                <a:gd name="T21" fmla="*/ 22 h 30"/>
                <a:gd name="T22" fmla="*/ 40 w 52"/>
                <a:gd name="T23" fmla="*/ 19 h 30"/>
                <a:gd name="T24" fmla="*/ 44 w 52"/>
                <a:gd name="T25" fmla="*/ 17 h 30"/>
                <a:gd name="T26" fmla="*/ 46 w 52"/>
                <a:gd name="T27" fmla="*/ 13 h 30"/>
                <a:gd name="T28" fmla="*/ 48 w 52"/>
                <a:gd name="T29" fmla="*/ 11 h 30"/>
                <a:gd name="T30" fmla="*/ 50 w 52"/>
                <a:gd name="T31" fmla="*/ 8 h 30"/>
                <a:gd name="T32" fmla="*/ 52 w 52"/>
                <a:gd name="T33" fmla="*/ 6 h 30"/>
                <a:gd name="T34" fmla="*/ 52 w 52"/>
                <a:gd name="T35" fmla="*/ 6 h 30"/>
                <a:gd name="T36" fmla="*/ 52 w 52"/>
                <a:gd name="T37" fmla="*/ 4 h 30"/>
                <a:gd name="T38" fmla="*/ 52 w 52"/>
                <a:gd name="T39" fmla="*/ 4 h 30"/>
                <a:gd name="T40" fmla="*/ 52 w 52"/>
                <a:gd name="T41" fmla="*/ 4 h 30"/>
                <a:gd name="T42" fmla="*/ 52 w 52"/>
                <a:gd name="T43" fmla="*/ 4 h 30"/>
                <a:gd name="T44" fmla="*/ 52 w 52"/>
                <a:gd name="T45" fmla="*/ 4 h 30"/>
                <a:gd name="T46" fmla="*/ 52 w 52"/>
                <a:gd name="T47" fmla="*/ 4 h 30"/>
                <a:gd name="T48" fmla="*/ 52 w 52"/>
                <a:gd name="T49" fmla="*/ 4 h 30"/>
                <a:gd name="T50" fmla="*/ 48 w 52"/>
                <a:gd name="T51" fmla="*/ 2 h 30"/>
                <a:gd name="T52" fmla="*/ 42 w 52"/>
                <a:gd name="T53" fmla="*/ 0 h 30"/>
                <a:gd name="T54" fmla="*/ 38 w 52"/>
                <a:gd name="T55" fmla="*/ 0 h 30"/>
                <a:gd name="T56" fmla="*/ 32 w 52"/>
                <a:gd name="T57" fmla="*/ 2 h 30"/>
                <a:gd name="T58" fmla="*/ 28 w 52"/>
                <a:gd name="T59" fmla="*/ 2 h 30"/>
                <a:gd name="T60" fmla="*/ 24 w 52"/>
                <a:gd name="T61" fmla="*/ 4 h 30"/>
                <a:gd name="T62" fmla="*/ 18 w 52"/>
                <a:gd name="T63" fmla="*/ 6 h 30"/>
                <a:gd name="T64" fmla="*/ 16 w 52"/>
                <a:gd name="T65" fmla="*/ 9 h 30"/>
                <a:gd name="T66" fmla="*/ 12 w 52"/>
                <a:gd name="T67" fmla="*/ 11 h 30"/>
                <a:gd name="T68" fmla="*/ 10 w 52"/>
                <a:gd name="T69" fmla="*/ 11 h 30"/>
                <a:gd name="T70" fmla="*/ 8 w 52"/>
                <a:gd name="T71" fmla="*/ 13 h 30"/>
                <a:gd name="T72" fmla="*/ 6 w 52"/>
                <a:gd name="T73" fmla="*/ 15 h 30"/>
                <a:gd name="T74" fmla="*/ 4 w 52"/>
                <a:gd name="T75" fmla="*/ 17 h 30"/>
                <a:gd name="T76" fmla="*/ 4 w 52"/>
                <a:gd name="T77" fmla="*/ 19 h 30"/>
                <a:gd name="T78" fmla="*/ 2 w 52"/>
                <a:gd name="T79" fmla="*/ 21 h 30"/>
                <a:gd name="T80" fmla="*/ 0 w 52"/>
                <a:gd name="T81" fmla="*/ 22 h 30"/>
                <a:gd name="T82" fmla="*/ 0 w 52"/>
                <a:gd name="T83" fmla="*/ 24 h 30"/>
                <a:gd name="T84" fmla="*/ 0 w 52"/>
                <a:gd name="T85" fmla="*/ 24 h 30"/>
                <a:gd name="T86" fmla="*/ 0 w 52"/>
                <a:gd name="T87" fmla="*/ 24 h 30"/>
                <a:gd name="T88" fmla="*/ 0 w 52"/>
                <a:gd name="T89" fmla="*/ 24 h 30"/>
                <a:gd name="T90" fmla="*/ 2 w 52"/>
                <a:gd name="T91" fmla="*/ 24 h 30"/>
                <a:gd name="T92" fmla="*/ 2 w 52"/>
                <a:gd name="T93" fmla="*/ 24 h 30"/>
                <a:gd name="T94" fmla="*/ 2 w 52"/>
                <a:gd name="T95" fmla="*/ 26 h 30"/>
                <a:gd name="T96" fmla="*/ 2 w 52"/>
                <a:gd name="T97" fmla="*/ 26 h 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30"/>
                <a:gd name="T149" fmla="*/ 52 w 52"/>
                <a:gd name="T150" fmla="*/ 30 h 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30">
                  <a:moveTo>
                    <a:pt x="2" y="26"/>
                  </a:moveTo>
                  <a:lnTo>
                    <a:pt x="4" y="28"/>
                  </a:lnTo>
                  <a:lnTo>
                    <a:pt x="8" y="30"/>
                  </a:lnTo>
                  <a:lnTo>
                    <a:pt x="12" y="30"/>
                  </a:lnTo>
                  <a:lnTo>
                    <a:pt x="14" y="30"/>
                  </a:lnTo>
                  <a:lnTo>
                    <a:pt x="18" y="30"/>
                  </a:lnTo>
                  <a:lnTo>
                    <a:pt x="24" y="30"/>
                  </a:lnTo>
                  <a:lnTo>
                    <a:pt x="28" y="28"/>
                  </a:lnTo>
                  <a:lnTo>
                    <a:pt x="30" y="28"/>
                  </a:lnTo>
                  <a:lnTo>
                    <a:pt x="34" y="24"/>
                  </a:lnTo>
                  <a:lnTo>
                    <a:pt x="38" y="22"/>
                  </a:lnTo>
                  <a:lnTo>
                    <a:pt x="40" y="19"/>
                  </a:lnTo>
                  <a:lnTo>
                    <a:pt x="44" y="17"/>
                  </a:lnTo>
                  <a:lnTo>
                    <a:pt x="46" y="13"/>
                  </a:lnTo>
                  <a:lnTo>
                    <a:pt x="48" y="11"/>
                  </a:lnTo>
                  <a:lnTo>
                    <a:pt x="50" y="8"/>
                  </a:lnTo>
                  <a:lnTo>
                    <a:pt x="52" y="6"/>
                  </a:lnTo>
                  <a:lnTo>
                    <a:pt x="52" y="4"/>
                  </a:lnTo>
                  <a:lnTo>
                    <a:pt x="48" y="2"/>
                  </a:lnTo>
                  <a:lnTo>
                    <a:pt x="42" y="0"/>
                  </a:lnTo>
                  <a:lnTo>
                    <a:pt x="38" y="0"/>
                  </a:lnTo>
                  <a:lnTo>
                    <a:pt x="32" y="2"/>
                  </a:lnTo>
                  <a:lnTo>
                    <a:pt x="28" y="2"/>
                  </a:lnTo>
                  <a:lnTo>
                    <a:pt x="24" y="4"/>
                  </a:lnTo>
                  <a:lnTo>
                    <a:pt x="18" y="6"/>
                  </a:lnTo>
                  <a:lnTo>
                    <a:pt x="16" y="9"/>
                  </a:lnTo>
                  <a:lnTo>
                    <a:pt x="12" y="11"/>
                  </a:lnTo>
                  <a:lnTo>
                    <a:pt x="10" y="11"/>
                  </a:lnTo>
                  <a:lnTo>
                    <a:pt x="8" y="13"/>
                  </a:lnTo>
                  <a:lnTo>
                    <a:pt x="6" y="15"/>
                  </a:lnTo>
                  <a:lnTo>
                    <a:pt x="4" y="17"/>
                  </a:lnTo>
                  <a:lnTo>
                    <a:pt x="4" y="19"/>
                  </a:lnTo>
                  <a:lnTo>
                    <a:pt x="2" y="21"/>
                  </a:lnTo>
                  <a:lnTo>
                    <a:pt x="0" y="22"/>
                  </a:lnTo>
                  <a:lnTo>
                    <a:pt x="0" y="24"/>
                  </a:lnTo>
                  <a:lnTo>
                    <a:pt x="2" y="24"/>
                  </a:lnTo>
                  <a:lnTo>
                    <a:pt x="2" y="26"/>
                  </a:lnTo>
                  <a:close/>
                </a:path>
              </a:pathLst>
            </a:custGeom>
            <a:solidFill>
              <a:srgbClr val="FCEF00"/>
            </a:solidFill>
            <a:ln w="9525">
              <a:noFill/>
              <a:round/>
              <a:headEnd/>
              <a:tailEnd/>
            </a:ln>
          </p:spPr>
          <p:txBody>
            <a:bodyPr/>
            <a:lstStyle/>
            <a:p>
              <a:endParaRPr lang="en-US"/>
            </a:p>
          </p:txBody>
        </p:sp>
        <p:sp>
          <p:nvSpPr>
            <p:cNvPr id="39" name="Freeform 34"/>
            <p:cNvSpPr>
              <a:spLocks/>
            </p:cNvSpPr>
            <p:nvPr/>
          </p:nvSpPr>
          <p:spPr bwMode="auto">
            <a:xfrm>
              <a:off x="2802" y="1384"/>
              <a:ext cx="61" cy="31"/>
            </a:xfrm>
            <a:custGeom>
              <a:avLst/>
              <a:gdLst>
                <a:gd name="T0" fmla="*/ 0 w 61"/>
                <a:gd name="T1" fmla="*/ 22 h 31"/>
                <a:gd name="T2" fmla="*/ 4 w 61"/>
                <a:gd name="T3" fmla="*/ 24 h 31"/>
                <a:gd name="T4" fmla="*/ 6 w 61"/>
                <a:gd name="T5" fmla="*/ 26 h 31"/>
                <a:gd name="T6" fmla="*/ 8 w 61"/>
                <a:gd name="T7" fmla="*/ 27 h 31"/>
                <a:gd name="T8" fmla="*/ 12 w 61"/>
                <a:gd name="T9" fmla="*/ 29 h 31"/>
                <a:gd name="T10" fmla="*/ 14 w 61"/>
                <a:gd name="T11" fmla="*/ 29 h 31"/>
                <a:gd name="T12" fmla="*/ 18 w 61"/>
                <a:gd name="T13" fmla="*/ 31 h 31"/>
                <a:gd name="T14" fmla="*/ 20 w 61"/>
                <a:gd name="T15" fmla="*/ 31 h 31"/>
                <a:gd name="T16" fmla="*/ 24 w 61"/>
                <a:gd name="T17" fmla="*/ 31 h 31"/>
                <a:gd name="T18" fmla="*/ 30 w 61"/>
                <a:gd name="T19" fmla="*/ 29 h 31"/>
                <a:gd name="T20" fmla="*/ 34 w 61"/>
                <a:gd name="T21" fmla="*/ 27 h 31"/>
                <a:gd name="T22" fmla="*/ 39 w 61"/>
                <a:gd name="T23" fmla="*/ 26 h 31"/>
                <a:gd name="T24" fmla="*/ 43 w 61"/>
                <a:gd name="T25" fmla="*/ 24 h 31"/>
                <a:gd name="T26" fmla="*/ 49 w 61"/>
                <a:gd name="T27" fmla="*/ 20 h 31"/>
                <a:gd name="T28" fmla="*/ 53 w 61"/>
                <a:gd name="T29" fmla="*/ 18 h 31"/>
                <a:gd name="T30" fmla="*/ 57 w 61"/>
                <a:gd name="T31" fmla="*/ 14 h 31"/>
                <a:gd name="T32" fmla="*/ 61 w 61"/>
                <a:gd name="T33" fmla="*/ 11 h 31"/>
                <a:gd name="T34" fmla="*/ 59 w 61"/>
                <a:gd name="T35" fmla="*/ 9 h 31"/>
                <a:gd name="T36" fmla="*/ 57 w 61"/>
                <a:gd name="T37" fmla="*/ 7 h 31"/>
                <a:gd name="T38" fmla="*/ 55 w 61"/>
                <a:gd name="T39" fmla="*/ 5 h 31"/>
                <a:gd name="T40" fmla="*/ 51 w 61"/>
                <a:gd name="T41" fmla="*/ 3 h 31"/>
                <a:gd name="T42" fmla="*/ 49 w 61"/>
                <a:gd name="T43" fmla="*/ 1 h 31"/>
                <a:gd name="T44" fmla="*/ 47 w 61"/>
                <a:gd name="T45" fmla="*/ 1 h 31"/>
                <a:gd name="T46" fmla="*/ 43 w 61"/>
                <a:gd name="T47" fmla="*/ 1 h 31"/>
                <a:gd name="T48" fmla="*/ 41 w 61"/>
                <a:gd name="T49" fmla="*/ 0 h 31"/>
                <a:gd name="T50" fmla="*/ 37 w 61"/>
                <a:gd name="T51" fmla="*/ 1 h 31"/>
                <a:gd name="T52" fmla="*/ 34 w 61"/>
                <a:gd name="T53" fmla="*/ 1 h 31"/>
                <a:gd name="T54" fmla="*/ 30 w 61"/>
                <a:gd name="T55" fmla="*/ 1 h 31"/>
                <a:gd name="T56" fmla="*/ 26 w 61"/>
                <a:gd name="T57" fmla="*/ 3 h 31"/>
                <a:gd name="T58" fmla="*/ 22 w 61"/>
                <a:gd name="T59" fmla="*/ 3 h 31"/>
                <a:gd name="T60" fmla="*/ 18 w 61"/>
                <a:gd name="T61" fmla="*/ 5 h 31"/>
                <a:gd name="T62" fmla="*/ 14 w 61"/>
                <a:gd name="T63" fmla="*/ 7 h 31"/>
                <a:gd name="T64" fmla="*/ 10 w 61"/>
                <a:gd name="T65" fmla="*/ 7 h 31"/>
                <a:gd name="T66" fmla="*/ 8 w 61"/>
                <a:gd name="T67" fmla="*/ 9 h 31"/>
                <a:gd name="T68" fmla="*/ 8 w 61"/>
                <a:gd name="T69" fmla="*/ 11 h 31"/>
                <a:gd name="T70" fmla="*/ 6 w 61"/>
                <a:gd name="T71" fmla="*/ 13 h 31"/>
                <a:gd name="T72" fmla="*/ 6 w 61"/>
                <a:gd name="T73" fmla="*/ 14 h 31"/>
                <a:gd name="T74" fmla="*/ 4 w 61"/>
                <a:gd name="T75" fmla="*/ 16 h 31"/>
                <a:gd name="T76" fmla="*/ 4 w 61"/>
                <a:gd name="T77" fmla="*/ 18 h 31"/>
                <a:gd name="T78" fmla="*/ 2 w 61"/>
                <a:gd name="T79" fmla="*/ 20 h 31"/>
                <a:gd name="T80" fmla="*/ 0 w 61"/>
                <a:gd name="T81" fmla="*/ 22 h 31"/>
                <a:gd name="T82" fmla="*/ 0 w 61"/>
                <a:gd name="T83" fmla="*/ 22 h 31"/>
                <a:gd name="T84" fmla="*/ 0 w 61"/>
                <a:gd name="T85" fmla="*/ 22 h 31"/>
                <a:gd name="T86" fmla="*/ 0 w 61"/>
                <a:gd name="T87" fmla="*/ 22 h 31"/>
                <a:gd name="T88" fmla="*/ 0 w 61"/>
                <a:gd name="T89" fmla="*/ 22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1"/>
                <a:gd name="T136" fmla="*/ 0 h 31"/>
                <a:gd name="T137" fmla="*/ 61 w 61"/>
                <a:gd name="T138" fmla="*/ 31 h 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1" h="31">
                  <a:moveTo>
                    <a:pt x="0" y="22"/>
                  </a:moveTo>
                  <a:lnTo>
                    <a:pt x="4" y="24"/>
                  </a:lnTo>
                  <a:lnTo>
                    <a:pt x="6" y="26"/>
                  </a:lnTo>
                  <a:lnTo>
                    <a:pt x="8" y="27"/>
                  </a:lnTo>
                  <a:lnTo>
                    <a:pt x="12" y="29"/>
                  </a:lnTo>
                  <a:lnTo>
                    <a:pt x="14" y="29"/>
                  </a:lnTo>
                  <a:lnTo>
                    <a:pt x="18" y="31"/>
                  </a:lnTo>
                  <a:lnTo>
                    <a:pt x="20" y="31"/>
                  </a:lnTo>
                  <a:lnTo>
                    <a:pt x="24" y="31"/>
                  </a:lnTo>
                  <a:lnTo>
                    <a:pt x="30" y="29"/>
                  </a:lnTo>
                  <a:lnTo>
                    <a:pt x="34" y="27"/>
                  </a:lnTo>
                  <a:lnTo>
                    <a:pt x="39" y="26"/>
                  </a:lnTo>
                  <a:lnTo>
                    <a:pt x="43" y="24"/>
                  </a:lnTo>
                  <a:lnTo>
                    <a:pt x="49" y="20"/>
                  </a:lnTo>
                  <a:lnTo>
                    <a:pt x="53" y="18"/>
                  </a:lnTo>
                  <a:lnTo>
                    <a:pt x="57" y="14"/>
                  </a:lnTo>
                  <a:lnTo>
                    <a:pt x="61" y="11"/>
                  </a:lnTo>
                  <a:lnTo>
                    <a:pt x="59" y="9"/>
                  </a:lnTo>
                  <a:lnTo>
                    <a:pt x="57" y="7"/>
                  </a:lnTo>
                  <a:lnTo>
                    <a:pt x="55" y="5"/>
                  </a:lnTo>
                  <a:lnTo>
                    <a:pt x="51" y="3"/>
                  </a:lnTo>
                  <a:lnTo>
                    <a:pt x="49" y="1"/>
                  </a:lnTo>
                  <a:lnTo>
                    <a:pt x="47" y="1"/>
                  </a:lnTo>
                  <a:lnTo>
                    <a:pt x="43" y="1"/>
                  </a:lnTo>
                  <a:lnTo>
                    <a:pt x="41" y="0"/>
                  </a:lnTo>
                  <a:lnTo>
                    <a:pt x="37" y="1"/>
                  </a:lnTo>
                  <a:lnTo>
                    <a:pt x="34" y="1"/>
                  </a:lnTo>
                  <a:lnTo>
                    <a:pt x="30" y="1"/>
                  </a:lnTo>
                  <a:lnTo>
                    <a:pt x="26" y="3"/>
                  </a:lnTo>
                  <a:lnTo>
                    <a:pt x="22" y="3"/>
                  </a:lnTo>
                  <a:lnTo>
                    <a:pt x="18" y="5"/>
                  </a:lnTo>
                  <a:lnTo>
                    <a:pt x="14" y="7"/>
                  </a:lnTo>
                  <a:lnTo>
                    <a:pt x="10" y="7"/>
                  </a:lnTo>
                  <a:lnTo>
                    <a:pt x="8" y="9"/>
                  </a:lnTo>
                  <a:lnTo>
                    <a:pt x="8" y="11"/>
                  </a:lnTo>
                  <a:lnTo>
                    <a:pt x="6" y="13"/>
                  </a:lnTo>
                  <a:lnTo>
                    <a:pt x="6" y="14"/>
                  </a:lnTo>
                  <a:lnTo>
                    <a:pt x="4" y="16"/>
                  </a:lnTo>
                  <a:lnTo>
                    <a:pt x="4" y="18"/>
                  </a:lnTo>
                  <a:lnTo>
                    <a:pt x="2" y="20"/>
                  </a:lnTo>
                  <a:lnTo>
                    <a:pt x="0" y="22"/>
                  </a:lnTo>
                  <a:close/>
                </a:path>
              </a:pathLst>
            </a:custGeom>
            <a:solidFill>
              <a:srgbClr val="FCEF00"/>
            </a:solidFill>
            <a:ln w="9525">
              <a:noFill/>
              <a:round/>
              <a:headEnd/>
              <a:tailEnd/>
            </a:ln>
          </p:spPr>
          <p:txBody>
            <a:bodyPr/>
            <a:lstStyle/>
            <a:p>
              <a:endParaRPr lang="en-US"/>
            </a:p>
          </p:txBody>
        </p:sp>
        <p:sp>
          <p:nvSpPr>
            <p:cNvPr id="40" name="Freeform 35"/>
            <p:cNvSpPr>
              <a:spLocks/>
            </p:cNvSpPr>
            <p:nvPr/>
          </p:nvSpPr>
          <p:spPr bwMode="auto">
            <a:xfrm>
              <a:off x="2861" y="1398"/>
              <a:ext cx="50" cy="26"/>
            </a:xfrm>
            <a:custGeom>
              <a:avLst/>
              <a:gdLst>
                <a:gd name="T0" fmla="*/ 0 w 50"/>
                <a:gd name="T1" fmla="*/ 13 h 26"/>
                <a:gd name="T2" fmla="*/ 0 w 50"/>
                <a:gd name="T3" fmla="*/ 15 h 26"/>
                <a:gd name="T4" fmla="*/ 2 w 50"/>
                <a:gd name="T5" fmla="*/ 19 h 26"/>
                <a:gd name="T6" fmla="*/ 4 w 50"/>
                <a:gd name="T7" fmla="*/ 21 h 26"/>
                <a:gd name="T8" fmla="*/ 8 w 50"/>
                <a:gd name="T9" fmla="*/ 23 h 26"/>
                <a:gd name="T10" fmla="*/ 10 w 50"/>
                <a:gd name="T11" fmla="*/ 23 h 26"/>
                <a:gd name="T12" fmla="*/ 12 w 50"/>
                <a:gd name="T13" fmla="*/ 25 h 26"/>
                <a:gd name="T14" fmla="*/ 16 w 50"/>
                <a:gd name="T15" fmla="*/ 26 h 26"/>
                <a:gd name="T16" fmla="*/ 18 w 50"/>
                <a:gd name="T17" fmla="*/ 26 h 26"/>
                <a:gd name="T18" fmla="*/ 22 w 50"/>
                <a:gd name="T19" fmla="*/ 26 h 26"/>
                <a:gd name="T20" fmla="*/ 26 w 50"/>
                <a:gd name="T21" fmla="*/ 26 h 26"/>
                <a:gd name="T22" fmla="*/ 30 w 50"/>
                <a:gd name="T23" fmla="*/ 26 h 26"/>
                <a:gd name="T24" fmla="*/ 34 w 50"/>
                <a:gd name="T25" fmla="*/ 25 h 26"/>
                <a:gd name="T26" fmla="*/ 38 w 50"/>
                <a:gd name="T27" fmla="*/ 23 h 26"/>
                <a:gd name="T28" fmla="*/ 42 w 50"/>
                <a:gd name="T29" fmla="*/ 23 h 26"/>
                <a:gd name="T30" fmla="*/ 44 w 50"/>
                <a:gd name="T31" fmla="*/ 19 h 26"/>
                <a:gd name="T32" fmla="*/ 48 w 50"/>
                <a:gd name="T33" fmla="*/ 17 h 26"/>
                <a:gd name="T34" fmla="*/ 48 w 50"/>
                <a:gd name="T35" fmla="*/ 17 h 26"/>
                <a:gd name="T36" fmla="*/ 50 w 50"/>
                <a:gd name="T37" fmla="*/ 15 h 26"/>
                <a:gd name="T38" fmla="*/ 50 w 50"/>
                <a:gd name="T39" fmla="*/ 15 h 26"/>
                <a:gd name="T40" fmla="*/ 50 w 50"/>
                <a:gd name="T41" fmla="*/ 13 h 26"/>
                <a:gd name="T42" fmla="*/ 50 w 50"/>
                <a:gd name="T43" fmla="*/ 13 h 26"/>
                <a:gd name="T44" fmla="*/ 50 w 50"/>
                <a:gd name="T45" fmla="*/ 13 h 26"/>
                <a:gd name="T46" fmla="*/ 50 w 50"/>
                <a:gd name="T47" fmla="*/ 12 h 26"/>
                <a:gd name="T48" fmla="*/ 50 w 50"/>
                <a:gd name="T49" fmla="*/ 12 h 26"/>
                <a:gd name="T50" fmla="*/ 50 w 50"/>
                <a:gd name="T51" fmla="*/ 10 h 26"/>
                <a:gd name="T52" fmla="*/ 48 w 50"/>
                <a:gd name="T53" fmla="*/ 8 h 26"/>
                <a:gd name="T54" fmla="*/ 46 w 50"/>
                <a:gd name="T55" fmla="*/ 6 h 26"/>
                <a:gd name="T56" fmla="*/ 44 w 50"/>
                <a:gd name="T57" fmla="*/ 4 h 26"/>
                <a:gd name="T58" fmla="*/ 42 w 50"/>
                <a:gd name="T59" fmla="*/ 2 h 26"/>
                <a:gd name="T60" fmla="*/ 40 w 50"/>
                <a:gd name="T61" fmla="*/ 2 h 26"/>
                <a:gd name="T62" fmla="*/ 38 w 50"/>
                <a:gd name="T63" fmla="*/ 0 h 26"/>
                <a:gd name="T64" fmla="*/ 36 w 50"/>
                <a:gd name="T65" fmla="*/ 0 h 26"/>
                <a:gd name="T66" fmla="*/ 32 w 50"/>
                <a:gd name="T67" fmla="*/ 0 h 26"/>
                <a:gd name="T68" fmla="*/ 26 w 50"/>
                <a:gd name="T69" fmla="*/ 0 h 26"/>
                <a:gd name="T70" fmla="*/ 22 w 50"/>
                <a:gd name="T71" fmla="*/ 0 h 26"/>
                <a:gd name="T72" fmla="*/ 16 w 50"/>
                <a:gd name="T73" fmla="*/ 2 h 26"/>
                <a:gd name="T74" fmla="*/ 12 w 50"/>
                <a:gd name="T75" fmla="*/ 4 h 26"/>
                <a:gd name="T76" fmla="*/ 8 w 50"/>
                <a:gd name="T77" fmla="*/ 6 h 26"/>
                <a:gd name="T78" fmla="*/ 4 w 50"/>
                <a:gd name="T79" fmla="*/ 10 h 26"/>
                <a:gd name="T80" fmla="*/ 0 w 50"/>
                <a:gd name="T81" fmla="*/ 12 h 26"/>
                <a:gd name="T82" fmla="*/ 0 w 50"/>
                <a:gd name="T83" fmla="*/ 12 h 26"/>
                <a:gd name="T84" fmla="*/ 0 w 50"/>
                <a:gd name="T85" fmla="*/ 12 h 26"/>
                <a:gd name="T86" fmla="*/ 0 w 50"/>
                <a:gd name="T87" fmla="*/ 13 h 26"/>
                <a:gd name="T88" fmla="*/ 0 w 50"/>
                <a:gd name="T89" fmla="*/ 13 h 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
                <a:gd name="T136" fmla="*/ 0 h 26"/>
                <a:gd name="T137" fmla="*/ 50 w 50"/>
                <a:gd name="T138" fmla="*/ 26 h 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 h="26">
                  <a:moveTo>
                    <a:pt x="0" y="13"/>
                  </a:moveTo>
                  <a:lnTo>
                    <a:pt x="0" y="15"/>
                  </a:lnTo>
                  <a:lnTo>
                    <a:pt x="2" y="19"/>
                  </a:lnTo>
                  <a:lnTo>
                    <a:pt x="4" y="21"/>
                  </a:lnTo>
                  <a:lnTo>
                    <a:pt x="8" y="23"/>
                  </a:lnTo>
                  <a:lnTo>
                    <a:pt x="10" y="23"/>
                  </a:lnTo>
                  <a:lnTo>
                    <a:pt x="12" y="25"/>
                  </a:lnTo>
                  <a:lnTo>
                    <a:pt x="16" y="26"/>
                  </a:lnTo>
                  <a:lnTo>
                    <a:pt x="18" y="26"/>
                  </a:lnTo>
                  <a:lnTo>
                    <a:pt x="22" y="26"/>
                  </a:lnTo>
                  <a:lnTo>
                    <a:pt x="26" y="26"/>
                  </a:lnTo>
                  <a:lnTo>
                    <a:pt x="30" y="26"/>
                  </a:lnTo>
                  <a:lnTo>
                    <a:pt x="34" y="25"/>
                  </a:lnTo>
                  <a:lnTo>
                    <a:pt x="38" y="23"/>
                  </a:lnTo>
                  <a:lnTo>
                    <a:pt x="42" y="23"/>
                  </a:lnTo>
                  <a:lnTo>
                    <a:pt x="44" y="19"/>
                  </a:lnTo>
                  <a:lnTo>
                    <a:pt x="48" y="17"/>
                  </a:lnTo>
                  <a:lnTo>
                    <a:pt x="50" y="15"/>
                  </a:lnTo>
                  <a:lnTo>
                    <a:pt x="50" y="13"/>
                  </a:lnTo>
                  <a:lnTo>
                    <a:pt x="50" y="12"/>
                  </a:lnTo>
                  <a:lnTo>
                    <a:pt x="50" y="10"/>
                  </a:lnTo>
                  <a:lnTo>
                    <a:pt x="48" y="8"/>
                  </a:lnTo>
                  <a:lnTo>
                    <a:pt x="46" y="6"/>
                  </a:lnTo>
                  <a:lnTo>
                    <a:pt x="44" y="4"/>
                  </a:lnTo>
                  <a:lnTo>
                    <a:pt x="42" y="2"/>
                  </a:lnTo>
                  <a:lnTo>
                    <a:pt x="40" y="2"/>
                  </a:lnTo>
                  <a:lnTo>
                    <a:pt x="38" y="0"/>
                  </a:lnTo>
                  <a:lnTo>
                    <a:pt x="36" y="0"/>
                  </a:lnTo>
                  <a:lnTo>
                    <a:pt x="32" y="0"/>
                  </a:lnTo>
                  <a:lnTo>
                    <a:pt x="26" y="0"/>
                  </a:lnTo>
                  <a:lnTo>
                    <a:pt x="22" y="0"/>
                  </a:lnTo>
                  <a:lnTo>
                    <a:pt x="16" y="2"/>
                  </a:lnTo>
                  <a:lnTo>
                    <a:pt x="12" y="4"/>
                  </a:lnTo>
                  <a:lnTo>
                    <a:pt x="8" y="6"/>
                  </a:lnTo>
                  <a:lnTo>
                    <a:pt x="4" y="10"/>
                  </a:lnTo>
                  <a:lnTo>
                    <a:pt x="0" y="12"/>
                  </a:lnTo>
                  <a:lnTo>
                    <a:pt x="0" y="13"/>
                  </a:lnTo>
                  <a:close/>
                </a:path>
              </a:pathLst>
            </a:custGeom>
            <a:solidFill>
              <a:srgbClr val="FCEF00"/>
            </a:solidFill>
            <a:ln w="9525">
              <a:noFill/>
              <a:round/>
              <a:headEnd/>
              <a:tailEnd/>
            </a:ln>
          </p:spPr>
          <p:txBody>
            <a:bodyPr/>
            <a:lstStyle/>
            <a:p>
              <a:endParaRPr lang="en-US"/>
            </a:p>
          </p:txBody>
        </p:sp>
        <p:sp>
          <p:nvSpPr>
            <p:cNvPr id="41" name="Freeform 36"/>
            <p:cNvSpPr>
              <a:spLocks/>
            </p:cNvSpPr>
            <p:nvPr/>
          </p:nvSpPr>
          <p:spPr bwMode="auto">
            <a:xfrm>
              <a:off x="2913" y="1385"/>
              <a:ext cx="41" cy="43"/>
            </a:xfrm>
            <a:custGeom>
              <a:avLst/>
              <a:gdLst>
                <a:gd name="T0" fmla="*/ 0 w 41"/>
                <a:gd name="T1" fmla="*/ 41 h 43"/>
                <a:gd name="T2" fmla="*/ 4 w 41"/>
                <a:gd name="T3" fmla="*/ 43 h 43"/>
                <a:gd name="T4" fmla="*/ 8 w 41"/>
                <a:gd name="T5" fmla="*/ 43 h 43"/>
                <a:gd name="T6" fmla="*/ 12 w 41"/>
                <a:gd name="T7" fmla="*/ 43 h 43"/>
                <a:gd name="T8" fmla="*/ 18 w 41"/>
                <a:gd name="T9" fmla="*/ 41 h 43"/>
                <a:gd name="T10" fmla="*/ 21 w 41"/>
                <a:gd name="T11" fmla="*/ 41 h 43"/>
                <a:gd name="T12" fmla="*/ 25 w 41"/>
                <a:gd name="T13" fmla="*/ 39 h 43"/>
                <a:gd name="T14" fmla="*/ 29 w 41"/>
                <a:gd name="T15" fmla="*/ 38 h 43"/>
                <a:gd name="T16" fmla="*/ 33 w 41"/>
                <a:gd name="T17" fmla="*/ 36 h 43"/>
                <a:gd name="T18" fmla="*/ 35 w 41"/>
                <a:gd name="T19" fmla="*/ 32 h 43"/>
                <a:gd name="T20" fmla="*/ 37 w 41"/>
                <a:gd name="T21" fmla="*/ 28 h 43"/>
                <a:gd name="T22" fmla="*/ 39 w 41"/>
                <a:gd name="T23" fmla="*/ 25 h 43"/>
                <a:gd name="T24" fmla="*/ 39 w 41"/>
                <a:gd name="T25" fmla="*/ 21 h 43"/>
                <a:gd name="T26" fmla="*/ 41 w 41"/>
                <a:gd name="T27" fmla="*/ 17 h 43"/>
                <a:gd name="T28" fmla="*/ 41 w 41"/>
                <a:gd name="T29" fmla="*/ 13 h 43"/>
                <a:gd name="T30" fmla="*/ 41 w 41"/>
                <a:gd name="T31" fmla="*/ 8 h 43"/>
                <a:gd name="T32" fmla="*/ 41 w 41"/>
                <a:gd name="T33" fmla="*/ 4 h 43"/>
                <a:gd name="T34" fmla="*/ 41 w 41"/>
                <a:gd name="T35" fmla="*/ 4 h 43"/>
                <a:gd name="T36" fmla="*/ 39 w 41"/>
                <a:gd name="T37" fmla="*/ 4 h 43"/>
                <a:gd name="T38" fmla="*/ 39 w 41"/>
                <a:gd name="T39" fmla="*/ 2 h 43"/>
                <a:gd name="T40" fmla="*/ 39 w 41"/>
                <a:gd name="T41" fmla="*/ 2 h 43"/>
                <a:gd name="T42" fmla="*/ 39 w 41"/>
                <a:gd name="T43" fmla="*/ 2 h 43"/>
                <a:gd name="T44" fmla="*/ 39 w 41"/>
                <a:gd name="T45" fmla="*/ 2 h 43"/>
                <a:gd name="T46" fmla="*/ 39 w 41"/>
                <a:gd name="T47" fmla="*/ 2 h 43"/>
                <a:gd name="T48" fmla="*/ 37 w 41"/>
                <a:gd name="T49" fmla="*/ 0 h 43"/>
                <a:gd name="T50" fmla="*/ 35 w 41"/>
                <a:gd name="T51" fmla="*/ 0 h 43"/>
                <a:gd name="T52" fmla="*/ 31 w 41"/>
                <a:gd name="T53" fmla="*/ 0 h 43"/>
                <a:gd name="T54" fmla="*/ 29 w 41"/>
                <a:gd name="T55" fmla="*/ 2 h 43"/>
                <a:gd name="T56" fmla="*/ 27 w 41"/>
                <a:gd name="T57" fmla="*/ 4 h 43"/>
                <a:gd name="T58" fmla="*/ 23 w 41"/>
                <a:gd name="T59" fmla="*/ 6 h 43"/>
                <a:gd name="T60" fmla="*/ 21 w 41"/>
                <a:gd name="T61" fmla="*/ 8 h 43"/>
                <a:gd name="T62" fmla="*/ 20 w 41"/>
                <a:gd name="T63" fmla="*/ 10 h 43"/>
                <a:gd name="T64" fmla="*/ 18 w 41"/>
                <a:gd name="T65" fmla="*/ 12 h 43"/>
                <a:gd name="T66" fmla="*/ 14 w 41"/>
                <a:gd name="T67" fmla="*/ 15 h 43"/>
                <a:gd name="T68" fmla="*/ 12 w 41"/>
                <a:gd name="T69" fmla="*/ 19 h 43"/>
                <a:gd name="T70" fmla="*/ 10 w 41"/>
                <a:gd name="T71" fmla="*/ 23 h 43"/>
                <a:gd name="T72" fmla="*/ 8 w 41"/>
                <a:gd name="T73" fmla="*/ 26 h 43"/>
                <a:gd name="T74" fmla="*/ 6 w 41"/>
                <a:gd name="T75" fmla="*/ 30 h 43"/>
                <a:gd name="T76" fmla="*/ 4 w 41"/>
                <a:gd name="T77" fmla="*/ 34 h 43"/>
                <a:gd name="T78" fmla="*/ 2 w 41"/>
                <a:gd name="T79" fmla="*/ 38 h 43"/>
                <a:gd name="T80" fmla="*/ 0 w 41"/>
                <a:gd name="T81" fmla="*/ 39 h 43"/>
                <a:gd name="T82" fmla="*/ 0 w 41"/>
                <a:gd name="T83" fmla="*/ 39 h 43"/>
                <a:gd name="T84" fmla="*/ 0 w 41"/>
                <a:gd name="T85" fmla="*/ 41 h 43"/>
                <a:gd name="T86" fmla="*/ 0 w 41"/>
                <a:gd name="T87" fmla="*/ 41 h 43"/>
                <a:gd name="T88" fmla="*/ 0 w 41"/>
                <a:gd name="T89" fmla="*/ 41 h 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
                <a:gd name="T136" fmla="*/ 0 h 43"/>
                <a:gd name="T137" fmla="*/ 41 w 41"/>
                <a:gd name="T138" fmla="*/ 43 h 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 h="43">
                  <a:moveTo>
                    <a:pt x="0" y="41"/>
                  </a:moveTo>
                  <a:lnTo>
                    <a:pt x="4" y="43"/>
                  </a:lnTo>
                  <a:lnTo>
                    <a:pt x="8" y="43"/>
                  </a:lnTo>
                  <a:lnTo>
                    <a:pt x="12" y="43"/>
                  </a:lnTo>
                  <a:lnTo>
                    <a:pt x="18" y="41"/>
                  </a:lnTo>
                  <a:lnTo>
                    <a:pt x="21" y="41"/>
                  </a:lnTo>
                  <a:lnTo>
                    <a:pt x="25" y="39"/>
                  </a:lnTo>
                  <a:lnTo>
                    <a:pt x="29" y="38"/>
                  </a:lnTo>
                  <a:lnTo>
                    <a:pt x="33" y="36"/>
                  </a:lnTo>
                  <a:lnTo>
                    <a:pt x="35" y="32"/>
                  </a:lnTo>
                  <a:lnTo>
                    <a:pt x="37" y="28"/>
                  </a:lnTo>
                  <a:lnTo>
                    <a:pt x="39" y="25"/>
                  </a:lnTo>
                  <a:lnTo>
                    <a:pt x="39" y="21"/>
                  </a:lnTo>
                  <a:lnTo>
                    <a:pt x="41" y="17"/>
                  </a:lnTo>
                  <a:lnTo>
                    <a:pt x="41" y="13"/>
                  </a:lnTo>
                  <a:lnTo>
                    <a:pt x="41" y="8"/>
                  </a:lnTo>
                  <a:lnTo>
                    <a:pt x="41" y="4"/>
                  </a:lnTo>
                  <a:lnTo>
                    <a:pt x="39" y="4"/>
                  </a:lnTo>
                  <a:lnTo>
                    <a:pt x="39" y="2"/>
                  </a:lnTo>
                  <a:lnTo>
                    <a:pt x="37" y="0"/>
                  </a:lnTo>
                  <a:lnTo>
                    <a:pt x="35" y="0"/>
                  </a:lnTo>
                  <a:lnTo>
                    <a:pt x="31" y="0"/>
                  </a:lnTo>
                  <a:lnTo>
                    <a:pt x="29" y="2"/>
                  </a:lnTo>
                  <a:lnTo>
                    <a:pt x="27" y="4"/>
                  </a:lnTo>
                  <a:lnTo>
                    <a:pt x="23" y="6"/>
                  </a:lnTo>
                  <a:lnTo>
                    <a:pt x="21" y="8"/>
                  </a:lnTo>
                  <a:lnTo>
                    <a:pt x="20" y="10"/>
                  </a:lnTo>
                  <a:lnTo>
                    <a:pt x="18" y="12"/>
                  </a:lnTo>
                  <a:lnTo>
                    <a:pt x="14" y="15"/>
                  </a:lnTo>
                  <a:lnTo>
                    <a:pt x="12" y="19"/>
                  </a:lnTo>
                  <a:lnTo>
                    <a:pt x="10" y="23"/>
                  </a:lnTo>
                  <a:lnTo>
                    <a:pt x="8" y="26"/>
                  </a:lnTo>
                  <a:lnTo>
                    <a:pt x="6" y="30"/>
                  </a:lnTo>
                  <a:lnTo>
                    <a:pt x="4" y="34"/>
                  </a:lnTo>
                  <a:lnTo>
                    <a:pt x="2" y="38"/>
                  </a:lnTo>
                  <a:lnTo>
                    <a:pt x="0" y="39"/>
                  </a:lnTo>
                  <a:lnTo>
                    <a:pt x="0" y="41"/>
                  </a:lnTo>
                  <a:close/>
                </a:path>
              </a:pathLst>
            </a:custGeom>
            <a:solidFill>
              <a:srgbClr val="FCEF00"/>
            </a:solidFill>
            <a:ln w="9525">
              <a:noFill/>
              <a:round/>
              <a:headEnd/>
              <a:tailEnd/>
            </a:ln>
          </p:spPr>
          <p:txBody>
            <a:bodyPr/>
            <a:lstStyle/>
            <a:p>
              <a:endParaRPr lang="en-US"/>
            </a:p>
          </p:txBody>
        </p:sp>
        <p:sp>
          <p:nvSpPr>
            <p:cNvPr id="42" name="Freeform 37"/>
            <p:cNvSpPr>
              <a:spLocks/>
            </p:cNvSpPr>
            <p:nvPr/>
          </p:nvSpPr>
          <p:spPr bwMode="auto">
            <a:xfrm>
              <a:off x="2964" y="1350"/>
              <a:ext cx="28" cy="54"/>
            </a:xfrm>
            <a:custGeom>
              <a:avLst/>
              <a:gdLst>
                <a:gd name="T0" fmla="*/ 0 w 28"/>
                <a:gd name="T1" fmla="*/ 52 h 54"/>
                <a:gd name="T2" fmla="*/ 0 w 28"/>
                <a:gd name="T3" fmla="*/ 52 h 54"/>
                <a:gd name="T4" fmla="*/ 0 w 28"/>
                <a:gd name="T5" fmla="*/ 54 h 54"/>
                <a:gd name="T6" fmla="*/ 2 w 28"/>
                <a:gd name="T7" fmla="*/ 54 h 54"/>
                <a:gd name="T8" fmla="*/ 2 w 28"/>
                <a:gd name="T9" fmla="*/ 54 h 54"/>
                <a:gd name="T10" fmla="*/ 4 w 28"/>
                <a:gd name="T11" fmla="*/ 54 h 54"/>
                <a:gd name="T12" fmla="*/ 6 w 28"/>
                <a:gd name="T13" fmla="*/ 54 h 54"/>
                <a:gd name="T14" fmla="*/ 8 w 28"/>
                <a:gd name="T15" fmla="*/ 52 h 54"/>
                <a:gd name="T16" fmla="*/ 12 w 28"/>
                <a:gd name="T17" fmla="*/ 50 h 54"/>
                <a:gd name="T18" fmla="*/ 14 w 28"/>
                <a:gd name="T19" fmla="*/ 50 h 54"/>
                <a:gd name="T20" fmla="*/ 16 w 28"/>
                <a:gd name="T21" fmla="*/ 48 h 54"/>
                <a:gd name="T22" fmla="*/ 18 w 28"/>
                <a:gd name="T23" fmla="*/ 47 h 54"/>
                <a:gd name="T24" fmla="*/ 20 w 28"/>
                <a:gd name="T25" fmla="*/ 45 h 54"/>
                <a:gd name="T26" fmla="*/ 24 w 28"/>
                <a:gd name="T27" fmla="*/ 39 h 54"/>
                <a:gd name="T28" fmla="*/ 26 w 28"/>
                <a:gd name="T29" fmla="*/ 34 h 54"/>
                <a:gd name="T30" fmla="*/ 28 w 28"/>
                <a:gd name="T31" fmla="*/ 28 h 54"/>
                <a:gd name="T32" fmla="*/ 28 w 28"/>
                <a:gd name="T33" fmla="*/ 23 h 54"/>
                <a:gd name="T34" fmla="*/ 28 w 28"/>
                <a:gd name="T35" fmla="*/ 17 h 54"/>
                <a:gd name="T36" fmla="*/ 28 w 28"/>
                <a:gd name="T37" fmla="*/ 11 h 54"/>
                <a:gd name="T38" fmla="*/ 28 w 28"/>
                <a:gd name="T39" fmla="*/ 6 h 54"/>
                <a:gd name="T40" fmla="*/ 28 w 28"/>
                <a:gd name="T41" fmla="*/ 0 h 54"/>
                <a:gd name="T42" fmla="*/ 24 w 28"/>
                <a:gd name="T43" fmla="*/ 2 h 54"/>
                <a:gd name="T44" fmla="*/ 20 w 28"/>
                <a:gd name="T45" fmla="*/ 4 h 54"/>
                <a:gd name="T46" fmla="*/ 16 w 28"/>
                <a:gd name="T47" fmla="*/ 6 h 54"/>
                <a:gd name="T48" fmla="*/ 12 w 28"/>
                <a:gd name="T49" fmla="*/ 8 h 54"/>
                <a:gd name="T50" fmla="*/ 10 w 28"/>
                <a:gd name="T51" fmla="*/ 11 h 54"/>
                <a:gd name="T52" fmla="*/ 6 w 28"/>
                <a:gd name="T53" fmla="*/ 13 h 54"/>
                <a:gd name="T54" fmla="*/ 4 w 28"/>
                <a:gd name="T55" fmla="*/ 17 h 54"/>
                <a:gd name="T56" fmla="*/ 2 w 28"/>
                <a:gd name="T57" fmla="*/ 21 h 54"/>
                <a:gd name="T58" fmla="*/ 0 w 28"/>
                <a:gd name="T59" fmla="*/ 24 h 54"/>
                <a:gd name="T60" fmla="*/ 0 w 28"/>
                <a:gd name="T61" fmla="*/ 28 h 54"/>
                <a:gd name="T62" fmla="*/ 0 w 28"/>
                <a:gd name="T63" fmla="*/ 32 h 54"/>
                <a:gd name="T64" fmla="*/ 0 w 28"/>
                <a:gd name="T65" fmla="*/ 35 h 54"/>
                <a:gd name="T66" fmla="*/ 0 w 28"/>
                <a:gd name="T67" fmla="*/ 39 h 54"/>
                <a:gd name="T68" fmla="*/ 0 w 28"/>
                <a:gd name="T69" fmla="*/ 45 h 54"/>
                <a:gd name="T70" fmla="*/ 0 w 28"/>
                <a:gd name="T71" fmla="*/ 48 h 54"/>
                <a:gd name="T72" fmla="*/ 0 w 28"/>
                <a:gd name="T73" fmla="*/ 52 h 54"/>
                <a:gd name="T74" fmla="*/ 0 w 28"/>
                <a:gd name="T75" fmla="*/ 52 h 54"/>
                <a:gd name="T76" fmla="*/ 0 w 28"/>
                <a:gd name="T77" fmla="*/ 52 h 54"/>
                <a:gd name="T78" fmla="*/ 0 w 28"/>
                <a:gd name="T79" fmla="*/ 52 h 54"/>
                <a:gd name="T80" fmla="*/ 0 w 28"/>
                <a:gd name="T81" fmla="*/ 52 h 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
                <a:gd name="T124" fmla="*/ 0 h 54"/>
                <a:gd name="T125" fmla="*/ 28 w 28"/>
                <a:gd name="T126" fmla="*/ 54 h 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 h="54">
                  <a:moveTo>
                    <a:pt x="0" y="52"/>
                  </a:moveTo>
                  <a:lnTo>
                    <a:pt x="0" y="52"/>
                  </a:lnTo>
                  <a:lnTo>
                    <a:pt x="0" y="54"/>
                  </a:lnTo>
                  <a:lnTo>
                    <a:pt x="2" y="54"/>
                  </a:lnTo>
                  <a:lnTo>
                    <a:pt x="4" y="54"/>
                  </a:lnTo>
                  <a:lnTo>
                    <a:pt x="6" y="54"/>
                  </a:lnTo>
                  <a:lnTo>
                    <a:pt x="8" y="52"/>
                  </a:lnTo>
                  <a:lnTo>
                    <a:pt x="12" y="50"/>
                  </a:lnTo>
                  <a:lnTo>
                    <a:pt x="14" y="50"/>
                  </a:lnTo>
                  <a:lnTo>
                    <a:pt x="16" y="48"/>
                  </a:lnTo>
                  <a:lnTo>
                    <a:pt x="18" y="47"/>
                  </a:lnTo>
                  <a:lnTo>
                    <a:pt x="20" y="45"/>
                  </a:lnTo>
                  <a:lnTo>
                    <a:pt x="24" y="39"/>
                  </a:lnTo>
                  <a:lnTo>
                    <a:pt x="26" y="34"/>
                  </a:lnTo>
                  <a:lnTo>
                    <a:pt x="28" y="28"/>
                  </a:lnTo>
                  <a:lnTo>
                    <a:pt x="28" y="23"/>
                  </a:lnTo>
                  <a:lnTo>
                    <a:pt x="28" y="17"/>
                  </a:lnTo>
                  <a:lnTo>
                    <a:pt x="28" y="11"/>
                  </a:lnTo>
                  <a:lnTo>
                    <a:pt x="28" y="6"/>
                  </a:lnTo>
                  <a:lnTo>
                    <a:pt x="28" y="0"/>
                  </a:lnTo>
                  <a:lnTo>
                    <a:pt x="24" y="2"/>
                  </a:lnTo>
                  <a:lnTo>
                    <a:pt x="20" y="4"/>
                  </a:lnTo>
                  <a:lnTo>
                    <a:pt x="16" y="6"/>
                  </a:lnTo>
                  <a:lnTo>
                    <a:pt x="12" y="8"/>
                  </a:lnTo>
                  <a:lnTo>
                    <a:pt x="10" y="11"/>
                  </a:lnTo>
                  <a:lnTo>
                    <a:pt x="6" y="13"/>
                  </a:lnTo>
                  <a:lnTo>
                    <a:pt x="4" y="17"/>
                  </a:lnTo>
                  <a:lnTo>
                    <a:pt x="2" y="21"/>
                  </a:lnTo>
                  <a:lnTo>
                    <a:pt x="0" y="24"/>
                  </a:lnTo>
                  <a:lnTo>
                    <a:pt x="0" y="28"/>
                  </a:lnTo>
                  <a:lnTo>
                    <a:pt x="0" y="32"/>
                  </a:lnTo>
                  <a:lnTo>
                    <a:pt x="0" y="35"/>
                  </a:lnTo>
                  <a:lnTo>
                    <a:pt x="0" y="39"/>
                  </a:lnTo>
                  <a:lnTo>
                    <a:pt x="0" y="45"/>
                  </a:lnTo>
                  <a:lnTo>
                    <a:pt x="0" y="48"/>
                  </a:lnTo>
                  <a:lnTo>
                    <a:pt x="0" y="52"/>
                  </a:lnTo>
                  <a:close/>
                </a:path>
              </a:pathLst>
            </a:custGeom>
            <a:solidFill>
              <a:srgbClr val="FCEF00"/>
            </a:solidFill>
            <a:ln w="9525">
              <a:noFill/>
              <a:round/>
              <a:headEnd/>
              <a:tailEnd/>
            </a:ln>
          </p:spPr>
          <p:txBody>
            <a:bodyPr/>
            <a:lstStyle/>
            <a:p>
              <a:endParaRPr lang="en-US"/>
            </a:p>
          </p:txBody>
        </p:sp>
        <p:sp>
          <p:nvSpPr>
            <p:cNvPr id="43" name="Freeform 38"/>
            <p:cNvSpPr>
              <a:spLocks/>
            </p:cNvSpPr>
            <p:nvPr/>
          </p:nvSpPr>
          <p:spPr bwMode="auto">
            <a:xfrm>
              <a:off x="3006" y="1326"/>
              <a:ext cx="20" cy="45"/>
            </a:xfrm>
            <a:custGeom>
              <a:avLst/>
              <a:gdLst>
                <a:gd name="T0" fmla="*/ 0 w 20"/>
                <a:gd name="T1" fmla="*/ 43 h 45"/>
                <a:gd name="T2" fmla="*/ 0 w 20"/>
                <a:gd name="T3" fmla="*/ 43 h 45"/>
                <a:gd name="T4" fmla="*/ 0 w 20"/>
                <a:gd name="T5" fmla="*/ 43 h 45"/>
                <a:gd name="T6" fmla="*/ 0 w 20"/>
                <a:gd name="T7" fmla="*/ 45 h 45"/>
                <a:gd name="T8" fmla="*/ 0 w 20"/>
                <a:gd name="T9" fmla="*/ 45 h 45"/>
                <a:gd name="T10" fmla="*/ 4 w 20"/>
                <a:gd name="T11" fmla="*/ 43 h 45"/>
                <a:gd name="T12" fmla="*/ 8 w 20"/>
                <a:gd name="T13" fmla="*/ 41 h 45"/>
                <a:gd name="T14" fmla="*/ 10 w 20"/>
                <a:gd name="T15" fmla="*/ 39 h 45"/>
                <a:gd name="T16" fmla="*/ 14 w 20"/>
                <a:gd name="T17" fmla="*/ 35 h 45"/>
                <a:gd name="T18" fmla="*/ 16 w 20"/>
                <a:gd name="T19" fmla="*/ 34 h 45"/>
                <a:gd name="T20" fmla="*/ 18 w 20"/>
                <a:gd name="T21" fmla="*/ 30 h 45"/>
                <a:gd name="T22" fmla="*/ 18 w 20"/>
                <a:gd name="T23" fmla="*/ 26 h 45"/>
                <a:gd name="T24" fmla="*/ 20 w 20"/>
                <a:gd name="T25" fmla="*/ 22 h 45"/>
                <a:gd name="T26" fmla="*/ 20 w 20"/>
                <a:gd name="T27" fmla="*/ 21 h 45"/>
                <a:gd name="T28" fmla="*/ 20 w 20"/>
                <a:gd name="T29" fmla="*/ 17 h 45"/>
                <a:gd name="T30" fmla="*/ 20 w 20"/>
                <a:gd name="T31" fmla="*/ 15 h 45"/>
                <a:gd name="T32" fmla="*/ 20 w 20"/>
                <a:gd name="T33" fmla="*/ 11 h 45"/>
                <a:gd name="T34" fmla="*/ 20 w 20"/>
                <a:gd name="T35" fmla="*/ 10 h 45"/>
                <a:gd name="T36" fmla="*/ 20 w 20"/>
                <a:gd name="T37" fmla="*/ 8 h 45"/>
                <a:gd name="T38" fmla="*/ 20 w 20"/>
                <a:gd name="T39" fmla="*/ 4 h 45"/>
                <a:gd name="T40" fmla="*/ 20 w 20"/>
                <a:gd name="T41" fmla="*/ 2 h 45"/>
                <a:gd name="T42" fmla="*/ 18 w 20"/>
                <a:gd name="T43" fmla="*/ 0 h 45"/>
                <a:gd name="T44" fmla="*/ 16 w 20"/>
                <a:gd name="T45" fmla="*/ 0 h 45"/>
                <a:gd name="T46" fmla="*/ 12 w 20"/>
                <a:gd name="T47" fmla="*/ 2 h 45"/>
                <a:gd name="T48" fmla="*/ 10 w 20"/>
                <a:gd name="T49" fmla="*/ 2 h 45"/>
                <a:gd name="T50" fmla="*/ 6 w 20"/>
                <a:gd name="T51" fmla="*/ 4 h 45"/>
                <a:gd name="T52" fmla="*/ 4 w 20"/>
                <a:gd name="T53" fmla="*/ 6 h 45"/>
                <a:gd name="T54" fmla="*/ 2 w 20"/>
                <a:gd name="T55" fmla="*/ 8 h 45"/>
                <a:gd name="T56" fmla="*/ 0 w 20"/>
                <a:gd name="T57" fmla="*/ 10 h 45"/>
                <a:gd name="T58" fmla="*/ 0 w 20"/>
                <a:gd name="T59" fmla="*/ 43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
                <a:gd name="T91" fmla="*/ 0 h 45"/>
                <a:gd name="T92" fmla="*/ 20 w 20"/>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 h="45">
                  <a:moveTo>
                    <a:pt x="0" y="43"/>
                  </a:moveTo>
                  <a:lnTo>
                    <a:pt x="0" y="43"/>
                  </a:lnTo>
                  <a:lnTo>
                    <a:pt x="0" y="45"/>
                  </a:lnTo>
                  <a:lnTo>
                    <a:pt x="4" y="43"/>
                  </a:lnTo>
                  <a:lnTo>
                    <a:pt x="8" y="41"/>
                  </a:lnTo>
                  <a:lnTo>
                    <a:pt x="10" y="39"/>
                  </a:lnTo>
                  <a:lnTo>
                    <a:pt x="14" y="35"/>
                  </a:lnTo>
                  <a:lnTo>
                    <a:pt x="16" y="34"/>
                  </a:lnTo>
                  <a:lnTo>
                    <a:pt x="18" y="30"/>
                  </a:lnTo>
                  <a:lnTo>
                    <a:pt x="18" y="26"/>
                  </a:lnTo>
                  <a:lnTo>
                    <a:pt x="20" y="22"/>
                  </a:lnTo>
                  <a:lnTo>
                    <a:pt x="20" y="21"/>
                  </a:lnTo>
                  <a:lnTo>
                    <a:pt x="20" y="17"/>
                  </a:lnTo>
                  <a:lnTo>
                    <a:pt x="20" y="15"/>
                  </a:lnTo>
                  <a:lnTo>
                    <a:pt x="20" y="11"/>
                  </a:lnTo>
                  <a:lnTo>
                    <a:pt x="20" y="10"/>
                  </a:lnTo>
                  <a:lnTo>
                    <a:pt x="20" y="8"/>
                  </a:lnTo>
                  <a:lnTo>
                    <a:pt x="20" y="4"/>
                  </a:lnTo>
                  <a:lnTo>
                    <a:pt x="20" y="2"/>
                  </a:lnTo>
                  <a:lnTo>
                    <a:pt x="18" y="0"/>
                  </a:lnTo>
                  <a:lnTo>
                    <a:pt x="16" y="0"/>
                  </a:lnTo>
                  <a:lnTo>
                    <a:pt x="12" y="2"/>
                  </a:lnTo>
                  <a:lnTo>
                    <a:pt x="10" y="2"/>
                  </a:lnTo>
                  <a:lnTo>
                    <a:pt x="6" y="4"/>
                  </a:lnTo>
                  <a:lnTo>
                    <a:pt x="4" y="6"/>
                  </a:lnTo>
                  <a:lnTo>
                    <a:pt x="2" y="8"/>
                  </a:lnTo>
                  <a:lnTo>
                    <a:pt x="0" y="10"/>
                  </a:lnTo>
                  <a:lnTo>
                    <a:pt x="0" y="43"/>
                  </a:lnTo>
                  <a:close/>
                </a:path>
              </a:pathLst>
            </a:custGeom>
            <a:solidFill>
              <a:srgbClr val="FCEF00"/>
            </a:solidFill>
            <a:ln w="9525">
              <a:noFill/>
              <a:round/>
              <a:headEnd/>
              <a:tailEnd/>
            </a:ln>
          </p:spPr>
          <p:txBody>
            <a:bodyPr/>
            <a:lstStyle/>
            <a:p>
              <a:endParaRPr lang="en-US"/>
            </a:p>
          </p:txBody>
        </p:sp>
        <p:sp>
          <p:nvSpPr>
            <p:cNvPr id="44" name="Freeform 39"/>
            <p:cNvSpPr>
              <a:spLocks/>
            </p:cNvSpPr>
            <p:nvPr/>
          </p:nvSpPr>
          <p:spPr bwMode="auto">
            <a:xfrm>
              <a:off x="3043" y="1354"/>
              <a:ext cx="22" cy="54"/>
            </a:xfrm>
            <a:custGeom>
              <a:avLst/>
              <a:gdLst>
                <a:gd name="T0" fmla="*/ 0 w 22"/>
                <a:gd name="T1" fmla="*/ 37 h 54"/>
                <a:gd name="T2" fmla="*/ 8 w 22"/>
                <a:gd name="T3" fmla="*/ 54 h 54"/>
                <a:gd name="T4" fmla="*/ 10 w 22"/>
                <a:gd name="T5" fmla="*/ 50 h 54"/>
                <a:gd name="T6" fmla="*/ 12 w 22"/>
                <a:gd name="T7" fmla="*/ 46 h 54"/>
                <a:gd name="T8" fmla="*/ 16 w 22"/>
                <a:gd name="T9" fmla="*/ 44 h 54"/>
                <a:gd name="T10" fmla="*/ 16 w 22"/>
                <a:gd name="T11" fmla="*/ 41 h 54"/>
                <a:gd name="T12" fmla="*/ 18 w 22"/>
                <a:gd name="T13" fmla="*/ 37 h 54"/>
                <a:gd name="T14" fmla="*/ 20 w 22"/>
                <a:gd name="T15" fmla="*/ 31 h 54"/>
                <a:gd name="T16" fmla="*/ 20 w 22"/>
                <a:gd name="T17" fmla="*/ 28 h 54"/>
                <a:gd name="T18" fmla="*/ 22 w 22"/>
                <a:gd name="T19" fmla="*/ 24 h 54"/>
                <a:gd name="T20" fmla="*/ 22 w 22"/>
                <a:gd name="T21" fmla="*/ 20 h 54"/>
                <a:gd name="T22" fmla="*/ 22 w 22"/>
                <a:gd name="T23" fmla="*/ 17 h 54"/>
                <a:gd name="T24" fmla="*/ 20 w 22"/>
                <a:gd name="T25" fmla="*/ 15 h 54"/>
                <a:gd name="T26" fmla="*/ 20 w 22"/>
                <a:gd name="T27" fmla="*/ 11 h 54"/>
                <a:gd name="T28" fmla="*/ 20 w 22"/>
                <a:gd name="T29" fmla="*/ 7 h 54"/>
                <a:gd name="T30" fmla="*/ 18 w 22"/>
                <a:gd name="T31" fmla="*/ 6 h 54"/>
                <a:gd name="T32" fmla="*/ 16 w 22"/>
                <a:gd name="T33" fmla="*/ 2 h 54"/>
                <a:gd name="T34" fmla="*/ 14 w 22"/>
                <a:gd name="T35" fmla="*/ 0 h 54"/>
                <a:gd name="T36" fmla="*/ 4 w 22"/>
                <a:gd name="T37" fmla="*/ 7 h 54"/>
                <a:gd name="T38" fmla="*/ 0 w 22"/>
                <a:gd name="T39" fmla="*/ 37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54"/>
                <a:gd name="T62" fmla="*/ 22 w 22"/>
                <a:gd name="T63" fmla="*/ 54 h 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54">
                  <a:moveTo>
                    <a:pt x="0" y="37"/>
                  </a:moveTo>
                  <a:lnTo>
                    <a:pt x="8" y="54"/>
                  </a:lnTo>
                  <a:lnTo>
                    <a:pt x="10" y="50"/>
                  </a:lnTo>
                  <a:lnTo>
                    <a:pt x="12" y="46"/>
                  </a:lnTo>
                  <a:lnTo>
                    <a:pt x="16" y="44"/>
                  </a:lnTo>
                  <a:lnTo>
                    <a:pt x="16" y="41"/>
                  </a:lnTo>
                  <a:lnTo>
                    <a:pt x="18" y="37"/>
                  </a:lnTo>
                  <a:lnTo>
                    <a:pt x="20" y="31"/>
                  </a:lnTo>
                  <a:lnTo>
                    <a:pt x="20" y="28"/>
                  </a:lnTo>
                  <a:lnTo>
                    <a:pt x="22" y="24"/>
                  </a:lnTo>
                  <a:lnTo>
                    <a:pt x="22" y="20"/>
                  </a:lnTo>
                  <a:lnTo>
                    <a:pt x="22" y="17"/>
                  </a:lnTo>
                  <a:lnTo>
                    <a:pt x="20" y="15"/>
                  </a:lnTo>
                  <a:lnTo>
                    <a:pt x="20" y="11"/>
                  </a:lnTo>
                  <a:lnTo>
                    <a:pt x="20" y="7"/>
                  </a:lnTo>
                  <a:lnTo>
                    <a:pt x="18" y="6"/>
                  </a:lnTo>
                  <a:lnTo>
                    <a:pt x="16" y="2"/>
                  </a:lnTo>
                  <a:lnTo>
                    <a:pt x="14" y="0"/>
                  </a:lnTo>
                  <a:lnTo>
                    <a:pt x="4" y="7"/>
                  </a:lnTo>
                  <a:lnTo>
                    <a:pt x="0" y="37"/>
                  </a:lnTo>
                  <a:close/>
                </a:path>
              </a:pathLst>
            </a:custGeom>
            <a:solidFill>
              <a:srgbClr val="FCEF00"/>
            </a:solidFill>
            <a:ln w="9525">
              <a:noFill/>
              <a:round/>
              <a:headEnd/>
              <a:tailEnd/>
            </a:ln>
          </p:spPr>
          <p:txBody>
            <a:bodyPr/>
            <a:lstStyle/>
            <a:p>
              <a:endParaRPr lang="en-US"/>
            </a:p>
          </p:txBody>
        </p:sp>
        <p:sp>
          <p:nvSpPr>
            <p:cNvPr id="45" name="Freeform 40"/>
            <p:cNvSpPr>
              <a:spLocks/>
            </p:cNvSpPr>
            <p:nvPr/>
          </p:nvSpPr>
          <p:spPr bwMode="auto">
            <a:xfrm>
              <a:off x="3037" y="1308"/>
              <a:ext cx="32" cy="40"/>
            </a:xfrm>
            <a:custGeom>
              <a:avLst/>
              <a:gdLst>
                <a:gd name="T0" fmla="*/ 2 w 32"/>
                <a:gd name="T1" fmla="*/ 40 h 40"/>
                <a:gd name="T2" fmla="*/ 2 w 32"/>
                <a:gd name="T3" fmla="*/ 40 h 40"/>
                <a:gd name="T4" fmla="*/ 2 w 32"/>
                <a:gd name="T5" fmla="*/ 40 h 40"/>
                <a:gd name="T6" fmla="*/ 2 w 32"/>
                <a:gd name="T7" fmla="*/ 40 h 40"/>
                <a:gd name="T8" fmla="*/ 2 w 32"/>
                <a:gd name="T9" fmla="*/ 40 h 40"/>
                <a:gd name="T10" fmla="*/ 6 w 32"/>
                <a:gd name="T11" fmla="*/ 40 h 40"/>
                <a:gd name="T12" fmla="*/ 10 w 32"/>
                <a:gd name="T13" fmla="*/ 39 h 40"/>
                <a:gd name="T14" fmla="*/ 14 w 32"/>
                <a:gd name="T15" fmla="*/ 37 h 40"/>
                <a:gd name="T16" fmla="*/ 18 w 32"/>
                <a:gd name="T17" fmla="*/ 35 h 40"/>
                <a:gd name="T18" fmla="*/ 22 w 32"/>
                <a:gd name="T19" fmla="*/ 31 h 40"/>
                <a:gd name="T20" fmla="*/ 24 w 32"/>
                <a:gd name="T21" fmla="*/ 29 h 40"/>
                <a:gd name="T22" fmla="*/ 26 w 32"/>
                <a:gd name="T23" fmla="*/ 26 h 40"/>
                <a:gd name="T24" fmla="*/ 28 w 32"/>
                <a:gd name="T25" fmla="*/ 22 h 40"/>
                <a:gd name="T26" fmla="*/ 30 w 32"/>
                <a:gd name="T27" fmla="*/ 20 h 40"/>
                <a:gd name="T28" fmla="*/ 30 w 32"/>
                <a:gd name="T29" fmla="*/ 16 h 40"/>
                <a:gd name="T30" fmla="*/ 32 w 32"/>
                <a:gd name="T31" fmla="*/ 15 h 40"/>
                <a:gd name="T32" fmla="*/ 32 w 32"/>
                <a:gd name="T33" fmla="*/ 11 h 40"/>
                <a:gd name="T34" fmla="*/ 32 w 32"/>
                <a:gd name="T35" fmla="*/ 7 h 40"/>
                <a:gd name="T36" fmla="*/ 32 w 32"/>
                <a:gd name="T37" fmla="*/ 5 h 40"/>
                <a:gd name="T38" fmla="*/ 30 w 32"/>
                <a:gd name="T39" fmla="*/ 2 h 40"/>
                <a:gd name="T40" fmla="*/ 30 w 32"/>
                <a:gd name="T41" fmla="*/ 0 h 40"/>
                <a:gd name="T42" fmla="*/ 26 w 32"/>
                <a:gd name="T43" fmla="*/ 0 h 40"/>
                <a:gd name="T44" fmla="*/ 22 w 32"/>
                <a:gd name="T45" fmla="*/ 0 h 40"/>
                <a:gd name="T46" fmla="*/ 18 w 32"/>
                <a:gd name="T47" fmla="*/ 2 h 40"/>
                <a:gd name="T48" fmla="*/ 14 w 32"/>
                <a:gd name="T49" fmla="*/ 3 h 40"/>
                <a:gd name="T50" fmla="*/ 12 w 32"/>
                <a:gd name="T51" fmla="*/ 7 h 40"/>
                <a:gd name="T52" fmla="*/ 10 w 32"/>
                <a:gd name="T53" fmla="*/ 9 h 40"/>
                <a:gd name="T54" fmla="*/ 6 w 32"/>
                <a:gd name="T55" fmla="*/ 13 h 40"/>
                <a:gd name="T56" fmla="*/ 4 w 32"/>
                <a:gd name="T57" fmla="*/ 15 h 40"/>
                <a:gd name="T58" fmla="*/ 4 w 32"/>
                <a:gd name="T59" fmla="*/ 18 h 40"/>
                <a:gd name="T60" fmla="*/ 2 w 32"/>
                <a:gd name="T61" fmla="*/ 20 h 40"/>
                <a:gd name="T62" fmla="*/ 2 w 32"/>
                <a:gd name="T63" fmla="*/ 24 h 40"/>
                <a:gd name="T64" fmla="*/ 0 w 32"/>
                <a:gd name="T65" fmla="*/ 26 h 40"/>
                <a:gd name="T66" fmla="*/ 0 w 32"/>
                <a:gd name="T67" fmla="*/ 29 h 40"/>
                <a:gd name="T68" fmla="*/ 0 w 32"/>
                <a:gd name="T69" fmla="*/ 33 h 40"/>
                <a:gd name="T70" fmla="*/ 0 w 32"/>
                <a:gd name="T71" fmla="*/ 37 h 40"/>
                <a:gd name="T72" fmla="*/ 0 w 32"/>
                <a:gd name="T73" fmla="*/ 39 h 40"/>
                <a:gd name="T74" fmla="*/ 0 w 32"/>
                <a:gd name="T75" fmla="*/ 40 h 40"/>
                <a:gd name="T76" fmla="*/ 0 w 32"/>
                <a:gd name="T77" fmla="*/ 40 h 40"/>
                <a:gd name="T78" fmla="*/ 0 w 32"/>
                <a:gd name="T79" fmla="*/ 40 h 40"/>
                <a:gd name="T80" fmla="*/ 2 w 32"/>
                <a:gd name="T81" fmla="*/ 40 h 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
                <a:gd name="T124" fmla="*/ 0 h 40"/>
                <a:gd name="T125" fmla="*/ 32 w 32"/>
                <a:gd name="T126" fmla="*/ 40 h 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 h="40">
                  <a:moveTo>
                    <a:pt x="2" y="40"/>
                  </a:moveTo>
                  <a:lnTo>
                    <a:pt x="2" y="40"/>
                  </a:lnTo>
                  <a:lnTo>
                    <a:pt x="6" y="40"/>
                  </a:lnTo>
                  <a:lnTo>
                    <a:pt x="10" y="39"/>
                  </a:lnTo>
                  <a:lnTo>
                    <a:pt x="14" y="37"/>
                  </a:lnTo>
                  <a:lnTo>
                    <a:pt x="18" y="35"/>
                  </a:lnTo>
                  <a:lnTo>
                    <a:pt x="22" y="31"/>
                  </a:lnTo>
                  <a:lnTo>
                    <a:pt x="24" y="29"/>
                  </a:lnTo>
                  <a:lnTo>
                    <a:pt x="26" y="26"/>
                  </a:lnTo>
                  <a:lnTo>
                    <a:pt x="28" y="22"/>
                  </a:lnTo>
                  <a:lnTo>
                    <a:pt x="30" y="20"/>
                  </a:lnTo>
                  <a:lnTo>
                    <a:pt x="30" y="16"/>
                  </a:lnTo>
                  <a:lnTo>
                    <a:pt x="32" y="15"/>
                  </a:lnTo>
                  <a:lnTo>
                    <a:pt x="32" y="11"/>
                  </a:lnTo>
                  <a:lnTo>
                    <a:pt x="32" y="7"/>
                  </a:lnTo>
                  <a:lnTo>
                    <a:pt x="32" y="5"/>
                  </a:lnTo>
                  <a:lnTo>
                    <a:pt x="30" y="2"/>
                  </a:lnTo>
                  <a:lnTo>
                    <a:pt x="30" y="0"/>
                  </a:lnTo>
                  <a:lnTo>
                    <a:pt x="26" y="0"/>
                  </a:lnTo>
                  <a:lnTo>
                    <a:pt x="22" y="0"/>
                  </a:lnTo>
                  <a:lnTo>
                    <a:pt x="18" y="2"/>
                  </a:lnTo>
                  <a:lnTo>
                    <a:pt x="14" y="3"/>
                  </a:lnTo>
                  <a:lnTo>
                    <a:pt x="12" y="7"/>
                  </a:lnTo>
                  <a:lnTo>
                    <a:pt x="10" y="9"/>
                  </a:lnTo>
                  <a:lnTo>
                    <a:pt x="6" y="13"/>
                  </a:lnTo>
                  <a:lnTo>
                    <a:pt x="4" y="15"/>
                  </a:lnTo>
                  <a:lnTo>
                    <a:pt x="4" y="18"/>
                  </a:lnTo>
                  <a:lnTo>
                    <a:pt x="2" y="20"/>
                  </a:lnTo>
                  <a:lnTo>
                    <a:pt x="2" y="24"/>
                  </a:lnTo>
                  <a:lnTo>
                    <a:pt x="0" y="26"/>
                  </a:lnTo>
                  <a:lnTo>
                    <a:pt x="0" y="29"/>
                  </a:lnTo>
                  <a:lnTo>
                    <a:pt x="0" y="33"/>
                  </a:lnTo>
                  <a:lnTo>
                    <a:pt x="0" y="37"/>
                  </a:lnTo>
                  <a:lnTo>
                    <a:pt x="0" y="39"/>
                  </a:lnTo>
                  <a:lnTo>
                    <a:pt x="0" y="40"/>
                  </a:lnTo>
                  <a:lnTo>
                    <a:pt x="2" y="40"/>
                  </a:lnTo>
                  <a:close/>
                </a:path>
              </a:pathLst>
            </a:custGeom>
            <a:solidFill>
              <a:srgbClr val="FCEF00"/>
            </a:solidFill>
            <a:ln w="9525">
              <a:noFill/>
              <a:round/>
              <a:headEnd/>
              <a:tailEnd/>
            </a:ln>
          </p:spPr>
          <p:txBody>
            <a:bodyPr/>
            <a:lstStyle/>
            <a:p>
              <a:endParaRPr lang="en-US"/>
            </a:p>
          </p:txBody>
        </p:sp>
        <p:sp>
          <p:nvSpPr>
            <p:cNvPr id="46" name="Freeform 41"/>
            <p:cNvSpPr>
              <a:spLocks/>
            </p:cNvSpPr>
            <p:nvPr/>
          </p:nvSpPr>
          <p:spPr bwMode="auto">
            <a:xfrm>
              <a:off x="3065" y="1397"/>
              <a:ext cx="24" cy="63"/>
            </a:xfrm>
            <a:custGeom>
              <a:avLst/>
              <a:gdLst>
                <a:gd name="T0" fmla="*/ 0 w 24"/>
                <a:gd name="T1" fmla="*/ 35 h 63"/>
                <a:gd name="T2" fmla="*/ 2 w 24"/>
                <a:gd name="T3" fmla="*/ 38 h 63"/>
                <a:gd name="T4" fmla="*/ 2 w 24"/>
                <a:gd name="T5" fmla="*/ 44 h 63"/>
                <a:gd name="T6" fmla="*/ 6 w 24"/>
                <a:gd name="T7" fmla="*/ 48 h 63"/>
                <a:gd name="T8" fmla="*/ 8 w 24"/>
                <a:gd name="T9" fmla="*/ 51 h 63"/>
                <a:gd name="T10" fmla="*/ 10 w 24"/>
                <a:gd name="T11" fmla="*/ 55 h 63"/>
                <a:gd name="T12" fmla="*/ 14 w 24"/>
                <a:gd name="T13" fmla="*/ 59 h 63"/>
                <a:gd name="T14" fmla="*/ 18 w 24"/>
                <a:gd name="T15" fmla="*/ 61 h 63"/>
                <a:gd name="T16" fmla="*/ 22 w 24"/>
                <a:gd name="T17" fmla="*/ 63 h 63"/>
                <a:gd name="T18" fmla="*/ 22 w 24"/>
                <a:gd name="T19" fmla="*/ 57 h 63"/>
                <a:gd name="T20" fmla="*/ 20 w 24"/>
                <a:gd name="T21" fmla="*/ 51 h 63"/>
                <a:gd name="T22" fmla="*/ 20 w 24"/>
                <a:gd name="T23" fmla="*/ 48 h 63"/>
                <a:gd name="T24" fmla="*/ 20 w 24"/>
                <a:gd name="T25" fmla="*/ 42 h 63"/>
                <a:gd name="T26" fmla="*/ 22 w 24"/>
                <a:gd name="T27" fmla="*/ 37 h 63"/>
                <a:gd name="T28" fmla="*/ 22 w 24"/>
                <a:gd name="T29" fmla="*/ 31 h 63"/>
                <a:gd name="T30" fmla="*/ 22 w 24"/>
                <a:gd name="T31" fmla="*/ 26 h 63"/>
                <a:gd name="T32" fmla="*/ 24 w 24"/>
                <a:gd name="T33" fmla="*/ 20 h 63"/>
                <a:gd name="T34" fmla="*/ 24 w 24"/>
                <a:gd name="T35" fmla="*/ 16 h 63"/>
                <a:gd name="T36" fmla="*/ 22 w 24"/>
                <a:gd name="T37" fmla="*/ 14 h 63"/>
                <a:gd name="T38" fmla="*/ 20 w 24"/>
                <a:gd name="T39" fmla="*/ 11 h 63"/>
                <a:gd name="T40" fmla="*/ 20 w 24"/>
                <a:gd name="T41" fmla="*/ 9 h 63"/>
                <a:gd name="T42" fmla="*/ 18 w 24"/>
                <a:gd name="T43" fmla="*/ 5 h 63"/>
                <a:gd name="T44" fmla="*/ 16 w 24"/>
                <a:gd name="T45" fmla="*/ 3 h 63"/>
                <a:gd name="T46" fmla="*/ 14 w 24"/>
                <a:gd name="T47" fmla="*/ 1 h 63"/>
                <a:gd name="T48" fmla="*/ 10 w 24"/>
                <a:gd name="T49" fmla="*/ 0 h 63"/>
                <a:gd name="T50" fmla="*/ 10 w 24"/>
                <a:gd name="T51" fmla="*/ 0 h 63"/>
                <a:gd name="T52" fmla="*/ 10 w 24"/>
                <a:gd name="T53" fmla="*/ 0 h 63"/>
                <a:gd name="T54" fmla="*/ 10 w 24"/>
                <a:gd name="T55" fmla="*/ 0 h 63"/>
                <a:gd name="T56" fmla="*/ 10 w 24"/>
                <a:gd name="T57" fmla="*/ 0 h 63"/>
                <a:gd name="T58" fmla="*/ 8 w 24"/>
                <a:gd name="T59" fmla="*/ 0 h 63"/>
                <a:gd name="T60" fmla="*/ 8 w 24"/>
                <a:gd name="T61" fmla="*/ 0 h 63"/>
                <a:gd name="T62" fmla="*/ 8 w 24"/>
                <a:gd name="T63" fmla="*/ 0 h 63"/>
                <a:gd name="T64" fmla="*/ 8 w 24"/>
                <a:gd name="T65" fmla="*/ 0 h 63"/>
                <a:gd name="T66" fmla="*/ 4 w 24"/>
                <a:gd name="T67" fmla="*/ 3 h 63"/>
                <a:gd name="T68" fmla="*/ 4 w 24"/>
                <a:gd name="T69" fmla="*/ 7 h 63"/>
                <a:gd name="T70" fmla="*/ 2 w 24"/>
                <a:gd name="T71" fmla="*/ 11 h 63"/>
                <a:gd name="T72" fmla="*/ 2 w 24"/>
                <a:gd name="T73" fmla="*/ 16 h 63"/>
                <a:gd name="T74" fmla="*/ 0 w 24"/>
                <a:gd name="T75" fmla="*/ 20 h 63"/>
                <a:gd name="T76" fmla="*/ 0 w 24"/>
                <a:gd name="T77" fmla="*/ 26 h 63"/>
                <a:gd name="T78" fmla="*/ 0 w 24"/>
                <a:gd name="T79" fmla="*/ 29 h 63"/>
                <a:gd name="T80" fmla="*/ 0 w 24"/>
                <a:gd name="T81" fmla="*/ 35 h 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
                <a:gd name="T124" fmla="*/ 0 h 63"/>
                <a:gd name="T125" fmla="*/ 24 w 24"/>
                <a:gd name="T126" fmla="*/ 63 h 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 h="63">
                  <a:moveTo>
                    <a:pt x="0" y="35"/>
                  </a:moveTo>
                  <a:lnTo>
                    <a:pt x="2" y="38"/>
                  </a:lnTo>
                  <a:lnTo>
                    <a:pt x="2" y="44"/>
                  </a:lnTo>
                  <a:lnTo>
                    <a:pt x="6" y="48"/>
                  </a:lnTo>
                  <a:lnTo>
                    <a:pt x="8" y="51"/>
                  </a:lnTo>
                  <a:lnTo>
                    <a:pt x="10" y="55"/>
                  </a:lnTo>
                  <a:lnTo>
                    <a:pt x="14" y="59"/>
                  </a:lnTo>
                  <a:lnTo>
                    <a:pt x="18" y="61"/>
                  </a:lnTo>
                  <a:lnTo>
                    <a:pt x="22" y="63"/>
                  </a:lnTo>
                  <a:lnTo>
                    <a:pt x="22" y="57"/>
                  </a:lnTo>
                  <a:lnTo>
                    <a:pt x="20" y="51"/>
                  </a:lnTo>
                  <a:lnTo>
                    <a:pt x="20" y="48"/>
                  </a:lnTo>
                  <a:lnTo>
                    <a:pt x="20" y="42"/>
                  </a:lnTo>
                  <a:lnTo>
                    <a:pt x="22" y="37"/>
                  </a:lnTo>
                  <a:lnTo>
                    <a:pt x="22" y="31"/>
                  </a:lnTo>
                  <a:lnTo>
                    <a:pt x="22" y="26"/>
                  </a:lnTo>
                  <a:lnTo>
                    <a:pt x="24" y="20"/>
                  </a:lnTo>
                  <a:lnTo>
                    <a:pt x="24" y="16"/>
                  </a:lnTo>
                  <a:lnTo>
                    <a:pt x="22" y="14"/>
                  </a:lnTo>
                  <a:lnTo>
                    <a:pt x="20" y="11"/>
                  </a:lnTo>
                  <a:lnTo>
                    <a:pt x="20" y="9"/>
                  </a:lnTo>
                  <a:lnTo>
                    <a:pt x="18" y="5"/>
                  </a:lnTo>
                  <a:lnTo>
                    <a:pt x="16" y="3"/>
                  </a:lnTo>
                  <a:lnTo>
                    <a:pt x="14" y="1"/>
                  </a:lnTo>
                  <a:lnTo>
                    <a:pt x="10" y="0"/>
                  </a:lnTo>
                  <a:lnTo>
                    <a:pt x="8" y="0"/>
                  </a:lnTo>
                  <a:lnTo>
                    <a:pt x="4" y="3"/>
                  </a:lnTo>
                  <a:lnTo>
                    <a:pt x="4" y="7"/>
                  </a:lnTo>
                  <a:lnTo>
                    <a:pt x="2" y="11"/>
                  </a:lnTo>
                  <a:lnTo>
                    <a:pt x="2" y="16"/>
                  </a:lnTo>
                  <a:lnTo>
                    <a:pt x="0" y="20"/>
                  </a:lnTo>
                  <a:lnTo>
                    <a:pt x="0" y="26"/>
                  </a:lnTo>
                  <a:lnTo>
                    <a:pt x="0" y="29"/>
                  </a:lnTo>
                  <a:lnTo>
                    <a:pt x="0" y="35"/>
                  </a:lnTo>
                  <a:close/>
                </a:path>
              </a:pathLst>
            </a:custGeom>
            <a:solidFill>
              <a:srgbClr val="FCEF00"/>
            </a:solidFill>
            <a:ln w="9525">
              <a:noFill/>
              <a:round/>
              <a:headEnd/>
              <a:tailEnd/>
            </a:ln>
          </p:spPr>
          <p:txBody>
            <a:bodyPr/>
            <a:lstStyle/>
            <a:p>
              <a:endParaRPr lang="en-US"/>
            </a:p>
          </p:txBody>
        </p:sp>
        <p:sp>
          <p:nvSpPr>
            <p:cNvPr id="47" name="Freeform 42"/>
            <p:cNvSpPr>
              <a:spLocks/>
            </p:cNvSpPr>
            <p:nvPr/>
          </p:nvSpPr>
          <p:spPr bwMode="auto">
            <a:xfrm>
              <a:off x="3097" y="1428"/>
              <a:ext cx="47" cy="50"/>
            </a:xfrm>
            <a:custGeom>
              <a:avLst/>
              <a:gdLst>
                <a:gd name="T0" fmla="*/ 0 w 47"/>
                <a:gd name="T1" fmla="*/ 17 h 50"/>
                <a:gd name="T2" fmla="*/ 2 w 47"/>
                <a:gd name="T3" fmla="*/ 22 h 50"/>
                <a:gd name="T4" fmla="*/ 4 w 47"/>
                <a:gd name="T5" fmla="*/ 28 h 50"/>
                <a:gd name="T6" fmla="*/ 8 w 47"/>
                <a:gd name="T7" fmla="*/ 32 h 50"/>
                <a:gd name="T8" fmla="*/ 12 w 47"/>
                <a:gd name="T9" fmla="*/ 35 h 50"/>
                <a:gd name="T10" fmla="*/ 16 w 47"/>
                <a:gd name="T11" fmla="*/ 39 h 50"/>
                <a:gd name="T12" fmla="*/ 22 w 47"/>
                <a:gd name="T13" fmla="*/ 43 h 50"/>
                <a:gd name="T14" fmla="*/ 26 w 47"/>
                <a:gd name="T15" fmla="*/ 46 h 50"/>
                <a:gd name="T16" fmla="*/ 31 w 47"/>
                <a:gd name="T17" fmla="*/ 48 h 50"/>
                <a:gd name="T18" fmla="*/ 33 w 47"/>
                <a:gd name="T19" fmla="*/ 48 h 50"/>
                <a:gd name="T20" fmla="*/ 35 w 47"/>
                <a:gd name="T21" fmla="*/ 50 h 50"/>
                <a:gd name="T22" fmla="*/ 37 w 47"/>
                <a:gd name="T23" fmla="*/ 50 h 50"/>
                <a:gd name="T24" fmla="*/ 39 w 47"/>
                <a:gd name="T25" fmla="*/ 50 h 50"/>
                <a:gd name="T26" fmla="*/ 41 w 47"/>
                <a:gd name="T27" fmla="*/ 50 h 50"/>
                <a:gd name="T28" fmla="*/ 43 w 47"/>
                <a:gd name="T29" fmla="*/ 50 h 50"/>
                <a:gd name="T30" fmla="*/ 45 w 47"/>
                <a:gd name="T31" fmla="*/ 50 h 50"/>
                <a:gd name="T32" fmla="*/ 47 w 47"/>
                <a:gd name="T33" fmla="*/ 48 h 50"/>
                <a:gd name="T34" fmla="*/ 43 w 47"/>
                <a:gd name="T35" fmla="*/ 43 h 50"/>
                <a:gd name="T36" fmla="*/ 41 w 47"/>
                <a:gd name="T37" fmla="*/ 35 h 50"/>
                <a:gd name="T38" fmla="*/ 39 w 47"/>
                <a:gd name="T39" fmla="*/ 28 h 50"/>
                <a:gd name="T40" fmla="*/ 35 w 47"/>
                <a:gd name="T41" fmla="*/ 20 h 50"/>
                <a:gd name="T42" fmla="*/ 31 w 47"/>
                <a:gd name="T43" fmla="*/ 13 h 50"/>
                <a:gd name="T44" fmla="*/ 28 w 47"/>
                <a:gd name="T45" fmla="*/ 7 h 50"/>
                <a:gd name="T46" fmla="*/ 20 w 47"/>
                <a:gd name="T47" fmla="*/ 4 h 50"/>
                <a:gd name="T48" fmla="*/ 12 w 47"/>
                <a:gd name="T49" fmla="*/ 0 h 50"/>
                <a:gd name="T50" fmla="*/ 12 w 47"/>
                <a:gd name="T51" fmla="*/ 0 h 50"/>
                <a:gd name="T52" fmla="*/ 10 w 47"/>
                <a:gd name="T53" fmla="*/ 0 h 50"/>
                <a:gd name="T54" fmla="*/ 8 w 47"/>
                <a:gd name="T55" fmla="*/ 0 h 50"/>
                <a:gd name="T56" fmla="*/ 8 w 47"/>
                <a:gd name="T57" fmla="*/ 0 h 50"/>
                <a:gd name="T58" fmla="*/ 6 w 47"/>
                <a:gd name="T59" fmla="*/ 0 h 50"/>
                <a:gd name="T60" fmla="*/ 4 w 47"/>
                <a:gd name="T61" fmla="*/ 0 h 50"/>
                <a:gd name="T62" fmla="*/ 4 w 47"/>
                <a:gd name="T63" fmla="*/ 0 h 50"/>
                <a:gd name="T64" fmla="*/ 2 w 47"/>
                <a:gd name="T65" fmla="*/ 0 h 50"/>
                <a:gd name="T66" fmla="*/ 0 w 47"/>
                <a:gd name="T67" fmla="*/ 17 h 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
                <a:gd name="T103" fmla="*/ 0 h 50"/>
                <a:gd name="T104" fmla="*/ 47 w 47"/>
                <a:gd name="T105" fmla="*/ 50 h 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 h="50">
                  <a:moveTo>
                    <a:pt x="0" y="17"/>
                  </a:moveTo>
                  <a:lnTo>
                    <a:pt x="2" y="22"/>
                  </a:lnTo>
                  <a:lnTo>
                    <a:pt x="4" y="28"/>
                  </a:lnTo>
                  <a:lnTo>
                    <a:pt x="8" y="32"/>
                  </a:lnTo>
                  <a:lnTo>
                    <a:pt x="12" y="35"/>
                  </a:lnTo>
                  <a:lnTo>
                    <a:pt x="16" y="39"/>
                  </a:lnTo>
                  <a:lnTo>
                    <a:pt x="22" y="43"/>
                  </a:lnTo>
                  <a:lnTo>
                    <a:pt x="26" y="46"/>
                  </a:lnTo>
                  <a:lnTo>
                    <a:pt x="31" y="48"/>
                  </a:lnTo>
                  <a:lnTo>
                    <a:pt x="33" y="48"/>
                  </a:lnTo>
                  <a:lnTo>
                    <a:pt x="35" y="50"/>
                  </a:lnTo>
                  <a:lnTo>
                    <a:pt x="37" y="50"/>
                  </a:lnTo>
                  <a:lnTo>
                    <a:pt x="39" y="50"/>
                  </a:lnTo>
                  <a:lnTo>
                    <a:pt x="41" y="50"/>
                  </a:lnTo>
                  <a:lnTo>
                    <a:pt x="43" y="50"/>
                  </a:lnTo>
                  <a:lnTo>
                    <a:pt x="45" y="50"/>
                  </a:lnTo>
                  <a:lnTo>
                    <a:pt x="47" y="48"/>
                  </a:lnTo>
                  <a:lnTo>
                    <a:pt x="43" y="43"/>
                  </a:lnTo>
                  <a:lnTo>
                    <a:pt x="41" y="35"/>
                  </a:lnTo>
                  <a:lnTo>
                    <a:pt x="39" y="28"/>
                  </a:lnTo>
                  <a:lnTo>
                    <a:pt x="35" y="20"/>
                  </a:lnTo>
                  <a:lnTo>
                    <a:pt x="31" y="13"/>
                  </a:lnTo>
                  <a:lnTo>
                    <a:pt x="28" y="7"/>
                  </a:lnTo>
                  <a:lnTo>
                    <a:pt x="20" y="4"/>
                  </a:lnTo>
                  <a:lnTo>
                    <a:pt x="12" y="0"/>
                  </a:lnTo>
                  <a:lnTo>
                    <a:pt x="10" y="0"/>
                  </a:lnTo>
                  <a:lnTo>
                    <a:pt x="8" y="0"/>
                  </a:lnTo>
                  <a:lnTo>
                    <a:pt x="6" y="0"/>
                  </a:lnTo>
                  <a:lnTo>
                    <a:pt x="4" y="0"/>
                  </a:lnTo>
                  <a:lnTo>
                    <a:pt x="2" y="0"/>
                  </a:lnTo>
                  <a:lnTo>
                    <a:pt x="0" y="17"/>
                  </a:lnTo>
                  <a:close/>
                </a:path>
              </a:pathLst>
            </a:custGeom>
            <a:solidFill>
              <a:srgbClr val="FCEF00"/>
            </a:solidFill>
            <a:ln w="9525">
              <a:noFill/>
              <a:round/>
              <a:headEnd/>
              <a:tailEnd/>
            </a:ln>
          </p:spPr>
          <p:txBody>
            <a:bodyPr/>
            <a:lstStyle/>
            <a:p>
              <a:endParaRPr lang="en-US"/>
            </a:p>
          </p:txBody>
        </p:sp>
        <p:sp>
          <p:nvSpPr>
            <p:cNvPr id="48" name="Freeform 43"/>
            <p:cNvSpPr>
              <a:spLocks/>
            </p:cNvSpPr>
            <p:nvPr/>
          </p:nvSpPr>
          <p:spPr bwMode="auto">
            <a:xfrm>
              <a:off x="3057" y="1260"/>
              <a:ext cx="40" cy="31"/>
            </a:xfrm>
            <a:custGeom>
              <a:avLst/>
              <a:gdLst>
                <a:gd name="T0" fmla="*/ 0 w 40"/>
                <a:gd name="T1" fmla="*/ 31 h 31"/>
                <a:gd name="T2" fmla="*/ 6 w 40"/>
                <a:gd name="T3" fmla="*/ 31 h 31"/>
                <a:gd name="T4" fmla="*/ 12 w 40"/>
                <a:gd name="T5" fmla="*/ 29 h 31"/>
                <a:gd name="T6" fmla="*/ 18 w 40"/>
                <a:gd name="T7" fmla="*/ 27 h 31"/>
                <a:gd name="T8" fmla="*/ 24 w 40"/>
                <a:gd name="T9" fmla="*/ 26 h 31"/>
                <a:gd name="T10" fmla="*/ 28 w 40"/>
                <a:gd name="T11" fmla="*/ 22 h 31"/>
                <a:gd name="T12" fmla="*/ 32 w 40"/>
                <a:gd name="T13" fmla="*/ 20 h 31"/>
                <a:gd name="T14" fmla="*/ 36 w 40"/>
                <a:gd name="T15" fmla="*/ 16 h 31"/>
                <a:gd name="T16" fmla="*/ 38 w 40"/>
                <a:gd name="T17" fmla="*/ 11 h 31"/>
                <a:gd name="T18" fmla="*/ 40 w 40"/>
                <a:gd name="T19" fmla="*/ 11 h 31"/>
                <a:gd name="T20" fmla="*/ 40 w 40"/>
                <a:gd name="T21" fmla="*/ 9 h 31"/>
                <a:gd name="T22" fmla="*/ 40 w 40"/>
                <a:gd name="T23" fmla="*/ 7 h 31"/>
                <a:gd name="T24" fmla="*/ 40 w 40"/>
                <a:gd name="T25" fmla="*/ 5 h 31"/>
                <a:gd name="T26" fmla="*/ 40 w 40"/>
                <a:gd name="T27" fmla="*/ 5 h 31"/>
                <a:gd name="T28" fmla="*/ 40 w 40"/>
                <a:gd name="T29" fmla="*/ 3 h 31"/>
                <a:gd name="T30" fmla="*/ 40 w 40"/>
                <a:gd name="T31" fmla="*/ 1 h 31"/>
                <a:gd name="T32" fmla="*/ 40 w 40"/>
                <a:gd name="T33" fmla="*/ 0 h 31"/>
                <a:gd name="T34" fmla="*/ 36 w 40"/>
                <a:gd name="T35" fmla="*/ 0 h 31"/>
                <a:gd name="T36" fmla="*/ 32 w 40"/>
                <a:gd name="T37" fmla="*/ 0 h 31"/>
                <a:gd name="T38" fmla="*/ 28 w 40"/>
                <a:gd name="T39" fmla="*/ 1 h 31"/>
                <a:gd name="T40" fmla="*/ 24 w 40"/>
                <a:gd name="T41" fmla="*/ 3 h 31"/>
                <a:gd name="T42" fmla="*/ 20 w 40"/>
                <a:gd name="T43" fmla="*/ 5 h 31"/>
                <a:gd name="T44" fmla="*/ 16 w 40"/>
                <a:gd name="T45" fmla="*/ 7 h 31"/>
                <a:gd name="T46" fmla="*/ 12 w 40"/>
                <a:gd name="T47" fmla="*/ 9 h 31"/>
                <a:gd name="T48" fmla="*/ 10 w 40"/>
                <a:gd name="T49" fmla="*/ 11 h 31"/>
                <a:gd name="T50" fmla="*/ 8 w 40"/>
                <a:gd name="T51" fmla="*/ 14 h 31"/>
                <a:gd name="T52" fmla="*/ 6 w 40"/>
                <a:gd name="T53" fmla="*/ 16 h 31"/>
                <a:gd name="T54" fmla="*/ 6 w 40"/>
                <a:gd name="T55" fmla="*/ 18 h 31"/>
                <a:gd name="T56" fmla="*/ 4 w 40"/>
                <a:gd name="T57" fmla="*/ 22 h 31"/>
                <a:gd name="T58" fmla="*/ 2 w 40"/>
                <a:gd name="T59" fmla="*/ 24 h 31"/>
                <a:gd name="T60" fmla="*/ 2 w 40"/>
                <a:gd name="T61" fmla="*/ 26 h 31"/>
                <a:gd name="T62" fmla="*/ 0 w 40"/>
                <a:gd name="T63" fmla="*/ 27 h 31"/>
                <a:gd name="T64" fmla="*/ 0 w 40"/>
                <a:gd name="T65" fmla="*/ 31 h 31"/>
                <a:gd name="T66" fmla="*/ 0 w 40"/>
                <a:gd name="T67" fmla="*/ 31 h 31"/>
                <a:gd name="T68" fmla="*/ 0 w 40"/>
                <a:gd name="T69" fmla="*/ 31 h 31"/>
                <a:gd name="T70" fmla="*/ 0 w 40"/>
                <a:gd name="T71" fmla="*/ 31 h 31"/>
                <a:gd name="T72" fmla="*/ 0 w 40"/>
                <a:gd name="T73" fmla="*/ 31 h 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31"/>
                <a:gd name="T113" fmla="*/ 40 w 40"/>
                <a:gd name="T114" fmla="*/ 31 h 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31">
                  <a:moveTo>
                    <a:pt x="0" y="31"/>
                  </a:moveTo>
                  <a:lnTo>
                    <a:pt x="6" y="31"/>
                  </a:lnTo>
                  <a:lnTo>
                    <a:pt x="12" y="29"/>
                  </a:lnTo>
                  <a:lnTo>
                    <a:pt x="18" y="27"/>
                  </a:lnTo>
                  <a:lnTo>
                    <a:pt x="24" y="26"/>
                  </a:lnTo>
                  <a:lnTo>
                    <a:pt x="28" y="22"/>
                  </a:lnTo>
                  <a:lnTo>
                    <a:pt x="32" y="20"/>
                  </a:lnTo>
                  <a:lnTo>
                    <a:pt x="36" y="16"/>
                  </a:lnTo>
                  <a:lnTo>
                    <a:pt x="38" y="11"/>
                  </a:lnTo>
                  <a:lnTo>
                    <a:pt x="40" y="11"/>
                  </a:lnTo>
                  <a:lnTo>
                    <a:pt x="40" y="9"/>
                  </a:lnTo>
                  <a:lnTo>
                    <a:pt x="40" y="7"/>
                  </a:lnTo>
                  <a:lnTo>
                    <a:pt x="40" y="5"/>
                  </a:lnTo>
                  <a:lnTo>
                    <a:pt x="40" y="3"/>
                  </a:lnTo>
                  <a:lnTo>
                    <a:pt x="40" y="1"/>
                  </a:lnTo>
                  <a:lnTo>
                    <a:pt x="40" y="0"/>
                  </a:lnTo>
                  <a:lnTo>
                    <a:pt x="36" y="0"/>
                  </a:lnTo>
                  <a:lnTo>
                    <a:pt x="32" y="0"/>
                  </a:lnTo>
                  <a:lnTo>
                    <a:pt x="28" y="1"/>
                  </a:lnTo>
                  <a:lnTo>
                    <a:pt x="24" y="3"/>
                  </a:lnTo>
                  <a:lnTo>
                    <a:pt x="20" y="5"/>
                  </a:lnTo>
                  <a:lnTo>
                    <a:pt x="16" y="7"/>
                  </a:lnTo>
                  <a:lnTo>
                    <a:pt x="12" y="9"/>
                  </a:lnTo>
                  <a:lnTo>
                    <a:pt x="10" y="11"/>
                  </a:lnTo>
                  <a:lnTo>
                    <a:pt x="8" y="14"/>
                  </a:lnTo>
                  <a:lnTo>
                    <a:pt x="6" y="16"/>
                  </a:lnTo>
                  <a:lnTo>
                    <a:pt x="6" y="18"/>
                  </a:lnTo>
                  <a:lnTo>
                    <a:pt x="4" y="22"/>
                  </a:lnTo>
                  <a:lnTo>
                    <a:pt x="2" y="24"/>
                  </a:lnTo>
                  <a:lnTo>
                    <a:pt x="2" y="26"/>
                  </a:lnTo>
                  <a:lnTo>
                    <a:pt x="0" y="27"/>
                  </a:lnTo>
                  <a:lnTo>
                    <a:pt x="0" y="31"/>
                  </a:lnTo>
                  <a:close/>
                </a:path>
              </a:pathLst>
            </a:custGeom>
            <a:solidFill>
              <a:srgbClr val="FCEF00"/>
            </a:solidFill>
            <a:ln w="9525">
              <a:noFill/>
              <a:round/>
              <a:headEnd/>
              <a:tailEnd/>
            </a:ln>
          </p:spPr>
          <p:txBody>
            <a:bodyPr/>
            <a:lstStyle/>
            <a:p>
              <a:endParaRPr lang="en-US"/>
            </a:p>
          </p:txBody>
        </p:sp>
        <p:sp>
          <p:nvSpPr>
            <p:cNvPr id="49" name="Freeform 44"/>
            <p:cNvSpPr>
              <a:spLocks/>
            </p:cNvSpPr>
            <p:nvPr/>
          </p:nvSpPr>
          <p:spPr bwMode="auto">
            <a:xfrm>
              <a:off x="3077" y="1313"/>
              <a:ext cx="57" cy="28"/>
            </a:xfrm>
            <a:custGeom>
              <a:avLst/>
              <a:gdLst>
                <a:gd name="T0" fmla="*/ 0 w 57"/>
                <a:gd name="T1" fmla="*/ 23 h 28"/>
                <a:gd name="T2" fmla="*/ 4 w 57"/>
                <a:gd name="T3" fmla="*/ 24 h 28"/>
                <a:gd name="T4" fmla="*/ 6 w 57"/>
                <a:gd name="T5" fmla="*/ 26 h 28"/>
                <a:gd name="T6" fmla="*/ 10 w 57"/>
                <a:gd name="T7" fmla="*/ 26 h 28"/>
                <a:gd name="T8" fmla="*/ 14 w 57"/>
                <a:gd name="T9" fmla="*/ 28 h 28"/>
                <a:gd name="T10" fmla="*/ 18 w 57"/>
                <a:gd name="T11" fmla="*/ 28 h 28"/>
                <a:gd name="T12" fmla="*/ 22 w 57"/>
                <a:gd name="T13" fmla="*/ 28 h 28"/>
                <a:gd name="T14" fmla="*/ 26 w 57"/>
                <a:gd name="T15" fmla="*/ 28 h 28"/>
                <a:gd name="T16" fmla="*/ 30 w 57"/>
                <a:gd name="T17" fmla="*/ 28 h 28"/>
                <a:gd name="T18" fmla="*/ 34 w 57"/>
                <a:gd name="T19" fmla="*/ 26 h 28"/>
                <a:gd name="T20" fmla="*/ 38 w 57"/>
                <a:gd name="T21" fmla="*/ 24 h 28"/>
                <a:gd name="T22" fmla="*/ 42 w 57"/>
                <a:gd name="T23" fmla="*/ 23 h 28"/>
                <a:gd name="T24" fmla="*/ 46 w 57"/>
                <a:gd name="T25" fmla="*/ 21 h 28"/>
                <a:gd name="T26" fmla="*/ 49 w 57"/>
                <a:gd name="T27" fmla="*/ 17 h 28"/>
                <a:gd name="T28" fmla="*/ 51 w 57"/>
                <a:gd name="T29" fmla="*/ 15 h 28"/>
                <a:gd name="T30" fmla="*/ 53 w 57"/>
                <a:gd name="T31" fmla="*/ 13 h 28"/>
                <a:gd name="T32" fmla="*/ 57 w 57"/>
                <a:gd name="T33" fmla="*/ 10 h 28"/>
                <a:gd name="T34" fmla="*/ 57 w 57"/>
                <a:gd name="T35" fmla="*/ 10 h 28"/>
                <a:gd name="T36" fmla="*/ 57 w 57"/>
                <a:gd name="T37" fmla="*/ 8 h 28"/>
                <a:gd name="T38" fmla="*/ 57 w 57"/>
                <a:gd name="T39" fmla="*/ 8 h 28"/>
                <a:gd name="T40" fmla="*/ 57 w 57"/>
                <a:gd name="T41" fmla="*/ 8 h 28"/>
                <a:gd name="T42" fmla="*/ 57 w 57"/>
                <a:gd name="T43" fmla="*/ 8 h 28"/>
                <a:gd name="T44" fmla="*/ 57 w 57"/>
                <a:gd name="T45" fmla="*/ 8 h 28"/>
                <a:gd name="T46" fmla="*/ 53 w 57"/>
                <a:gd name="T47" fmla="*/ 4 h 28"/>
                <a:gd name="T48" fmla="*/ 51 w 57"/>
                <a:gd name="T49" fmla="*/ 2 h 28"/>
                <a:gd name="T50" fmla="*/ 48 w 57"/>
                <a:gd name="T51" fmla="*/ 2 h 28"/>
                <a:gd name="T52" fmla="*/ 44 w 57"/>
                <a:gd name="T53" fmla="*/ 0 h 28"/>
                <a:gd name="T54" fmla="*/ 42 w 57"/>
                <a:gd name="T55" fmla="*/ 0 h 28"/>
                <a:gd name="T56" fmla="*/ 38 w 57"/>
                <a:gd name="T57" fmla="*/ 0 h 28"/>
                <a:gd name="T58" fmla="*/ 34 w 57"/>
                <a:gd name="T59" fmla="*/ 0 h 28"/>
                <a:gd name="T60" fmla="*/ 30 w 57"/>
                <a:gd name="T61" fmla="*/ 0 h 28"/>
                <a:gd name="T62" fmla="*/ 26 w 57"/>
                <a:gd name="T63" fmla="*/ 2 h 28"/>
                <a:gd name="T64" fmla="*/ 20 w 57"/>
                <a:gd name="T65" fmla="*/ 4 h 28"/>
                <a:gd name="T66" fmla="*/ 16 w 57"/>
                <a:gd name="T67" fmla="*/ 6 h 28"/>
                <a:gd name="T68" fmla="*/ 12 w 57"/>
                <a:gd name="T69" fmla="*/ 8 h 28"/>
                <a:gd name="T70" fmla="*/ 10 w 57"/>
                <a:gd name="T71" fmla="*/ 11 h 28"/>
                <a:gd name="T72" fmla="*/ 6 w 57"/>
                <a:gd name="T73" fmla="*/ 13 h 28"/>
                <a:gd name="T74" fmla="*/ 4 w 57"/>
                <a:gd name="T75" fmla="*/ 17 h 28"/>
                <a:gd name="T76" fmla="*/ 0 w 57"/>
                <a:gd name="T77" fmla="*/ 21 h 28"/>
                <a:gd name="T78" fmla="*/ 0 w 57"/>
                <a:gd name="T79" fmla="*/ 21 h 28"/>
                <a:gd name="T80" fmla="*/ 0 w 57"/>
                <a:gd name="T81" fmla="*/ 21 h 28"/>
                <a:gd name="T82" fmla="*/ 0 w 57"/>
                <a:gd name="T83" fmla="*/ 21 h 28"/>
                <a:gd name="T84" fmla="*/ 0 w 57"/>
                <a:gd name="T85" fmla="*/ 21 h 28"/>
                <a:gd name="T86" fmla="*/ 0 w 57"/>
                <a:gd name="T87" fmla="*/ 21 h 28"/>
                <a:gd name="T88" fmla="*/ 0 w 57"/>
                <a:gd name="T89" fmla="*/ 21 h 28"/>
                <a:gd name="T90" fmla="*/ 0 w 57"/>
                <a:gd name="T91" fmla="*/ 23 h 28"/>
                <a:gd name="T92" fmla="*/ 0 w 57"/>
                <a:gd name="T93" fmla="*/ 23 h 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7"/>
                <a:gd name="T142" fmla="*/ 0 h 28"/>
                <a:gd name="T143" fmla="*/ 57 w 57"/>
                <a:gd name="T144" fmla="*/ 28 h 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7" h="28">
                  <a:moveTo>
                    <a:pt x="0" y="23"/>
                  </a:moveTo>
                  <a:lnTo>
                    <a:pt x="4" y="24"/>
                  </a:lnTo>
                  <a:lnTo>
                    <a:pt x="6" y="26"/>
                  </a:lnTo>
                  <a:lnTo>
                    <a:pt x="10" y="26"/>
                  </a:lnTo>
                  <a:lnTo>
                    <a:pt x="14" y="28"/>
                  </a:lnTo>
                  <a:lnTo>
                    <a:pt x="18" y="28"/>
                  </a:lnTo>
                  <a:lnTo>
                    <a:pt x="22" y="28"/>
                  </a:lnTo>
                  <a:lnTo>
                    <a:pt x="26" y="28"/>
                  </a:lnTo>
                  <a:lnTo>
                    <a:pt x="30" y="28"/>
                  </a:lnTo>
                  <a:lnTo>
                    <a:pt x="34" y="26"/>
                  </a:lnTo>
                  <a:lnTo>
                    <a:pt x="38" y="24"/>
                  </a:lnTo>
                  <a:lnTo>
                    <a:pt x="42" y="23"/>
                  </a:lnTo>
                  <a:lnTo>
                    <a:pt x="46" y="21"/>
                  </a:lnTo>
                  <a:lnTo>
                    <a:pt x="49" y="17"/>
                  </a:lnTo>
                  <a:lnTo>
                    <a:pt x="51" y="15"/>
                  </a:lnTo>
                  <a:lnTo>
                    <a:pt x="53" y="13"/>
                  </a:lnTo>
                  <a:lnTo>
                    <a:pt x="57" y="10"/>
                  </a:lnTo>
                  <a:lnTo>
                    <a:pt x="57" y="8"/>
                  </a:lnTo>
                  <a:lnTo>
                    <a:pt x="53" y="4"/>
                  </a:lnTo>
                  <a:lnTo>
                    <a:pt x="51" y="2"/>
                  </a:lnTo>
                  <a:lnTo>
                    <a:pt x="48" y="2"/>
                  </a:lnTo>
                  <a:lnTo>
                    <a:pt x="44" y="0"/>
                  </a:lnTo>
                  <a:lnTo>
                    <a:pt x="42" y="0"/>
                  </a:lnTo>
                  <a:lnTo>
                    <a:pt x="38" y="0"/>
                  </a:lnTo>
                  <a:lnTo>
                    <a:pt x="34" y="0"/>
                  </a:lnTo>
                  <a:lnTo>
                    <a:pt x="30" y="0"/>
                  </a:lnTo>
                  <a:lnTo>
                    <a:pt x="26" y="2"/>
                  </a:lnTo>
                  <a:lnTo>
                    <a:pt x="20" y="4"/>
                  </a:lnTo>
                  <a:lnTo>
                    <a:pt x="16" y="6"/>
                  </a:lnTo>
                  <a:lnTo>
                    <a:pt x="12" y="8"/>
                  </a:lnTo>
                  <a:lnTo>
                    <a:pt x="10" y="11"/>
                  </a:lnTo>
                  <a:lnTo>
                    <a:pt x="6" y="13"/>
                  </a:lnTo>
                  <a:lnTo>
                    <a:pt x="4" y="17"/>
                  </a:lnTo>
                  <a:lnTo>
                    <a:pt x="0" y="21"/>
                  </a:lnTo>
                  <a:lnTo>
                    <a:pt x="0" y="23"/>
                  </a:lnTo>
                  <a:close/>
                </a:path>
              </a:pathLst>
            </a:custGeom>
            <a:solidFill>
              <a:srgbClr val="FCEF00"/>
            </a:solidFill>
            <a:ln w="9525">
              <a:noFill/>
              <a:round/>
              <a:headEnd/>
              <a:tailEnd/>
            </a:ln>
          </p:spPr>
          <p:txBody>
            <a:bodyPr/>
            <a:lstStyle/>
            <a:p>
              <a:endParaRPr lang="en-US"/>
            </a:p>
          </p:txBody>
        </p:sp>
        <p:sp>
          <p:nvSpPr>
            <p:cNvPr id="50" name="Freeform 45"/>
            <p:cNvSpPr>
              <a:spLocks/>
            </p:cNvSpPr>
            <p:nvPr/>
          </p:nvSpPr>
          <p:spPr bwMode="auto">
            <a:xfrm>
              <a:off x="3148" y="1450"/>
              <a:ext cx="56" cy="32"/>
            </a:xfrm>
            <a:custGeom>
              <a:avLst/>
              <a:gdLst>
                <a:gd name="T0" fmla="*/ 0 w 56"/>
                <a:gd name="T1" fmla="*/ 6 h 32"/>
                <a:gd name="T2" fmla="*/ 2 w 56"/>
                <a:gd name="T3" fmla="*/ 10 h 32"/>
                <a:gd name="T4" fmla="*/ 2 w 56"/>
                <a:gd name="T5" fmla="*/ 13 h 32"/>
                <a:gd name="T6" fmla="*/ 4 w 56"/>
                <a:gd name="T7" fmla="*/ 15 h 32"/>
                <a:gd name="T8" fmla="*/ 6 w 56"/>
                <a:gd name="T9" fmla="*/ 19 h 32"/>
                <a:gd name="T10" fmla="*/ 8 w 56"/>
                <a:gd name="T11" fmla="*/ 21 h 32"/>
                <a:gd name="T12" fmla="*/ 12 w 56"/>
                <a:gd name="T13" fmla="*/ 23 h 32"/>
                <a:gd name="T14" fmla="*/ 14 w 56"/>
                <a:gd name="T15" fmla="*/ 24 h 32"/>
                <a:gd name="T16" fmla="*/ 18 w 56"/>
                <a:gd name="T17" fmla="*/ 26 h 32"/>
                <a:gd name="T18" fmla="*/ 22 w 56"/>
                <a:gd name="T19" fmla="*/ 28 h 32"/>
                <a:gd name="T20" fmla="*/ 26 w 56"/>
                <a:gd name="T21" fmla="*/ 30 h 32"/>
                <a:gd name="T22" fmla="*/ 30 w 56"/>
                <a:gd name="T23" fmla="*/ 32 h 32"/>
                <a:gd name="T24" fmla="*/ 36 w 56"/>
                <a:gd name="T25" fmla="*/ 32 h 32"/>
                <a:gd name="T26" fmla="*/ 40 w 56"/>
                <a:gd name="T27" fmla="*/ 32 h 32"/>
                <a:gd name="T28" fmla="*/ 46 w 56"/>
                <a:gd name="T29" fmla="*/ 32 h 32"/>
                <a:gd name="T30" fmla="*/ 50 w 56"/>
                <a:gd name="T31" fmla="*/ 32 h 32"/>
                <a:gd name="T32" fmla="*/ 54 w 56"/>
                <a:gd name="T33" fmla="*/ 30 h 32"/>
                <a:gd name="T34" fmla="*/ 56 w 56"/>
                <a:gd name="T35" fmla="*/ 26 h 32"/>
                <a:gd name="T36" fmla="*/ 54 w 56"/>
                <a:gd name="T37" fmla="*/ 24 h 32"/>
                <a:gd name="T38" fmla="*/ 54 w 56"/>
                <a:gd name="T39" fmla="*/ 21 h 32"/>
                <a:gd name="T40" fmla="*/ 52 w 56"/>
                <a:gd name="T41" fmla="*/ 19 h 32"/>
                <a:gd name="T42" fmla="*/ 52 w 56"/>
                <a:gd name="T43" fmla="*/ 17 h 32"/>
                <a:gd name="T44" fmla="*/ 50 w 56"/>
                <a:gd name="T45" fmla="*/ 13 h 32"/>
                <a:gd name="T46" fmla="*/ 48 w 56"/>
                <a:gd name="T47" fmla="*/ 11 h 32"/>
                <a:gd name="T48" fmla="*/ 44 w 56"/>
                <a:gd name="T49" fmla="*/ 10 h 32"/>
                <a:gd name="T50" fmla="*/ 40 w 56"/>
                <a:gd name="T51" fmla="*/ 8 h 32"/>
                <a:gd name="T52" fmla="*/ 34 w 56"/>
                <a:gd name="T53" fmla="*/ 4 h 32"/>
                <a:gd name="T54" fmla="*/ 30 w 56"/>
                <a:gd name="T55" fmla="*/ 2 h 32"/>
                <a:gd name="T56" fmla="*/ 24 w 56"/>
                <a:gd name="T57" fmla="*/ 2 h 32"/>
                <a:gd name="T58" fmla="*/ 18 w 56"/>
                <a:gd name="T59" fmla="*/ 0 h 32"/>
                <a:gd name="T60" fmla="*/ 14 w 56"/>
                <a:gd name="T61" fmla="*/ 0 h 32"/>
                <a:gd name="T62" fmla="*/ 8 w 56"/>
                <a:gd name="T63" fmla="*/ 0 h 32"/>
                <a:gd name="T64" fmla="*/ 4 w 56"/>
                <a:gd name="T65" fmla="*/ 2 h 32"/>
                <a:gd name="T66" fmla="*/ 2 w 56"/>
                <a:gd name="T67" fmla="*/ 2 h 32"/>
                <a:gd name="T68" fmla="*/ 2 w 56"/>
                <a:gd name="T69" fmla="*/ 2 h 32"/>
                <a:gd name="T70" fmla="*/ 2 w 56"/>
                <a:gd name="T71" fmla="*/ 4 h 32"/>
                <a:gd name="T72" fmla="*/ 0 w 56"/>
                <a:gd name="T73" fmla="*/ 4 h 32"/>
                <a:gd name="T74" fmla="*/ 0 w 56"/>
                <a:gd name="T75" fmla="*/ 4 h 32"/>
                <a:gd name="T76" fmla="*/ 0 w 56"/>
                <a:gd name="T77" fmla="*/ 4 h 32"/>
                <a:gd name="T78" fmla="*/ 0 w 56"/>
                <a:gd name="T79" fmla="*/ 4 h 32"/>
                <a:gd name="T80" fmla="*/ 0 w 56"/>
                <a:gd name="T81" fmla="*/ 4 h 32"/>
                <a:gd name="T82" fmla="*/ 0 w 56"/>
                <a:gd name="T83" fmla="*/ 4 h 32"/>
                <a:gd name="T84" fmla="*/ 0 w 56"/>
                <a:gd name="T85" fmla="*/ 6 h 32"/>
                <a:gd name="T86" fmla="*/ 0 w 56"/>
                <a:gd name="T87" fmla="*/ 6 h 32"/>
                <a:gd name="T88" fmla="*/ 0 w 56"/>
                <a:gd name="T89" fmla="*/ 6 h 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32"/>
                <a:gd name="T137" fmla="*/ 56 w 56"/>
                <a:gd name="T138" fmla="*/ 32 h 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32">
                  <a:moveTo>
                    <a:pt x="0" y="6"/>
                  </a:moveTo>
                  <a:lnTo>
                    <a:pt x="2" y="10"/>
                  </a:lnTo>
                  <a:lnTo>
                    <a:pt x="2" y="13"/>
                  </a:lnTo>
                  <a:lnTo>
                    <a:pt x="4" y="15"/>
                  </a:lnTo>
                  <a:lnTo>
                    <a:pt x="6" y="19"/>
                  </a:lnTo>
                  <a:lnTo>
                    <a:pt x="8" y="21"/>
                  </a:lnTo>
                  <a:lnTo>
                    <a:pt x="12" y="23"/>
                  </a:lnTo>
                  <a:lnTo>
                    <a:pt x="14" y="24"/>
                  </a:lnTo>
                  <a:lnTo>
                    <a:pt x="18" y="26"/>
                  </a:lnTo>
                  <a:lnTo>
                    <a:pt x="22" y="28"/>
                  </a:lnTo>
                  <a:lnTo>
                    <a:pt x="26" y="30"/>
                  </a:lnTo>
                  <a:lnTo>
                    <a:pt x="30" y="32"/>
                  </a:lnTo>
                  <a:lnTo>
                    <a:pt x="36" y="32"/>
                  </a:lnTo>
                  <a:lnTo>
                    <a:pt x="40" y="32"/>
                  </a:lnTo>
                  <a:lnTo>
                    <a:pt x="46" y="32"/>
                  </a:lnTo>
                  <a:lnTo>
                    <a:pt x="50" y="32"/>
                  </a:lnTo>
                  <a:lnTo>
                    <a:pt x="54" y="30"/>
                  </a:lnTo>
                  <a:lnTo>
                    <a:pt x="56" y="26"/>
                  </a:lnTo>
                  <a:lnTo>
                    <a:pt x="54" y="24"/>
                  </a:lnTo>
                  <a:lnTo>
                    <a:pt x="54" y="21"/>
                  </a:lnTo>
                  <a:lnTo>
                    <a:pt x="52" y="19"/>
                  </a:lnTo>
                  <a:lnTo>
                    <a:pt x="52" y="17"/>
                  </a:lnTo>
                  <a:lnTo>
                    <a:pt x="50" y="13"/>
                  </a:lnTo>
                  <a:lnTo>
                    <a:pt x="48" y="11"/>
                  </a:lnTo>
                  <a:lnTo>
                    <a:pt x="44" y="10"/>
                  </a:lnTo>
                  <a:lnTo>
                    <a:pt x="40" y="8"/>
                  </a:lnTo>
                  <a:lnTo>
                    <a:pt x="34" y="4"/>
                  </a:lnTo>
                  <a:lnTo>
                    <a:pt x="30" y="2"/>
                  </a:lnTo>
                  <a:lnTo>
                    <a:pt x="24" y="2"/>
                  </a:lnTo>
                  <a:lnTo>
                    <a:pt x="18" y="0"/>
                  </a:lnTo>
                  <a:lnTo>
                    <a:pt x="14" y="0"/>
                  </a:lnTo>
                  <a:lnTo>
                    <a:pt x="8" y="0"/>
                  </a:lnTo>
                  <a:lnTo>
                    <a:pt x="4" y="2"/>
                  </a:lnTo>
                  <a:lnTo>
                    <a:pt x="2" y="2"/>
                  </a:lnTo>
                  <a:lnTo>
                    <a:pt x="2" y="4"/>
                  </a:lnTo>
                  <a:lnTo>
                    <a:pt x="0" y="4"/>
                  </a:lnTo>
                  <a:lnTo>
                    <a:pt x="0" y="6"/>
                  </a:lnTo>
                  <a:close/>
                </a:path>
              </a:pathLst>
            </a:custGeom>
            <a:solidFill>
              <a:srgbClr val="FCEF00"/>
            </a:solidFill>
            <a:ln w="9525">
              <a:noFill/>
              <a:round/>
              <a:headEnd/>
              <a:tailEnd/>
            </a:ln>
          </p:spPr>
          <p:txBody>
            <a:bodyPr/>
            <a:lstStyle/>
            <a:p>
              <a:endParaRPr lang="en-US"/>
            </a:p>
          </p:txBody>
        </p:sp>
        <p:sp>
          <p:nvSpPr>
            <p:cNvPr id="51" name="Freeform 46"/>
            <p:cNvSpPr>
              <a:spLocks/>
            </p:cNvSpPr>
            <p:nvPr/>
          </p:nvSpPr>
          <p:spPr bwMode="auto">
            <a:xfrm>
              <a:off x="3093" y="1236"/>
              <a:ext cx="41" cy="18"/>
            </a:xfrm>
            <a:custGeom>
              <a:avLst/>
              <a:gdLst>
                <a:gd name="T0" fmla="*/ 2 w 41"/>
                <a:gd name="T1" fmla="*/ 16 h 18"/>
                <a:gd name="T2" fmla="*/ 2 w 41"/>
                <a:gd name="T3" fmla="*/ 18 h 18"/>
                <a:gd name="T4" fmla="*/ 2 w 41"/>
                <a:gd name="T5" fmla="*/ 18 h 18"/>
                <a:gd name="T6" fmla="*/ 2 w 41"/>
                <a:gd name="T7" fmla="*/ 18 h 18"/>
                <a:gd name="T8" fmla="*/ 4 w 41"/>
                <a:gd name="T9" fmla="*/ 18 h 18"/>
                <a:gd name="T10" fmla="*/ 4 w 41"/>
                <a:gd name="T11" fmla="*/ 18 h 18"/>
                <a:gd name="T12" fmla="*/ 4 w 41"/>
                <a:gd name="T13" fmla="*/ 18 h 18"/>
                <a:gd name="T14" fmla="*/ 32 w 41"/>
                <a:gd name="T15" fmla="*/ 18 h 18"/>
                <a:gd name="T16" fmla="*/ 32 w 41"/>
                <a:gd name="T17" fmla="*/ 18 h 18"/>
                <a:gd name="T18" fmla="*/ 32 w 41"/>
                <a:gd name="T19" fmla="*/ 16 h 18"/>
                <a:gd name="T20" fmla="*/ 33 w 41"/>
                <a:gd name="T21" fmla="*/ 14 h 18"/>
                <a:gd name="T22" fmla="*/ 33 w 41"/>
                <a:gd name="T23" fmla="*/ 14 h 18"/>
                <a:gd name="T24" fmla="*/ 33 w 41"/>
                <a:gd name="T25" fmla="*/ 12 h 18"/>
                <a:gd name="T26" fmla="*/ 33 w 41"/>
                <a:gd name="T27" fmla="*/ 11 h 18"/>
                <a:gd name="T28" fmla="*/ 33 w 41"/>
                <a:gd name="T29" fmla="*/ 11 h 18"/>
                <a:gd name="T30" fmla="*/ 33 w 41"/>
                <a:gd name="T31" fmla="*/ 9 h 18"/>
                <a:gd name="T32" fmla="*/ 41 w 41"/>
                <a:gd name="T33" fmla="*/ 1 h 18"/>
                <a:gd name="T34" fmla="*/ 37 w 41"/>
                <a:gd name="T35" fmla="*/ 1 h 18"/>
                <a:gd name="T36" fmla="*/ 33 w 41"/>
                <a:gd name="T37" fmla="*/ 0 h 18"/>
                <a:gd name="T38" fmla="*/ 28 w 41"/>
                <a:gd name="T39" fmla="*/ 1 h 18"/>
                <a:gd name="T40" fmla="*/ 24 w 41"/>
                <a:gd name="T41" fmla="*/ 1 h 18"/>
                <a:gd name="T42" fmla="*/ 18 w 41"/>
                <a:gd name="T43" fmla="*/ 3 h 18"/>
                <a:gd name="T44" fmla="*/ 14 w 41"/>
                <a:gd name="T45" fmla="*/ 5 h 18"/>
                <a:gd name="T46" fmla="*/ 10 w 41"/>
                <a:gd name="T47" fmla="*/ 9 h 18"/>
                <a:gd name="T48" fmla="*/ 4 w 41"/>
                <a:gd name="T49" fmla="*/ 11 h 18"/>
                <a:gd name="T50" fmla="*/ 4 w 41"/>
                <a:gd name="T51" fmla="*/ 11 h 18"/>
                <a:gd name="T52" fmla="*/ 4 w 41"/>
                <a:gd name="T53" fmla="*/ 12 h 18"/>
                <a:gd name="T54" fmla="*/ 2 w 41"/>
                <a:gd name="T55" fmla="*/ 12 h 18"/>
                <a:gd name="T56" fmla="*/ 2 w 41"/>
                <a:gd name="T57" fmla="*/ 12 h 18"/>
                <a:gd name="T58" fmla="*/ 2 w 41"/>
                <a:gd name="T59" fmla="*/ 12 h 18"/>
                <a:gd name="T60" fmla="*/ 2 w 41"/>
                <a:gd name="T61" fmla="*/ 14 h 18"/>
                <a:gd name="T62" fmla="*/ 0 w 41"/>
                <a:gd name="T63" fmla="*/ 14 h 18"/>
                <a:gd name="T64" fmla="*/ 0 w 41"/>
                <a:gd name="T65" fmla="*/ 14 h 18"/>
                <a:gd name="T66" fmla="*/ 0 w 41"/>
                <a:gd name="T67" fmla="*/ 16 h 18"/>
                <a:gd name="T68" fmla="*/ 0 w 41"/>
                <a:gd name="T69" fmla="*/ 16 h 18"/>
                <a:gd name="T70" fmla="*/ 2 w 41"/>
                <a:gd name="T71" fmla="*/ 16 h 18"/>
                <a:gd name="T72" fmla="*/ 2 w 41"/>
                <a:gd name="T73" fmla="*/ 16 h 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
                <a:gd name="T112" fmla="*/ 0 h 18"/>
                <a:gd name="T113" fmla="*/ 41 w 41"/>
                <a:gd name="T114" fmla="*/ 18 h 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 h="18">
                  <a:moveTo>
                    <a:pt x="2" y="16"/>
                  </a:moveTo>
                  <a:lnTo>
                    <a:pt x="2" y="18"/>
                  </a:lnTo>
                  <a:lnTo>
                    <a:pt x="4" y="18"/>
                  </a:lnTo>
                  <a:lnTo>
                    <a:pt x="32" y="18"/>
                  </a:lnTo>
                  <a:lnTo>
                    <a:pt x="32" y="16"/>
                  </a:lnTo>
                  <a:lnTo>
                    <a:pt x="33" y="14"/>
                  </a:lnTo>
                  <a:lnTo>
                    <a:pt x="33" y="12"/>
                  </a:lnTo>
                  <a:lnTo>
                    <a:pt x="33" y="11"/>
                  </a:lnTo>
                  <a:lnTo>
                    <a:pt x="33" y="9"/>
                  </a:lnTo>
                  <a:lnTo>
                    <a:pt x="41" y="1"/>
                  </a:lnTo>
                  <a:lnTo>
                    <a:pt x="37" y="1"/>
                  </a:lnTo>
                  <a:lnTo>
                    <a:pt x="33" y="0"/>
                  </a:lnTo>
                  <a:lnTo>
                    <a:pt x="28" y="1"/>
                  </a:lnTo>
                  <a:lnTo>
                    <a:pt x="24" y="1"/>
                  </a:lnTo>
                  <a:lnTo>
                    <a:pt x="18" y="3"/>
                  </a:lnTo>
                  <a:lnTo>
                    <a:pt x="14" y="5"/>
                  </a:lnTo>
                  <a:lnTo>
                    <a:pt x="10" y="9"/>
                  </a:lnTo>
                  <a:lnTo>
                    <a:pt x="4" y="11"/>
                  </a:lnTo>
                  <a:lnTo>
                    <a:pt x="4" y="12"/>
                  </a:lnTo>
                  <a:lnTo>
                    <a:pt x="2" y="12"/>
                  </a:lnTo>
                  <a:lnTo>
                    <a:pt x="2" y="14"/>
                  </a:lnTo>
                  <a:lnTo>
                    <a:pt x="0" y="14"/>
                  </a:lnTo>
                  <a:lnTo>
                    <a:pt x="0" y="16"/>
                  </a:lnTo>
                  <a:lnTo>
                    <a:pt x="2" y="16"/>
                  </a:lnTo>
                  <a:close/>
                </a:path>
              </a:pathLst>
            </a:custGeom>
            <a:solidFill>
              <a:srgbClr val="FCEF00"/>
            </a:solidFill>
            <a:ln w="9525">
              <a:noFill/>
              <a:round/>
              <a:headEnd/>
              <a:tailEnd/>
            </a:ln>
          </p:spPr>
          <p:txBody>
            <a:bodyPr/>
            <a:lstStyle/>
            <a:p>
              <a:endParaRPr lang="en-US"/>
            </a:p>
          </p:txBody>
        </p:sp>
        <p:sp>
          <p:nvSpPr>
            <p:cNvPr id="52" name="Freeform 47"/>
            <p:cNvSpPr>
              <a:spLocks/>
            </p:cNvSpPr>
            <p:nvPr/>
          </p:nvSpPr>
          <p:spPr bwMode="auto">
            <a:xfrm>
              <a:off x="3126" y="1297"/>
              <a:ext cx="48" cy="16"/>
            </a:xfrm>
            <a:custGeom>
              <a:avLst/>
              <a:gdLst>
                <a:gd name="T0" fmla="*/ 2 w 48"/>
                <a:gd name="T1" fmla="*/ 11 h 16"/>
                <a:gd name="T2" fmla="*/ 6 w 48"/>
                <a:gd name="T3" fmla="*/ 13 h 16"/>
                <a:gd name="T4" fmla="*/ 12 w 48"/>
                <a:gd name="T5" fmla="*/ 14 h 16"/>
                <a:gd name="T6" fmla="*/ 16 w 48"/>
                <a:gd name="T7" fmla="*/ 14 h 16"/>
                <a:gd name="T8" fmla="*/ 22 w 48"/>
                <a:gd name="T9" fmla="*/ 16 h 16"/>
                <a:gd name="T10" fmla="*/ 26 w 48"/>
                <a:gd name="T11" fmla="*/ 16 h 16"/>
                <a:gd name="T12" fmla="*/ 32 w 48"/>
                <a:gd name="T13" fmla="*/ 14 h 16"/>
                <a:gd name="T14" fmla="*/ 36 w 48"/>
                <a:gd name="T15" fmla="*/ 13 h 16"/>
                <a:gd name="T16" fmla="*/ 42 w 48"/>
                <a:gd name="T17" fmla="*/ 11 h 16"/>
                <a:gd name="T18" fmla="*/ 42 w 48"/>
                <a:gd name="T19" fmla="*/ 9 h 16"/>
                <a:gd name="T20" fmla="*/ 44 w 48"/>
                <a:gd name="T21" fmla="*/ 9 h 16"/>
                <a:gd name="T22" fmla="*/ 44 w 48"/>
                <a:gd name="T23" fmla="*/ 7 h 16"/>
                <a:gd name="T24" fmla="*/ 46 w 48"/>
                <a:gd name="T25" fmla="*/ 7 h 16"/>
                <a:gd name="T26" fmla="*/ 46 w 48"/>
                <a:gd name="T27" fmla="*/ 5 h 16"/>
                <a:gd name="T28" fmla="*/ 48 w 48"/>
                <a:gd name="T29" fmla="*/ 5 h 16"/>
                <a:gd name="T30" fmla="*/ 48 w 48"/>
                <a:gd name="T31" fmla="*/ 3 h 16"/>
                <a:gd name="T32" fmla="*/ 48 w 48"/>
                <a:gd name="T33" fmla="*/ 3 h 16"/>
                <a:gd name="T34" fmla="*/ 44 w 48"/>
                <a:gd name="T35" fmla="*/ 1 h 16"/>
                <a:gd name="T36" fmla="*/ 40 w 48"/>
                <a:gd name="T37" fmla="*/ 0 h 16"/>
                <a:gd name="T38" fmla="*/ 36 w 48"/>
                <a:gd name="T39" fmla="*/ 0 h 16"/>
                <a:gd name="T40" fmla="*/ 32 w 48"/>
                <a:gd name="T41" fmla="*/ 0 h 16"/>
                <a:gd name="T42" fmla="*/ 28 w 48"/>
                <a:gd name="T43" fmla="*/ 0 h 16"/>
                <a:gd name="T44" fmla="*/ 24 w 48"/>
                <a:gd name="T45" fmla="*/ 0 h 16"/>
                <a:gd name="T46" fmla="*/ 18 w 48"/>
                <a:gd name="T47" fmla="*/ 1 h 16"/>
                <a:gd name="T48" fmla="*/ 14 w 48"/>
                <a:gd name="T49" fmla="*/ 1 h 16"/>
                <a:gd name="T50" fmla="*/ 12 w 48"/>
                <a:gd name="T51" fmla="*/ 1 h 16"/>
                <a:gd name="T52" fmla="*/ 10 w 48"/>
                <a:gd name="T53" fmla="*/ 3 h 16"/>
                <a:gd name="T54" fmla="*/ 8 w 48"/>
                <a:gd name="T55" fmla="*/ 3 h 16"/>
                <a:gd name="T56" fmla="*/ 6 w 48"/>
                <a:gd name="T57" fmla="*/ 5 h 16"/>
                <a:gd name="T58" fmla="*/ 6 w 48"/>
                <a:gd name="T59" fmla="*/ 7 h 16"/>
                <a:gd name="T60" fmla="*/ 4 w 48"/>
                <a:gd name="T61" fmla="*/ 7 h 16"/>
                <a:gd name="T62" fmla="*/ 2 w 48"/>
                <a:gd name="T63" fmla="*/ 9 h 16"/>
                <a:gd name="T64" fmla="*/ 0 w 48"/>
                <a:gd name="T65" fmla="*/ 11 h 16"/>
                <a:gd name="T66" fmla="*/ 2 w 48"/>
                <a:gd name="T67" fmla="*/ 11 h 16"/>
                <a:gd name="T68" fmla="*/ 2 w 48"/>
                <a:gd name="T69" fmla="*/ 11 h 16"/>
                <a:gd name="T70" fmla="*/ 2 w 48"/>
                <a:gd name="T71" fmla="*/ 11 h 16"/>
                <a:gd name="T72" fmla="*/ 2 w 48"/>
                <a:gd name="T73" fmla="*/ 11 h 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16"/>
                <a:gd name="T113" fmla="*/ 48 w 48"/>
                <a:gd name="T114" fmla="*/ 16 h 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16">
                  <a:moveTo>
                    <a:pt x="2" y="11"/>
                  </a:moveTo>
                  <a:lnTo>
                    <a:pt x="6" y="13"/>
                  </a:lnTo>
                  <a:lnTo>
                    <a:pt x="12" y="14"/>
                  </a:lnTo>
                  <a:lnTo>
                    <a:pt x="16" y="14"/>
                  </a:lnTo>
                  <a:lnTo>
                    <a:pt x="22" y="16"/>
                  </a:lnTo>
                  <a:lnTo>
                    <a:pt x="26" y="16"/>
                  </a:lnTo>
                  <a:lnTo>
                    <a:pt x="32" y="14"/>
                  </a:lnTo>
                  <a:lnTo>
                    <a:pt x="36" y="13"/>
                  </a:lnTo>
                  <a:lnTo>
                    <a:pt x="42" y="11"/>
                  </a:lnTo>
                  <a:lnTo>
                    <a:pt x="42" y="9"/>
                  </a:lnTo>
                  <a:lnTo>
                    <a:pt x="44" y="9"/>
                  </a:lnTo>
                  <a:lnTo>
                    <a:pt x="44" y="7"/>
                  </a:lnTo>
                  <a:lnTo>
                    <a:pt x="46" y="7"/>
                  </a:lnTo>
                  <a:lnTo>
                    <a:pt x="46" y="5"/>
                  </a:lnTo>
                  <a:lnTo>
                    <a:pt x="48" y="5"/>
                  </a:lnTo>
                  <a:lnTo>
                    <a:pt x="48" y="3"/>
                  </a:lnTo>
                  <a:lnTo>
                    <a:pt x="44" y="1"/>
                  </a:lnTo>
                  <a:lnTo>
                    <a:pt x="40" y="0"/>
                  </a:lnTo>
                  <a:lnTo>
                    <a:pt x="36" y="0"/>
                  </a:lnTo>
                  <a:lnTo>
                    <a:pt x="32" y="0"/>
                  </a:lnTo>
                  <a:lnTo>
                    <a:pt x="28" y="0"/>
                  </a:lnTo>
                  <a:lnTo>
                    <a:pt x="24" y="0"/>
                  </a:lnTo>
                  <a:lnTo>
                    <a:pt x="18" y="1"/>
                  </a:lnTo>
                  <a:lnTo>
                    <a:pt x="14" y="1"/>
                  </a:lnTo>
                  <a:lnTo>
                    <a:pt x="12" y="1"/>
                  </a:lnTo>
                  <a:lnTo>
                    <a:pt x="10" y="3"/>
                  </a:lnTo>
                  <a:lnTo>
                    <a:pt x="8" y="3"/>
                  </a:lnTo>
                  <a:lnTo>
                    <a:pt x="6" y="5"/>
                  </a:lnTo>
                  <a:lnTo>
                    <a:pt x="6" y="7"/>
                  </a:lnTo>
                  <a:lnTo>
                    <a:pt x="4" y="7"/>
                  </a:lnTo>
                  <a:lnTo>
                    <a:pt x="2" y="9"/>
                  </a:lnTo>
                  <a:lnTo>
                    <a:pt x="0" y="11"/>
                  </a:lnTo>
                  <a:lnTo>
                    <a:pt x="2" y="11"/>
                  </a:lnTo>
                  <a:close/>
                </a:path>
              </a:pathLst>
            </a:custGeom>
            <a:solidFill>
              <a:srgbClr val="FCEF00"/>
            </a:solidFill>
            <a:ln w="9525">
              <a:noFill/>
              <a:round/>
              <a:headEnd/>
              <a:tailEnd/>
            </a:ln>
          </p:spPr>
          <p:txBody>
            <a:bodyPr/>
            <a:lstStyle/>
            <a:p>
              <a:endParaRPr lang="en-US"/>
            </a:p>
          </p:txBody>
        </p:sp>
        <p:sp>
          <p:nvSpPr>
            <p:cNvPr id="53" name="Freeform 48"/>
            <p:cNvSpPr>
              <a:spLocks/>
            </p:cNvSpPr>
            <p:nvPr/>
          </p:nvSpPr>
          <p:spPr bwMode="auto">
            <a:xfrm>
              <a:off x="3142" y="1239"/>
              <a:ext cx="36" cy="19"/>
            </a:xfrm>
            <a:custGeom>
              <a:avLst/>
              <a:gdLst>
                <a:gd name="T0" fmla="*/ 0 w 36"/>
                <a:gd name="T1" fmla="*/ 9 h 19"/>
                <a:gd name="T2" fmla="*/ 2 w 36"/>
                <a:gd name="T3" fmla="*/ 11 h 19"/>
                <a:gd name="T4" fmla="*/ 2 w 36"/>
                <a:gd name="T5" fmla="*/ 13 h 19"/>
                <a:gd name="T6" fmla="*/ 4 w 36"/>
                <a:gd name="T7" fmla="*/ 13 h 19"/>
                <a:gd name="T8" fmla="*/ 6 w 36"/>
                <a:gd name="T9" fmla="*/ 15 h 19"/>
                <a:gd name="T10" fmla="*/ 6 w 36"/>
                <a:gd name="T11" fmla="*/ 17 h 19"/>
                <a:gd name="T12" fmla="*/ 8 w 36"/>
                <a:gd name="T13" fmla="*/ 17 h 19"/>
                <a:gd name="T14" fmla="*/ 10 w 36"/>
                <a:gd name="T15" fmla="*/ 17 h 19"/>
                <a:gd name="T16" fmla="*/ 12 w 36"/>
                <a:gd name="T17" fmla="*/ 17 h 19"/>
                <a:gd name="T18" fmla="*/ 14 w 36"/>
                <a:gd name="T19" fmla="*/ 17 h 19"/>
                <a:gd name="T20" fmla="*/ 14 w 36"/>
                <a:gd name="T21" fmla="*/ 17 h 19"/>
                <a:gd name="T22" fmla="*/ 16 w 36"/>
                <a:gd name="T23" fmla="*/ 17 h 19"/>
                <a:gd name="T24" fmla="*/ 16 w 36"/>
                <a:gd name="T25" fmla="*/ 19 h 19"/>
                <a:gd name="T26" fmla="*/ 16 w 36"/>
                <a:gd name="T27" fmla="*/ 19 h 19"/>
                <a:gd name="T28" fmla="*/ 18 w 36"/>
                <a:gd name="T29" fmla="*/ 19 h 19"/>
                <a:gd name="T30" fmla="*/ 18 w 36"/>
                <a:gd name="T31" fmla="*/ 19 h 19"/>
                <a:gd name="T32" fmla="*/ 20 w 36"/>
                <a:gd name="T33" fmla="*/ 19 h 19"/>
                <a:gd name="T34" fmla="*/ 36 w 36"/>
                <a:gd name="T35" fmla="*/ 13 h 19"/>
                <a:gd name="T36" fmla="*/ 36 w 36"/>
                <a:gd name="T37" fmla="*/ 11 h 19"/>
                <a:gd name="T38" fmla="*/ 36 w 36"/>
                <a:gd name="T39" fmla="*/ 9 h 19"/>
                <a:gd name="T40" fmla="*/ 36 w 36"/>
                <a:gd name="T41" fmla="*/ 9 h 19"/>
                <a:gd name="T42" fmla="*/ 36 w 36"/>
                <a:gd name="T43" fmla="*/ 8 h 19"/>
                <a:gd name="T44" fmla="*/ 34 w 36"/>
                <a:gd name="T45" fmla="*/ 8 h 19"/>
                <a:gd name="T46" fmla="*/ 34 w 36"/>
                <a:gd name="T47" fmla="*/ 6 h 19"/>
                <a:gd name="T48" fmla="*/ 34 w 36"/>
                <a:gd name="T49" fmla="*/ 6 h 19"/>
                <a:gd name="T50" fmla="*/ 32 w 36"/>
                <a:gd name="T51" fmla="*/ 4 h 19"/>
                <a:gd name="T52" fmla="*/ 32 w 36"/>
                <a:gd name="T53" fmla="*/ 4 h 19"/>
                <a:gd name="T54" fmla="*/ 30 w 36"/>
                <a:gd name="T55" fmla="*/ 4 h 19"/>
                <a:gd name="T56" fmla="*/ 28 w 36"/>
                <a:gd name="T57" fmla="*/ 2 h 19"/>
                <a:gd name="T58" fmla="*/ 28 w 36"/>
                <a:gd name="T59" fmla="*/ 2 h 19"/>
                <a:gd name="T60" fmla="*/ 26 w 36"/>
                <a:gd name="T61" fmla="*/ 2 h 19"/>
                <a:gd name="T62" fmla="*/ 26 w 36"/>
                <a:gd name="T63" fmla="*/ 2 h 19"/>
                <a:gd name="T64" fmla="*/ 26 w 36"/>
                <a:gd name="T65" fmla="*/ 2 h 19"/>
                <a:gd name="T66" fmla="*/ 24 w 36"/>
                <a:gd name="T67" fmla="*/ 0 h 19"/>
                <a:gd name="T68" fmla="*/ 8 w 36"/>
                <a:gd name="T69" fmla="*/ 2 h 19"/>
                <a:gd name="T70" fmla="*/ 0 w 36"/>
                <a:gd name="T71" fmla="*/ 4 h 19"/>
                <a:gd name="T72" fmla="*/ 0 w 36"/>
                <a:gd name="T73" fmla="*/ 4 h 19"/>
                <a:gd name="T74" fmla="*/ 0 w 36"/>
                <a:gd name="T75" fmla="*/ 4 h 19"/>
                <a:gd name="T76" fmla="*/ 0 w 36"/>
                <a:gd name="T77" fmla="*/ 6 h 19"/>
                <a:gd name="T78" fmla="*/ 0 w 36"/>
                <a:gd name="T79" fmla="*/ 6 h 19"/>
                <a:gd name="T80" fmla="*/ 0 w 36"/>
                <a:gd name="T81" fmla="*/ 6 h 19"/>
                <a:gd name="T82" fmla="*/ 0 w 36"/>
                <a:gd name="T83" fmla="*/ 6 h 19"/>
                <a:gd name="T84" fmla="*/ 0 w 36"/>
                <a:gd name="T85" fmla="*/ 6 h 19"/>
                <a:gd name="T86" fmla="*/ 0 w 36"/>
                <a:gd name="T87" fmla="*/ 8 h 19"/>
                <a:gd name="T88" fmla="*/ 0 w 36"/>
                <a:gd name="T89" fmla="*/ 8 h 19"/>
                <a:gd name="T90" fmla="*/ 0 w 36"/>
                <a:gd name="T91" fmla="*/ 8 h 19"/>
                <a:gd name="T92" fmla="*/ 0 w 36"/>
                <a:gd name="T93" fmla="*/ 9 h 19"/>
                <a:gd name="T94" fmla="*/ 0 w 36"/>
                <a:gd name="T95" fmla="*/ 9 h 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19"/>
                <a:gd name="T146" fmla="*/ 36 w 36"/>
                <a:gd name="T147" fmla="*/ 19 h 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19">
                  <a:moveTo>
                    <a:pt x="0" y="9"/>
                  </a:moveTo>
                  <a:lnTo>
                    <a:pt x="2" y="11"/>
                  </a:lnTo>
                  <a:lnTo>
                    <a:pt x="2" y="13"/>
                  </a:lnTo>
                  <a:lnTo>
                    <a:pt x="4" y="13"/>
                  </a:lnTo>
                  <a:lnTo>
                    <a:pt x="6" y="15"/>
                  </a:lnTo>
                  <a:lnTo>
                    <a:pt x="6" y="17"/>
                  </a:lnTo>
                  <a:lnTo>
                    <a:pt x="8" y="17"/>
                  </a:lnTo>
                  <a:lnTo>
                    <a:pt x="10" y="17"/>
                  </a:lnTo>
                  <a:lnTo>
                    <a:pt x="12" y="17"/>
                  </a:lnTo>
                  <a:lnTo>
                    <a:pt x="14" y="17"/>
                  </a:lnTo>
                  <a:lnTo>
                    <a:pt x="16" y="17"/>
                  </a:lnTo>
                  <a:lnTo>
                    <a:pt x="16" y="19"/>
                  </a:lnTo>
                  <a:lnTo>
                    <a:pt x="18" y="19"/>
                  </a:lnTo>
                  <a:lnTo>
                    <a:pt x="20" y="19"/>
                  </a:lnTo>
                  <a:lnTo>
                    <a:pt x="36" y="13"/>
                  </a:lnTo>
                  <a:lnTo>
                    <a:pt x="36" y="11"/>
                  </a:lnTo>
                  <a:lnTo>
                    <a:pt x="36" y="9"/>
                  </a:lnTo>
                  <a:lnTo>
                    <a:pt x="36" y="8"/>
                  </a:lnTo>
                  <a:lnTo>
                    <a:pt x="34" y="8"/>
                  </a:lnTo>
                  <a:lnTo>
                    <a:pt x="34" y="6"/>
                  </a:lnTo>
                  <a:lnTo>
                    <a:pt x="32" y="4"/>
                  </a:lnTo>
                  <a:lnTo>
                    <a:pt x="30" y="4"/>
                  </a:lnTo>
                  <a:lnTo>
                    <a:pt x="28" y="2"/>
                  </a:lnTo>
                  <a:lnTo>
                    <a:pt x="26" y="2"/>
                  </a:lnTo>
                  <a:lnTo>
                    <a:pt x="24" y="0"/>
                  </a:lnTo>
                  <a:lnTo>
                    <a:pt x="8" y="2"/>
                  </a:lnTo>
                  <a:lnTo>
                    <a:pt x="0" y="4"/>
                  </a:lnTo>
                  <a:lnTo>
                    <a:pt x="0" y="6"/>
                  </a:lnTo>
                  <a:lnTo>
                    <a:pt x="0" y="8"/>
                  </a:lnTo>
                  <a:lnTo>
                    <a:pt x="0" y="9"/>
                  </a:lnTo>
                  <a:close/>
                </a:path>
              </a:pathLst>
            </a:custGeom>
            <a:solidFill>
              <a:srgbClr val="FCEF00"/>
            </a:solidFill>
            <a:ln w="9525">
              <a:noFill/>
              <a:round/>
              <a:headEnd/>
              <a:tailEnd/>
            </a:ln>
          </p:spPr>
          <p:txBody>
            <a:bodyPr/>
            <a:lstStyle/>
            <a:p>
              <a:endParaRPr lang="en-US"/>
            </a:p>
          </p:txBody>
        </p:sp>
        <p:sp>
          <p:nvSpPr>
            <p:cNvPr id="54" name="Freeform 49"/>
            <p:cNvSpPr>
              <a:spLocks/>
            </p:cNvSpPr>
            <p:nvPr/>
          </p:nvSpPr>
          <p:spPr bwMode="auto">
            <a:xfrm>
              <a:off x="3208" y="1460"/>
              <a:ext cx="45" cy="25"/>
            </a:xfrm>
            <a:custGeom>
              <a:avLst/>
              <a:gdLst>
                <a:gd name="T0" fmla="*/ 0 w 45"/>
                <a:gd name="T1" fmla="*/ 3 h 25"/>
                <a:gd name="T2" fmla="*/ 2 w 45"/>
                <a:gd name="T3" fmla="*/ 9 h 25"/>
                <a:gd name="T4" fmla="*/ 6 w 45"/>
                <a:gd name="T5" fmla="*/ 13 h 25"/>
                <a:gd name="T6" fmla="*/ 8 w 45"/>
                <a:gd name="T7" fmla="*/ 16 h 25"/>
                <a:gd name="T8" fmla="*/ 12 w 45"/>
                <a:gd name="T9" fmla="*/ 18 h 25"/>
                <a:gd name="T10" fmla="*/ 14 w 45"/>
                <a:gd name="T11" fmla="*/ 22 h 25"/>
                <a:gd name="T12" fmla="*/ 17 w 45"/>
                <a:gd name="T13" fmla="*/ 24 h 25"/>
                <a:gd name="T14" fmla="*/ 21 w 45"/>
                <a:gd name="T15" fmla="*/ 25 h 25"/>
                <a:gd name="T16" fmla="*/ 27 w 45"/>
                <a:gd name="T17" fmla="*/ 25 h 25"/>
                <a:gd name="T18" fmla="*/ 29 w 45"/>
                <a:gd name="T19" fmla="*/ 25 h 25"/>
                <a:gd name="T20" fmla="*/ 31 w 45"/>
                <a:gd name="T21" fmla="*/ 25 h 25"/>
                <a:gd name="T22" fmla="*/ 35 w 45"/>
                <a:gd name="T23" fmla="*/ 25 h 25"/>
                <a:gd name="T24" fmla="*/ 37 w 45"/>
                <a:gd name="T25" fmla="*/ 25 h 25"/>
                <a:gd name="T26" fmla="*/ 39 w 45"/>
                <a:gd name="T27" fmla="*/ 25 h 25"/>
                <a:gd name="T28" fmla="*/ 41 w 45"/>
                <a:gd name="T29" fmla="*/ 25 h 25"/>
                <a:gd name="T30" fmla="*/ 43 w 45"/>
                <a:gd name="T31" fmla="*/ 24 h 25"/>
                <a:gd name="T32" fmla="*/ 45 w 45"/>
                <a:gd name="T33" fmla="*/ 24 h 25"/>
                <a:gd name="T34" fmla="*/ 43 w 45"/>
                <a:gd name="T35" fmla="*/ 18 h 25"/>
                <a:gd name="T36" fmla="*/ 41 w 45"/>
                <a:gd name="T37" fmla="*/ 14 h 25"/>
                <a:gd name="T38" fmla="*/ 39 w 45"/>
                <a:gd name="T39" fmla="*/ 13 h 25"/>
                <a:gd name="T40" fmla="*/ 35 w 45"/>
                <a:gd name="T41" fmla="*/ 9 h 25"/>
                <a:gd name="T42" fmla="*/ 31 w 45"/>
                <a:gd name="T43" fmla="*/ 7 h 25"/>
                <a:gd name="T44" fmla="*/ 27 w 45"/>
                <a:gd name="T45" fmla="*/ 5 h 25"/>
                <a:gd name="T46" fmla="*/ 23 w 45"/>
                <a:gd name="T47" fmla="*/ 3 h 25"/>
                <a:gd name="T48" fmla="*/ 19 w 45"/>
                <a:gd name="T49" fmla="*/ 1 h 25"/>
                <a:gd name="T50" fmla="*/ 15 w 45"/>
                <a:gd name="T51" fmla="*/ 0 h 25"/>
                <a:gd name="T52" fmla="*/ 14 w 45"/>
                <a:gd name="T53" fmla="*/ 0 h 25"/>
                <a:gd name="T54" fmla="*/ 12 w 45"/>
                <a:gd name="T55" fmla="*/ 0 h 25"/>
                <a:gd name="T56" fmla="*/ 10 w 45"/>
                <a:gd name="T57" fmla="*/ 1 h 25"/>
                <a:gd name="T58" fmla="*/ 8 w 45"/>
                <a:gd name="T59" fmla="*/ 1 h 25"/>
                <a:gd name="T60" fmla="*/ 6 w 45"/>
                <a:gd name="T61" fmla="*/ 1 h 25"/>
                <a:gd name="T62" fmla="*/ 2 w 45"/>
                <a:gd name="T63" fmla="*/ 1 h 25"/>
                <a:gd name="T64" fmla="*/ 0 w 45"/>
                <a:gd name="T65" fmla="*/ 3 h 25"/>
                <a:gd name="T66" fmla="*/ 0 w 45"/>
                <a:gd name="T67" fmla="*/ 3 h 25"/>
                <a:gd name="T68" fmla="*/ 0 w 45"/>
                <a:gd name="T69" fmla="*/ 3 h 25"/>
                <a:gd name="T70" fmla="*/ 0 w 45"/>
                <a:gd name="T71" fmla="*/ 3 h 25"/>
                <a:gd name="T72" fmla="*/ 0 w 45"/>
                <a:gd name="T73" fmla="*/ 3 h 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
                <a:gd name="T112" fmla="*/ 0 h 25"/>
                <a:gd name="T113" fmla="*/ 45 w 45"/>
                <a:gd name="T114" fmla="*/ 25 h 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 h="25">
                  <a:moveTo>
                    <a:pt x="0" y="3"/>
                  </a:moveTo>
                  <a:lnTo>
                    <a:pt x="2" y="9"/>
                  </a:lnTo>
                  <a:lnTo>
                    <a:pt x="6" y="13"/>
                  </a:lnTo>
                  <a:lnTo>
                    <a:pt x="8" y="16"/>
                  </a:lnTo>
                  <a:lnTo>
                    <a:pt x="12" y="18"/>
                  </a:lnTo>
                  <a:lnTo>
                    <a:pt x="14" y="22"/>
                  </a:lnTo>
                  <a:lnTo>
                    <a:pt x="17" y="24"/>
                  </a:lnTo>
                  <a:lnTo>
                    <a:pt x="21" y="25"/>
                  </a:lnTo>
                  <a:lnTo>
                    <a:pt x="27" y="25"/>
                  </a:lnTo>
                  <a:lnTo>
                    <a:pt x="29" y="25"/>
                  </a:lnTo>
                  <a:lnTo>
                    <a:pt x="31" y="25"/>
                  </a:lnTo>
                  <a:lnTo>
                    <a:pt x="35" y="25"/>
                  </a:lnTo>
                  <a:lnTo>
                    <a:pt x="37" y="25"/>
                  </a:lnTo>
                  <a:lnTo>
                    <a:pt x="39" y="25"/>
                  </a:lnTo>
                  <a:lnTo>
                    <a:pt x="41" y="25"/>
                  </a:lnTo>
                  <a:lnTo>
                    <a:pt x="43" y="24"/>
                  </a:lnTo>
                  <a:lnTo>
                    <a:pt x="45" y="24"/>
                  </a:lnTo>
                  <a:lnTo>
                    <a:pt x="43" y="18"/>
                  </a:lnTo>
                  <a:lnTo>
                    <a:pt x="41" y="14"/>
                  </a:lnTo>
                  <a:lnTo>
                    <a:pt x="39" y="13"/>
                  </a:lnTo>
                  <a:lnTo>
                    <a:pt x="35" y="9"/>
                  </a:lnTo>
                  <a:lnTo>
                    <a:pt x="31" y="7"/>
                  </a:lnTo>
                  <a:lnTo>
                    <a:pt x="27" y="5"/>
                  </a:lnTo>
                  <a:lnTo>
                    <a:pt x="23" y="3"/>
                  </a:lnTo>
                  <a:lnTo>
                    <a:pt x="19" y="1"/>
                  </a:lnTo>
                  <a:lnTo>
                    <a:pt x="15" y="0"/>
                  </a:lnTo>
                  <a:lnTo>
                    <a:pt x="14" y="0"/>
                  </a:lnTo>
                  <a:lnTo>
                    <a:pt x="12" y="0"/>
                  </a:lnTo>
                  <a:lnTo>
                    <a:pt x="10" y="1"/>
                  </a:lnTo>
                  <a:lnTo>
                    <a:pt x="8" y="1"/>
                  </a:lnTo>
                  <a:lnTo>
                    <a:pt x="6" y="1"/>
                  </a:lnTo>
                  <a:lnTo>
                    <a:pt x="2" y="1"/>
                  </a:lnTo>
                  <a:lnTo>
                    <a:pt x="0" y="3"/>
                  </a:lnTo>
                  <a:close/>
                </a:path>
              </a:pathLst>
            </a:custGeom>
            <a:solidFill>
              <a:srgbClr val="FCEF00"/>
            </a:solidFill>
            <a:ln w="9525">
              <a:noFill/>
              <a:round/>
              <a:headEnd/>
              <a:tailEnd/>
            </a:ln>
          </p:spPr>
          <p:txBody>
            <a:bodyPr/>
            <a:lstStyle/>
            <a:p>
              <a:endParaRPr lang="en-US"/>
            </a:p>
          </p:txBody>
        </p:sp>
        <p:sp>
          <p:nvSpPr>
            <p:cNvPr id="55" name="Freeform 50"/>
            <p:cNvSpPr>
              <a:spLocks/>
            </p:cNvSpPr>
            <p:nvPr/>
          </p:nvSpPr>
          <p:spPr bwMode="auto">
            <a:xfrm>
              <a:off x="3156" y="1261"/>
              <a:ext cx="40" cy="30"/>
            </a:xfrm>
            <a:custGeom>
              <a:avLst/>
              <a:gdLst>
                <a:gd name="T0" fmla="*/ 2 w 40"/>
                <a:gd name="T1" fmla="*/ 23 h 30"/>
                <a:gd name="T2" fmla="*/ 24 w 40"/>
                <a:gd name="T3" fmla="*/ 30 h 30"/>
                <a:gd name="T4" fmla="*/ 26 w 40"/>
                <a:gd name="T5" fmla="*/ 28 h 30"/>
                <a:gd name="T6" fmla="*/ 30 w 40"/>
                <a:gd name="T7" fmla="*/ 26 h 30"/>
                <a:gd name="T8" fmla="*/ 32 w 40"/>
                <a:gd name="T9" fmla="*/ 25 h 30"/>
                <a:gd name="T10" fmla="*/ 34 w 40"/>
                <a:gd name="T11" fmla="*/ 23 h 30"/>
                <a:gd name="T12" fmla="*/ 36 w 40"/>
                <a:gd name="T13" fmla="*/ 21 h 30"/>
                <a:gd name="T14" fmla="*/ 38 w 40"/>
                <a:gd name="T15" fmla="*/ 17 h 30"/>
                <a:gd name="T16" fmla="*/ 38 w 40"/>
                <a:gd name="T17" fmla="*/ 15 h 30"/>
                <a:gd name="T18" fmla="*/ 40 w 40"/>
                <a:gd name="T19" fmla="*/ 12 h 30"/>
                <a:gd name="T20" fmla="*/ 40 w 40"/>
                <a:gd name="T21" fmla="*/ 10 h 30"/>
                <a:gd name="T22" fmla="*/ 40 w 40"/>
                <a:gd name="T23" fmla="*/ 10 h 30"/>
                <a:gd name="T24" fmla="*/ 40 w 40"/>
                <a:gd name="T25" fmla="*/ 8 h 30"/>
                <a:gd name="T26" fmla="*/ 40 w 40"/>
                <a:gd name="T27" fmla="*/ 6 h 30"/>
                <a:gd name="T28" fmla="*/ 40 w 40"/>
                <a:gd name="T29" fmla="*/ 4 h 30"/>
                <a:gd name="T30" fmla="*/ 40 w 40"/>
                <a:gd name="T31" fmla="*/ 4 h 30"/>
                <a:gd name="T32" fmla="*/ 40 w 40"/>
                <a:gd name="T33" fmla="*/ 2 h 30"/>
                <a:gd name="T34" fmla="*/ 40 w 40"/>
                <a:gd name="T35" fmla="*/ 0 h 30"/>
                <a:gd name="T36" fmla="*/ 36 w 40"/>
                <a:gd name="T37" fmla="*/ 0 h 30"/>
                <a:gd name="T38" fmla="*/ 32 w 40"/>
                <a:gd name="T39" fmla="*/ 0 h 30"/>
                <a:gd name="T40" fmla="*/ 28 w 40"/>
                <a:gd name="T41" fmla="*/ 0 h 30"/>
                <a:gd name="T42" fmla="*/ 24 w 40"/>
                <a:gd name="T43" fmla="*/ 0 h 30"/>
                <a:gd name="T44" fmla="*/ 20 w 40"/>
                <a:gd name="T45" fmla="*/ 2 h 30"/>
                <a:gd name="T46" fmla="*/ 16 w 40"/>
                <a:gd name="T47" fmla="*/ 4 h 30"/>
                <a:gd name="T48" fmla="*/ 12 w 40"/>
                <a:gd name="T49" fmla="*/ 6 h 30"/>
                <a:gd name="T50" fmla="*/ 8 w 40"/>
                <a:gd name="T51" fmla="*/ 8 h 30"/>
                <a:gd name="T52" fmla="*/ 8 w 40"/>
                <a:gd name="T53" fmla="*/ 10 h 30"/>
                <a:gd name="T54" fmla="*/ 6 w 40"/>
                <a:gd name="T55" fmla="*/ 12 h 30"/>
                <a:gd name="T56" fmla="*/ 4 w 40"/>
                <a:gd name="T57" fmla="*/ 13 h 30"/>
                <a:gd name="T58" fmla="*/ 4 w 40"/>
                <a:gd name="T59" fmla="*/ 15 h 30"/>
                <a:gd name="T60" fmla="*/ 2 w 40"/>
                <a:gd name="T61" fmla="*/ 17 h 30"/>
                <a:gd name="T62" fmla="*/ 2 w 40"/>
                <a:gd name="T63" fmla="*/ 19 h 30"/>
                <a:gd name="T64" fmla="*/ 2 w 40"/>
                <a:gd name="T65" fmla="*/ 19 h 30"/>
                <a:gd name="T66" fmla="*/ 0 w 40"/>
                <a:gd name="T67" fmla="*/ 21 h 30"/>
                <a:gd name="T68" fmla="*/ 0 w 40"/>
                <a:gd name="T69" fmla="*/ 23 h 30"/>
                <a:gd name="T70" fmla="*/ 2 w 40"/>
                <a:gd name="T71" fmla="*/ 23 h 30"/>
                <a:gd name="T72" fmla="*/ 2 w 40"/>
                <a:gd name="T73" fmla="*/ 23 h 30"/>
                <a:gd name="T74" fmla="*/ 2 w 40"/>
                <a:gd name="T75" fmla="*/ 23 h 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0"/>
                <a:gd name="T115" fmla="*/ 0 h 30"/>
                <a:gd name="T116" fmla="*/ 40 w 40"/>
                <a:gd name="T117" fmla="*/ 30 h 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0" h="30">
                  <a:moveTo>
                    <a:pt x="2" y="23"/>
                  </a:moveTo>
                  <a:lnTo>
                    <a:pt x="24" y="30"/>
                  </a:lnTo>
                  <a:lnTo>
                    <a:pt x="26" y="28"/>
                  </a:lnTo>
                  <a:lnTo>
                    <a:pt x="30" y="26"/>
                  </a:lnTo>
                  <a:lnTo>
                    <a:pt x="32" y="25"/>
                  </a:lnTo>
                  <a:lnTo>
                    <a:pt x="34" y="23"/>
                  </a:lnTo>
                  <a:lnTo>
                    <a:pt x="36" y="21"/>
                  </a:lnTo>
                  <a:lnTo>
                    <a:pt x="38" y="17"/>
                  </a:lnTo>
                  <a:lnTo>
                    <a:pt x="38" y="15"/>
                  </a:lnTo>
                  <a:lnTo>
                    <a:pt x="40" y="12"/>
                  </a:lnTo>
                  <a:lnTo>
                    <a:pt x="40" y="10"/>
                  </a:lnTo>
                  <a:lnTo>
                    <a:pt x="40" y="8"/>
                  </a:lnTo>
                  <a:lnTo>
                    <a:pt x="40" y="6"/>
                  </a:lnTo>
                  <a:lnTo>
                    <a:pt x="40" y="4"/>
                  </a:lnTo>
                  <a:lnTo>
                    <a:pt x="40" y="2"/>
                  </a:lnTo>
                  <a:lnTo>
                    <a:pt x="40" y="0"/>
                  </a:lnTo>
                  <a:lnTo>
                    <a:pt x="36" y="0"/>
                  </a:lnTo>
                  <a:lnTo>
                    <a:pt x="32" y="0"/>
                  </a:lnTo>
                  <a:lnTo>
                    <a:pt x="28" y="0"/>
                  </a:lnTo>
                  <a:lnTo>
                    <a:pt x="24" y="0"/>
                  </a:lnTo>
                  <a:lnTo>
                    <a:pt x="20" y="2"/>
                  </a:lnTo>
                  <a:lnTo>
                    <a:pt x="16" y="4"/>
                  </a:lnTo>
                  <a:lnTo>
                    <a:pt x="12" y="6"/>
                  </a:lnTo>
                  <a:lnTo>
                    <a:pt x="8" y="8"/>
                  </a:lnTo>
                  <a:lnTo>
                    <a:pt x="8" y="10"/>
                  </a:lnTo>
                  <a:lnTo>
                    <a:pt x="6" y="12"/>
                  </a:lnTo>
                  <a:lnTo>
                    <a:pt x="4" y="13"/>
                  </a:lnTo>
                  <a:lnTo>
                    <a:pt x="4" y="15"/>
                  </a:lnTo>
                  <a:lnTo>
                    <a:pt x="2" y="17"/>
                  </a:lnTo>
                  <a:lnTo>
                    <a:pt x="2" y="19"/>
                  </a:lnTo>
                  <a:lnTo>
                    <a:pt x="0" y="21"/>
                  </a:lnTo>
                  <a:lnTo>
                    <a:pt x="0" y="23"/>
                  </a:lnTo>
                  <a:lnTo>
                    <a:pt x="2" y="23"/>
                  </a:lnTo>
                  <a:close/>
                </a:path>
              </a:pathLst>
            </a:custGeom>
            <a:solidFill>
              <a:srgbClr val="FCEF00"/>
            </a:solidFill>
            <a:ln w="9525">
              <a:noFill/>
              <a:round/>
              <a:headEnd/>
              <a:tailEnd/>
            </a:ln>
          </p:spPr>
          <p:txBody>
            <a:bodyPr/>
            <a:lstStyle/>
            <a:p>
              <a:endParaRPr lang="en-US"/>
            </a:p>
          </p:txBody>
        </p:sp>
        <p:sp>
          <p:nvSpPr>
            <p:cNvPr id="56" name="Freeform 51"/>
            <p:cNvSpPr>
              <a:spLocks/>
            </p:cNvSpPr>
            <p:nvPr/>
          </p:nvSpPr>
          <p:spPr bwMode="auto">
            <a:xfrm>
              <a:off x="3249" y="1452"/>
              <a:ext cx="60" cy="32"/>
            </a:xfrm>
            <a:custGeom>
              <a:avLst/>
              <a:gdLst>
                <a:gd name="T0" fmla="*/ 2 w 60"/>
                <a:gd name="T1" fmla="*/ 8 h 32"/>
                <a:gd name="T2" fmla="*/ 6 w 60"/>
                <a:gd name="T3" fmla="*/ 11 h 32"/>
                <a:gd name="T4" fmla="*/ 10 w 60"/>
                <a:gd name="T5" fmla="*/ 15 h 32"/>
                <a:gd name="T6" fmla="*/ 16 w 60"/>
                <a:gd name="T7" fmla="*/ 19 h 32"/>
                <a:gd name="T8" fmla="*/ 20 w 60"/>
                <a:gd name="T9" fmla="*/ 22 h 32"/>
                <a:gd name="T10" fmla="*/ 26 w 60"/>
                <a:gd name="T11" fmla="*/ 26 h 32"/>
                <a:gd name="T12" fmla="*/ 32 w 60"/>
                <a:gd name="T13" fmla="*/ 30 h 32"/>
                <a:gd name="T14" fmla="*/ 38 w 60"/>
                <a:gd name="T15" fmla="*/ 32 h 32"/>
                <a:gd name="T16" fmla="*/ 44 w 60"/>
                <a:gd name="T17" fmla="*/ 32 h 32"/>
                <a:gd name="T18" fmla="*/ 46 w 60"/>
                <a:gd name="T19" fmla="*/ 32 h 32"/>
                <a:gd name="T20" fmla="*/ 48 w 60"/>
                <a:gd name="T21" fmla="*/ 32 h 32"/>
                <a:gd name="T22" fmla="*/ 50 w 60"/>
                <a:gd name="T23" fmla="*/ 32 h 32"/>
                <a:gd name="T24" fmla="*/ 52 w 60"/>
                <a:gd name="T25" fmla="*/ 32 h 32"/>
                <a:gd name="T26" fmla="*/ 54 w 60"/>
                <a:gd name="T27" fmla="*/ 30 h 32"/>
                <a:gd name="T28" fmla="*/ 56 w 60"/>
                <a:gd name="T29" fmla="*/ 30 h 32"/>
                <a:gd name="T30" fmla="*/ 58 w 60"/>
                <a:gd name="T31" fmla="*/ 30 h 32"/>
                <a:gd name="T32" fmla="*/ 60 w 60"/>
                <a:gd name="T33" fmla="*/ 28 h 32"/>
                <a:gd name="T34" fmla="*/ 58 w 60"/>
                <a:gd name="T35" fmla="*/ 24 h 32"/>
                <a:gd name="T36" fmla="*/ 56 w 60"/>
                <a:gd name="T37" fmla="*/ 21 h 32"/>
                <a:gd name="T38" fmla="*/ 54 w 60"/>
                <a:gd name="T39" fmla="*/ 17 h 32"/>
                <a:gd name="T40" fmla="*/ 52 w 60"/>
                <a:gd name="T41" fmla="*/ 13 h 32"/>
                <a:gd name="T42" fmla="*/ 48 w 60"/>
                <a:gd name="T43" fmla="*/ 11 h 32"/>
                <a:gd name="T44" fmla="*/ 46 w 60"/>
                <a:gd name="T45" fmla="*/ 8 h 32"/>
                <a:gd name="T46" fmla="*/ 42 w 60"/>
                <a:gd name="T47" fmla="*/ 6 h 32"/>
                <a:gd name="T48" fmla="*/ 38 w 60"/>
                <a:gd name="T49" fmla="*/ 4 h 32"/>
                <a:gd name="T50" fmla="*/ 34 w 60"/>
                <a:gd name="T51" fmla="*/ 2 h 32"/>
                <a:gd name="T52" fmla="*/ 30 w 60"/>
                <a:gd name="T53" fmla="*/ 0 h 32"/>
                <a:gd name="T54" fmla="*/ 24 w 60"/>
                <a:gd name="T55" fmla="*/ 0 h 32"/>
                <a:gd name="T56" fmla="*/ 20 w 60"/>
                <a:gd name="T57" fmla="*/ 0 h 32"/>
                <a:gd name="T58" fmla="*/ 14 w 60"/>
                <a:gd name="T59" fmla="*/ 0 h 32"/>
                <a:gd name="T60" fmla="*/ 10 w 60"/>
                <a:gd name="T61" fmla="*/ 2 h 32"/>
                <a:gd name="T62" fmla="*/ 4 w 60"/>
                <a:gd name="T63" fmla="*/ 4 h 32"/>
                <a:gd name="T64" fmla="*/ 0 w 60"/>
                <a:gd name="T65" fmla="*/ 6 h 32"/>
                <a:gd name="T66" fmla="*/ 0 w 60"/>
                <a:gd name="T67" fmla="*/ 6 h 32"/>
                <a:gd name="T68" fmla="*/ 0 w 60"/>
                <a:gd name="T69" fmla="*/ 8 h 32"/>
                <a:gd name="T70" fmla="*/ 2 w 60"/>
                <a:gd name="T71" fmla="*/ 8 h 32"/>
                <a:gd name="T72" fmla="*/ 2 w 60"/>
                <a:gd name="T73" fmla="*/ 8 h 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32"/>
                <a:gd name="T113" fmla="*/ 60 w 60"/>
                <a:gd name="T114" fmla="*/ 32 h 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32">
                  <a:moveTo>
                    <a:pt x="2" y="8"/>
                  </a:moveTo>
                  <a:lnTo>
                    <a:pt x="6" y="11"/>
                  </a:lnTo>
                  <a:lnTo>
                    <a:pt x="10" y="15"/>
                  </a:lnTo>
                  <a:lnTo>
                    <a:pt x="16" y="19"/>
                  </a:lnTo>
                  <a:lnTo>
                    <a:pt x="20" y="22"/>
                  </a:lnTo>
                  <a:lnTo>
                    <a:pt x="26" y="26"/>
                  </a:lnTo>
                  <a:lnTo>
                    <a:pt x="32" y="30"/>
                  </a:lnTo>
                  <a:lnTo>
                    <a:pt x="38" y="32"/>
                  </a:lnTo>
                  <a:lnTo>
                    <a:pt x="44" y="32"/>
                  </a:lnTo>
                  <a:lnTo>
                    <a:pt x="46" y="32"/>
                  </a:lnTo>
                  <a:lnTo>
                    <a:pt x="48" y="32"/>
                  </a:lnTo>
                  <a:lnTo>
                    <a:pt x="50" y="32"/>
                  </a:lnTo>
                  <a:lnTo>
                    <a:pt x="52" y="32"/>
                  </a:lnTo>
                  <a:lnTo>
                    <a:pt x="54" y="30"/>
                  </a:lnTo>
                  <a:lnTo>
                    <a:pt x="56" y="30"/>
                  </a:lnTo>
                  <a:lnTo>
                    <a:pt x="58" y="30"/>
                  </a:lnTo>
                  <a:lnTo>
                    <a:pt x="60" y="28"/>
                  </a:lnTo>
                  <a:lnTo>
                    <a:pt x="58" y="24"/>
                  </a:lnTo>
                  <a:lnTo>
                    <a:pt x="56" y="21"/>
                  </a:lnTo>
                  <a:lnTo>
                    <a:pt x="54" y="17"/>
                  </a:lnTo>
                  <a:lnTo>
                    <a:pt x="52" y="13"/>
                  </a:lnTo>
                  <a:lnTo>
                    <a:pt x="48" y="11"/>
                  </a:lnTo>
                  <a:lnTo>
                    <a:pt x="46" y="8"/>
                  </a:lnTo>
                  <a:lnTo>
                    <a:pt x="42" y="6"/>
                  </a:lnTo>
                  <a:lnTo>
                    <a:pt x="38" y="4"/>
                  </a:lnTo>
                  <a:lnTo>
                    <a:pt x="34" y="2"/>
                  </a:lnTo>
                  <a:lnTo>
                    <a:pt x="30" y="0"/>
                  </a:lnTo>
                  <a:lnTo>
                    <a:pt x="24" y="0"/>
                  </a:lnTo>
                  <a:lnTo>
                    <a:pt x="20" y="0"/>
                  </a:lnTo>
                  <a:lnTo>
                    <a:pt x="14" y="0"/>
                  </a:lnTo>
                  <a:lnTo>
                    <a:pt x="10" y="2"/>
                  </a:lnTo>
                  <a:lnTo>
                    <a:pt x="4" y="4"/>
                  </a:lnTo>
                  <a:lnTo>
                    <a:pt x="0" y="6"/>
                  </a:lnTo>
                  <a:lnTo>
                    <a:pt x="0" y="8"/>
                  </a:lnTo>
                  <a:lnTo>
                    <a:pt x="2" y="8"/>
                  </a:lnTo>
                  <a:close/>
                </a:path>
              </a:pathLst>
            </a:custGeom>
            <a:solidFill>
              <a:srgbClr val="FCEF00"/>
            </a:solidFill>
            <a:ln w="9525">
              <a:noFill/>
              <a:round/>
              <a:headEnd/>
              <a:tailEnd/>
            </a:ln>
          </p:spPr>
          <p:txBody>
            <a:bodyPr/>
            <a:lstStyle/>
            <a:p>
              <a:endParaRPr lang="en-US"/>
            </a:p>
          </p:txBody>
        </p:sp>
        <p:sp>
          <p:nvSpPr>
            <p:cNvPr id="57" name="Freeform 52"/>
            <p:cNvSpPr>
              <a:spLocks/>
            </p:cNvSpPr>
            <p:nvPr/>
          </p:nvSpPr>
          <p:spPr bwMode="auto">
            <a:xfrm>
              <a:off x="3305" y="1448"/>
              <a:ext cx="59" cy="26"/>
            </a:xfrm>
            <a:custGeom>
              <a:avLst/>
              <a:gdLst>
                <a:gd name="T0" fmla="*/ 0 w 59"/>
                <a:gd name="T1" fmla="*/ 10 h 26"/>
                <a:gd name="T2" fmla="*/ 6 w 59"/>
                <a:gd name="T3" fmla="*/ 17 h 26"/>
                <a:gd name="T4" fmla="*/ 17 w 59"/>
                <a:gd name="T5" fmla="*/ 25 h 26"/>
                <a:gd name="T6" fmla="*/ 21 w 59"/>
                <a:gd name="T7" fmla="*/ 26 h 26"/>
                <a:gd name="T8" fmla="*/ 27 w 59"/>
                <a:gd name="T9" fmla="*/ 26 h 26"/>
                <a:gd name="T10" fmla="*/ 33 w 59"/>
                <a:gd name="T11" fmla="*/ 26 h 26"/>
                <a:gd name="T12" fmla="*/ 39 w 59"/>
                <a:gd name="T13" fmla="*/ 26 h 26"/>
                <a:gd name="T14" fmla="*/ 43 w 59"/>
                <a:gd name="T15" fmla="*/ 25 h 26"/>
                <a:gd name="T16" fmla="*/ 49 w 59"/>
                <a:gd name="T17" fmla="*/ 23 h 26"/>
                <a:gd name="T18" fmla="*/ 53 w 59"/>
                <a:gd name="T19" fmla="*/ 19 h 26"/>
                <a:gd name="T20" fmla="*/ 59 w 59"/>
                <a:gd name="T21" fmla="*/ 15 h 26"/>
                <a:gd name="T22" fmla="*/ 53 w 59"/>
                <a:gd name="T23" fmla="*/ 12 h 26"/>
                <a:gd name="T24" fmla="*/ 49 w 59"/>
                <a:gd name="T25" fmla="*/ 8 h 26"/>
                <a:gd name="T26" fmla="*/ 43 w 59"/>
                <a:gd name="T27" fmla="*/ 4 h 26"/>
                <a:gd name="T28" fmla="*/ 39 w 59"/>
                <a:gd name="T29" fmla="*/ 2 h 26"/>
                <a:gd name="T30" fmla="*/ 33 w 59"/>
                <a:gd name="T31" fmla="*/ 0 h 26"/>
                <a:gd name="T32" fmla="*/ 27 w 59"/>
                <a:gd name="T33" fmla="*/ 0 h 26"/>
                <a:gd name="T34" fmla="*/ 19 w 59"/>
                <a:gd name="T35" fmla="*/ 0 h 26"/>
                <a:gd name="T36" fmla="*/ 13 w 59"/>
                <a:gd name="T37" fmla="*/ 0 h 26"/>
                <a:gd name="T38" fmla="*/ 12 w 59"/>
                <a:gd name="T39" fmla="*/ 0 h 26"/>
                <a:gd name="T40" fmla="*/ 10 w 59"/>
                <a:gd name="T41" fmla="*/ 0 h 26"/>
                <a:gd name="T42" fmla="*/ 10 w 59"/>
                <a:gd name="T43" fmla="*/ 2 h 26"/>
                <a:gd name="T44" fmla="*/ 8 w 59"/>
                <a:gd name="T45" fmla="*/ 2 h 26"/>
                <a:gd name="T46" fmla="*/ 6 w 59"/>
                <a:gd name="T47" fmla="*/ 2 h 26"/>
                <a:gd name="T48" fmla="*/ 6 w 59"/>
                <a:gd name="T49" fmla="*/ 4 h 26"/>
                <a:gd name="T50" fmla="*/ 4 w 59"/>
                <a:gd name="T51" fmla="*/ 4 h 26"/>
                <a:gd name="T52" fmla="*/ 4 w 59"/>
                <a:gd name="T53" fmla="*/ 4 h 26"/>
                <a:gd name="T54" fmla="*/ 0 w 59"/>
                <a:gd name="T55" fmla="*/ 8 h 26"/>
                <a:gd name="T56" fmla="*/ 0 w 59"/>
                <a:gd name="T57" fmla="*/ 10 h 26"/>
                <a:gd name="T58" fmla="*/ 0 w 59"/>
                <a:gd name="T59" fmla="*/ 10 h 26"/>
                <a:gd name="T60" fmla="*/ 0 w 59"/>
                <a:gd name="T61" fmla="*/ 10 h 26"/>
                <a:gd name="T62" fmla="*/ 0 w 59"/>
                <a:gd name="T63" fmla="*/ 10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
                <a:gd name="T97" fmla="*/ 0 h 26"/>
                <a:gd name="T98" fmla="*/ 59 w 59"/>
                <a:gd name="T99" fmla="*/ 26 h 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 h="26">
                  <a:moveTo>
                    <a:pt x="0" y="10"/>
                  </a:moveTo>
                  <a:lnTo>
                    <a:pt x="6" y="17"/>
                  </a:lnTo>
                  <a:lnTo>
                    <a:pt x="17" y="25"/>
                  </a:lnTo>
                  <a:lnTo>
                    <a:pt x="21" y="26"/>
                  </a:lnTo>
                  <a:lnTo>
                    <a:pt x="27" y="26"/>
                  </a:lnTo>
                  <a:lnTo>
                    <a:pt x="33" y="26"/>
                  </a:lnTo>
                  <a:lnTo>
                    <a:pt x="39" y="26"/>
                  </a:lnTo>
                  <a:lnTo>
                    <a:pt x="43" y="25"/>
                  </a:lnTo>
                  <a:lnTo>
                    <a:pt x="49" y="23"/>
                  </a:lnTo>
                  <a:lnTo>
                    <a:pt x="53" y="19"/>
                  </a:lnTo>
                  <a:lnTo>
                    <a:pt x="59" y="15"/>
                  </a:lnTo>
                  <a:lnTo>
                    <a:pt x="53" y="12"/>
                  </a:lnTo>
                  <a:lnTo>
                    <a:pt x="49" y="8"/>
                  </a:lnTo>
                  <a:lnTo>
                    <a:pt x="43" y="4"/>
                  </a:lnTo>
                  <a:lnTo>
                    <a:pt x="39" y="2"/>
                  </a:lnTo>
                  <a:lnTo>
                    <a:pt x="33" y="0"/>
                  </a:lnTo>
                  <a:lnTo>
                    <a:pt x="27" y="0"/>
                  </a:lnTo>
                  <a:lnTo>
                    <a:pt x="19" y="0"/>
                  </a:lnTo>
                  <a:lnTo>
                    <a:pt x="13" y="0"/>
                  </a:lnTo>
                  <a:lnTo>
                    <a:pt x="12" y="0"/>
                  </a:lnTo>
                  <a:lnTo>
                    <a:pt x="10" y="0"/>
                  </a:lnTo>
                  <a:lnTo>
                    <a:pt x="10" y="2"/>
                  </a:lnTo>
                  <a:lnTo>
                    <a:pt x="8" y="2"/>
                  </a:lnTo>
                  <a:lnTo>
                    <a:pt x="6" y="2"/>
                  </a:lnTo>
                  <a:lnTo>
                    <a:pt x="6" y="4"/>
                  </a:lnTo>
                  <a:lnTo>
                    <a:pt x="4" y="4"/>
                  </a:lnTo>
                  <a:lnTo>
                    <a:pt x="0" y="8"/>
                  </a:lnTo>
                  <a:lnTo>
                    <a:pt x="0" y="10"/>
                  </a:lnTo>
                  <a:close/>
                </a:path>
              </a:pathLst>
            </a:custGeom>
            <a:solidFill>
              <a:srgbClr val="FCEF00"/>
            </a:solidFill>
            <a:ln w="9525">
              <a:noFill/>
              <a:round/>
              <a:headEnd/>
              <a:tailEnd/>
            </a:ln>
          </p:spPr>
          <p:txBody>
            <a:bodyPr/>
            <a:lstStyle/>
            <a:p>
              <a:endParaRPr lang="en-US"/>
            </a:p>
          </p:txBody>
        </p:sp>
        <p:sp>
          <p:nvSpPr>
            <p:cNvPr id="58" name="Freeform 53"/>
            <p:cNvSpPr>
              <a:spLocks/>
            </p:cNvSpPr>
            <p:nvPr/>
          </p:nvSpPr>
          <p:spPr bwMode="auto">
            <a:xfrm>
              <a:off x="3350" y="1432"/>
              <a:ext cx="60" cy="26"/>
            </a:xfrm>
            <a:custGeom>
              <a:avLst/>
              <a:gdLst>
                <a:gd name="T0" fmla="*/ 0 w 60"/>
                <a:gd name="T1" fmla="*/ 13 h 26"/>
                <a:gd name="T2" fmla="*/ 0 w 60"/>
                <a:gd name="T3" fmla="*/ 15 h 26"/>
                <a:gd name="T4" fmla="*/ 0 w 60"/>
                <a:gd name="T5" fmla="*/ 15 h 26"/>
                <a:gd name="T6" fmla="*/ 0 w 60"/>
                <a:gd name="T7" fmla="*/ 15 h 26"/>
                <a:gd name="T8" fmla="*/ 2 w 60"/>
                <a:gd name="T9" fmla="*/ 15 h 26"/>
                <a:gd name="T10" fmla="*/ 2 w 60"/>
                <a:gd name="T11" fmla="*/ 15 h 26"/>
                <a:gd name="T12" fmla="*/ 2 w 60"/>
                <a:gd name="T13" fmla="*/ 16 h 26"/>
                <a:gd name="T14" fmla="*/ 2 w 60"/>
                <a:gd name="T15" fmla="*/ 16 h 26"/>
                <a:gd name="T16" fmla="*/ 2 w 60"/>
                <a:gd name="T17" fmla="*/ 16 h 26"/>
                <a:gd name="T18" fmla="*/ 10 w 60"/>
                <a:gd name="T19" fmla="*/ 20 h 26"/>
                <a:gd name="T20" fmla="*/ 16 w 60"/>
                <a:gd name="T21" fmla="*/ 24 h 26"/>
                <a:gd name="T22" fmla="*/ 24 w 60"/>
                <a:gd name="T23" fmla="*/ 26 h 26"/>
                <a:gd name="T24" fmla="*/ 30 w 60"/>
                <a:gd name="T25" fmla="*/ 26 h 26"/>
                <a:gd name="T26" fmla="*/ 38 w 60"/>
                <a:gd name="T27" fmla="*/ 26 h 26"/>
                <a:gd name="T28" fmla="*/ 46 w 60"/>
                <a:gd name="T29" fmla="*/ 26 h 26"/>
                <a:gd name="T30" fmla="*/ 54 w 60"/>
                <a:gd name="T31" fmla="*/ 22 h 26"/>
                <a:gd name="T32" fmla="*/ 60 w 60"/>
                <a:gd name="T33" fmla="*/ 18 h 26"/>
                <a:gd name="T34" fmla="*/ 48 w 60"/>
                <a:gd name="T35" fmla="*/ 5 h 26"/>
                <a:gd name="T36" fmla="*/ 44 w 60"/>
                <a:gd name="T37" fmla="*/ 3 h 26"/>
                <a:gd name="T38" fmla="*/ 38 w 60"/>
                <a:gd name="T39" fmla="*/ 2 h 26"/>
                <a:gd name="T40" fmla="*/ 34 w 60"/>
                <a:gd name="T41" fmla="*/ 0 h 26"/>
                <a:gd name="T42" fmla="*/ 28 w 60"/>
                <a:gd name="T43" fmla="*/ 0 h 26"/>
                <a:gd name="T44" fmla="*/ 22 w 60"/>
                <a:gd name="T45" fmla="*/ 0 h 26"/>
                <a:gd name="T46" fmla="*/ 16 w 60"/>
                <a:gd name="T47" fmla="*/ 2 h 26"/>
                <a:gd name="T48" fmla="*/ 10 w 60"/>
                <a:gd name="T49" fmla="*/ 3 h 26"/>
                <a:gd name="T50" fmla="*/ 6 w 60"/>
                <a:gd name="T51" fmla="*/ 5 h 26"/>
                <a:gd name="T52" fmla="*/ 4 w 60"/>
                <a:gd name="T53" fmla="*/ 7 h 26"/>
                <a:gd name="T54" fmla="*/ 2 w 60"/>
                <a:gd name="T55" fmla="*/ 7 h 26"/>
                <a:gd name="T56" fmla="*/ 2 w 60"/>
                <a:gd name="T57" fmla="*/ 9 h 26"/>
                <a:gd name="T58" fmla="*/ 0 w 60"/>
                <a:gd name="T59" fmla="*/ 9 h 26"/>
                <a:gd name="T60" fmla="*/ 0 w 60"/>
                <a:gd name="T61" fmla="*/ 9 h 26"/>
                <a:gd name="T62" fmla="*/ 0 w 60"/>
                <a:gd name="T63" fmla="*/ 11 h 26"/>
                <a:gd name="T64" fmla="*/ 0 w 60"/>
                <a:gd name="T65" fmla="*/ 11 h 26"/>
                <a:gd name="T66" fmla="*/ 0 w 60"/>
                <a:gd name="T67" fmla="*/ 13 h 26"/>
                <a:gd name="T68" fmla="*/ 0 w 60"/>
                <a:gd name="T69" fmla="*/ 13 h 26"/>
                <a:gd name="T70" fmla="*/ 0 w 60"/>
                <a:gd name="T71" fmla="*/ 13 h 26"/>
                <a:gd name="T72" fmla="*/ 0 w 60"/>
                <a:gd name="T73" fmla="*/ 13 h 26"/>
                <a:gd name="T74" fmla="*/ 0 w 60"/>
                <a:gd name="T75" fmla="*/ 13 h 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0"/>
                <a:gd name="T115" fmla="*/ 0 h 26"/>
                <a:gd name="T116" fmla="*/ 60 w 60"/>
                <a:gd name="T117" fmla="*/ 26 h 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0" h="26">
                  <a:moveTo>
                    <a:pt x="0" y="13"/>
                  </a:moveTo>
                  <a:lnTo>
                    <a:pt x="0" y="15"/>
                  </a:lnTo>
                  <a:lnTo>
                    <a:pt x="2" y="15"/>
                  </a:lnTo>
                  <a:lnTo>
                    <a:pt x="2" y="16"/>
                  </a:lnTo>
                  <a:lnTo>
                    <a:pt x="10" y="20"/>
                  </a:lnTo>
                  <a:lnTo>
                    <a:pt x="16" y="24"/>
                  </a:lnTo>
                  <a:lnTo>
                    <a:pt x="24" y="26"/>
                  </a:lnTo>
                  <a:lnTo>
                    <a:pt x="30" y="26"/>
                  </a:lnTo>
                  <a:lnTo>
                    <a:pt x="38" y="26"/>
                  </a:lnTo>
                  <a:lnTo>
                    <a:pt x="46" y="26"/>
                  </a:lnTo>
                  <a:lnTo>
                    <a:pt x="54" y="22"/>
                  </a:lnTo>
                  <a:lnTo>
                    <a:pt x="60" y="18"/>
                  </a:lnTo>
                  <a:lnTo>
                    <a:pt x="48" y="5"/>
                  </a:lnTo>
                  <a:lnTo>
                    <a:pt x="44" y="3"/>
                  </a:lnTo>
                  <a:lnTo>
                    <a:pt x="38" y="2"/>
                  </a:lnTo>
                  <a:lnTo>
                    <a:pt x="34" y="0"/>
                  </a:lnTo>
                  <a:lnTo>
                    <a:pt x="28" y="0"/>
                  </a:lnTo>
                  <a:lnTo>
                    <a:pt x="22" y="0"/>
                  </a:lnTo>
                  <a:lnTo>
                    <a:pt x="16" y="2"/>
                  </a:lnTo>
                  <a:lnTo>
                    <a:pt x="10" y="3"/>
                  </a:lnTo>
                  <a:lnTo>
                    <a:pt x="6" y="5"/>
                  </a:lnTo>
                  <a:lnTo>
                    <a:pt x="4" y="7"/>
                  </a:lnTo>
                  <a:lnTo>
                    <a:pt x="2" y="7"/>
                  </a:lnTo>
                  <a:lnTo>
                    <a:pt x="2" y="9"/>
                  </a:lnTo>
                  <a:lnTo>
                    <a:pt x="0" y="9"/>
                  </a:lnTo>
                  <a:lnTo>
                    <a:pt x="0" y="11"/>
                  </a:lnTo>
                  <a:lnTo>
                    <a:pt x="0" y="13"/>
                  </a:lnTo>
                  <a:close/>
                </a:path>
              </a:pathLst>
            </a:custGeom>
            <a:solidFill>
              <a:srgbClr val="FCEF00"/>
            </a:solidFill>
            <a:ln w="9525">
              <a:noFill/>
              <a:round/>
              <a:headEnd/>
              <a:tailEnd/>
            </a:ln>
          </p:spPr>
          <p:txBody>
            <a:bodyPr/>
            <a:lstStyle/>
            <a:p>
              <a:endParaRPr lang="en-US"/>
            </a:p>
          </p:txBody>
        </p:sp>
        <p:sp>
          <p:nvSpPr>
            <p:cNvPr id="59" name="Freeform 54"/>
            <p:cNvSpPr>
              <a:spLocks/>
            </p:cNvSpPr>
            <p:nvPr/>
          </p:nvSpPr>
          <p:spPr bwMode="auto">
            <a:xfrm>
              <a:off x="3398" y="1413"/>
              <a:ext cx="63" cy="26"/>
            </a:xfrm>
            <a:custGeom>
              <a:avLst/>
              <a:gdLst>
                <a:gd name="T0" fmla="*/ 2 w 63"/>
                <a:gd name="T1" fmla="*/ 17 h 26"/>
                <a:gd name="T2" fmla="*/ 6 w 63"/>
                <a:gd name="T3" fmla="*/ 21 h 26"/>
                <a:gd name="T4" fmla="*/ 12 w 63"/>
                <a:gd name="T5" fmla="*/ 22 h 26"/>
                <a:gd name="T6" fmla="*/ 16 w 63"/>
                <a:gd name="T7" fmla="*/ 24 h 26"/>
                <a:gd name="T8" fmla="*/ 21 w 63"/>
                <a:gd name="T9" fmla="*/ 26 h 26"/>
                <a:gd name="T10" fmla="*/ 27 w 63"/>
                <a:gd name="T11" fmla="*/ 26 h 26"/>
                <a:gd name="T12" fmla="*/ 35 w 63"/>
                <a:gd name="T13" fmla="*/ 26 h 26"/>
                <a:gd name="T14" fmla="*/ 41 w 63"/>
                <a:gd name="T15" fmla="*/ 26 h 26"/>
                <a:gd name="T16" fmla="*/ 47 w 63"/>
                <a:gd name="T17" fmla="*/ 26 h 26"/>
                <a:gd name="T18" fmla="*/ 51 w 63"/>
                <a:gd name="T19" fmla="*/ 24 h 26"/>
                <a:gd name="T20" fmla="*/ 53 w 63"/>
                <a:gd name="T21" fmla="*/ 22 h 26"/>
                <a:gd name="T22" fmla="*/ 55 w 63"/>
                <a:gd name="T23" fmla="*/ 21 h 26"/>
                <a:gd name="T24" fmla="*/ 59 w 63"/>
                <a:gd name="T25" fmla="*/ 19 h 26"/>
                <a:gd name="T26" fmla="*/ 61 w 63"/>
                <a:gd name="T27" fmla="*/ 17 h 26"/>
                <a:gd name="T28" fmla="*/ 63 w 63"/>
                <a:gd name="T29" fmla="*/ 13 h 26"/>
                <a:gd name="T30" fmla="*/ 63 w 63"/>
                <a:gd name="T31" fmla="*/ 11 h 26"/>
                <a:gd name="T32" fmla="*/ 63 w 63"/>
                <a:gd name="T33" fmla="*/ 10 h 26"/>
                <a:gd name="T34" fmla="*/ 59 w 63"/>
                <a:gd name="T35" fmla="*/ 6 h 26"/>
                <a:gd name="T36" fmla="*/ 55 w 63"/>
                <a:gd name="T37" fmla="*/ 4 h 26"/>
                <a:gd name="T38" fmla="*/ 51 w 63"/>
                <a:gd name="T39" fmla="*/ 2 h 26"/>
                <a:gd name="T40" fmla="*/ 47 w 63"/>
                <a:gd name="T41" fmla="*/ 0 h 26"/>
                <a:gd name="T42" fmla="*/ 41 w 63"/>
                <a:gd name="T43" fmla="*/ 0 h 26"/>
                <a:gd name="T44" fmla="*/ 37 w 63"/>
                <a:gd name="T45" fmla="*/ 0 h 26"/>
                <a:gd name="T46" fmla="*/ 31 w 63"/>
                <a:gd name="T47" fmla="*/ 0 h 26"/>
                <a:gd name="T48" fmla="*/ 25 w 63"/>
                <a:gd name="T49" fmla="*/ 0 h 26"/>
                <a:gd name="T50" fmla="*/ 21 w 63"/>
                <a:gd name="T51" fmla="*/ 0 h 26"/>
                <a:gd name="T52" fmla="*/ 17 w 63"/>
                <a:gd name="T53" fmla="*/ 2 h 26"/>
                <a:gd name="T54" fmla="*/ 14 w 63"/>
                <a:gd name="T55" fmla="*/ 4 h 26"/>
                <a:gd name="T56" fmla="*/ 10 w 63"/>
                <a:gd name="T57" fmla="*/ 6 h 26"/>
                <a:gd name="T58" fmla="*/ 8 w 63"/>
                <a:gd name="T59" fmla="*/ 8 h 26"/>
                <a:gd name="T60" fmla="*/ 4 w 63"/>
                <a:gd name="T61" fmla="*/ 11 h 26"/>
                <a:gd name="T62" fmla="*/ 2 w 63"/>
                <a:gd name="T63" fmla="*/ 13 h 26"/>
                <a:gd name="T64" fmla="*/ 0 w 63"/>
                <a:gd name="T65" fmla="*/ 15 h 26"/>
                <a:gd name="T66" fmla="*/ 0 w 63"/>
                <a:gd name="T67" fmla="*/ 17 h 26"/>
                <a:gd name="T68" fmla="*/ 0 w 63"/>
                <a:gd name="T69" fmla="*/ 17 h 26"/>
                <a:gd name="T70" fmla="*/ 0 w 63"/>
                <a:gd name="T71" fmla="*/ 17 h 26"/>
                <a:gd name="T72" fmla="*/ 2 w 63"/>
                <a:gd name="T73" fmla="*/ 17 h 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3"/>
                <a:gd name="T112" fmla="*/ 0 h 26"/>
                <a:gd name="T113" fmla="*/ 63 w 63"/>
                <a:gd name="T114" fmla="*/ 26 h 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3" h="26">
                  <a:moveTo>
                    <a:pt x="2" y="17"/>
                  </a:moveTo>
                  <a:lnTo>
                    <a:pt x="6" y="21"/>
                  </a:lnTo>
                  <a:lnTo>
                    <a:pt x="12" y="22"/>
                  </a:lnTo>
                  <a:lnTo>
                    <a:pt x="16" y="24"/>
                  </a:lnTo>
                  <a:lnTo>
                    <a:pt x="21" y="26"/>
                  </a:lnTo>
                  <a:lnTo>
                    <a:pt x="27" y="26"/>
                  </a:lnTo>
                  <a:lnTo>
                    <a:pt x="35" y="26"/>
                  </a:lnTo>
                  <a:lnTo>
                    <a:pt x="41" y="26"/>
                  </a:lnTo>
                  <a:lnTo>
                    <a:pt x="47" y="26"/>
                  </a:lnTo>
                  <a:lnTo>
                    <a:pt x="51" y="24"/>
                  </a:lnTo>
                  <a:lnTo>
                    <a:pt x="53" y="22"/>
                  </a:lnTo>
                  <a:lnTo>
                    <a:pt x="55" y="21"/>
                  </a:lnTo>
                  <a:lnTo>
                    <a:pt x="59" y="19"/>
                  </a:lnTo>
                  <a:lnTo>
                    <a:pt x="61" y="17"/>
                  </a:lnTo>
                  <a:lnTo>
                    <a:pt x="63" y="13"/>
                  </a:lnTo>
                  <a:lnTo>
                    <a:pt x="63" y="11"/>
                  </a:lnTo>
                  <a:lnTo>
                    <a:pt x="63" y="10"/>
                  </a:lnTo>
                  <a:lnTo>
                    <a:pt x="59" y="6"/>
                  </a:lnTo>
                  <a:lnTo>
                    <a:pt x="55" y="4"/>
                  </a:lnTo>
                  <a:lnTo>
                    <a:pt x="51" y="2"/>
                  </a:lnTo>
                  <a:lnTo>
                    <a:pt x="47" y="0"/>
                  </a:lnTo>
                  <a:lnTo>
                    <a:pt x="41" y="0"/>
                  </a:lnTo>
                  <a:lnTo>
                    <a:pt x="37" y="0"/>
                  </a:lnTo>
                  <a:lnTo>
                    <a:pt x="31" y="0"/>
                  </a:lnTo>
                  <a:lnTo>
                    <a:pt x="25" y="0"/>
                  </a:lnTo>
                  <a:lnTo>
                    <a:pt x="21" y="0"/>
                  </a:lnTo>
                  <a:lnTo>
                    <a:pt x="17" y="2"/>
                  </a:lnTo>
                  <a:lnTo>
                    <a:pt x="14" y="4"/>
                  </a:lnTo>
                  <a:lnTo>
                    <a:pt x="10" y="6"/>
                  </a:lnTo>
                  <a:lnTo>
                    <a:pt x="8" y="8"/>
                  </a:lnTo>
                  <a:lnTo>
                    <a:pt x="4" y="11"/>
                  </a:lnTo>
                  <a:lnTo>
                    <a:pt x="2" y="13"/>
                  </a:lnTo>
                  <a:lnTo>
                    <a:pt x="0" y="15"/>
                  </a:lnTo>
                  <a:lnTo>
                    <a:pt x="0" y="17"/>
                  </a:lnTo>
                  <a:lnTo>
                    <a:pt x="2" y="17"/>
                  </a:lnTo>
                  <a:close/>
                </a:path>
              </a:pathLst>
            </a:custGeom>
            <a:solidFill>
              <a:srgbClr val="FCEF00"/>
            </a:solidFill>
            <a:ln w="9525">
              <a:noFill/>
              <a:round/>
              <a:headEnd/>
              <a:tailEnd/>
            </a:ln>
          </p:spPr>
          <p:txBody>
            <a:bodyPr/>
            <a:lstStyle/>
            <a:p>
              <a:endParaRPr lang="en-US"/>
            </a:p>
          </p:txBody>
        </p:sp>
        <p:sp>
          <p:nvSpPr>
            <p:cNvPr id="60" name="Freeform 55"/>
            <p:cNvSpPr>
              <a:spLocks/>
            </p:cNvSpPr>
            <p:nvPr/>
          </p:nvSpPr>
          <p:spPr bwMode="auto">
            <a:xfrm>
              <a:off x="3451" y="1387"/>
              <a:ext cx="58" cy="24"/>
            </a:xfrm>
            <a:custGeom>
              <a:avLst/>
              <a:gdLst>
                <a:gd name="T0" fmla="*/ 0 w 58"/>
                <a:gd name="T1" fmla="*/ 19 h 24"/>
                <a:gd name="T2" fmla="*/ 6 w 58"/>
                <a:gd name="T3" fmla="*/ 21 h 24"/>
                <a:gd name="T4" fmla="*/ 14 w 58"/>
                <a:gd name="T5" fmla="*/ 23 h 24"/>
                <a:gd name="T6" fmla="*/ 20 w 58"/>
                <a:gd name="T7" fmla="*/ 24 h 24"/>
                <a:gd name="T8" fmla="*/ 26 w 58"/>
                <a:gd name="T9" fmla="*/ 24 h 24"/>
                <a:gd name="T10" fmla="*/ 34 w 58"/>
                <a:gd name="T11" fmla="*/ 23 h 24"/>
                <a:gd name="T12" fmla="*/ 40 w 58"/>
                <a:gd name="T13" fmla="*/ 23 h 24"/>
                <a:gd name="T14" fmla="*/ 48 w 58"/>
                <a:gd name="T15" fmla="*/ 19 h 24"/>
                <a:gd name="T16" fmla="*/ 54 w 58"/>
                <a:gd name="T17" fmla="*/ 17 h 24"/>
                <a:gd name="T18" fmla="*/ 54 w 58"/>
                <a:gd name="T19" fmla="*/ 15 h 24"/>
                <a:gd name="T20" fmla="*/ 56 w 58"/>
                <a:gd name="T21" fmla="*/ 15 h 24"/>
                <a:gd name="T22" fmla="*/ 56 w 58"/>
                <a:gd name="T23" fmla="*/ 15 h 24"/>
                <a:gd name="T24" fmla="*/ 56 w 58"/>
                <a:gd name="T25" fmla="*/ 15 h 24"/>
                <a:gd name="T26" fmla="*/ 56 w 58"/>
                <a:gd name="T27" fmla="*/ 13 h 24"/>
                <a:gd name="T28" fmla="*/ 56 w 58"/>
                <a:gd name="T29" fmla="*/ 13 h 24"/>
                <a:gd name="T30" fmla="*/ 58 w 58"/>
                <a:gd name="T31" fmla="*/ 13 h 24"/>
                <a:gd name="T32" fmla="*/ 58 w 58"/>
                <a:gd name="T33" fmla="*/ 13 h 24"/>
                <a:gd name="T34" fmla="*/ 58 w 58"/>
                <a:gd name="T35" fmla="*/ 11 h 24"/>
                <a:gd name="T36" fmla="*/ 56 w 58"/>
                <a:gd name="T37" fmla="*/ 10 h 24"/>
                <a:gd name="T38" fmla="*/ 56 w 58"/>
                <a:gd name="T39" fmla="*/ 8 h 24"/>
                <a:gd name="T40" fmla="*/ 54 w 58"/>
                <a:gd name="T41" fmla="*/ 8 h 24"/>
                <a:gd name="T42" fmla="*/ 52 w 58"/>
                <a:gd name="T43" fmla="*/ 6 h 24"/>
                <a:gd name="T44" fmla="*/ 50 w 58"/>
                <a:gd name="T45" fmla="*/ 6 h 24"/>
                <a:gd name="T46" fmla="*/ 50 w 58"/>
                <a:gd name="T47" fmla="*/ 4 h 24"/>
                <a:gd name="T48" fmla="*/ 48 w 58"/>
                <a:gd name="T49" fmla="*/ 2 h 24"/>
                <a:gd name="T50" fmla="*/ 42 w 58"/>
                <a:gd name="T51" fmla="*/ 0 h 24"/>
                <a:gd name="T52" fmla="*/ 36 w 58"/>
                <a:gd name="T53" fmla="*/ 0 h 24"/>
                <a:gd name="T54" fmla="*/ 30 w 58"/>
                <a:gd name="T55" fmla="*/ 0 h 24"/>
                <a:gd name="T56" fmla="*/ 24 w 58"/>
                <a:gd name="T57" fmla="*/ 0 h 24"/>
                <a:gd name="T58" fmla="*/ 18 w 58"/>
                <a:gd name="T59" fmla="*/ 4 h 24"/>
                <a:gd name="T60" fmla="*/ 12 w 58"/>
                <a:gd name="T61" fmla="*/ 6 h 24"/>
                <a:gd name="T62" fmla="*/ 6 w 58"/>
                <a:gd name="T63" fmla="*/ 10 h 24"/>
                <a:gd name="T64" fmla="*/ 2 w 58"/>
                <a:gd name="T65" fmla="*/ 15 h 24"/>
                <a:gd name="T66" fmla="*/ 0 w 58"/>
                <a:gd name="T67" fmla="*/ 15 h 24"/>
                <a:gd name="T68" fmla="*/ 0 w 58"/>
                <a:gd name="T69" fmla="*/ 15 h 24"/>
                <a:gd name="T70" fmla="*/ 0 w 58"/>
                <a:gd name="T71" fmla="*/ 15 h 24"/>
                <a:gd name="T72" fmla="*/ 0 w 58"/>
                <a:gd name="T73" fmla="*/ 15 h 24"/>
                <a:gd name="T74" fmla="*/ 0 w 58"/>
                <a:gd name="T75" fmla="*/ 17 h 24"/>
                <a:gd name="T76" fmla="*/ 0 w 58"/>
                <a:gd name="T77" fmla="*/ 17 h 24"/>
                <a:gd name="T78" fmla="*/ 0 w 58"/>
                <a:gd name="T79" fmla="*/ 17 h 24"/>
                <a:gd name="T80" fmla="*/ 0 w 58"/>
                <a:gd name="T81" fmla="*/ 17 h 24"/>
                <a:gd name="T82" fmla="*/ 0 w 58"/>
                <a:gd name="T83" fmla="*/ 17 h 24"/>
                <a:gd name="T84" fmla="*/ 0 w 58"/>
                <a:gd name="T85" fmla="*/ 19 h 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8"/>
                <a:gd name="T130" fmla="*/ 0 h 24"/>
                <a:gd name="T131" fmla="*/ 58 w 58"/>
                <a:gd name="T132" fmla="*/ 24 h 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8" h="24">
                  <a:moveTo>
                    <a:pt x="0" y="19"/>
                  </a:moveTo>
                  <a:lnTo>
                    <a:pt x="6" y="21"/>
                  </a:lnTo>
                  <a:lnTo>
                    <a:pt x="14" y="23"/>
                  </a:lnTo>
                  <a:lnTo>
                    <a:pt x="20" y="24"/>
                  </a:lnTo>
                  <a:lnTo>
                    <a:pt x="26" y="24"/>
                  </a:lnTo>
                  <a:lnTo>
                    <a:pt x="34" y="23"/>
                  </a:lnTo>
                  <a:lnTo>
                    <a:pt x="40" y="23"/>
                  </a:lnTo>
                  <a:lnTo>
                    <a:pt x="48" y="19"/>
                  </a:lnTo>
                  <a:lnTo>
                    <a:pt x="54" y="17"/>
                  </a:lnTo>
                  <a:lnTo>
                    <a:pt x="54" y="15"/>
                  </a:lnTo>
                  <a:lnTo>
                    <a:pt x="56" y="15"/>
                  </a:lnTo>
                  <a:lnTo>
                    <a:pt x="56" y="13"/>
                  </a:lnTo>
                  <a:lnTo>
                    <a:pt x="58" y="13"/>
                  </a:lnTo>
                  <a:lnTo>
                    <a:pt x="58" y="11"/>
                  </a:lnTo>
                  <a:lnTo>
                    <a:pt x="56" y="10"/>
                  </a:lnTo>
                  <a:lnTo>
                    <a:pt x="56" y="8"/>
                  </a:lnTo>
                  <a:lnTo>
                    <a:pt x="54" y="8"/>
                  </a:lnTo>
                  <a:lnTo>
                    <a:pt x="52" y="6"/>
                  </a:lnTo>
                  <a:lnTo>
                    <a:pt x="50" y="6"/>
                  </a:lnTo>
                  <a:lnTo>
                    <a:pt x="50" y="4"/>
                  </a:lnTo>
                  <a:lnTo>
                    <a:pt x="48" y="2"/>
                  </a:lnTo>
                  <a:lnTo>
                    <a:pt x="42" y="0"/>
                  </a:lnTo>
                  <a:lnTo>
                    <a:pt x="36" y="0"/>
                  </a:lnTo>
                  <a:lnTo>
                    <a:pt x="30" y="0"/>
                  </a:lnTo>
                  <a:lnTo>
                    <a:pt x="24" y="0"/>
                  </a:lnTo>
                  <a:lnTo>
                    <a:pt x="18" y="4"/>
                  </a:lnTo>
                  <a:lnTo>
                    <a:pt x="12" y="6"/>
                  </a:lnTo>
                  <a:lnTo>
                    <a:pt x="6" y="10"/>
                  </a:lnTo>
                  <a:lnTo>
                    <a:pt x="2" y="15"/>
                  </a:lnTo>
                  <a:lnTo>
                    <a:pt x="0" y="15"/>
                  </a:lnTo>
                  <a:lnTo>
                    <a:pt x="0" y="17"/>
                  </a:lnTo>
                  <a:lnTo>
                    <a:pt x="0" y="19"/>
                  </a:lnTo>
                  <a:close/>
                </a:path>
              </a:pathLst>
            </a:custGeom>
            <a:solidFill>
              <a:srgbClr val="FCEF00"/>
            </a:solidFill>
            <a:ln w="9525">
              <a:noFill/>
              <a:round/>
              <a:headEnd/>
              <a:tailEnd/>
            </a:ln>
          </p:spPr>
          <p:txBody>
            <a:bodyPr/>
            <a:lstStyle/>
            <a:p>
              <a:endParaRPr lang="en-US"/>
            </a:p>
          </p:txBody>
        </p:sp>
        <p:sp>
          <p:nvSpPr>
            <p:cNvPr id="61" name="Freeform 56"/>
            <p:cNvSpPr>
              <a:spLocks/>
            </p:cNvSpPr>
            <p:nvPr/>
          </p:nvSpPr>
          <p:spPr bwMode="auto">
            <a:xfrm>
              <a:off x="3501" y="1369"/>
              <a:ext cx="57" cy="26"/>
            </a:xfrm>
            <a:custGeom>
              <a:avLst/>
              <a:gdLst>
                <a:gd name="T0" fmla="*/ 0 w 57"/>
                <a:gd name="T1" fmla="*/ 9 h 26"/>
                <a:gd name="T2" fmla="*/ 4 w 57"/>
                <a:gd name="T3" fmla="*/ 13 h 26"/>
                <a:gd name="T4" fmla="*/ 10 w 57"/>
                <a:gd name="T5" fmla="*/ 16 h 26"/>
                <a:gd name="T6" fmla="*/ 13 w 57"/>
                <a:gd name="T7" fmla="*/ 20 h 26"/>
                <a:gd name="T8" fmla="*/ 19 w 57"/>
                <a:gd name="T9" fmla="*/ 22 h 26"/>
                <a:gd name="T10" fmla="*/ 23 w 57"/>
                <a:gd name="T11" fmla="*/ 24 h 26"/>
                <a:gd name="T12" fmla="*/ 29 w 57"/>
                <a:gd name="T13" fmla="*/ 26 h 26"/>
                <a:gd name="T14" fmla="*/ 37 w 57"/>
                <a:gd name="T15" fmla="*/ 26 h 26"/>
                <a:gd name="T16" fmla="*/ 43 w 57"/>
                <a:gd name="T17" fmla="*/ 26 h 26"/>
                <a:gd name="T18" fmla="*/ 45 w 57"/>
                <a:gd name="T19" fmla="*/ 26 h 26"/>
                <a:gd name="T20" fmla="*/ 47 w 57"/>
                <a:gd name="T21" fmla="*/ 26 h 26"/>
                <a:gd name="T22" fmla="*/ 49 w 57"/>
                <a:gd name="T23" fmla="*/ 26 h 26"/>
                <a:gd name="T24" fmla="*/ 51 w 57"/>
                <a:gd name="T25" fmla="*/ 24 h 26"/>
                <a:gd name="T26" fmla="*/ 51 w 57"/>
                <a:gd name="T27" fmla="*/ 24 h 26"/>
                <a:gd name="T28" fmla="*/ 53 w 57"/>
                <a:gd name="T29" fmla="*/ 24 h 26"/>
                <a:gd name="T30" fmla="*/ 55 w 57"/>
                <a:gd name="T31" fmla="*/ 22 h 26"/>
                <a:gd name="T32" fmla="*/ 55 w 57"/>
                <a:gd name="T33" fmla="*/ 22 h 26"/>
                <a:gd name="T34" fmla="*/ 55 w 57"/>
                <a:gd name="T35" fmla="*/ 22 h 26"/>
                <a:gd name="T36" fmla="*/ 55 w 57"/>
                <a:gd name="T37" fmla="*/ 22 h 26"/>
                <a:gd name="T38" fmla="*/ 55 w 57"/>
                <a:gd name="T39" fmla="*/ 22 h 26"/>
                <a:gd name="T40" fmla="*/ 55 w 57"/>
                <a:gd name="T41" fmla="*/ 20 h 26"/>
                <a:gd name="T42" fmla="*/ 55 w 57"/>
                <a:gd name="T43" fmla="*/ 20 h 26"/>
                <a:gd name="T44" fmla="*/ 55 w 57"/>
                <a:gd name="T45" fmla="*/ 20 h 26"/>
                <a:gd name="T46" fmla="*/ 57 w 57"/>
                <a:gd name="T47" fmla="*/ 20 h 26"/>
                <a:gd name="T48" fmla="*/ 57 w 57"/>
                <a:gd name="T49" fmla="*/ 18 h 26"/>
                <a:gd name="T50" fmla="*/ 53 w 57"/>
                <a:gd name="T51" fmla="*/ 15 h 26"/>
                <a:gd name="T52" fmla="*/ 49 w 57"/>
                <a:gd name="T53" fmla="*/ 13 h 26"/>
                <a:gd name="T54" fmla="*/ 45 w 57"/>
                <a:gd name="T55" fmla="*/ 9 h 26"/>
                <a:gd name="T56" fmla="*/ 41 w 57"/>
                <a:gd name="T57" fmla="*/ 7 h 26"/>
                <a:gd name="T58" fmla="*/ 37 w 57"/>
                <a:gd name="T59" fmla="*/ 5 h 26"/>
                <a:gd name="T60" fmla="*/ 31 w 57"/>
                <a:gd name="T61" fmla="*/ 4 h 26"/>
                <a:gd name="T62" fmla="*/ 27 w 57"/>
                <a:gd name="T63" fmla="*/ 2 h 26"/>
                <a:gd name="T64" fmla="*/ 21 w 57"/>
                <a:gd name="T65" fmla="*/ 0 h 26"/>
                <a:gd name="T66" fmla="*/ 19 w 57"/>
                <a:gd name="T67" fmla="*/ 0 h 26"/>
                <a:gd name="T68" fmla="*/ 15 w 57"/>
                <a:gd name="T69" fmla="*/ 2 h 26"/>
                <a:gd name="T70" fmla="*/ 13 w 57"/>
                <a:gd name="T71" fmla="*/ 2 h 26"/>
                <a:gd name="T72" fmla="*/ 10 w 57"/>
                <a:gd name="T73" fmla="*/ 2 h 26"/>
                <a:gd name="T74" fmla="*/ 8 w 57"/>
                <a:gd name="T75" fmla="*/ 4 h 26"/>
                <a:gd name="T76" fmla="*/ 6 w 57"/>
                <a:gd name="T77" fmla="*/ 4 h 26"/>
                <a:gd name="T78" fmla="*/ 4 w 57"/>
                <a:gd name="T79" fmla="*/ 5 h 26"/>
                <a:gd name="T80" fmla="*/ 0 w 57"/>
                <a:gd name="T81" fmla="*/ 7 h 26"/>
                <a:gd name="T82" fmla="*/ 0 w 57"/>
                <a:gd name="T83" fmla="*/ 7 h 26"/>
                <a:gd name="T84" fmla="*/ 0 w 57"/>
                <a:gd name="T85" fmla="*/ 7 h 26"/>
                <a:gd name="T86" fmla="*/ 0 w 57"/>
                <a:gd name="T87" fmla="*/ 9 h 26"/>
                <a:gd name="T88" fmla="*/ 0 w 57"/>
                <a:gd name="T89" fmla="*/ 9 h 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
                <a:gd name="T136" fmla="*/ 0 h 26"/>
                <a:gd name="T137" fmla="*/ 57 w 57"/>
                <a:gd name="T138" fmla="*/ 26 h 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 h="26">
                  <a:moveTo>
                    <a:pt x="0" y="9"/>
                  </a:moveTo>
                  <a:lnTo>
                    <a:pt x="4" y="13"/>
                  </a:lnTo>
                  <a:lnTo>
                    <a:pt x="10" y="16"/>
                  </a:lnTo>
                  <a:lnTo>
                    <a:pt x="13" y="20"/>
                  </a:lnTo>
                  <a:lnTo>
                    <a:pt x="19" y="22"/>
                  </a:lnTo>
                  <a:lnTo>
                    <a:pt x="23" y="24"/>
                  </a:lnTo>
                  <a:lnTo>
                    <a:pt x="29" y="26"/>
                  </a:lnTo>
                  <a:lnTo>
                    <a:pt x="37" y="26"/>
                  </a:lnTo>
                  <a:lnTo>
                    <a:pt x="43" y="26"/>
                  </a:lnTo>
                  <a:lnTo>
                    <a:pt x="45" y="26"/>
                  </a:lnTo>
                  <a:lnTo>
                    <a:pt x="47" y="26"/>
                  </a:lnTo>
                  <a:lnTo>
                    <a:pt x="49" y="26"/>
                  </a:lnTo>
                  <a:lnTo>
                    <a:pt x="51" y="24"/>
                  </a:lnTo>
                  <a:lnTo>
                    <a:pt x="53" y="24"/>
                  </a:lnTo>
                  <a:lnTo>
                    <a:pt x="55" y="22"/>
                  </a:lnTo>
                  <a:lnTo>
                    <a:pt x="55" y="20"/>
                  </a:lnTo>
                  <a:lnTo>
                    <a:pt x="57" y="20"/>
                  </a:lnTo>
                  <a:lnTo>
                    <a:pt x="57" y="18"/>
                  </a:lnTo>
                  <a:lnTo>
                    <a:pt x="53" y="15"/>
                  </a:lnTo>
                  <a:lnTo>
                    <a:pt x="49" y="13"/>
                  </a:lnTo>
                  <a:lnTo>
                    <a:pt x="45" y="9"/>
                  </a:lnTo>
                  <a:lnTo>
                    <a:pt x="41" y="7"/>
                  </a:lnTo>
                  <a:lnTo>
                    <a:pt x="37" y="5"/>
                  </a:lnTo>
                  <a:lnTo>
                    <a:pt x="31" y="4"/>
                  </a:lnTo>
                  <a:lnTo>
                    <a:pt x="27" y="2"/>
                  </a:lnTo>
                  <a:lnTo>
                    <a:pt x="21" y="0"/>
                  </a:lnTo>
                  <a:lnTo>
                    <a:pt x="19" y="0"/>
                  </a:lnTo>
                  <a:lnTo>
                    <a:pt x="15" y="2"/>
                  </a:lnTo>
                  <a:lnTo>
                    <a:pt x="13" y="2"/>
                  </a:lnTo>
                  <a:lnTo>
                    <a:pt x="10" y="2"/>
                  </a:lnTo>
                  <a:lnTo>
                    <a:pt x="8" y="4"/>
                  </a:lnTo>
                  <a:lnTo>
                    <a:pt x="6" y="4"/>
                  </a:lnTo>
                  <a:lnTo>
                    <a:pt x="4" y="5"/>
                  </a:lnTo>
                  <a:lnTo>
                    <a:pt x="0" y="7"/>
                  </a:lnTo>
                  <a:lnTo>
                    <a:pt x="0" y="9"/>
                  </a:lnTo>
                  <a:close/>
                </a:path>
              </a:pathLst>
            </a:custGeom>
            <a:solidFill>
              <a:srgbClr val="FCEF00"/>
            </a:solidFill>
            <a:ln w="9525">
              <a:noFill/>
              <a:round/>
              <a:headEnd/>
              <a:tailEnd/>
            </a:ln>
          </p:spPr>
          <p:txBody>
            <a:bodyPr/>
            <a:lstStyle/>
            <a:p>
              <a:endParaRPr lang="en-US"/>
            </a:p>
          </p:txBody>
        </p:sp>
        <p:sp>
          <p:nvSpPr>
            <p:cNvPr id="62" name="Freeform 57"/>
            <p:cNvSpPr>
              <a:spLocks/>
            </p:cNvSpPr>
            <p:nvPr/>
          </p:nvSpPr>
          <p:spPr bwMode="auto">
            <a:xfrm>
              <a:off x="3554" y="1365"/>
              <a:ext cx="42" cy="43"/>
            </a:xfrm>
            <a:custGeom>
              <a:avLst/>
              <a:gdLst>
                <a:gd name="T0" fmla="*/ 0 w 42"/>
                <a:gd name="T1" fmla="*/ 6 h 43"/>
                <a:gd name="T2" fmla="*/ 6 w 42"/>
                <a:gd name="T3" fmla="*/ 9 h 43"/>
                <a:gd name="T4" fmla="*/ 8 w 42"/>
                <a:gd name="T5" fmla="*/ 15 h 43"/>
                <a:gd name="T6" fmla="*/ 12 w 42"/>
                <a:gd name="T7" fmla="*/ 22 h 43"/>
                <a:gd name="T8" fmla="*/ 16 w 42"/>
                <a:gd name="T9" fmla="*/ 28 h 43"/>
                <a:gd name="T10" fmla="*/ 20 w 42"/>
                <a:gd name="T11" fmla="*/ 32 h 43"/>
                <a:gd name="T12" fmla="*/ 24 w 42"/>
                <a:gd name="T13" fmla="*/ 37 h 43"/>
                <a:gd name="T14" fmla="*/ 30 w 42"/>
                <a:gd name="T15" fmla="*/ 41 h 43"/>
                <a:gd name="T16" fmla="*/ 36 w 42"/>
                <a:gd name="T17" fmla="*/ 43 h 43"/>
                <a:gd name="T18" fmla="*/ 38 w 42"/>
                <a:gd name="T19" fmla="*/ 43 h 43"/>
                <a:gd name="T20" fmla="*/ 38 w 42"/>
                <a:gd name="T21" fmla="*/ 43 h 43"/>
                <a:gd name="T22" fmla="*/ 38 w 42"/>
                <a:gd name="T23" fmla="*/ 43 h 43"/>
                <a:gd name="T24" fmla="*/ 38 w 42"/>
                <a:gd name="T25" fmla="*/ 43 h 43"/>
                <a:gd name="T26" fmla="*/ 40 w 42"/>
                <a:gd name="T27" fmla="*/ 43 h 43"/>
                <a:gd name="T28" fmla="*/ 40 w 42"/>
                <a:gd name="T29" fmla="*/ 43 h 43"/>
                <a:gd name="T30" fmla="*/ 40 w 42"/>
                <a:gd name="T31" fmla="*/ 43 h 43"/>
                <a:gd name="T32" fmla="*/ 40 w 42"/>
                <a:gd name="T33" fmla="*/ 43 h 43"/>
                <a:gd name="T34" fmla="*/ 42 w 42"/>
                <a:gd name="T35" fmla="*/ 39 h 43"/>
                <a:gd name="T36" fmla="*/ 42 w 42"/>
                <a:gd name="T37" fmla="*/ 35 h 43"/>
                <a:gd name="T38" fmla="*/ 42 w 42"/>
                <a:gd name="T39" fmla="*/ 30 h 43"/>
                <a:gd name="T40" fmla="*/ 42 w 42"/>
                <a:gd name="T41" fmla="*/ 26 h 43"/>
                <a:gd name="T42" fmla="*/ 40 w 42"/>
                <a:gd name="T43" fmla="*/ 22 h 43"/>
                <a:gd name="T44" fmla="*/ 40 w 42"/>
                <a:gd name="T45" fmla="*/ 17 h 43"/>
                <a:gd name="T46" fmla="*/ 36 w 42"/>
                <a:gd name="T47" fmla="*/ 13 h 43"/>
                <a:gd name="T48" fmla="*/ 34 w 42"/>
                <a:gd name="T49" fmla="*/ 9 h 43"/>
                <a:gd name="T50" fmla="*/ 30 w 42"/>
                <a:gd name="T51" fmla="*/ 8 h 43"/>
                <a:gd name="T52" fmla="*/ 28 w 42"/>
                <a:gd name="T53" fmla="*/ 4 h 43"/>
                <a:gd name="T54" fmla="*/ 24 w 42"/>
                <a:gd name="T55" fmla="*/ 4 h 43"/>
                <a:gd name="T56" fmla="*/ 20 w 42"/>
                <a:gd name="T57" fmla="*/ 2 h 43"/>
                <a:gd name="T58" fmla="*/ 16 w 42"/>
                <a:gd name="T59" fmla="*/ 0 h 43"/>
                <a:gd name="T60" fmla="*/ 12 w 42"/>
                <a:gd name="T61" fmla="*/ 0 h 43"/>
                <a:gd name="T62" fmla="*/ 10 w 42"/>
                <a:gd name="T63" fmla="*/ 0 h 43"/>
                <a:gd name="T64" fmla="*/ 6 w 42"/>
                <a:gd name="T65" fmla="*/ 0 h 43"/>
                <a:gd name="T66" fmla="*/ 4 w 42"/>
                <a:gd name="T67" fmla="*/ 0 h 43"/>
                <a:gd name="T68" fmla="*/ 4 w 42"/>
                <a:gd name="T69" fmla="*/ 0 h 43"/>
                <a:gd name="T70" fmla="*/ 2 w 42"/>
                <a:gd name="T71" fmla="*/ 2 h 43"/>
                <a:gd name="T72" fmla="*/ 2 w 42"/>
                <a:gd name="T73" fmla="*/ 2 h 43"/>
                <a:gd name="T74" fmla="*/ 2 w 42"/>
                <a:gd name="T75" fmla="*/ 2 h 43"/>
                <a:gd name="T76" fmla="*/ 2 w 42"/>
                <a:gd name="T77" fmla="*/ 2 h 43"/>
                <a:gd name="T78" fmla="*/ 2 w 42"/>
                <a:gd name="T79" fmla="*/ 4 h 43"/>
                <a:gd name="T80" fmla="*/ 0 w 42"/>
                <a:gd name="T81" fmla="*/ 4 h 43"/>
                <a:gd name="T82" fmla="*/ 0 w 42"/>
                <a:gd name="T83" fmla="*/ 4 h 43"/>
                <a:gd name="T84" fmla="*/ 0 w 42"/>
                <a:gd name="T85" fmla="*/ 4 h 43"/>
                <a:gd name="T86" fmla="*/ 0 w 42"/>
                <a:gd name="T87" fmla="*/ 6 h 43"/>
                <a:gd name="T88" fmla="*/ 0 w 42"/>
                <a:gd name="T89" fmla="*/ 6 h 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2"/>
                <a:gd name="T136" fmla="*/ 0 h 43"/>
                <a:gd name="T137" fmla="*/ 42 w 42"/>
                <a:gd name="T138" fmla="*/ 43 h 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2" h="43">
                  <a:moveTo>
                    <a:pt x="0" y="6"/>
                  </a:moveTo>
                  <a:lnTo>
                    <a:pt x="6" y="9"/>
                  </a:lnTo>
                  <a:lnTo>
                    <a:pt x="8" y="15"/>
                  </a:lnTo>
                  <a:lnTo>
                    <a:pt x="12" y="22"/>
                  </a:lnTo>
                  <a:lnTo>
                    <a:pt x="16" y="28"/>
                  </a:lnTo>
                  <a:lnTo>
                    <a:pt x="20" y="32"/>
                  </a:lnTo>
                  <a:lnTo>
                    <a:pt x="24" y="37"/>
                  </a:lnTo>
                  <a:lnTo>
                    <a:pt x="30" y="41"/>
                  </a:lnTo>
                  <a:lnTo>
                    <a:pt x="36" y="43"/>
                  </a:lnTo>
                  <a:lnTo>
                    <a:pt x="38" y="43"/>
                  </a:lnTo>
                  <a:lnTo>
                    <a:pt x="40" y="43"/>
                  </a:lnTo>
                  <a:lnTo>
                    <a:pt x="42" y="39"/>
                  </a:lnTo>
                  <a:lnTo>
                    <a:pt x="42" y="35"/>
                  </a:lnTo>
                  <a:lnTo>
                    <a:pt x="42" y="30"/>
                  </a:lnTo>
                  <a:lnTo>
                    <a:pt x="42" y="26"/>
                  </a:lnTo>
                  <a:lnTo>
                    <a:pt x="40" y="22"/>
                  </a:lnTo>
                  <a:lnTo>
                    <a:pt x="40" y="17"/>
                  </a:lnTo>
                  <a:lnTo>
                    <a:pt x="36" y="13"/>
                  </a:lnTo>
                  <a:lnTo>
                    <a:pt x="34" y="9"/>
                  </a:lnTo>
                  <a:lnTo>
                    <a:pt x="30" y="8"/>
                  </a:lnTo>
                  <a:lnTo>
                    <a:pt x="28" y="4"/>
                  </a:lnTo>
                  <a:lnTo>
                    <a:pt x="24" y="4"/>
                  </a:lnTo>
                  <a:lnTo>
                    <a:pt x="20" y="2"/>
                  </a:lnTo>
                  <a:lnTo>
                    <a:pt x="16" y="0"/>
                  </a:lnTo>
                  <a:lnTo>
                    <a:pt x="12" y="0"/>
                  </a:lnTo>
                  <a:lnTo>
                    <a:pt x="10" y="0"/>
                  </a:lnTo>
                  <a:lnTo>
                    <a:pt x="6" y="0"/>
                  </a:lnTo>
                  <a:lnTo>
                    <a:pt x="4" y="0"/>
                  </a:lnTo>
                  <a:lnTo>
                    <a:pt x="2" y="2"/>
                  </a:lnTo>
                  <a:lnTo>
                    <a:pt x="2" y="4"/>
                  </a:lnTo>
                  <a:lnTo>
                    <a:pt x="0" y="4"/>
                  </a:lnTo>
                  <a:lnTo>
                    <a:pt x="0" y="6"/>
                  </a:lnTo>
                  <a:close/>
                </a:path>
              </a:pathLst>
            </a:custGeom>
            <a:solidFill>
              <a:srgbClr val="FCEF00"/>
            </a:solidFill>
            <a:ln w="9525">
              <a:noFill/>
              <a:round/>
              <a:headEnd/>
              <a:tailEnd/>
            </a:ln>
          </p:spPr>
          <p:txBody>
            <a:bodyPr/>
            <a:lstStyle/>
            <a:p>
              <a:endParaRPr lang="en-US"/>
            </a:p>
          </p:txBody>
        </p:sp>
        <p:sp>
          <p:nvSpPr>
            <p:cNvPr id="63" name="Freeform 58"/>
            <p:cNvSpPr>
              <a:spLocks/>
            </p:cNvSpPr>
            <p:nvPr/>
          </p:nvSpPr>
          <p:spPr bwMode="auto">
            <a:xfrm>
              <a:off x="3602" y="1374"/>
              <a:ext cx="35" cy="54"/>
            </a:xfrm>
            <a:custGeom>
              <a:avLst/>
              <a:gdLst>
                <a:gd name="T0" fmla="*/ 4 w 35"/>
                <a:gd name="T1" fmla="*/ 23 h 54"/>
                <a:gd name="T2" fmla="*/ 5 w 35"/>
                <a:gd name="T3" fmla="*/ 28 h 54"/>
                <a:gd name="T4" fmla="*/ 7 w 35"/>
                <a:gd name="T5" fmla="*/ 34 h 54"/>
                <a:gd name="T6" fmla="*/ 11 w 35"/>
                <a:gd name="T7" fmla="*/ 37 h 54"/>
                <a:gd name="T8" fmla="*/ 13 w 35"/>
                <a:gd name="T9" fmla="*/ 41 h 54"/>
                <a:gd name="T10" fmla="*/ 17 w 35"/>
                <a:gd name="T11" fmla="*/ 45 h 54"/>
                <a:gd name="T12" fmla="*/ 21 w 35"/>
                <a:gd name="T13" fmla="*/ 49 h 54"/>
                <a:gd name="T14" fmla="*/ 25 w 35"/>
                <a:gd name="T15" fmla="*/ 52 h 54"/>
                <a:gd name="T16" fmla="*/ 31 w 35"/>
                <a:gd name="T17" fmla="*/ 54 h 54"/>
                <a:gd name="T18" fmla="*/ 33 w 35"/>
                <a:gd name="T19" fmla="*/ 50 h 54"/>
                <a:gd name="T20" fmla="*/ 33 w 35"/>
                <a:gd name="T21" fmla="*/ 47 h 54"/>
                <a:gd name="T22" fmla="*/ 35 w 35"/>
                <a:gd name="T23" fmla="*/ 41 h 54"/>
                <a:gd name="T24" fmla="*/ 35 w 35"/>
                <a:gd name="T25" fmla="*/ 37 h 54"/>
                <a:gd name="T26" fmla="*/ 35 w 35"/>
                <a:gd name="T27" fmla="*/ 32 h 54"/>
                <a:gd name="T28" fmla="*/ 35 w 35"/>
                <a:gd name="T29" fmla="*/ 28 h 54"/>
                <a:gd name="T30" fmla="*/ 33 w 35"/>
                <a:gd name="T31" fmla="*/ 23 h 54"/>
                <a:gd name="T32" fmla="*/ 31 w 35"/>
                <a:gd name="T33" fmla="*/ 19 h 54"/>
                <a:gd name="T34" fmla="*/ 29 w 35"/>
                <a:gd name="T35" fmla="*/ 15 h 54"/>
                <a:gd name="T36" fmla="*/ 27 w 35"/>
                <a:gd name="T37" fmla="*/ 13 h 54"/>
                <a:gd name="T38" fmla="*/ 25 w 35"/>
                <a:gd name="T39" fmla="*/ 10 h 54"/>
                <a:gd name="T40" fmla="*/ 23 w 35"/>
                <a:gd name="T41" fmla="*/ 8 h 54"/>
                <a:gd name="T42" fmla="*/ 21 w 35"/>
                <a:gd name="T43" fmla="*/ 6 h 54"/>
                <a:gd name="T44" fmla="*/ 17 w 35"/>
                <a:gd name="T45" fmla="*/ 4 h 54"/>
                <a:gd name="T46" fmla="*/ 15 w 35"/>
                <a:gd name="T47" fmla="*/ 2 h 54"/>
                <a:gd name="T48" fmla="*/ 11 w 35"/>
                <a:gd name="T49" fmla="*/ 0 h 54"/>
                <a:gd name="T50" fmla="*/ 9 w 35"/>
                <a:gd name="T51" fmla="*/ 0 h 54"/>
                <a:gd name="T52" fmla="*/ 7 w 35"/>
                <a:gd name="T53" fmla="*/ 0 h 54"/>
                <a:gd name="T54" fmla="*/ 5 w 35"/>
                <a:gd name="T55" fmla="*/ 0 h 54"/>
                <a:gd name="T56" fmla="*/ 5 w 35"/>
                <a:gd name="T57" fmla="*/ 0 h 54"/>
                <a:gd name="T58" fmla="*/ 4 w 35"/>
                <a:gd name="T59" fmla="*/ 0 h 54"/>
                <a:gd name="T60" fmla="*/ 2 w 35"/>
                <a:gd name="T61" fmla="*/ 0 h 54"/>
                <a:gd name="T62" fmla="*/ 2 w 35"/>
                <a:gd name="T63" fmla="*/ 2 h 54"/>
                <a:gd name="T64" fmla="*/ 0 w 35"/>
                <a:gd name="T65" fmla="*/ 2 h 54"/>
                <a:gd name="T66" fmla="*/ 4 w 35"/>
                <a:gd name="T67" fmla="*/ 23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
                <a:gd name="T103" fmla="*/ 0 h 54"/>
                <a:gd name="T104" fmla="*/ 35 w 35"/>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 h="54">
                  <a:moveTo>
                    <a:pt x="4" y="23"/>
                  </a:moveTo>
                  <a:lnTo>
                    <a:pt x="5" y="28"/>
                  </a:lnTo>
                  <a:lnTo>
                    <a:pt x="7" y="34"/>
                  </a:lnTo>
                  <a:lnTo>
                    <a:pt x="11" y="37"/>
                  </a:lnTo>
                  <a:lnTo>
                    <a:pt x="13" y="41"/>
                  </a:lnTo>
                  <a:lnTo>
                    <a:pt x="17" y="45"/>
                  </a:lnTo>
                  <a:lnTo>
                    <a:pt x="21" y="49"/>
                  </a:lnTo>
                  <a:lnTo>
                    <a:pt x="25" y="52"/>
                  </a:lnTo>
                  <a:lnTo>
                    <a:pt x="31" y="54"/>
                  </a:lnTo>
                  <a:lnTo>
                    <a:pt x="33" y="50"/>
                  </a:lnTo>
                  <a:lnTo>
                    <a:pt x="33" y="47"/>
                  </a:lnTo>
                  <a:lnTo>
                    <a:pt x="35" y="41"/>
                  </a:lnTo>
                  <a:lnTo>
                    <a:pt x="35" y="37"/>
                  </a:lnTo>
                  <a:lnTo>
                    <a:pt x="35" y="32"/>
                  </a:lnTo>
                  <a:lnTo>
                    <a:pt x="35" y="28"/>
                  </a:lnTo>
                  <a:lnTo>
                    <a:pt x="33" y="23"/>
                  </a:lnTo>
                  <a:lnTo>
                    <a:pt x="31" y="19"/>
                  </a:lnTo>
                  <a:lnTo>
                    <a:pt x="29" y="15"/>
                  </a:lnTo>
                  <a:lnTo>
                    <a:pt x="27" y="13"/>
                  </a:lnTo>
                  <a:lnTo>
                    <a:pt x="25" y="10"/>
                  </a:lnTo>
                  <a:lnTo>
                    <a:pt x="23" y="8"/>
                  </a:lnTo>
                  <a:lnTo>
                    <a:pt x="21" y="6"/>
                  </a:lnTo>
                  <a:lnTo>
                    <a:pt x="17" y="4"/>
                  </a:lnTo>
                  <a:lnTo>
                    <a:pt x="15" y="2"/>
                  </a:lnTo>
                  <a:lnTo>
                    <a:pt x="11" y="0"/>
                  </a:lnTo>
                  <a:lnTo>
                    <a:pt x="9" y="0"/>
                  </a:lnTo>
                  <a:lnTo>
                    <a:pt x="7" y="0"/>
                  </a:lnTo>
                  <a:lnTo>
                    <a:pt x="5" y="0"/>
                  </a:lnTo>
                  <a:lnTo>
                    <a:pt x="4" y="0"/>
                  </a:lnTo>
                  <a:lnTo>
                    <a:pt x="2" y="0"/>
                  </a:lnTo>
                  <a:lnTo>
                    <a:pt x="2" y="2"/>
                  </a:lnTo>
                  <a:lnTo>
                    <a:pt x="0" y="2"/>
                  </a:lnTo>
                  <a:lnTo>
                    <a:pt x="4" y="23"/>
                  </a:lnTo>
                  <a:close/>
                </a:path>
              </a:pathLst>
            </a:custGeom>
            <a:solidFill>
              <a:srgbClr val="FCEF00"/>
            </a:solidFill>
            <a:ln w="9525">
              <a:noFill/>
              <a:round/>
              <a:headEnd/>
              <a:tailEnd/>
            </a:ln>
          </p:spPr>
          <p:txBody>
            <a:bodyPr/>
            <a:lstStyle/>
            <a:p>
              <a:endParaRPr lang="en-US"/>
            </a:p>
          </p:txBody>
        </p:sp>
        <p:sp>
          <p:nvSpPr>
            <p:cNvPr id="64" name="Freeform 59"/>
            <p:cNvSpPr>
              <a:spLocks/>
            </p:cNvSpPr>
            <p:nvPr/>
          </p:nvSpPr>
          <p:spPr bwMode="auto">
            <a:xfrm>
              <a:off x="3699" y="1610"/>
              <a:ext cx="27" cy="51"/>
            </a:xfrm>
            <a:custGeom>
              <a:avLst/>
              <a:gdLst>
                <a:gd name="T0" fmla="*/ 0 w 27"/>
                <a:gd name="T1" fmla="*/ 42 h 51"/>
                <a:gd name="T2" fmla="*/ 4 w 27"/>
                <a:gd name="T3" fmla="*/ 51 h 51"/>
                <a:gd name="T4" fmla="*/ 7 w 27"/>
                <a:gd name="T5" fmla="*/ 50 h 51"/>
                <a:gd name="T6" fmla="*/ 11 w 27"/>
                <a:gd name="T7" fmla="*/ 46 h 51"/>
                <a:gd name="T8" fmla="*/ 15 w 27"/>
                <a:gd name="T9" fmla="*/ 42 h 51"/>
                <a:gd name="T10" fmla="*/ 19 w 27"/>
                <a:gd name="T11" fmla="*/ 38 h 51"/>
                <a:gd name="T12" fmla="*/ 21 w 27"/>
                <a:gd name="T13" fmla="*/ 35 h 51"/>
                <a:gd name="T14" fmla="*/ 25 w 27"/>
                <a:gd name="T15" fmla="*/ 29 h 51"/>
                <a:gd name="T16" fmla="*/ 25 w 27"/>
                <a:gd name="T17" fmla="*/ 25 h 51"/>
                <a:gd name="T18" fmla="*/ 27 w 27"/>
                <a:gd name="T19" fmla="*/ 20 h 51"/>
                <a:gd name="T20" fmla="*/ 27 w 27"/>
                <a:gd name="T21" fmla="*/ 16 h 51"/>
                <a:gd name="T22" fmla="*/ 27 w 27"/>
                <a:gd name="T23" fmla="*/ 14 h 51"/>
                <a:gd name="T24" fmla="*/ 27 w 27"/>
                <a:gd name="T25" fmla="*/ 11 h 51"/>
                <a:gd name="T26" fmla="*/ 27 w 27"/>
                <a:gd name="T27" fmla="*/ 9 h 51"/>
                <a:gd name="T28" fmla="*/ 25 w 27"/>
                <a:gd name="T29" fmla="*/ 7 h 51"/>
                <a:gd name="T30" fmla="*/ 25 w 27"/>
                <a:gd name="T31" fmla="*/ 3 h 51"/>
                <a:gd name="T32" fmla="*/ 23 w 27"/>
                <a:gd name="T33" fmla="*/ 1 h 51"/>
                <a:gd name="T34" fmla="*/ 21 w 27"/>
                <a:gd name="T35" fmla="*/ 0 h 51"/>
                <a:gd name="T36" fmla="*/ 7 w 27"/>
                <a:gd name="T37" fmla="*/ 11 h 51"/>
                <a:gd name="T38" fmla="*/ 5 w 27"/>
                <a:gd name="T39" fmla="*/ 14 h 51"/>
                <a:gd name="T40" fmla="*/ 4 w 27"/>
                <a:gd name="T41" fmla="*/ 18 h 51"/>
                <a:gd name="T42" fmla="*/ 2 w 27"/>
                <a:gd name="T43" fmla="*/ 22 h 51"/>
                <a:gd name="T44" fmla="*/ 2 w 27"/>
                <a:gd name="T45" fmla="*/ 25 h 51"/>
                <a:gd name="T46" fmla="*/ 0 w 27"/>
                <a:gd name="T47" fmla="*/ 29 h 51"/>
                <a:gd name="T48" fmla="*/ 0 w 27"/>
                <a:gd name="T49" fmla="*/ 33 h 51"/>
                <a:gd name="T50" fmla="*/ 0 w 27"/>
                <a:gd name="T51" fmla="*/ 37 h 51"/>
                <a:gd name="T52" fmla="*/ 0 w 27"/>
                <a:gd name="T53" fmla="*/ 42 h 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
                <a:gd name="T82" fmla="*/ 0 h 51"/>
                <a:gd name="T83" fmla="*/ 27 w 27"/>
                <a:gd name="T84" fmla="*/ 51 h 5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 h="51">
                  <a:moveTo>
                    <a:pt x="0" y="42"/>
                  </a:moveTo>
                  <a:lnTo>
                    <a:pt x="4" y="51"/>
                  </a:lnTo>
                  <a:lnTo>
                    <a:pt x="7" y="50"/>
                  </a:lnTo>
                  <a:lnTo>
                    <a:pt x="11" y="46"/>
                  </a:lnTo>
                  <a:lnTo>
                    <a:pt x="15" y="42"/>
                  </a:lnTo>
                  <a:lnTo>
                    <a:pt x="19" y="38"/>
                  </a:lnTo>
                  <a:lnTo>
                    <a:pt x="21" y="35"/>
                  </a:lnTo>
                  <a:lnTo>
                    <a:pt x="25" y="29"/>
                  </a:lnTo>
                  <a:lnTo>
                    <a:pt x="25" y="25"/>
                  </a:lnTo>
                  <a:lnTo>
                    <a:pt x="27" y="20"/>
                  </a:lnTo>
                  <a:lnTo>
                    <a:pt x="27" y="16"/>
                  </a:lnTo>
                  <a:lnTo>
                    <a:pt x="27" y="14"/>
                  </a:lnTo>
                  <a:lnTo>
                    <a:pt x="27" y="11"/>
                  </a:lnTo>
                  <a:lnTo>
                    <a:pt x="27" y="9"/>
                  </a:lnTo>
                  <a:lnTo>
                    <a:pt x="25" y="7"/>
                  </a:lnTo>
                  <a:lnTo>
                    <a:pt x="25" y="3"/>
                  </a:lnTo>
                  <a:lnTo>
                    <a:pt x="23" y="1"/>
                  </a:lnTo>
                  <a:lnTo>
                    <a:pt x="21" y="0"/>
                  </a:lnTo>
                  <a:lnTo>
                    <a:pt x="7" y="11"/>
                  </a:lnTo>
                  <a:lnTo>
                    <a:pt x="5" y="14"/>
                  </a:lnTo>
                  <a:lnTo>
                    <a:pt x="4" y="18"/>
                  </a:lnTo>
                  <a:lnTo>
                    <a:pt x="2" y="22"/>
                  </a:lnTo>
                  <a:lnTo>
                    <a:pt x="2" y="25"/>
                  </a:lnTo>
                  <a:lnTo>
                    <a:pt x="0" y="29"/>
                  </a:lnTo>
                  <a:lnTo>
                    <a:pt x="0" y="33"/>
                  </a:lnTo>
                  <a:lnTo>
                    <a:pt x="0" y="37"/>
                  </a:lnTo>
                  <a:lnTo>
                    <a:pt x="0" y="42"/>
                  </a:lnTo>
                  <a:close/>
                </a:path>
              </a:pathLst>
            </a:custGeom>
            <a:solidFill>
              <a:srgbClr val="FCEF00"/>
            </a:solidFill>
            <a:ln w="9525">
              <a:noFill/>
              <a:round/>
              <a:headEnd/>
              <a:tailEnd/>
            </a:ln>
          </p:spPr>
          <p:txBody>
            <a:bodyPr/>
            <a:lstStyle/>
            <a:p>
              <a:endParaRPr lang="en-US"/>
            </a:p>
          </p:txBody>
        </p:sp>
        <p:sp>
          <p:nvSpPr>
            <p:cNvPr id="65" name="Freeform 60"/>
            <p:cNvSpPr>
              <a:spLocks/>
            </p:cNvSpPr>
            <p:nvPr/>
          </p:nvSpPr>
          <p:spPr bwMode="auto">
            <a:xfrm>
              <a:off x="3710" y="1656"/>
              <a:ext cx="20" cy="52"/>
            </a:xfrm>
            <a:custGeom>
              <a:avLst/>
              <a:gdLst>
                <a:gd name="T0" fmla="*/ 0 w 20"/>
                <a:gd name="T1" fmla="*/ 35 h 52"/>
                <a:gd name="T2" fmla="*/ 10 w 20"/>
                <a:gd name="T3" fmla="*/ 52 h 52"/>
                <a:gd name="T4" fmla="*/ 12 w 20"/>
                <a:gd name="T5" fmla="*/ 50 h 52"/>
                <a:gd name="T6" fmla="*/ 12 w 20"/>
                <a:gd name="T7" fmla="*/ 48 h 52"/>
                <a:gd name="T8" fmla="*/ 14 w 20"/>
                <a:gd name="T9" fmla="*/ 46 h 52"/>
                <a:gd name="T10" fmla="*/ 14 w 20"/>
                <a:gd name="T11" fmla="*/ 46 h 52"/>
                <a:gd name="T12" fmla="*/ 14 w 20"/>
                <a:gd name="T13" fmla="*/ 44 h 52"/>
                <a:gd name="T14" fmla="*/ 14 w 20"/>
                <a:gd name="T15" fmla="*/ 42 h 52"/>
                <a:gd name="T16" fmla="*/ 16 w 20"/>
                <a:gd name="T17" fmla="*/ 41 h 52"/>
                <a:gd name="T18" fmla="*/ 16 w 20"/>
                <a:gd name="T19" fmla="*/ 39 h 52"/>
                <a:gd name="T20" fmla="*/ 18 w 20"/>
                <a:gd name="T21" fmla="*/ 33 h 52"/>
                <a:gd name="T22" fmla="*/ 18 w 20"/>
                <a:gd name="T23" fmla="*/ 29 h 52"/>
                <a:gd name="T24" fmla="*/ 20 w 20"/>
                <a:gd name="T25" fmla="*/ 24 h 52"/>
                <a:gd name="T26" fmla="*/ 20 w 20"/>
                <a:gd name="T27" fmla="*/ 18 h 52"/>
                <a:gd name="T28" fmla="*/ 20 w 20"/>
                <a:gd name="T29" fmla="*/ 13 h 52"/>
                <a:gd name="T30" fmla="*/ 18 w 20"/>
                <a:gd name="T31" fmla="*/ 7 h 52"/>
                <a:gd name="T32" fmla="*/ 16 w 20"/>
                <a:gd name="T33" fmla="*/ 4 h 52"/>
                <a:gd name="T34" fmla="*/ 12 w 20"/>
                <a:gd name="T35" fmla="*/ 0 h 52"/>
                <a:gd name="T36" fmla="*/ 10 w 20"/>
                <a:gd name="T37" fmla="*/ 0 h 52"/>
                <a:gd name="T38" fmla="*/ 8 w 20"/>
                <a:gd name="T39" fmla="*/ 2 h 52"/>
                <a:gd name="T40" fmla="*/ 6 w 20"/>
                <a:gd name="T41" fmla="*/ 5 h 52"/>
                <a:gd name="T42" fmla="*/ 4 w 20"/>
                <a:gd name="T43" fmla="*/ 7 h 52"/>
                <a:gd name="T44" fmla="*/ 2 w 20"/>
                <a:gd name="T45" fmla="*/ 9 h 52"/>
                <a:gd name="T46" fmla="*/ 2 w 20"/>
                <a:gd name="T47" fmla="*/ 13 h 52"/>
                <a:gd name="T48" fmla="*/ 0 w 20"/>
                <a:gd name="T49" fmla="*/ 15 h 52"/>
                <a:gd name="T50" fmla="*/ 0 w 20"/>
                <a:gd name="T51" fmla="*/ 18 h 52"/>
                <a:gd name="T52" fmla="*/ 0 w 20"/>
                <a:gd name="T53" fmla="*/ 20 h 52"/>
                <a:gd name="T54" fmla="*/ 0 w 20"/>
                <a:gd name="T55" fmla="*/ 22 h 52"/>
                <a:gd name="T56" fmla="*/ 0 w 20"/>
                <a:gd name="T57" fmla="*/ 24 h 52"/>
                <a:gd name="T58" fmla="*/ 0 w 20"/>
                <a:gd name="T59" fmla="*/ 26 h 52"/>
                <a:gd name="T60" fmla="*/ 0 w 20"/>
                <a:gd name="T61" fmla="*/ 28 h 52"/>
                <a:gd name="T62" fmla="*/ 0 w 20"/>
                <a:gd name="T63" fmla="*/ 31 h 52"/>
                <a:gd name="T64" fmla="*/ 0 w 20"/>
                <a:gd name="T65" fmla="*/ 33 h 52"/>
                <a:gd name="T66" fmla="*/ 0 w 20"/>
                <a:gd name="T67" fmla="*/ 35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52"/>
                <a:gd name="T104" fmla="*/ 20 w 20"/>
                <a:gd name="T105" fmla="*/ 52 h 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52">
                  <a:moveTo>
                    <a:pt x="0" y="35"/>
                  </a:moveTo>
                  <a:lnTo>
                    <a:pt x="10" y="52"/>
                  </a:lnTo>
                  <a:lnTo>
                    <a:pt x="12" y="50"/>
                  </a:lnTo>
                  <a:lnTo>
                    <a:pt x="12" y="48"/>
                  </a:lnTo>
                  <a:lnTo>
                    <a:pt x="14" y="46"/>
                  </a:lnTo>
                  <a:lnTo>
                    <a:pt x="14" y="44"/>
                  </a:lnTo>
                  <a:lnTo>
                    <a:pt x="14" y="42"/>
                  </a:lnTo>
                  <a:lnTo>
                    <a:pt x="16" y="41"/>
                  </a:lnTo>
                  <a:lnTo>
                    <a:pt x="16" y="39"/>
                  </a:lnTo>
                  <a:lnTo>
                    <a:pt x="18" y="33"/>
                  </a:lnTo>
                  <a:lnTo>
                    <a:pt x="18" y="29"/>
                  </a:lnTo>
                  <a:lnTo>
                    <a:pt x="20" y="24"/>
                  </a:lnTo>
                  <a:lnTo>
                    <a:pt x="20" y="18"/>
                  </a:lnTo>
                  <a:lnTo>
                    <a:pt x="20" y="13"/>
                  </a:lnTo>
                  <a:lnTo>
                    <a:pt x="18" y="7"/>
                  </a:lnTo>
                  <a:lnTo>
                    <a:pt x="16" y="4"/>
                  </a:lnTo>
                  <a:lnTo>
                    <a:pt x="12" y="0"/>
                  </a:lnTo>
                  <a:lnTo>
                    <a:pt x="10" y="0"/>
                  </a:lnTo>
                  <a:lnTo>
                    <a:pt x="8" y="2"/>
                  </a:lnTo>
                  <a:lnTo>
                    <a:pt x="6" y="5"/>
                  </a:lnTo>
                  <a:lnTo>
                    <a:pt x="4" y="7"/>
                  </a:lnTo>
                  <a:lnTo>
                    <a:pt x="2" y="9"/>
                  </a:lnTo>
                  <a:lnTo>
                    <a:pt x="2" y="13"/>
                  </a:lnTo>
                  <a:lnTo>
                    <a:pt x="0" y="15"/>
                  </a:lnTo>
                  <a:lnTo>
                    <a:pt x="0" y="18"/>
                  </a:lnTo>
                  <a:lnTo>
                    <a:pt x="0" y="20"/>
                  </a:lnTo>
                  <a:lnTo>
                    <a:pt x="0" y="22"/>
                  </a:lnTo>
                  <a:lnTo>
                    <a:pt x="0" y="24"/>
                  </a:lnTo>
                  <a:lnTo>
                    <a:pt x="0" y="26"/>
                  </a:lnTo>
                  <a:lnTo>
                    <a:pt x="0" y="28"/>
                  </a:lnTo>
                  <a:lnTo>
                    <a:pt x="0" y="31"/>
                  </a:lnTo>
                  <a:lnTo>
                    <a:pt x="0" y="33"/>
                  </a:lnTo>
                  <a:lnTo>
                    <a:pt x="0" y="35"/>
                  </a:lnTo>
                  <a:close/>
                </a:path>
              </a:pathLst>
            </a:custGeom>
            <a:solidFill>
              <a:srgbClr val="FCEF00"/>
            </a:solidFill>
            <a:ln w="9525">
              <a:noFill/>
              <a:round/>
              <a:headEnd/>
              <a:tailEnd/>
            </a:ln>
          </p:spPr>
          <p:txBody>
            <a:bodyPr/>
            <a:lstStyle/>
            <a:p>
              <a:endParaRPr lang="en-US"/>
            </a:p>
          </p:txBody>
        </p:sp>
        <p:sp>
          <p:nvSpPr>
            <p:cNvPr id="66" name="Freeform 61"/>
            <p:cNvSpPr>
              <a:spLocks/>
            </p:cNvSpPr>
            <p:nvPr/>
          </p:nvSpPr>
          <p:spPr bwMode="auto">
            <a:xfrm>
              <a:off x="3701" y="1563"/>
              <a:ext cx="25" cy="45"/>
            </a:xfrm>
            <a:custGeom>
              <a:avLst/>
              <a:gdLst>
                <a:gd name="T0" fmla="*/ 0 w 25"/>
                <a:gd name="T1" fmla="*/ 43 h 45"/>
                <a:gd name="T2" fmla="*/ 0 w 25"/>
                <a:gd name="T3" fmla="*/ 43 h 45"/>
                <a:gd name="T4" fmla="*/ 0 w 25"/>
                <a:gd name="T5" fmla="*/ 43 h 45"/>
                <a:gd name="T6" fmla="*/ 0 w 25"/>
                <a:gd name="T7" fmla="*/ 45 h 45"/>
                <a:gd name="T8" fmla="*/ 0 w 25"/>
                <a:gd name="T9" fmla="*/ 45 h 45"/>
                <a:gd name="T10" fmla="*/ 0 w 25"/>
                <a:gd name="T11" fmla="*/ 45 h 45"/>
                <a:gd name="T12" fmla="*/ 0 w 25"/>
                <a:gd name="T13" fmla="*/ 45 h 45"/>
                <a:gd name="T14" fmla="*/ 3 w 25"/>
                <a:gd name="T15" fmla="*/ 43 h 45"/>
                <a:gd name="T16" fmla="*/ 7 w 25"/>
                <a:gd name="T17" fmla="*/ 41 h 45"/>
                <a:gd name="T18" fmla="*/ 11 w 25"/>
                <a:gd name="T19" fmla="*/ 37 h 45"/>
                <a:gd name="T20" fmla="*/ 15 w 25"/>
                <a:gd name="T21" fmla="*/ 34 h 45"/>
                <a:gd name="T22" fmla="*/ 19 w 25"/>
                <a:gd name="T23" fmla="*/ 32 h 45"/>
                <a:gd name="T24" fmla="*/ 21 w 25"/>
                <a:gd name="T25" fmla="*/ 28 h 45"/>
                <a:gd name="T26" fmla="*/ 23 w 25"/>
                <a:gd name="T27" fmla="*/ 24 h 45"/>
                <a:gd name="T28" fmla="*/ 25 w 25"/>
                <a:gd name="T29" fmla="*/ 19 h 45"/>
                <a:gd name="T30" fmla="*/ 25 w 25"/>
                <a:gd name="T31" fmla="*/ 17 h 45"/>
                <a:gd name="T32" fmla="*/ 25 w 25"/>
                <a:gd name="T33" fmla="*/ 13 h 45"/>
                <a:gd name="T34" fmla="*/ 25 w 25"/>
                <a:gd name="T35" fmla="*/ 11 h 45"/>
                <a:gd name="T36" fmla="*/ 23 w 25"/>
                <a:gd name="T37" fmla="*/ 8 h 45"/>
                <a:gd name="T38" fmla="*/ 23 w 25"/>
                <a:gd name="T39" fmla="*/ 6 h 45"/>
                <a:gd name="T40" fmla="*/ 23 w 25"/>
                <a:gd name="T41" fmla="*/ 4 h 45"/>
                <a:gd name="T42" fmla="*/ 21 w 25"/>
                <a:gd name="T43" fmla="*/ 2 h 45"/>
                <a:gd name="T44" fmla="*/ 19 w 25"/>
                <a:gd name="T45" fmla="*/ 0 h 45"/>
                <a:gd name="T46" fmla="*/ 15 w 25"/>
                <a:gd name="T47" fmla="*/ 4 h 45"/>
                <a:gd name="T48" fmla="*/ 13 w 25"/>
                <a:gd name="T49" fmla="*/ 8 h 45"/>
                <a:gd name="T50" fmla="*/ 9 w 25"/>
                <a:gd name="T51" fmla="*/ 11 h 45"/>
                <a:gd name="T52" fmla="*/ 5 w 25"/>
                <a:gd name="T53" fmla="*/ 17 h 45"/>
                <a:gd name="T54" fmla="*/ 3 w 25"/>
                <a:gd name="T55" fmla="*/ 22 h 45"/>
                <a:gd name="T56" fmla="*/ 2 w 25"/>
                <a:gd name="T57" fmla="*/ 26 h 45"/>
                <a:gd name="T58" fmla="*/ 0 w 25"/>
                <a:gd name="T59" fmla="*/ 32 h 45"/>
                <a:gd name="T60" fmla="*/ 0 w 25"/>
                <a:gd name="T61" fmla="*/ 37 h 45"/>
                <a:gd name="T62" fmla="*/ 0 w 25"/>
                <a:gd name="T63" fmla="*/ 37 h 45"/>
                <a:gd name="T64" fmla="*/ 0 w 25"/>
                <a:gd name="T65" fmla="*/ 39 h 45"/>
                <a:gd name="T66" fmla="*/ 0 w 25"/>
                <a:gd name="T67" fmla="*/ 39 h 45"/>
                <a:gd name="T68" fmla="*/ 0 w 25"/>
                <a:gd name="T69" fmla="*/ 41 h 45"/>
                <a:gd name="T70" fmla="*/ 0 w 25"/>
                <a:gd name="T71" fmla="*/ 41 h 45"/>
                <a:gd name="T72" fmla="*/ 0 w 25"/>
                <a:gd name="T73" fmla="*/ 41 h 45"/>
                <a:gd name="T74" fmla="*/ 0 w 25"/>
                <a:gd name="T75" fmla="*/ 43 h 45"/>
                <a:gd name="T76" fmla="*/ 0 w 25"/>
                <a:gd name="T77" fmla="*/ 43 h 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
                <a:gd name="T118" fmla="*/ 0 h 45"/>
                <a:gd name="T119" fmla="*/ 25 w 25"/>
                <a:gd name="T120" fmla="*/ 45 h 4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 h="45">
                  <a:moveTo>
                    <a:pt x="0" y="43"/>
                  </a:moveTo>
                  <a:lnTo>
                    <a:pt x="0" y="43"/>
                  </a:lnTo>
                  <a:lnTo>
                    <a:pt x="0" y="45"/>
                  </a:lnTo>
                  <a:lnTo>
                    <a:pt x="3" y="43"/>
                  </a:lnTo>
                  <a:lnTo>
                    <a:pt x="7" y="41"/>
                  </a:lnTo>
                  <a:lnTo>
                    <a:pt x="11" y="37"/>
                  </a:lnTo>
                  <a:lnTo>
                    <a:pt x="15" y="34"/>
                  </a:lnTo>
                  <a:lnTo>
                    <a:pt x="19" y="32"/>
                  </a:lnTo>
                  <a:lnTo>
                    <a:pt x="21" y="28"/>
                  </a:lnTo>
                  <a:lnTo>
                    <a:pt x="23" y="24"/>
                  </a:lnTo>
                  <a:lnTo>
                    <a:pt x="25" y="19"/>
                  </a:lnTo>
                  <a:lnTo>
                    <a:pt x="25" y="17"/>
                  </a:lnTo>
                  <a:lnTo>
                    <a:pt x="25" y="13"/>
                  </a:lnTo>
                  <a:lnTo>
                    <a:pt x="25" y="11"/>
                  </a:lnTo>
                  <a:lnTo>
                    <a:pt x="23" y="8"/>
                  </a:lnTo>
                  <a:lnTo>
                    <a:pt x="23" y="6"/>
                  </a:lnTo>
                  <a:lnTo>
                    <a:pt x="23" y="4"/>
                  </a:lnTo>
                  <a:lnTo>
                    <a:pt x="21" y="2"/>
                  </a:lnTo>
                  <a:lnTo>
                    <a:pt x="19" y="0"/>
                  </a:lnTo>
                  <a:lnTo>
                    <a:pt x="15" y="4"/>
                  </a:lnTo>
                  <a:lnTo>
                    <a:pt x="13" y="8"/>
                  </a:lnTo>
                  <a:lnTo>
                    <a:pt x="9" y="11"/>
                  </a:lnTo>
                  <a:lnTo>
                    <a:pt x="5" y="17"/>
                  </a:lnTo>
                  <a:lnTo>
                    <a:pt x="3" y="22"/>
                  </a:lnTo>
                  <a:lnTo>
                    <a:pt x="2" y="26"/>
                  </a:lnTo>
                  <a:lnTo>
                    <a:pt x="0" y="32"/>
                  </a:lnTo>
                  <a:lnTo>
                    <a:pt x="0" y="37"/>
                  </a:lnTo>
                  <a:lnTo>
                    <a:pt x="0" y="39"/>
                  </a:lnTo>
                  <a:lnTo>
                    <a:pt x="0" y="41"/>
                  </a:lnTo>
                  <a:lnTo>
                    <a:pt x="0" y="43"/>
                  </a:lnTo>
                  <a:close/>
                </a:path>
              </a:pathLst>
            </a:custGeom>
            <a:solidFill>
              <a:srgbClr val="FCEF00"/>
            </a:solidFill>
            <a:ln w="9525">
              <a:noFill/>
              <a:round/>
              <a:headEnd/>
              <a:tailEnd/>
            </a:ln>
          </p:spPr>
          <p:txBody>
            <a:bodyPr/>
            <a:lstStyle/>
            <a:p>
              <a:endParaRPr lang="en-US"/>
            </a:p>
          </p:txBody>
        </p:sp>
        <p:sp>
          <p:nvSpPr>
            <p:cNvPr id="67" name="Freeform 62"/>
            <p:cNvSpPr>
              <a:spLocks/>
            </p:cNvSpPr>
            <p:nvPr/>
          </p:nvSpPr>
          <p:spPr bwMode="auto">
            <a:xfrm>
              <a:off x="3647" y="1402"/>
              <a:ext cx="22" cy="46"/>
            </a:xfrm>
            <a:custGeom>
              <a:avLst/>
              <a:gdLst>
                <a:gd name="T0" fmla="*/ 0 w 22"/>
                <a:gd name="T1" fmla="*/ 28 h 46"/>
                <a:gd name="T2" fmla="*/ 8 w 22"/>
                <a:gd name="T3" fmla="*/ 46 h 46"/>
                <a:gd name="T4" fmla="*/ 10 w 22"/>
                <a:gd name="T5" fmla="*/ 46 h 46"/>
                <a:gd name="T6" fmla="*/ 10 w 22"/>
                <a:gd name="T7" fmla="*/ 46 h 46"/>
                <a:gd name="T8" fmla="*/ 10 w 22"/>
                <a:gd name="T9" fmla="*/ 46 h 46"/>
                <a:gd name="T10" fmla="*/ 10 w 22"/>
                <a:gd name="T11" fmla="*/ 46 h 46"/>
                <a:gd name="T12" fmla="*/ 10 w 22"/>
                <a:gd name="T13" fmla="*/ 46 h 46"/>
                <a:gd name="T14" fmla="*/ 12 w 22"/>
                <a:gd name="T15" fmla="*/ 46 h 46"/>
                <a:gd name="T16" fmla="*/ 12 w 22"/>
                <a:gd name="T17" fmla="*/ 46 h 46"/>
                <a:gd name="T18" fmla="*/ 12 w 22"/>
                <a:gd name="T19" fmla="*/ 45 h 46"/>
                <a:gd name="T20" fmla="*/ 14 w 22"/>
                <a:gd name="T21" fmla="*/ 43 h 46"/>
                <a:gd name="T22" fmla="*/ 16 w 22"/>
                <a:gd name="T23" fmla="*/ 39 h 46"/>
                <a:gd name="T24" fmla="*/ 18 w 22"/>
                <a:gd name="T25" fmla="*/ 37 h 46"/>
                <a:gd name="T26" fmla="*/ 18 w 22"/>
                <a:gd name="T27" fmla="*/ 33 h 46"/>
                <a:gd name="T28" fmla="*/ 20 w 22"/>
                <a:gd name="T29" fmla="*/ 30 h 46"/>
                <a:gd name="T30" fmla="*/ 20 w 22"/>
                <a:gd name="T31" fmla="*/ 26 h 46"/>
                <a:gd name="T32" fmla="*/ 22 w 22"/>
                <a:gd name="T33" fmla="*/ 22 h 46"/>
                <a:gd name="T34" fmla="*/ 20 w 22"/>
                <a:gd name="T35" fmla="*/ 17 h 46"/>
                <a:gd name="T36" fmla="*/ 20 w 22"/>
                <a:gd name="T37" fmla="*/ 15 h 46"/>
                <a:gd name="T38" fmla="*/ 18 w 22"/>
                <a:gd name="T39" fmla="*/ 11 h 46"/>
                <a:gd name="T40" fmla="*/ 16 w 22"/>
                <a:gd name="T41" fmla="*/ 9 h 46"/>
                <a:gd name="T42" fmla="*/ 16 w 22"/>
                <a:gd name="T43" fmla="*/ 8 h 46"/>
                <a:gd name="T44" fmla="*/ 14 w 22"/>
                <a:gd name="T45" fmla="*/ 4 h 46"/>
                <a:gd name="T46" fmla="*/ 12 w 22"/>
                <a:gd name="T47" fmla="*/ 2 h 46"/>
                <a:gd name="T48" fmla="*/ 10 w 22"/>
                <a:gd name="T49" fmla="*/ 2 h 46"/>
                <a:gd name="T50" fmla="*/ 6 w 22"/>
                <a:gd name="T51" fmla="*/ 0 h 46"/>
                <a:gd name="T52" fmla="*/ 6 w 22"/>
                <a:gd name="T53" fmla="*/ 0 h 46"/>
                <a:gd name="T54" fmla="*/ 6 w 22"/>
                <a:gd name="T55" fmla="*/ 0 h 46"/>
                <a:gd name="T56" fmla="*/ 4 w 22"/>
                <a:gd name="T57" fmla="*/ 0 h 46"/>
                <a:gd name="T58" fmla="*/ 4 w 22"/>
                <a:gd name="T59" fmla="*/ 0 h 46"/>
                <a:gd name="T60" fmla="*/ 4 w 22"/>
                <a:gd name="T61" fmla="*/ 0 h 46"/>
                <a:gd name="T62" fmla="*/ 4 w 22"/>
                <a:gd name="T63" fmla="*/ 0 h 46"/>
                <a:gd name="T64" fmla="*/ 4 w 22"/>
                <a:gd name="T65" fmla="*/ 0 h 46"/>
                <a:gd name="T66" fmla="*/ 4 w 22"/>
                <a:gd name="T67" fmla="*/ 0 h 46"/>
                <a:gd name="T68" fmla="*/ 0 w 22"/>
                <a:gd name="T69" fmla="*/ 28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
                <a:gd name="T106" fmla="*/ 0 h 46"/>
                <a:gd name="T107" fmla="*/ 22 w 22"/>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 h="46">
                  <a:moveTo>
                    <a:pt x="0" y="28"/>
                  </a:moveTo>
                  <a:lnTo>
                    <a:pt x="8" y="46"/>
                  </a:lnTo>
                  <a:lnTo>
                    <a:pt x="10" y="46"/>
                  </a:lnTo>
                  <a:lnTo>
                    <a:pt x="12" y="46"/>
                  </a:lnTo>
                  <a:lnTo>
                    <a:pt x="12" y="45"/>
                  </a:lnTo>
                  <a:lnTo>
                    <a:pt x="14" y="43"/>
                  </a:lnTo>
                  <a:lnTo>
                    <a:pt x="16" y="39"/>
                  </a:lnTo>
                  <a:lnTo>
                    <a:pt x="18" y="37"/>
                  </a:lnTo>
                  <a:lnTo>
                    <a:pt x="18" y="33"/>
                  </a:lnTo>
                  <a:lnTo>
                    <a:pt x="20" y="30"/>
                  </a:lnTo>
                  <a:lnTo>
                    <a:pt x="20" y="26"/>
                  </a:lnTo>
                  <a:lnTo>
                    <a:pt x="22" y="22"/>
                  </a:lnTo>
                  <a:lnTo>
                    <a:pt x="20" y="17"/>
                  </a:lnTo>
                  <a:lnTo>
                    <a:pt x="20" y="15"/>
                  </a:lnTo>
                  <a:lnTo>
                    <a:pt x="18" y="11"/>
                  </a:lnTo>
                  <a:lnTo>
                    <a:pt x="16" y="9"/>
                  </a:lnTo>
                  <a:lnTo>
                    <a:pt x="16" y="8"/>
                  </a:lnTo>
                  <a:lnTo>
                    <a:pt x="14" y="4"/>
                  </a:lnTo>
                  <a:lnTo>
                    <a:pt x="12" y="2"/>
                  </a:lnTo>
                  <a:lnTo>
                    <a:pt x="10" y="2"/>
                  </a:lnTo>
                  <a:lnTo>
                    <a:pt x="6" y="0"/>
                  </a:lnTo>
                  <a:lnTo>
                    <a:pt x="4" y="0"/>
                  </a:lnTo>
                  <a:lnTo>
                    <a:pt x="0" y="28"/>
                  </a:lnTo>
                  <a:close/>
                </a:path>
              </a:pathLst>
            </a:custGeom>
            <a:solidFill>
              <a:srgbClr val="FCEF00"/>
            </a:solidFill>
            <a:ln w="9525">
              <a:noFill/>
              <a:round/>
              <a:headEnd/>
              <a:tailEnd/>
            </a:ln>
          </p:spPr>
          <p:txBody>
            <a:bodyPr/>
            <a:lstStyle/>
            <a:p>
              <a:endParaRPr lang="en-US"/>
            </a:p>
          </p:txBody>
        </p:sp>
        <p:sp>
          <p:nvSpPr>
            <p:cNvPr id="68" name="Freeform 63"/>
            <p:cNvSpPr>
              <a:spLocks/>
            </p:cNvSpPr>
            <p:nvPr/>
          </p:nvSpPr>
          <p:spPr bwMode="auto">
            <a:xfrm>
              <a:off x="3691" y="1519"/>
              <a:ext cx="27" cy="52"/>
            </a:xfrm>
            <a:custGeom>
              <a:avLst/>
              <a:gdLst>
                <a:gd name="T0" fmla="*/ 0 w 27"/>
                <a:gd name="T1" fmla="*/ 41 h 52"/>
                <a:gd name="T2" fmla="*/ 6 w 27"/>
                <a:gd name="T3" fmla="*/ 52 h 52"/>
                <a:gd name="T4" fmla="*/ 12 w 27"/>
                <a:gd name="T5" fmla="*/ 46 h 52"/>
                <a:gd name="T6" fmla="*/ 15 w 27"/>
                <a:gd name="T7" fmla="*/ 41 h 52"/>
                <a:gd name="T8" fmla="*/ 21 w 27"/>
                <a:gd name="T9" fmla="*/ 35 h 52"/>
                <a:gd name="T10" fmla="*/ 23 w 27"/>
                <a:gd name="T11" fmla="*/ 29 h 52"/>
                <a:gd name="T12" fmla="*/ 27 w 27"/>
                <a:gd name="T13" fmla="*/ 22 h 52"/>
                <a:gd name="T14" fmla="*/ 27 w 27"/>
                <a:gd name="T15" fmla="*/ 16 h 52"/>
                <a:gd name="T16" fmla="*/ 27 w 27"/>
                <a:gd name="T17" fmla="*/ 9 h 52"/>
                <a:gd name="T18" fmla="*/ 25 w 27"/>
                <a:gd name="T19" fmla="*/ 0 h 52"/>
                <a:gd name="T20" fmla="*/ 23 w 27"/>
                <a:gd name="T21" fmla="*/ 2 h 52"/>
                <a:gd name="T22" fmla="*/ 19 w 27"/>
                <a:gd name="T23" fmla="*/ 4 h 52"/>
                <a:gd name="T24" fmla="*/ 17 w 27"/>
                <a:gd name="T25" fmla="*/ 5 h 52"/>
                <a:gd name="T26" fmla="*/ 15 w 27"/>
                <a:gd name="T27" fmla="*/ 9 h 52"/>
                <a:gd name="T28" fmla="*/ 12 w 27"/>
                <a:gd name="T29" fmla="*/ 13 h 52"/>
                <a:gd name="T30" fmla="*/ 10 w 27"/>
                <a:gd name="T31" fmla="*/ 16 h 52"/>
                <a:gd name="T32" fmla="*/ 6 w 27"/>
                <a:gd name="T33" fmla="*/ 18 h 52"/>
                <a:gd name="T34" fmla="*/ 2 w 27"/>
                <a:gd name="T35" fmla="*/ 20 h 52"/>
                <a:gd name="T36" fmla="*/ 2 w 27"/>
                <a:gd name="T37" fmla="*/ 24 h 52"/>
                <a:gd name="T38" fmla="*/ 0 w 27"/>
                <a:gd name="T39" fmla="*/ 26 h 52"/>
                <a:gd name="T40" fmla="*/ 0 w 27"/>
                <a:gd name="T41" fmla="*/ 28 h 52"/>
                <a:gd name="T42" fmla="*/ 0 w 27"/>
                <a:gd name="T43" fmla="*/ 31 h 52"/>
                <a:gd name="T44" fmla="*/ 0 w 27"/>
                <a:gd name="T45" fmla="*/ 33 h 52"/>
                <a:gd name="T46" fmla="*/ 0 w 27"/>
                <a:gd name="T47" fmla="*/ 35 h 52"/>
                <a:gd name="T48" fmla="*/ 0 w 27"/>
                <a:gd name="T49" fmla="*/ 37 h 52"/>
                <a:gd name="T50" fmla="*/ 0 w 27"/>
                <a:gd name="T51" fmla="*/ 41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
                <a:gd name="T79" fmla="*/ 0 h 52"/>
                <a:gd name="T80" fmla="*/ 27 w 27"/>
                <a:gd name="T81" fmla="*/ 52 h 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 h="52">
                  <a:moveTo>
                    <a:pt x="0" y="41"/>
                  </a:moveTo>
                  <a:lnTo>
                    <a:pt x="6" y="52"/>
                  </a:lnTo>
                  <a:lnTo>
                    <a:pt x="12" y="46"/>
                  </a:lnTo>
                  <a:lnTo>
                    <a:pt x="15" y="41"/>
                  </a:lnTo>
                  <a:lnTo>
                    <a:pt x="21" y="35"/>
                  </a:lnTo>
                  <a:lnTo>
                    <a:pt x="23" y="29"/>
                  </a:lnTo>
                  <a:lnTo>
                    <a:pt x="27" y="22"/>
                  </a:lnTo>
                  <a:lnTo>
                    <a:pt x="27" y="16"/>
                  </a:lnTo>
                  <a:lnTo>
                    <a:pt x="27" y="9"/>
                  </a:lnTo>
                  <a:lnTo>
                    <a:pt x="25" y="0"/>
                  </a:lnTo>
                  <a:lnTo>
                    <a:pt x="23" y="2"/>
                  </a:lnTo>
                  <a:lnTo>
                    <a:pt x="19" y="4"/>
                  </a:lnTo>
                  <a:lnTo>
                    <a:pt x="17" y="5"/>
                  </a:lnTo>
                  <a:lnTo>
                    <a:pt x="15" y="9"/>
                  </a:lnTo>
                  <a:lnTo>
                    <a:pt x="12" y="13"/>
                  </a:lnTo>
                  <a:lnTo>
                    <a:pt x="10" y="16"/>
                  </a:lnTo>
                  <a:lnTo>
                    <a:pt x="6" y="18"/>
                  </a:lnTo>
                  <a:lnTo>
                    <a:pt x="2" y="20"/>
                  </a:lnTo>
                  <a:lnTo>
                    <a:pt x="2" y="24"/>
                  </a:lnTo>
                  <a:lnTo>
                    <a:pt x="0" y="26"/>
                  </a:lnTo>
                  <a:lnTo>
                    <a:pt x="0" y="28"/>
                  </a:lnTo>
                  <a:lnTo>
                    <a:pt x="0" y="31"/>
                  </a:lnTo>
                  <a:lnTo>
                    <a:pt x="0" y="33"/>
                  </a:lnTo>
                  <a:lnTo>
                    <a:pt x="0" y="35"/>
                  </a:lnTo>
                  <a:lnTo>
                    <a:pt x="0" y="37"/>
                  </a:lnTo>
                  <a:lnTo>
                    <a:pt x="0" y="41"/>
                  </a:lnTo>
                  <a:close/>
                </a:path>
              </a:pathLst>
            </a:custGeom>
            <a:solidFill>
              <a:srgbClr val="FCEF00"/>
            </a:solidFill>
            <a:ln w="9525">
              <a:noFill/>
              <a:round/>
              <a:headEnd/>
              <a:tailEnd/>
            </a:ln>
          </p:spPr>
          <p:txBody>
            <a:bodyPr/>
            <a:lstStyle/>
            <a:p>
              <a:endParaRPr lang="en-US"/>
            </a:p>
          </p:txBody>
        </p:sp>
        <p:sp>
          <p:nvSpPr>
            <p:cNvPr id="69" name="Freeform 64"/>
            <p:cNvSpPr>
              <a:spLocks/>
            </p:cNvSpPr>
            <p:nvPr/>
          </p:nvSpPr>
          <p:spPr bwMode="auto">
            <a:xfrm>
              <a:off x="3736" y="1691"/>
              <a:ext cx="30" cy="48"/>
            </a:xfrm>
            <a:custGeom>
              <a:avLst/>
              <a:gdLst>
                <a:gd name="T0" fmla="*/ 2 w 30"/>
                <a:gd name="T1" fmla="*/ 22 h 48"/>
                <a:gd name="T2" fmla="*/ 2 w 30"/>
                <a:gd name="T3" fmla="*/ 26 h 48"/>
                <a:gd name="T4" fmla="*/ 6 w 30"/>
                <a:gd name="T5" fmla="*/ 30 h 48"/>
                <a:gd name="T6" fmla="*/ 8 w 30"/>
                <a:gd name="T7" fmla="*/ 35 h 48"/>
                <a:gd name="T8" fmla="*/ 10 w 30"/>
                <a:gd name="T9" fmla="*/ 37 h 48"/>
                <a:gd name="T10" fmla="*/ 14 w 30"/>
                <a:gd name="T11" fmla="*/ 41 h 48"/>
                <a:gd name="T12" fmla="*/ 18 w 30"/>
                <a:gd name="T13" fmla="*/ 44 h 48"/>
                <a:gd name="T14" fmla="*/ 22 w 30"/>
                <a:gd name="T15" fmla="*/ 46 h 48"/>
                <a:gd name="T16" fmla="*/ 26 w 30"/>
                <a:gd name="T17" fmla="*/ 46 h 48"/>
                <a:gd name="T18" fmla="*/ 26 w 30"/>
                <a:gd name="T19" fmla="*/ 46 h 48"/>
                <a:gd name="T20" fmla="*/ 26 w 30"/>
                <a:gd name="T21" fmla="*/ 48 h 48"/>
                <a:gd name="T22" fmla="*/ 28 w 30"/>
                <a:gd name="T23" fmla="*/ 48 h 48"/>
                <a:gd name="T24" fmla="*/ 28 w 30"/>
                <a:gd name="T25" fmla="*/ 48 h 48"/>
                <a:gd name="T26" fmla="*/ 28 w 30"/>
                <a:gd name="T27" fmla="*/ 48 h 48"/>
                <a:gd name="T28" fmla="*/ 28 w 30"/>
                <a:gd name="T29" fmla="*/ 48 h 48"/>
                <a:gd name="T30" fmla="*/ 28 w 30"/>
                <a:gd name="T31" fmla="*/ 48 h 48"/>
                <a:gd name="T32" fmla="*/ 28 w 30"/>
                <a:gd name="T33" fmla="*/ 48 h 48"/>
                <a:gd name="T34" fmla="*/ 30 w 30"/>
                <a:gd name="T35" fmla="*/ 46 h 48"/>
                <a:gd name="T36" fmla="*/ 30 w 30"/>
                <a:gd name="T37" fmla="*/ 44 h 48"/>
                <a:gd name="T38" fmla="*/ 28 w 30"/>
                <a:gd name="T39" fmla="*/ 43 h 48"/>
                <a:gd name="T40" fmla="*/ 28 w 30"/>
                <a:gd name="T41" fmla="*/ 41 h 48"/>
                <a:gd name="T42" fmla="*/ 28 w 30"/>
                <a:gd name="T43" fmla="*/ 39 h 48"/>
                <a:gd name="T44" fmla="*/ 28 w 30"/>
                <a:gd name="T45" fmla="*/ 37 h 48"/>
                <a:gd name="T46" fmla="*/ 28 w 30"/>
                <a:gd name="T47" fmla="*/ 33 h 48"/>
                <a:gd name="T48" fmla="*/ 28 w 30"/>
                <a:gd name="T49" fmla="*/ 31 h 48"/>
                <a:gd name="T50" fmla="*/ 28 w 30"/>
                <a:gd name="T51" fmla="*/ 26 h 48"/>
                <a:gd name="T52" fmla="*/ 26 w 30"/>
                <a:gd name="T53" fmla="*/ 22 h 48"/>
                <a:gd name="T54" fmla="*/ 24 w 30"/>
                <a:gd name="T55" fmla="*/ 17 h 48"/>
                <a:gd name="T56" fmla="*/ 20 w 30"/>
                <a:gd name="T57" fmla="*/ 13 h 48"/>
                <a:gd name="T58" fmla="*/ 16 w 30"/>
                <a:gd name="T59" fmla="*/ 9 h 48"/>
                <a:gd name="T60" fmla="*/ 14 w 30"/>
                <a:gd name="T61" fmla="*/ 6 h 48"/>
                <a:gd name="T62" fmla="*/ 10 w 30"/>
                <a:gd name="T63" fmla="*/ 4 h 48"/>
                <a:gd name="T64" fmla="*/ 6 w 30"/>
                <a:gd name="T65" fmla="*/ 0 h 48"/>
                <a:gd name="T66" fmla="*/ 4 w 30"/>
                <a:gd name="T67" fmla="*/ 4 h 48"/>
                <a:gd name="T68" fmla="*/ 2 w 30"/>
                <a:gd name="T69" fmla="*/ 6 h 48"/>
                <a:gd name="T70" fmla="*/ 0 w 30"/>
                <a:gd name="T71" fmla="*/ 7 h 48"/>
                <a:gd name="T72" fmla="*/ 0 w 30"/>
                <a:gd name="T73" fmla="*/ 11 h 48"/>
                <a:gd name="T74" fmla="*/ 0 w 30"/>
                <a:gd name="T75" fmla="*/ 13 h 48"/>
                <a:gd name="T76" fmla="*/ 0 w 30"/>
                <a:gd name="T77" fmla="*/ 17 h 48"/>
                <a:gd name="T78" fmla="*/ 2 w 30"/>
                <a:gd name="T79" fmla="*/ 19 h 48"/>
                <a:gd name="T80" fmla="*/ 2 w 30"/>
                <a:gd name="T81" fmla="*/ 22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
                <a:gd name="T124" fmla="*/ 0 h 48"/>
                <a:gd name="T125" fmla="*/ 30 w 30"/>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 h="48">
                  <a:moveTo>
                    <a:pt x="2" y="22"/>
                  </a:moveTo>
                  <a:lnTo>
                    <a:pt x="2" y="26"/>
                  </a:lnTo>
                  <a:lnTo>
                    <a:pt x="6" y="30"/>
                  </a:lnTo>
                  <a:lnTo>
                    <a:pt x="8" y="35"/>
                  </a:lnTo>
                  <a:lnTo>
                    <a:pt x="10" y="37"/>
                  </a:lnTo>
                  <a:lnTo>
                    <a:pt x="14" y="41"/>
                  </a:lnTo>
                  <a:lnTo>
                    <a:pt x="18" y="44"/>
                  </a:lnTo>
                  <a:lnTo>
                    <a:pt x="22" y="46"/>
                  </a:lnTo>
                  <a:lnTo>
                    <a:pt x="26" y="46"/>
                  </a:lnTo>
                  <a:lnTo>
                    <a:pt x="26" y="48"/>
                  </a:lnTo>
                  <a:lnTo>
                    <a:pt x="28" y="48"/>
                  </a:lnTo>
                  <a:lnTo>
                    <a:pt x="30" y="46"/>
                  </a:lnTo>
                  <a:lnTo>
                    <a:pt x="30" y="44"/>
                  </a:lnTo>
                  <a:lnTo>
                    <a:pt x="28" y="43"/>
                  </a:lnTo>
                  <a:lnTo>
                    <a:pt x="28" y="41"/>
                  </a:lnTo>
                  <a:lnTo>
                    <a:pt x="28" y="39"/>
                  </a:lnTo>
                  <a:lnTo>
                    <a:pt x="28" y="37"/>
                  </a:lnTo>
                  <a:lnTo>
                    <a:pt x="28" y="33"/>
                  </a:lnTo>
                  <a:lnTo>
                    <a:pt x="28" y="31"/>
                  </a:lnTo>
                  <a:lnTo>
                    <a:pt x="28" y="26"/>
                  </a:lnTo>
                  <a:lnTo>
                    <a:pt x="26" y="22"/>
                  </a:lnTo>
                  <a:lnTo>
                    <a:pt x="24" y="17"/>
                  </a:lnTo>
                  <a:lnTo>
                    <a:pt x="20" y="13"/>
                  </a:lnTo>
                  <a:lnTo>
                    <a:pt x="16" y="9"/>
                  </a:lnTo>
                  <a:lnTo>
                    <a:pt x="14" y="6"/>
                  </a:lnTo>
                  <a:lnTo>
                    <a:pt x="10" y="4"/>
                  </a:lnTo>
                  <a:lnTo>
                    <a:pt x="6" y="0"/>
                  </a:lnTo>
                  <a:lnTo>
                    <a:pt x="4" y="4"/>
                  </a:lnTo>
                  <a:lnTo>
                    <a:pt x="2" y="6"/>
                  </a:lnTo>
                  <a:lnTo>
                    <a:pt x="0" y="7"/>
                  </a:lnTo>
                  <a:lnTo>
                    <a:pt x="0" y="11"/>
                  </a:lnTo>
                  <a:lnTo>
                    <a:pt x="0" y="13"/>
                  </a:lnTo>
                  <a:lnTo>
                    <a:pt x="0" y="17"/>
                  </a:lnTo>
                  <a:lnTo>
                    <a:pt x="2" y="19"/>
                  </a:lnTo>
                  <a:lnTo>
                    <a:pt x="2" y="22"/>
                  </a:lnTo>
                  <a:close/>
                </a:path>
              </a:pathLst>
            </a:custGeom>
            <a:solidFill>
              <a:srgbClr val="FCEF00"/>
            </a:solidFill>
            <a:ln w="9525">
              <a:noFill/>
              <a:round/>
              <a:headEnd/>
              <a:tailEnd/>
            </a:ln>
          </p:spPr>
          <p:txBody>
            <a:bodyPr/>
            <a:lstStyle/>
            <a:p>
              <a:endParaRPr lang="en-US"/>
            </a:p>
          </p:txBody>
        </p:sp>
        <p:sp>
          <p:nvSpPr>
            <p:cNvPr id="70" name="Freeform 65"/>
            <p:cNvSpPr>
              <a:spLocks/>
            </p:cNvSpPr>
            <p:nvPr/>
          </p:nvSpPr>
          <p:spPr bwMode="auto">
            <a:xfrm>
              <a:off x="3681" y="1471"/>
              <a:ext cx="29" cy="57"/>
            </a:xfrm>
            <a:custGeom>
              <a:avLst/>
              <a:gdLst>
                <a:gd name="T0" fmla="*/ 0 w 29"/>
                <a:gd name="T1" fmla="*/ 52 h 57"/>
                <a:gd name="T2" fmla="*/ 2 w 29"/>
                <a:gd name="T3" fmla="*/ 52 h 57"/>
                <a:gd name="T4" fmla="*/ 2 w 29"/>
                <a:gd name="T5" fmla="*/ 53 h 57"/>
                <a:gd name="T6" fmla="*/ 2 w 29"/>
                <a:gd name="T7" fmla="*/ 53 h 57"/>
                <a:gd name="T8" fmla="*/ 2 w 29"/>
                <a:gd name="T9" fmla="*/ 55 h 57"/>
                <a:gd name="T10" fmla="*/ 4 w 29"/>
                <a:gd name="T11" fmla="*/ 55 h 57"/>
                <a:gd name="T12" fmla="*/ 4 w 29"/>
                <a:gd name="T13" fmla="*/ 57 h 57"/>
                <a:gd name="T14" fmla="*/ 6 w 29"/>
                <a:gd name="T15" fmla="*/ 57 h 57"/>
                <a:gd name="T16" fmla="*/ 6 w 29"/>
                <a:gd name="T17" fmla="*/ 57 h 57"/>
                <a:gd name="T18" fmla="*/ 10 w 29"/>
                <a:gd name="T19" fmla="*/ 55 h 57"/>
                <a:gd name="T20" fmla="*/ 14 w 29"/>
                <a:gd name="T21" fmla="*/ 53 h 57"/>
                <a:gd name="T22" fmla="*/ 16 w 29"/>
                <a:gd name="T23" fmla="*/ 50 h 57"/>
                <a:gd name="T24" fmla="*/ 20 w 29"/>
                <a:gd name="T25" fmla="*/ 48 h 57"/>
                <a:gd name="T26" fmla="*/ 23 w 29"/>
                <a:gd name="T27" fmla="*/ 44 h 57"/>
                <a:gd name="T28" fmla="*/ 25 w 29"/>
                <a:gd name="T29" fmla="*/ 40 h 57"/>
                <a:gd name="T30" fmla="*/ 27 w 29"/>
                <a:gd name="T31" fmla="*/ 37 h 57"/>
                <a:gd name="T32" fmla="*/ 27 w 29"/>
                <a:gd name="T33" fmla="*/ 31 h 57"/>
                <a:gd name="T34" fmla="*/ 29 w 29"/>
                <a:gd name="T35" fmla="*/ 27 h 57"/>
                <a:gd name="T36" fmla="*/ 29 w 29"/>
                <a:gd name="T37" fmla="*/ 24 h 57"/>
                <a:gd name="T38" fmla="*/ 29 w 29"/>
                <a:gd name="T39" fmla="*/ 20 h 57"/>
                <a:gd name="T40" fmla="*/ 29 w 29"/>
                <a:gd name="T41" fmla="*/ 16 h 57"/>
                <a:gd name="T42" fmla="*/ 27 w 29"/>
                <a:gd name="T43" fmla="*/ 13 h 57"/>
                <a:gd name="T44" fmla="*/ 27 w 29"/>
                <a:gd name="T45" fmla="*/ 9 h 57"/>
                <a:gd name="T46" fmla="*/ 25 w 29"/>
                <a:gd name="T47" fmla="*/ 5 h 57"/>
                <a:gd name="T48" fmla="*/ 23 w 29"/>
                <a:gd name="T49" fmla="*/ 2 h 57"/>
                <a:gd name="T50" fmla="*/ 23 w 29"/>
                <a:gd name="T51" fmla="*/ 2 h 57"/>
                <a:gd name="T52" fmla="*/ 22 w 29"/>
                <a:gd name="T53" fmla="*/ 2 h 57"/>
                <a:gd name="T54" fmla="*/ 22 w 29"/>
                <a:gd name="T55" fmla="*/ 2 h 57"/>
                <a:gd name="T56" fmla="*/ 22 w 29"/>
                <a:gd name="T57" fmla="*/ 2 h 57"/>
                <a:gd name="T58" fmla="*/ 22 w 29"/>
                <a:gd name="T59" fmla="*/ 0 h 57"/>
                <a:gd name="T60" fmla="*/ 22 w 29"/>
                <a:gd name="T61" fmla="*/ 0 h 57"/>
                <a:gd name="T62" fmla="*/ 22 w 29"/>
                <a:gd name="T63" fmla="*/ 0 h 57"/>
                <a:gd name="T64" fmla="*/ 22 w 29"/>
                <a:gd name="T65" fmla="*/ 0 h 57"/>
                <a:gd name="T66" fmla="*/ 16 w 29"/>
                <a:gd name="T67" fmla="*/ 5 h 57"/>
                <a:gd name="T68" fmla="*/ 12 w 29"/>
                <a:gd name="T69" fmla="*/ 11 h 57"/>
                <a:gd name="T70" fmla="*/ 8 w 29"/>
                <a:gd name="T71" fmla="*/ 16 h 57"/>
                <a:gd name="T72" fmla="*/ 4 w 29"/>
                <a:gd name="T73" fmla="*/ 24 h 57"/>
                <a:gd name="T74" fmla="*/ 2 w 29"/>
                <a:gd name="T75" fmla="*/ 29 h 57"/>
                <a:gd name="T76" fmla="*/ 0 w 29"/>
                <a:gd name="T77" fmla="*/ 37 h 57"/>
                <a:gd name="T78" fmla="*/ 0 w 29"/>
                <a:gd name="T79" fmla="*/ 44 h 57"/>
                <a:gd name="T80" fmla="*/ 0 w 29"/>
                <a:gd name="T81" fmla="*/ 52 h 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
                <a:gd name="T124" fmla="*/ 0 h 57"/>
                <a:gd name="T125" fmla="*/ 29 w 29"/>
                <a:gd name="T126" fmla="*/ 57 h 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 h="57">
                  <a:moveTo>
                    <a:pt x="0" y="52"/>
                  </a:moveTo>
                  <a:lnTo>
                    <a:pt x="2" y="52"/>
                  </a:lnTo>
                  <a:lnTo>
                    <a:pt x="2" y="53"/>
                  </a:lnTo>
                  <a:lnTo>
                    <a:pt x="2" y="55"/>
                  </a:lnTo>
                  <a:lnTo>
                    <a:pt x="4" y="55"/>
                  </a:lnTo>
                  <a:lnTo>
                    <a:pt x="4" y="57"/>
                  </a:lnTo>
                  <a:lnTo>
                    <a:pt x="6" y="57"/>
                  </a:lnTo>
                  <a:lnTo>
                    <a:pt x="10" y="55"/>
                  </a:lnTo>
                  <a:lnTo>
                    <a:pt x="14" y="53"/>
                  </a:lnTo>
                  <a:lnTo>
                    <a:pt x="16" y="50"/>
                  </a:lnTo>
                  <a:lnTo>
                    <a:pt x="20" y="48"/>
                  </a:lnTo>
                  <a:lnTo>
                    <a:pt x="23" y="44"/>
                  </a:lnTo>
                  <a:lnTo>
                    <a:pt x="25" y="40"/>
                  </a:lnTo>
                  <a:lnTo>
                    <a:pt x="27" y="37"/>
                  </a:lnTo>
                  <a:lnTo>
                    <a:pt x="27" y="31"/>
                  </a:lnTo>
                  <a:lnTo>
                    <a:pt x="29" y="27"/>
                  </a:lnTo>
                  <a:lnTo>
                    <a:pt x="29" y="24"/>
                  </a:lnTo>
                  <a:lnTo>
                    <a:pt x="29" y="20"/>
                  </a:lnTo>
                  <a:lnTo>
                    <a:pt x="29" y="16"/>
                  </a:lnTo>
                  <a:lnTo>
                    <a:pt x="27" y="13"/>
                  </a:lnTo>
                  <a:lnTo>
                    <a:pt x="27" y="9"/>
                  </a:lnTo>
                  <a:lnTo>
                    <a:pt x="25" y="5"/>
                  </a:lnTo>
                  <a:lnTo>
                    <a:pt x="23" y="2"/>
                  </a:lnTo>
                  <a:lnTo>
                    <a:pt x="22" y="2"/>
                  </a:lnTo>
                  <a:lnTo>
                    <a:pt x="22" y="0"/>
                  </a:lnTo>
                  <a:lnTo>
                    <a:pt x="16" y="5"/>
                  </a:lnTo>
                  <a:lnTo>
                    <a:pt x="12" y="11"/>
                  </a:lnTo>
                  <a:lnTo>
                    <a:pt x="8" y="16"/>
                  </a:lnTo>
                  <a:lnTo>
                    <a:pt x="4" y="24"/>
                  </a:lnTo>
                  <a:lnTo>
                    <a:pt x="2" y="29"/>
                  </a:lnTo>
                  <a:lnTo>
                    <a:pt x="0" y="37"/>
                  </a:lnTo>
                  <a:lnTo>
                    <a:pt x="0" y="44"/>
                  </a:lnTo>
                  <a:lnTo>
                    <a:pt x="0" y="52"/>
                  </a:lnTo>
                  <a:close/>
                </a:path>
              </a:pathLst>
            </a:custGeom>
            <a:solidFill>
              <a:srgbClr val="FCEF00"/>
            </a:solidFill>
            <a:ln w="9525">
              <a:noFill/>
              <a:round/>
              <a:headEnd/>
              <a:tailEnd/>
            </a:ln>
          </p:spPr>
          <p:txBody>
            <a:bodyPr/>
            <a:lstStyle/>
            <a:p>
              <a:endParaRPr lang="en-US"/>
            </a:p>
          </p:txBody>
        </p:sp>
        <p:sp>
          <p:nvSpPr>
            <p:cNvPr id="71" name="Freeform 66"/>
            <p:cNvSpPr>
              <a:spLocks/>
            </p:cNvSpPr>
            <p:nvPr/>
          </p:nvSpPr>
          <p:spPr bwMode="auto">
            <a:xfrm>
              <a:off x="3667" y="1426"/>
              <a:ext cx="28" cy="56"/>
            </a:xfrm>
            <a:custGeom>
              <a:avLst/>
              <a:gdLst>
                <a:gd name="T0" fmla="*/ 0 w 28"/>
                <a:gd name="T1" fmla="*/ 41 h 56"/>
                <a:gd name="T2" fmla="*/ 0 w 28"/>
                <a:gd name="T3" fmla="*/ 43 h 56"/>
                <a:gd name="T4" fmla="*/ 0 w 28"/>
                <a:gd name="T5" fmla="*/ 45 h 56"/>
                <a:gd name="T6" fmla="*/ 2 w 28"/>
                <a:gd name="T7" fmla="*/ 47 h 56"/>
                <a:gd name="T8" fmla="*/ 2 w 28"/>
                <a:gd name="T9" fmla="*/ 48 h 56"/>
                <a:gd name="T10" fmla="*/ 2 w 28"/>
                <a:gd name="T11" fmla="*/ 52 h 56"/>
                <a:gd name="T12" fmla="*/ 4 w 28"/>
                <a:gd name="T13" fmla="*/ 52 h 56"/>
                <a:gd name="T14" fmla="*/ 6 w 28"/>
                <a:gd name="T15" fmla="*/ 54 h 56"/>
                <a:gd name="T16" fmla="*/ 8 w 28"/>
                <a:gd name="T17" fmla="*/ 56 h 56"/>
                <a:gd name="T18" fmla="*/ 8 w 28"/>
                <a:gd name="T19" fmla="*/ 56 h 56"/>
                <a:gd name="T20" fmla="*/ 8 w 28"/>
                <a:gd name="T21" fmla="*/ 56 h 56"/>
                <a:gd name="T22" fmla="*/ 8 w 28"/>
                <a:gd name="T23" fmla="*/ 56 h 56"/>
                <a:gd name="T24" fmla="*/ 8 w 28"/>
                <a:gd name="T25" fmla="*/ 56 h 56"/>
                <a:gd name="T26" fmla="*/ 8 w 28"/>
                <a:gd name="T27" fmla="*/ 56 h 56"/>
                <a:gd name="T28" fmla="*/ 10 w 28"/>
                <a:gd name="T29" fmla="*/ 56 h 56"/>
                <a:gd name="T30" fmla="*/ 10 w 28"/>
                <a:gd name="T31" fmla="*/ 56 h 56"/>
                <a:gd name="T32" fmla="*/ 10 w 28"/>
                <a:gd name="T33" fmla="*/ 56 h 56"/>
                <a:gd name="T34" fmla="*/ 14 w 28"/>
                <a:gd name="T35" fmla="*/ 54 h 56"/>
                <a:gd name="T36" fmla="*/ 16 w 28"/>
                <a:gd name="T37" fmla="*/ 52 h 56"/>
                <a:gd name="T38" fmla="*/ 20 w 28"/>
                <a:gd name="T39" fmla="*/ 48 h 56"/>
                <a:gd name="T40" fmla="*/ 22 w 28"/>
                <a:gd name="T41" fmla="*/ 45 h 56"/>
                <a:gd name="T42" fmla="*/ 24 w 28"/>
                <a:gd name="T43" fmla="*/ 41 h 56"/>
                <a:gd name="T44" fmla="*/ 26 w 28"/>
                <a:gd name="T45" fmla="*/ 37 h 56"/>
                <a:gd name="T46" fmla="*/ 26 w 28"/>
                <a:gd name="T47" fmla="*/ 34 h 56"/>
                <a:gd name="T48" fmla="*/ 28 w 28"/>
                <a:gd name="T49" fmla="*/ 28 h 56"/>
                <a:gd name="T50" fmla="*/ 28 w 28"/>
                <a:gd name="T51" fmla="*/ 24 h 56"/>
                <a:gd name="T52" fmla="*/ 26 w 28"/>
                <a:gd name="T53" fmla="*/ 21 h 56"/>
                <a:gd name="T54" fmla="*/ 26 w 28"/>
                <a:gd name="T55" fmla="*/ 17 h 56"/>
                <a:gd name="T56" fmla="*/ 24 w 28"/>
                <a:gd name="T57" fmla="*/ 11 h 56"/>
                <a:gd name="T58" fmla="*/ 22 w 28"/>
                <a:gd name="T59" fmla="*/ 8 h 56"/>
                <a:gd name="T60" fmla="*/ 20 w 28"/>
                <a:gd name="T61" fmla="*/ 6 h 56"/>
                <a:gd name="T62" fmla="*/ 18 w 28"/>
                <a:gd name="T63" fmla="*/ 2 h 56"/>
                <a:gd name="T64" fmla="*/ 14 w 28"/>
                <a:gd name="T65" fmla="*/ 0 h 56"/>
                <a:gd name="T66" fmla="*/ 14 w 28"/>
                <a:gd name="T67" fmla="*/ 4 h 56"/>
                <a:gd name="T68" fmla="*/ 12 w 28"/>
                <a:gd name="T69" fmla="*/ 6 h 56"/>
                <a:gd name="T70" fmla="*/ 10 w 28"/>
                <a:gd name="T71" fmla="*/ 9 h 56"/>
                <a:gd name="T72" fmla="*/ 8 w 28"/>
                <a:gd name="T73" fmla="*/ 13 h 56"/>
                <a:gd name="T74" fmla="*/ 6 w 28"/>
                <a:gd name="T75" fmla="*/ 17 h 56"/>
                <a:gd name="T76" fmla="*/ 6 w 28"/>
                <a:gd name="T77" fmla="*/ 21 h 56"/>
                <a:gd name="T78" fmla="*/ 4 w 28"/>
                <a:gd name="T79" fmla="*/ 24 h 56"/>
                <a:gd name="T80" fmla="*/ 2 w 28"/>
                <a:gd name="T81" fmla="*/ 28 h 56"/>
                <a:gd name="T82" fmla="*/ 2 w 28"/>
                <a:gd name="T83" fmla="*/ 30 h 56"/>
                <a:gd name="T84" fmla="*/ 2 w 28"/>
                <a:gd name="T85" fmla="*/ 32 h 56"/>
                <a:gd name="T86" fmla="*/ 2 w 28"/>
                <a:gd name="T87" fmla="*/ 34 h 56"/>
                <a:gd name="T88" fmla="*/ 0 w 28"/>
                <a:gd name="T89" fmla="*/ 35 h 56"/>
                <a:gd name="T90" fmla="*/ 0 w 28"/>
                <a:gd name="T91" fmla="*/ 37 h 56"/>
                <a:gd name="T92" fmla="*/ 0 w 28"/>
                <a:gd name="T93" fmla="*/ 39 h 56"/>
                <a:gd name="T94" fmla="*/ 0 w 28"/>
                <a:gd name="T95" fmla="*/ 41 h 56"/>
                <a:gd name="T96" fmla="*/ 0 w 28"/>
                <a:gd name="T97" fmla="*/ 41 h 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56"/>
                <a:gd name="T149" fmla="*/ 28 w 28"/>
                <a:gd name="T150" fmla="*/ 56 h 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56">
                  <a:moveTo>
                    <a:pt x="0" y="41"/>
                  </a:moveTo>
                  <a:lnTo>
                    <a:pt x="0" y="43"/>
                  </a:lnTo>
                  <a:lnTo>
                    <a:pt x="0" y="45"/>
                  </a:lnTo>
                  <a:lnTo>
                    <a:pt x="2" y="47"/>
                  </a:lnTo>
                  <a:lnTo>
                    <a:pt x="2" y="48"/>
                  </a:lnTo>
                  <a:lnTo>
                    <a:pt x="2" y="52"/>
                  </a:lnTo>
                  <a:lnTo>
                    <a:pt x="4" y="52"/>
                  </a:lnTo>
                  <a:lnTo>
                    <a:pt x="6" y="54"/>
                  </a:lnTo>
                  <a:lnTo>
                    <a:pt x="8" y="56"/>
                  </a:lnTo>
                  <a:lnTo>
                    <a:pt x="10" y="56"/>
                  </a:lnTo>
                  <a:lnTo>
                    <a:pt x="14" y="54"/>
                  </a:lnTo>
                  <a:lnTo>
                    <a:pt x="16" y="52"/>
                  </a:lnTo>
                  <a:lnTo>
                    <a:pt x="20" y="48"/>
                  </a:lnTo>
                  <a:lnTo>
                    <a:pt x="22" y="45"/>
                  </a:lnTo>
                  <a:lnTo>
                    <a:pt x="24" y="41"/>
                  </a:lnTo>
                  <a:lnTo>
                    <a:pt x="26" y="37"/>
                  </a:lnTo>
                  <a:lnTo>
                    <a:pt x="26" y="34"/>
                  </a:lnTo>
                  <a:lnTo>
                    <a:pt x="28" y="28"/>
                  </a:lnTo>
                  <a:lnTo>
                    <a:pt x="28" y="24"/>
                  </a:lnTo>
                  <a:lnTo>
                    <a:pt x="26" y="21"/>
                  </a:lnTo>
                  <a:lnTo>
                    <a:pt x="26" y="17"/>
                  </a:lnTo>
                  <a:lnTo>
                    <a:pt x="24" y="11"/>
                  </a:lnTo>
                  <a:lnTo>
                    <a:pt x="22" y="8"/>
                  </a:lnTo>
                  <a:lnTo>
                    <a:pt x="20" y="6"/>
                  </a:lnTo>
                  <a:lnTo>
                    <a:pt x="18" y="2"/>
                  </a:lnTo>
                  <a:lnTo>
                    <a:pt x="14" y="0"/>
                  </a:lnTo>
                  <a:lnTo>
                    <a:pt x="14" y="4"/>
                  </a:lnTo>
                  <a:lnTo>
                    <a:pt x="12" y="6"/>
                  </a:lnTo>
                  <a:lnTo>
                    <a:pt x="10" y="9"/>
                  </a:lnTo>
                  <a:lnTo>
                    <a:pt x="8" y="13"/>
                  </a:lnTo>
                  <a:lnTo>
                    <a:pt x="6" y="17"/>
                  </a:lnTo>
                  <a:lnTo>
                    <a:pt x="6" y="21"/>
                  </a:lnTo>
                  <a:lnTo>
                    <a:pt x="4" y="24"/>
                  </a:lnTo>
                  <a:lnTo>
                    <a:pt x="2" y="28"/>
                  </a:lnTo>
                  <a:lnTo>
                    <a:pt x="2" y="30"/>
                  </a:lnTo>
                  <a:lnTo>
                    <a:pt x="2" y="32"/>
                  </a:lnTo>
                  <a:lnTo>
                    <a:pt x="2" y="34"/>
                  </a:lnTo>
                  <a:lnTo>
                    <a:pt x="0" y="35"/>
                  </a:lnTo>
                  <a:lnTo>
                    <a:pt x="0" y="37"/>
                  </a:lnTo>
                  <a:lnTo>
                    <a:pt x="0" y="39"/>
                  </a:lnTo>
                  <a:lnTo>
                    <a:pt x="0" y="41"/>
                  </a:lnTo>
                  <a:close/>
                </a:path>
              </a:pathLst>
            </a:custGeom>
            <a:solidFill>
              <a:srgbClr val="FCEF00"/>
            </a:solidFill>
            <a:ln w="9525">
              <a:noFill/>
              <a:round/>
              <a:headEnd/>
              <a:tailEnd/>
            </a:ln>
          </p:spPr>
          <p:txBody>
            <a:bodyPr/>
            <a:lstStyle/>
            <a:p>
              <a:endParaRPr lang="en-US"/>
            </a:p>
          </p:txBody>
        </p:sp>
        <p:sp>
          <p:nvSpPr>
            <p:cNvPr id="72" name="Freeform 67"/>
            <p:cNvSpPr>
              <a:spLocks/>
            </p:cNvSpPr>
            <p:nvPr/>
          </p:nvSpPr>
          <p:spPr bwMode="auto">
            <a:xfrm>
              <a:off x="3772" y="1711"/>
              <a:ext cx="51" cy="32"/>
            </a:xfrm>
            <a:custGeom>
              <a:avLst/>
              <a:gdLst>
                <a:gd name="T0" fmla="*/ 2 w 51"/>
                <a:gd name="T1" fmla="*/ 11 h 32"/>
                <a:gd name="T2" fmla="*/ 14 w 51"/>
                <a:gd name="T3" fmla="*/ 28 h 32"/>
                <a:gd name="T4" fmla="*/ 18 w 51"/>
                <a:gd name="T5" fmla="*/ 28 h 32"/>
                <a:gd name="T6" fmla="*/ 22 w 51"/>
                <a:gd name="T7" fmla="*/ 30 h 32"/>
                <a:gd name="T8" fmla="*/ 26 w 51"/>
                <a:gd name="T9" fmla="*/ 32 h 32"/>
                <a:gd name="T10" fmla="*/ 29 w 51"/>
                <a:gd name="T11" fmla="*/ 32 h 32"/>
                <a:gd name="T12" fmla="*/ 35 w 51"/>
                <a:gd name="T13" fmla="*/ 32 h 32"/>
                <a:gd name="T14" fmla="*/ 39 w 51"/>
                <a:gd name="T15" fmla="*/ 32 h 32"/>
                <a:gd name="T16" fmla="*/ 45 w 51"/>
                <a:gd name="T17" fmla="*/ 32 h 32"/>
                <a:gd name="T18" fmla="*/ 49 w 51"/>
                <a:gd name="T19" fmla="*/ 30 h 32"/>
                <a:gd name="T20" fmla="*/ 49 w 51"/>
                <a:gd name="T21" fmla="*/ 28 h 32"/>
                <a:gd name="T22" fmla="*/ 49 w 51"/>
                <a:gd name="T23" fmla="*/ 28 h 32"/>
                <a:gd name="T24" fmla="*/ 49 w 51"/>
                <a:gd name="T25" fmla="*/ 28 h 32"/>
                <a:gd name="T26" fmla="*/ 51 w 51"/>
                <a:gd name="T27" fmla="*/ 28 h 32"/>
                <a:gd name="T28" fmla="*/ 51 w 51"/>
                <a:gd name="T29" fmla="*/ 28 h 32"/>
                <a:gd name="T30" fmla="*/ 51 w 51"/>
                <a:gd name="T31" fmla="*/ 28 h 32"/>
                <a:gd name="T32" fmla="*/ 49 w 51"/>
                <a:gd name="T33" fmla="*/ 23 h 32"/>
                <a:gd name="T34" fmla="*/ 45 w 51"/>
                <a:gd name="T35" fmla="*/ 17 h 32"/>
                <a:gd name="T36" fmla="*/ 43 w 51"/>
                <a:gd name="T37" fmla="*/ 13 h 32"/>
                <a:gd name="T38" fmla="*/ 39 w 51"/>
                <a:gd name="T39" fmla="*/ 10 h 32"/>
                <a:gd name="T40" fmla="*/ 35 w 51"/>
                <a:gd name="T41" fmla="*/ 8 h 32"/>
                <a:gd name="T42" fmla="*/ 29 w 51"/>
                <a:gd name="T43" fmla="*/ 4 h 32"/>
                <a:gd name="T44" fmla="*/ 26 w 51"/>
                <a:gd name="T45" fmla="*/ 2 h 32"/>
                <a:gd name="T46" fmla="*/ 20 w 51"/>
                <a:gd name="T47" fmla="*/ 2 h 32"/>
                <a:gd name="T48" fmla="*/ 18 w 51"/>
                <a:gd name="T49" fmla="*/ 0 h 32"/>
                <a:gd name="T50" fmla="*/ 14 w 51"/>
                <a:gd name="T51" fmla="*/ 0 h 32"/>
                <a:gd name="T52" fmla="*/ 12 w 51"/>
                <a:gd name="T53" fmla="*/ 0 h 32"/>
                <a:gd name="T54" fmla="*/ 10 w 51"/>
                <a:gd name="T55" fmla="*/ 0 h 32"/>
                <a:gd name="T56" fmla="*/ 8 w 51"/>
                <a:gd name="T57" fmla="*/ 0 h 32"/>
                <a:gd name="T58" fmla="*/ 4 w 51"/>
                <a:gd name="T59" fmla="*/ 0 h 32"/>
                <a:gd name="T60" fmla="*/ 2 w 51"/>
                <a:gd name="T61" fmla="*/ 2 h 32"/>
                <a:gd name="T62" fmla="*/ 0 w 51"/>
                <a:gd name="T63" fmla="*/ 2 h 32"/>
                <a:gd name="T64" fmla="*/ 2 w 51"/>
                <a:gd name="T65" fmla="*/ 11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
                <a:gd name="T100" fmla="*/ 0 h 32"/>
                <a:gd name="T101" fmla="*/ 51 w 51"/>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 h="32">
                  <a:moveTo>
                    <a:pt x="2" y="11"/>
                  </a:moveTo>
                  <a:lnTo>
                    <a:pt x="14" y="28"/>
                  </a:lnTo>
                  <a:lnTo>
                    <a:pt x="18" y="28"/>
                  </a:lnTo>
                  <a:lnTo>
                    <a:pt x="22" y="30"/>
                  </a:lnTo>
                  <a:lnTo>
                    <a:pt x="26" y="32"/>
                  </a:lnTo>
                  <a:lnTo>
                    <a:pt x="29" y="32"/>
                  </a:lnTo>
                  <a:lnTo>
                    <a:pt x="35" y="32"/>
                  </a:lnTo>
                  <a:lnTo>
                    <a:pt x="39" y="32"/>
                  </a:lnTo>
                  <a:lnTo>
                    <a:pt x="45" y="32"/>
                  </a:lnTo>
                  <a:lnTo>
                    <a:pt x="49" y="30"/>
                  </a:lnTo>
                  <a:lnTo>
                    <a:pt x="49" y="28"/>
                  </a:lnTo>
                  <a:lnTo>
                    <a:pt x="51" y="28"/>
                  </a:lnTo>
                  <a:lnTo>
                    <a:pt x="49" y="23"/>
                  </a:lnTo>
                  <a:lnTo>
                    <a:pt x="45" y="17"/>
                  </a:lnTo>
                  <a:lnTo>
                    <a:pt x="43" y="13"/>
                  </a:lnTo>
                  <a:lnTo>
                    <a:pt x="39" y="10"/>
                  </a:lnTo>
                  <a:lnTo>
                    <a:pt x="35" y="8"/>
                  </a:lnTo>
                  <a:lnTo>
                    <a:pt x="29" y="4"/>
                  </a:lnTo>
                  <a:lnTo>
                    <a:pt x="26" y="2"/>
                  </a:lnTo>
                  <a:lnTo>
                    <a:pt x="20" y="2"/>
                  </a:lnTo>
                  <a:lnTo>
                    <a:pt x="18" y="0"/>
                  </a:lnTo>
                  <a:lnTo>
                    <a:pt x="14" y="0"/>
                  </a:lnTo>
                  <a:lnTo>
                    <a:pt x="12" y="0"/>
                  </a:lnTo>
                  <a:lnTo>
                    <a:pt x="10" y="0"/>
                  </a:lnTo>
                  <a:lnTo>
                    <a:pt x="8" y="0"/>
                  </a:lnTo>
                  <a:lnTo>
                    <a:pt x="4" y="0"/>
                  </a:lnTo>
                  <a:lnTo>
                    <a:pt x="2" y="2"/>
                  </a:lnTo>
                  <a:lnTo>
                    <a:pt x="0" y="2"/>
                  </a:lnTo>
                  <a:lnTo>
                    <a:pt x="2" y="11"/>
                  </a:lnTo>
                  <a:close/>
                </a:path>
              </a:pathLst>
            </a:custGeom>
            <a:solidFill>
              <a:srgbClr val="FCEF00"/>
            </a:solidFill>
            <a:ln w="9525">
              <a:noFill/>
              <a:round/>
              <a:headEnd/>
              <a:tailEnd/>
            </a:ln>
          </p:spPr>
          <p:txBody>
            <a:bodyPr/>
            <a:lstStyle/>
            <a:p>
              <a:endParaRPr lang="en-US"/>
            </a:p>
          </p:txBody>
        </p:sp>
        <p:sp>
          <p:nvSpPr>
            <p:cNvPr id="73" name="Freeform 68"/>
            <p:cNvSpPr>
              <a:spLocks/>
            </p:cNvSpPr>
            <p:nvPr/>
          </p:nvSpPr>
          <p:spPr bwMode="auto">
            <a:xfrm>
              <a:off x="3823" y="1711"/>
              <a:ext cx="56" cy="26"/>
            </a:xfrm>
            <a:custGeom>
              <a:avLst/>
              <a:gdLst>
                <a:gd name="T0" fmla="*/ 0 w 56"/>
                <a:gd name="T1" fmla="*/ 8 h 26"/>
                <a:gd name="T2" fmla="*/ 0 w 56"/>
                <a:gd name="T3" fmla="*/ 10 h 26"/>
                <a:gd name="T4" fmla="*/ 2 w 56"/>
                <a:gd name="T5" fmla="*/ 13 h 26"/>
                <a:gd name="T6" fmla="*/ 4 w 56"/>
                <a:gd name="T7" fmla="*/ 15 h 26"/>
                <a:gd name="T8" fmla="*/ 4 w 56"/>
                <a:gd name="T9" fmla="*/ 17 h 26"/>
                <a:gd name="T10" fmla="*/ 8 w 56"/>
                <a:gd name="T11" fmla="*/ 19 h 26"/>
                <a:gd name="T12" fmla="*/ 10 w 56"/>
                <a:gd name="T13" fmla="*/ 21 h 26"/>
                <a:gd name="T14" fmla="*/ 12 w 56"/>
                <a:gd name="T15" fmla="*/ 23 h 26"/>
                <a:gd name="T16" fmla="*/ 14 w 56"/>
                <a:gd name="T17" fmla="*/ 23 h 26"/>
                <a:gd name="T18" fmla="*/ 20 w 56"/>
                <a:gd name="T19" fmla="*/ 24 h 26"/>
                <a:gd name="T20" fmla="*/ 26 w 56"/>
                <a:gd name="T21" fmla="*/ 24 h 26"/>
                <a:gd name="T22" fmla="*/ 30 w 56"/>
                <a:gd name="T23" fmla="*/ 26 h 26"/>
                <a:gd name="T24" fmla="*/ 36 w 56"/>
                <a:gd name="T25" fmla="*/ 24 h 26"/>
                <a:gd name="T26" fmla="*/ 42 w 56"/>
                <a:gd name="T27" fmla="*/ 24 h 26"/>
                <a:gd name="T28" fmla="*/ 46 w 56"/>
                <a:gd name="T29" fmla="*/ 24 h 26"/>
                <a:gd name="T30" fmla="*/ 52 w 56"/>
                <a:gd name="T31" fmla="*/ 23 h 26"/>
                <a:gd name="T32" fmla="*/ 56 w 56"/>
                <a:gd name="T33" fmla="*/ 21 h 26"/>
                <a:gd name="T34" fmla="*/ 54 w 56"/>
                <a:gd name="T35" fmla="*/ 17 h 26"/>
                <a:gd name="T36" fmla="*/ 50 w 56"/>
                <a:gd name="T37" fmla="*/ 13 h 26"/>
                <a:gd name="T38" fmla="*/ 46 w 56"/>
                <a:gd name="T39" fmla="*/ 11 h 26"/>
                <a:gd name="T40" fmla="*/ 42 w 56"/>
                <a:gd name="T41" fmla="*/ 8 h 26"/>
                <a:gd name="T42" fmla="*/ 38 w 56"/>
                <a:gd name="T43" fmla="*/ 4 h 26"/>
                <a:gd name="T44" fmla="*/ 32 w 56"/>
                <a:gd name="T45" fmla="*/ 2 h 26"/>
                <a:gd name="T46" fmla="*/ 28 w 56"/>
                <a:gd name="T47" fmla="*/ 0 h 26"/>
                <a:gd name="T48" fmla="*/ 22 w 56"/>
                <a:gd name="T49" fmla="*/ 0 h 26"/>
                <a:gd name="T50" fmla="*/ 18 w 56"/>
                <a:gd name="T51" fmla="*/ 0 h 26"/>
                <a:gd name="T52" fmla="*/ 16 w 56"/>
                <a:gd name="T53" fmla="*/ 0 h 26"/>
                <a:gd name="T54" fmla="*/ 12 w 56"/>
                <a:gd name="T55" fmla="*/ 2 h 26"/>
                <a:gd name="T56" fmla="*/ 10 w 56"/>
                <a:gd name="T57" fmla="*/ 2 h 26"/>
                <a:gd name="T58" fmla="*/ 8 w 56"/>
                <a:gd name="T59" fmla="*/ 4 h 26"/>
                <a:gd name="T60" fmla="*/ 4 w 56"/>
                <a:gd name="T61" fmla="*/ 4 h 26"/>
                <a:gd name="T62" fmla="*/ 2 w 56"/>
                <a:gd name="T63" fmla="*/ 6 h 26"/>
                <a:gd name="T64" fmla="*/ 0 w 56"/>
                <a:gd name="T65" fmla="*/ 6 h 26"/>
                <a:gd name="T66" fmla="*/ 0 w 56"/>
                <a:gd name="T67" fmla="*/ 6 h 26"/>
                <a:gd name="T68" fmla="*/ 0 w 56"/>
                <a:gd name="T69" fmla="*/ 6 h 26"/>
                <a:gd name="T70" fmla="*/ 0 w 56"/>
                <a:gd name="T71" fmla="*/ 8 h 26"/>
                <a:gd name="T72" fmla="*/ 0 w 56"/>
                <a:gd name="T73" fmla="*/ 8 h 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26"/>
                <a:gd name="T113" fmla="*/ 56 w 56"/>
                <a:gd name="T114" fmla="*/ 26 h 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26">
                  <a:moveTo>
                    <a:pt x="0" y="8"/>
                  </a:moveTo>
                  <a:lnTo>
                    <a:pt x="0" y="10"/>
                  </a:lnTo>
                  <a:lnTo>
                    <a:pt x="2" y="13"/>
                  </a:lnTo>
                  <a:lnTo>
                    <a:pt x="4" y="15"/>
                  </a:lnTo>
                  <a:lnTo>
                    <a:pt x="4" y="17"/>
                  </a:lnTo>
                  <a:lnTo>
                    <a:pt x="8" y="19"/>
                  </a:lnTo>
                  <a:lnTo>
                    <a:pt x="10" y="21"/>
                  </a:lnTo>
                  <a:lnTo>
                    <a:pt x="12" y="23"/>
                  </a:lnTo>
                  <a:lnTo>
                    <a:pt x="14" y="23"/>
                  </a:lnTo>
                  <a:lnTo>
                    <a:pt x="20" y="24"/>
                  </a:lnTo>
                  <a:lnTo>
                    <a:pt x="26" y="24"/>
                  </a:lnTo>
                  <a:lnTo>
                    <a:pt x="30" y="26"/>
                  </a:lnTo>
                  <a:lnTo>
                    <a:pt x="36" y="24"/>
                  </a:lnTo>
                  <a:lnTo>
                    <a:pt x="42" y="24"/>
                  </a:lnTo>
                  <a:lnTo>
                    <a:pt x="46" y="24"/>
                  </a:lnTo>
                  <a:lnTo>
                    <a:pt x="52" y="23"/>
                  </a:lnTo>
                  <a:lnTo>
                    <a:pt x="56" y="21"/>
                  </a:lnTo>
                  <a:lnTo>
                    <a:pt x="54" y="17"/>
                  </a:lnTo>
                  <a:lnTo>
                    <a:pt x="50" y="13"/>
                  </a:lnTo>
                  <a:lnTo>
                    <a:pt x="46" y="11"/>
                  </a:lnTo>
                  <a:lnTo>
                    <a:pt x="42" y="8"/>
                  </a:lnTo>
                  <a:lnTo>
                    <a:pt x="38" y="4"/>
                  </a:lnTo>
                  <a:lnTo>
                    <a:pt x="32" y="2"/>
                  </a:lnTo>
                  <a:lnTo>
                    <a:pt x="28" y="0"/>
                  </a:lnTo>
                  <a:lnTo>
                    <a:pt x="22" y="0"/>
                  </a:lnTo>
                  <a:lnTo>
                    <a:pt x="18" y="0"/>
                  </a:lnTo>
                  <a:lnTo>
                    <a:pt x="16" y="0"/>
                  </a:lnTo>
                  <a:lnTo>
                    <a:pt x="12" y="2"/>
                  </a:lnTo>
                  <a:lnTo>
                    <a:pt x="10" y="2"/>
                  </a:lnTo>
                  <a:lnTo>
                    <a:pt x="8" y="4"/>
                  </a:lnTo>
                  <a:lnTo>
                    <a:pt x="4" y="4"/>
                  </a:lnTo>
                  <a:lnTo>
                    <a:pt x="2" y="6"/>
                  </a:lnTo>
                  <a:lnTo>
                    <a:pt x="0" y="6"/>
                  </a:lnTo>
                  <a:lnTo>
                    <a:pt x="0" y="8"/>
                  </a:lnTo>
                  <a:close/>
                </a:path>
              </a:pathLst>
            </a:custGeom>
            <a:solidFill>
              <a:srgbClr val="FCEF00"/>
            </a:solidFill>
            <a:ln w="9525">
              <a:noFill/>
              <a:round/>
              <a:headEnd/>
              <a:tailEnd/>
            </a:ln>
          </p:spPr>
          <p:txBody>
            <a:bodyPr/>
            <a:lstStyle/>
            <a:p>
              <a:endParaRPr lang="en-US"/>
            </a:p>
          </p:txBody>
        </p:sp>
        <p:sp>
          <p:nvSpPr>
            <p:cNvPr id="74" name="Freeform 69"/>
            <p:cNvSpPr>
              <a:spLocks/>
            </p:cNvSpPr>
            <p:nvPr/>
          </p:nvSpPr>
          <p:spPr bwMode="auto">
            <a:xfrm>
              <a:off x="3879" y="1713"/>
              <a:ext cx="27" cy="11"/>
            </a:xfrm>
            <a:custGeom>
              <a:avLst/>
              <a:gdLst>
                <a:gd name="T0" fmla="*/ 0 w 27"/>
                <a:gd name="T1" fmla="*/ 4 h 11"/>
                <a:gd name="T2" fmla="*/ 0 w 27"/>
                <a:gd name="T3" fmla="*/ 4 h 11"/>
                <a:gd name="T4" fmla="*/ 0 w 27"/>
                <a:gd name="T5" fmla="*/ 4 h 11"/>
                <a:gd name="T6" fmla="*/ 0 w 27"/>
                <a:gd name="T7" fmla="*/ 4 h 11"/>
                <a:gd name="T8" fmla="*/ 0 w 27"/>
                <a:gd name="T9" fmla="*/ 6 h 11"/>
                <a:gd name="T10" fmla="*/ 8 w 27"/>
                <a:gd name="T11" fmla="*/ 11 h 11"/>
                <a:gd name="T12" fmla="*/ 25 w 27"/>
                <a:gd name="T13" fmla="*/ 11 h 11"/>
                <a:gd name="T14" fmla="*/ 25 w 27"/>
                <a:gd name="T15" fmla="*/ 11 h 11"/>
                <a:gd name="T16" fmla="*/ 27 w 27"/>
                <a:gd name="T17" fmla="*/ 11 h 11"/>
                <a:gd name="T18" fmla="*/ 27 w 27"/>
                <a:gd name="T19" fmla="*/ 11 h 11"/>
                <a:gd name="T20" fmla="*/ 27 w 27"/>
                <a:gd name="T21" fmla="*/ 9 h 11"/>
                <a:gd name="T22" fmla="*/ 27 w 27"/>
                <a:gd name="T23" fmla="*/ 9 h 11"/>
                <a:gd name="T24" fmla="*/ 27 w 27"/>
                <a:gd name="T25" fmla="*/ 9 h 11"/>
                <a:gd name="T26" fmla="*/ 27 w 27"/>
                <a:gd name="T27" fmla="*/ 8 h 11"/>
                <a:gd name="T28" fmla="*/ 27 w 27"/>
                <a:gd name="T29" fmla="*/ 8 h 11"/>
                <a:gd name="T30" fmla="*/ 25 w 27"/>
                <a:gd name="T31" fmla="*/ 6 h 11"/>
                <a:gd name="T32" fmla="*/ 23 w 27"/>
                <a:gd name="T33" fmla="*/ 4 h 11"/>
                <a:gd name="T34" fmla="*/ 21 w 27"/>
                <a:gd name="T35" fmla="*/ 2 h 11"/>
                <a:gd name="T36" fmla="*/ 19 w 27"/>
                <a:gd name="T37" fmla="*/ 2 h 11"/>
                <a:gd name="T38" fmla="*/ 17 w 27"/>
                <a:gd name="T39" fmla="*/ 0 h 11"/>
                <a:gd name="T40" fmla="*/ 14 w 27"/>
                <a:gd name="T41" fmla="*/ 0 h 11"/>
                <a:gd name="T42" fmla="*/ 12 w 27"/>
                <a:gd name="T43" fmla="*/ 0 h 11"/>
                <a:gd name="T44" fmla="*/ 10 w 27"/>
                <a:gd name="T45" fmla="*/ 0 h 11"/>
                <a:gd name="T46" fmla="*/ 8 w 27"/>
                <a:gd name="T47" fmla="*/ 0 h 11"/>
                <a:gd name="T48" fmla="*/ 6 w 27"/>
                <a:gd name="T49" fmla="*/ 0 h 11"/>
                <a:gd name="T50" fmla="*/ 4 w 27"/>
                <a:gd name="T51" fmla="*/ 0 h 11"/>
                <a:gd name="T52" fmla="*/ 4 w 27"/>
                <a:gd name="T53" fmla="*/ 0 h 11"/>
                <a:gd name="T54" fmla="*/ 2 w 27"/>
                <a:gd name="T55" fmla="*/ 2 h 11"/>
                <a:gd name="T56" fmla="*/ 2 w 27"/>
                <a:gd name="T57" fmla="*/ 2 h 11"/>
                <a:gd name="T58" fmla="*/ 0 w 27"/>
                <a:gd name="T59" fmla="*/ 2 h 11"/>
                <a:gd name="T60" fmla="*/ 0 w 27"/>
                <a:gd name="T61" fmla="*/ 2 h 11"/>
                <a:gd name="T62" fmla="*/ 0 w 27"/>
                <a:gd name="T63" fmla="*/ 2 h 11"/>
                <a:gd name="T64" fmla="*/ 0 w 27"/>
                <a:gd name="T65" fmla="*/ 2 h 11"/>
                <a:gd name="T66" fmla="*/ 0 w 27"/>
                <a:gd name="T67" fmla="*/ 4 h 11"/>
                <a:gd name="T68" fmla="*/ 0 w 27"/>
                <a:gd name="T69" fmla="*/ 4 h 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
                <a:gd name="T106" fmla="*/ 0 h 11"/>
                <a:gd name="T107" fmla="*/ 27 w 27"/>
                <a:gd name="T108" fmla="*/ 11 h 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 h="11">
                  <a:moveTo>
                    <a:pt x="0" y="4"/>
                  </a:moveTo>
                  <a:lnTo>
                    <a:pt x="0" y="4"/>
                  </a:lnTo>
                  <a:lnTo>
                    <a:pt x="0" y="6"/>
                  </a:lnTo>
                  <a:lnTo>
                    <a:pt x="8" y="11"/>
                  </a:lnTo>
                  <a:lnTo>
                    <a:pt x="25" y="11"/>
                  </a:lnTo>
                  <a:lnTo>
                    <a:pt x="27" y="11"/>
                  </a:lnTo>
                  <a:lnTo>
                    <a:pt x="27" y="9"/>
                  </a:lnTo>
                  <a:lnTo>
                    <a:pt x="27" y="8"/>
                  </a:lnTo>
                  <a:lnTo>
                    <a:pt x="25" y="6"/>
                  </a:lnTo>
                  <a:lnTo>
                    <a:pt x="23" y="4"/>
                  </a:lnTo>
                  <a:lnTo>
                    <a:pt x="21" y="2"/>
                  </a:lnTo>
                  <a:lnTo>
                    <a:pt x="19" y="2"/>
                  </a:lnTo>
                  <a:lnTo>
                    <a:pt x="17" y="0"/>
                  </a:lnTo>
                  <a:lnTo>
                    <a:pt x="14" y="0"/>
                  </a:lnTo>
                  <a:lnTo>
                    <a:pt x="12" y="0"/>
                  </a:lnTo>
                  <a:lnTo>
                    <a:pt x="10" y="0"/>
                  </a:lnTo>
                  <a:lnTo>
                    <a:pt x="8" y="0"/>
                  </a:lnTo>
                  <a:lnTo>
                    <a:pt x="6" y="0"/>
                  </a:lnTo>
                  <a:lnTo>
                    <a:pt x="4" y="0"/>
                  </a:lnTo>
                  <a:lnTo>
                    <a:pt x="2" y="2"/>
                  </a:lnTo>
                  <a:lnTo>
                    <a:pt x="0" y="2"/>
                  </a:lnTo>
                  <a:lnTo>
                    <a:pt x="0" y="4"/>
                  </a:lnTo>
                  <a:close/>
                </a:path>
              </a:pathLst>
            </a:custGeom>
            <a:solidFill>
              <a:srgbClr val="FCEF00"/>
            </a:solidFill>
            <a:ln w="9525">
              <a:noFill/>
              <a:round/>
              <a:headEnd/>
              <a:tailEnd/>
            </a:ln>
          </p:spPr>
          <p:txBody>
            <a:bodyPr/>
            <a:lstStyle/>
            <a:p>
              <a:endParaRPr lang="en-US"/>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88"/>
          <p:cNvSpPr txBox="1">
            <a:spLocks noChangeArrowheads="1"/>
          </p:cNvSpPr>
          <p:nvPr/>
        </p:nvSpPr>
        <p:spPr bwMode="auto">
          <a:xfrm>
            <a:off x="685800" y="457200"/>
            <a:ext cx="7696200" cy="3060700"/>
          </a:xfrm>
          <a:prstGeom prst="rect">
            <a:avLst/>
          </a:prstGeom>
          <a:noFill/>
          <a:ln w="9525">
            <a:solidFill>
              <a:schemeClr val="tx1"/>
            </a:solidFill>
            <a:miter lim="800000"/>
            <a:headEnd/>
            <a:tailEnd/>
          </a:ln>
        </p:spPr>
        <p:txBody>
          <a:bodyPr wrap="square">
            <a:spAutoFit/>
          </a:bodyPr>
          <a:lstStyle/>
          <a:p>
            <a:pPr>
              <a:spcBef>
                <a:spcPct val="50000"/>
              </a:spcBef>
            </a:pPr>
            <a:r>
              <a:rPr lang="en-US" sz="1400" b="1" dirty="0">
                <a:solidFill>
                  <a:schemeClr val="bg2">
                    <a:lumMod val="50000"/>
                  </a:schemeClr>
                </a:solidFill>
              </a:rPr>
              <a:t>NEW CANDIDATE TO THE IAB</a:t>
            </a:r>
          </a:p>
          <a:p>
            <a:pPr>
              <a:spcBef>
                <a:spcPct val="50000"/>
              </a:spcBef>
            </a:pPr>
            <a:r>
              <a:rPr lang="en-US" sz="1200" b="1" dirty="0"/>
              <a:t>Name		</a:t>
            </a:r>
            <a:r>
              <a:rPr lang="en-US" sz="1200" dirty="0" err="1"/>
              <a:t>Adil</a:t>
            </a:r>
            <a:r>
              <a:rPr lang="en-US" sz="1200" dirty="0"/>
              <a:t> </a:t>
            </a:r>
            <a:r>
              <a:rPr lang="en-US" sz="1200" dirty="0" err="1"/>
              <a:t>Shafi</a:t>
            </a:r>
            <a:endParaRPr lang="en-US" sz="1200" dirty="0"/>
          </a:p>
          <a:p>
            <a:pPr>
              <a:spcBef>
                <a:spcPct val="50000"/>
              </a:spcBef>
            </a:pPr>
            <a:r>
              <a:rPr lang="en-US" sz="1200" b="1" dirty="0"/>
              <a:t>Company		</a:t>
            </a:r>
            <a:r>
              <a:rPr lang="en-US" sz="1200" dirty="0"/>
              <a:t>ADVENOVATION, Inc.</a:t>
            </a:r>
          </a:p>
          <a:p>
            <a:pPr>
              <a:spcBef>
                <a:spcPct val="50000"/>
              </a:spcBef>
            </a:pPr>
            <a:r>
              <a:rPr lang="en-US" sz="1200" b="1" dirty="0"/>
              <a:t>Address		</a:t>
            </a:r>
            <a:r>
              <a:rPr lang="en-US" sz="1200" dirty="0"/>
              <a:t>7517 Radcliffe, Brighton, MI 48114</a:t>
            </a:r>
          </a:p>
          <a:p>
            <a:pPr>
              <a:spcBef>
                <a:spcPct val="50000"/>
              </a:spcBef>
            </a:pPr>
            <a:r>
              <a:rPr lang="en-US" sz="1200" b="1" dirty="0"/>
              <a:t>Email : Website	</a:t>
            </a:r>
            <a:r>
              <a:rPr lang="en-US" sz="1200" b="1" dirty="0">
                <a:hlinkClick r:id="rId2"/>
              </a:rPr>
              <a:t>adil@advenovation.com</a:t>
            </a:r>
            <a:r>
              <a:rPr lang="en-US" sz="1200" b="1" dirty="0"/>
              <a:t>, </a:t>
            </a:r>
            <a:r>
              <a:rPr lang="en-US" sz="1200" b="1" dirty="0" smtClean="0"/>
              <a:t>  </a:t>
            </a:r>
            <a:r>
              <a:rPr lang="en-US" sz="1200" b="1" dirty="0" smtClean="0">
                <a:hlinkClick r:id="rId3"/>
              </a:rPr>
              <a:t>www.advenovation.com</a:t>
            </a:r>
            <a:endParaRPr lang="en-US" sz="1200" b="1" dirty="0"/>
          </a:p>
          <a:p>
            <a:pPr>
              <a:spcBef>
                <a:spcPct val="50000"/>
              </a:spcBef>
            </a:pPr>
            <a:r>
              <a:rPr lang="en-US" sz="1200" b="1" dirty="0"/>
              <a:t>Phone 		</a:t>
            </a:r>
            <a:r>
              <a:rPr lang="en-US" sz="1200" dirty="0"/>
              <a:t>Home (810) 844 – 0996, Work (734) 516 – 6761</a:t>
            </a:r>
          </a:p>
          <a:p>
            <a:pPr>
              <a:spcBef>
                <a:spcPct val="50000"/>
              </a:spcBef>
            </a:pPr>
            <a:r>
              <a:rPr lang="en-US" sz="1200" b="1" dirty="0"/>
              <a:t>Title		</a:t>
            </a:r>
            <a:r>
              <a:rPr lang="en-US" sz="1200" dirty="0"/>
              <a:t>President</a:t>
            </a:r>
          </a:p>
          <a:p>
            <a:pPr>
              <a:spcBef>
                <a:spcPct val="50000"/>
              </a:spcBef>
            </a:pPr>
            <a:r>
              <a:rPr lang="en-US" sz="1200" b="1" dirty="0"/>
              <a:t>Professional Member	</a:t>
            </a:r>
            <a:r>
              <a:rPr lang="en-US" sz="1200" dirty="0"/>
              <a:t>Robot Industries Association (RIA)</a:t>
            </a:r>
          </a:p>
          <a:p>
            <a:pPr>
              <a:spcBef>
                <a:spcPct val="50000"/>
              </a:spcBef>
            </a:pPr>
            <a:r>
              <a:rPr lang="en-US" sz="1200" dirty="0"/>
              <a:t>		Automated Imaging Association (AIA)</a:t>
            </a:r>
          </a:p>
          <a:p>
            <a:pPr>
              <a:spcBef>
                <a:spcPct val="50000"/>
              </a:spcBef>
            </a:pPr>
            <a:r>
              <a:rPr lang="en-US" sz="1200" dirty="0"/>
              <a:t>		Motion Control Association (MCA)</a:t>
            </a:r>
          </a:p>
          <a:p>
            <a:pPr>
              <a:spcBef>
                <a:spcPct val="50000"/>
              </a:spcBef>
            </a:pPr>
            <a:r>
              <a:rPr lang="en-US" sz="1200" b="1" dirty="0"/>
              <a:t>Work Experience	</a:t>
            </a:r>
            <a:r>
              <a:rPr lang="en-US" sz="1200" dirty="0"/>
              <a:t>22+ Years in Industrial Automation, Robotics and Vision Innovation</a:t>
            </a:r>
          </a:p>
        </p:txBody>
      </p:sp>
      <p:sp>
        <p:nvSpPr>
          <p:cNvPr id="7" name="Text Box 289"/>
          <p:cNvSpPr txBox="1">
            <a:spLocks noChangeArrowheads="1"/>
          </p:cNvSpPr>
          <p:nvPr/>
        </p:nvSpPr>
        <p:spPr bwMode="auto">
          <a:xfrm>
            <a:off x="685800" y="3657600"/>
            <a:ext cx="7696200" cy="1687513"/>
          </a:xfrm>
          <a:prstGeom prst="rect">
            <a:avLst/>
          </a:prstGeom>
          <a:noFill/>
          <a:ln w="9525">
            <a:solidFill>
              <a:schemeClr val="tx1"/>
            </a:solidFill>
            <a:miter lim="800000"/>
            <a:headEnd/>
            <a:tailEnd/>
          </a:ln>
        </p:spPr>
        <p:txBody>
          <a:bodyPr wrap="square">
            <a:spAutoFit/>
          </a:bodyPr>
          <a:lstStyle/>
          <a:p>
            <a:pPr>
              <a:spcBef>
                <a:spcPct val="50000"/>
              </a:spcBef>
            </a:pPr>
            <a:r>
              <a:rPr lang="en-US" sz="1400" b="1" dirty="0">
                <a:solidFill>
                  <a:schemeClr val="bg2">
                    <a:lumMod val="50000"/>
                  </a:schemeClr>
                </a:solidFill>
              </a:rPr>
              <a:t>List some professional volunteer activities or affiliations</a:t>
            </a:r>
          </a:p>
          <a:p>
            <a:pPr>
              <a:spcBef>
                <a:spcPct val="50000"/>
              </a:spcBef>
            </a:pPr>
            <a:r>
              <a:rPr lang="en-US" sz="1200" b="1" dirty="0"/>
              <a:t>1. Editorial Committee	</a:t>
            </a:r>
            <a:r>
              <a:rPr lang="en-US" sz="1200" dirty="0"/>
              <a:t>	Robot Industries Association</a:t>
            </a:r>
          </a:p>
          <a:p>
            <a:pPr>
              <a:spcBef>
                <a:spcPct val="50000"/>
              </a:spcBef>
            </a:pPr>
            <a:r>
              <a:rPr lang="en-US" sz="1200" b="1" dirty="0"/>
              <a:t>2. Education Committee</a:t>
            </a:r>
            <a:r>
              <a:rPr lang="en-US" sz="1200" dirty="0"/>
              <a:t>	</a:t>
            </a:r>
            <a:r>
              <a:rPr lang="en-US" sz="1200" dirty="0" smtClean="0"/>
              <a:t>Robot </a:t>
            </a:r>
            <a:r>
              <a:rPr lang="en-US" sz="1200" dirty="0"/>
              <a:t>Industries Association</a:t>
            </a:r>
          </a:p>
          <a:p>
            <a:pPr>
              <a:spcBef>
                <a:spcPct val="50000"/>
              </a:spcBef>
            </a:pPr>
            <a:r>
              <a:rPr lang="en-US" sz="1200" b="1" dirty="0"/>
              <a:t>3. Served on Board of Directors	</a:t>
            </a:r>
            <a:r>
              <a:rPr lang="en-US" sz="1200" dirty="0"/>
              <a:t>Automated Imaging Association</a:t>
            </a:r>
          </a:p>
          <a:p>
            <a:pPr>
              <a:spcBef>
                <a:spcPct val="50000"/>
              </a:spcBef>
            </a:pPr>
            <a:r>
              <a:rPr lang="en-US" sz="1200" b="1" dirty="0"/>
              <a:t>4. Served on Planning Committee	</a:t>
            </a:r>
            <a:r>
              <a:rPr lang="en-US" sz="1200" dirty="0"/>
              <a:t>International Robots and Vision Shows</a:t>
            </a:r>
          </a:p>
          <a:p>
            <a:pPr>
              <a:spcBef>
                <a:spcPct val="50000"/>
              </a:spcBef>
            </a:pPr>
            <a:r>
              <a:rPr lang="en-US" sz="1200" b="1" dirty="0"/>
              <a:t>5. Served on Planning Committee	</a:t>
            </a:r>
            <a:r>
              <a:rPr lang="en-US" sz="1200" dirty="0"/>
              <a:t>Automate 2011 Show, Vision Guidance Workshops</a:t>
            </a:r>
          </a:p>
        </p:txBody>
      </p:sp>
      <p:sp>
        <p:nvSpPr>
          <p:cNvPr id="8" name="Text Box 290"/>
          <p:cNvSpPr txBox="1">
            <a:spLocks noChangeArrowheads="1"/>
          </p:cNvSpPr>
          <p:nvPr/>
        </p:nvSpPr>
        <p:spPr bwMode="auto">
          <a:xfrm>
            <a:off x="685800" y="5486400"/>
            <a:ext cx="7696200" cy="1138237"/>
          </a:xfrm>
          <a:prstGeom prst="rect">
            <a:avLst/>
          </a:prstGeom>
          <a:noFill/>
          <a:ln w="9525">
            <a:solidFill>
              <a:schemeClr val="tx1"/>
            </a:solidFill>
            <a:miter lim="800000"/>
            <a:headEnd/>
            <a:tailEnd/>
          </a:ln>
        </p:spPr>
        <p:txBody>
          <a:bodyPr wrap="square">
            <a:spAutoFit/>
          </a:bodyPr>
          <a:lstStyle/>
          <a:p>
            <a:pPr>
              <a:spcBef>
                <a:spcPct val="50000"/>
              </a:spcBef>
            </a:pPr>
            <a:r>
              <a:rPr lang="en-US" sz="1400" b="1" dirty="0">
                <a:solidFill>
                  <a:schemeClr val="bg2">
                    <a:lumMod val="50000"/>
                  </a:schemeClr>
                </a:solidFill>
              </a:rPr>
              <a:t>List some non work related / community volunteer activities or affiliations</a:t>
            </a:r>
          </a:p>
          <a:p>
            <a:pPr>
              <a:spcBef>
                <a:spcPct val="50000"/>
              </a:spcBef>
            </a:pPr>
            <a:r>
              <a:rPr lang="en-US" sz="1200" b="1" dirty="0"/>
              <a:t>1. Primary </a:t>
            </a:r>
            <a:r>
              <a:rPr lang="en-US" sz="1200" b="1" dirty="0" smtClean="0"/>
              <a:t>non-work </a:t>
            </a:r>
            <a:r>
              <a:rPr lang="en-US" sz="1200" b="1" dirty="0"/>
              <a:t>activity	</a:t>
            </a:r>
            <a:r>
              <a:rPr lang="en-US" sz="1200" dirty="0"/>
              <a:t>Time with family (wife and two children)</a:t>
            </a:r>
          </a:p>
          <a:p>
            <a:pPr>
              <a:spcBef>
                <a:spcPct val="50000"/>
              </a:spcBef>
            </a:pPr>
            <a:r>
              <a:rPr lang="en-US" sz="1200" b="1" dirty="0"/>
              <a:t>2. Member of Parishes		</a:t>
            </a:r>
            <a:r>
              <a:rPr lang="en-US" sz="1200" dirty="0"/>
              <a:t>Our Lady of Good Counsel, St. Mary </a:t>
            </a:r>
            <a:r>
              <a:rPr lang="en-US" sz="1200" dirty="0" err="1"/>
              <a:t>Magdalen</a:t>
            </a:r>
            <a:endParaRPr lang="en-US" sz="1200" dirty="0"/>
          </a:p>
          <a:p>
            <a:pPr>
              <a:spcBef>
                <a:spcPct val="50000"/>
              </a:spcBef>
            </a:pPr>
            <a:r>
              <a:rPr lang="en-US" sz="1200" b="1" dirty="0"/>
              <a:t>3. Physical Activities		</a:t>
            </a:r>
            <a:r>
              <a:rPr lang="en-US" sz="1200" dirty="0"/>
              <a:t>Walking, Swimming, Downhill Skiing, Golf, Squash</a:t>
            </a:r>
          </a:p>
        </p:txBody>
      </p:sp>
      <p:pic>
        <p:nvPicPr>
          <p:cNvPr id="9" name="Picture 291" descr="Adil_Shafi_Photo_Small"/>
          <p:cNvPicPr>
            <a:picLocks noChangeAspect="1" noChangeArrowheads="1"/>
          </p:cNvPicPr>
          <p:nvPr/>
        </p:nvPicPr>
        <p:blipFill>
          <a:blip r:embed="rId4"/>
          <a:srcRect/>
          <a:stretch>
            <a:fillRect/>
          </a:stretch>
        </p:blipFill>
        <p:spPr bwMode="auto">
          <a:xfrm>
            <a:off x="7010400" y="762000"/>
            <a:ext cx="1219200" cy="1219200"/>
          </a:xfrm>
          <a:prstGeom prst="rect">
            <a:avLst/>
          </a:prstGeom>
          <a:noFill/>
          <a:ln w="9525">
            <a:noFill/>
            <a:miter lim="800000"/>
            <a:headEnd/>
            <a:tailEnd/>
          </a:ln>
        </p:spPr>
      </p:pic>
      <p:pic>
        <p:nvPicPr>
          <p:cNvPr id="10" name="Picture 9" descr="Primary logo gold trans.png"/>
          <p:cNvPicPr>
            <a:picLocks noChangeAspect="1"/>
          </p:cNvPicPr>
          <p:nvPr/>
        </p:nvPicPr>
        <p:blipFill>
          <a:blip r:embed="rId5" cstate="print"/>
          <a:stretch>
            <a:fillRect/>
          </a:stretch>
        </p:blipFill>
        <p:spPr>
          <a:xfrm>
            <a:off x="6172200" y="76200"/>
            <a:ext cx="2286000" cy="33825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9113" y="2362200"/>
            <a:ext cx="6897687" cy="1524000"/>
          </a:xfrm>
        </p:spPr>
        <p:txBody>
          <a:bodyPr/>
          <a:lstStyle/>
          <a:p>
            <a:r>
              <a:rPr lang="en-US" sz="7200" dirty="0" smtClean="0"/>
              <a:t>Welcome!</a:t>
            </a:r>
            <a:endParaRPr lang="en-US" sz="7200" dirty="0"/>
          </a:p>
        </p:txBody>
      </p:sp>
      <p:sp>
        <p:nvSpPr>
          <p:cNvPr id="3" name="Text Placeholder 2"/>
          <p:cNvSpPr>
            <a:spLocks noGrp="1"/>
          </p:cNvSpPr>
          <p:nvPr>
            <p:ph type="body" idx="1"/>
          </p:nvPr>
        </p:nvSpPr>
        <p:spPr>
          <a:xfrm>
            <a:off x="1905000" y="3962400"/>
            <a:ext cx="6781800" cy="1676400"/>
          </a:xfrm>
        </p:spPr>
        <p:txBody>
          <a:bodyPr/>
          <a:lstStyle/>
          <a:p>
            <a:r>
              <a:rPr lang="en-US" dirty="0" smtClean="0"/>
              <a:t>Fred Berg</a:t>
            </a:r>
            <a:endParaRPr lang="en-US" dirty="0"/>
          </a:p>
        </p:txBody>
      </p:sp>
      <p:pic>
        <p:nvPicPr>
          <p:cNvPr id="4" name="Picture 3" descr="Primary logo gold trans.png"/>
          <p:cNvPicPr>
            <a:picLocks noChangeAspect="1"/>
          </p:cNvPicPr>
          <p:nvPr/>
        </p:nvPicPr>
        <p:blipFill>
          <a:blip r:embed="rId2" cstate="print"/>
          <a:stretch>
            <a:fillRect/>
          </a:stretch>
        </p:blipFill>
        <p:spPr>
          <a:xfrm>
            <a:off x="304800" y="609600"/>
            <a:ext cx="3200400" cy="473557"/>
          </a:xfrm>
          <a:prstGeom prst="rect">
            <a:avLst/>
          </a:prstGeom>
        </p:spPr>
      </p:pic>
      <p:grpSp>
        <p:nvGrpSpPr>
          <p:cNvPr id="5" name="Group 2"/>
          <p:cNvGrpSpPr>
            <a:grpSpLocks/>
          </p:cNvGrpSpPr>
          <p:nvPr/>
        </p:nvGrpSpPr>
        <p:grpSpPr bwMode="auto">
          <a:xfrm>
            <a:off x="381000" y="1843088"/>
            <a:ext cx="3200400" cy="1600200"/>
            <a:chOff x="1901" y="1224"/>
            <a:chExt cx="2023" cy="1022"/>
          </a:xfrm>
        </p:grpSpPr>
        <p:sp>
          <p:nvSpPr>
            <p:cNvPr id="6" name="Rectangle 3"/>
            <p:cNvSpPr>
              <a:spLocks noChangeArrowheads="1"/>
            </p:cNvSpPr>
            <p:nvPr/>
          </p:nvSpPr>
          <p:spPr bwMode="auto">
            <a:xfrm>
              <a:off x="1901" y="1224"/>
              <a:ext cx="2023" cy="1022"/>
            </a:xfrm>
            <a:prstGeom prst="rect">
              <a:avLst/>
            </a:prstGeom>
            <a:noFill/>
            <a:ln w="9525">
              <a:noFill/>
              <a:miter lim="800000"/>
              <a:headEnd/>
              <a:tailEnd/>
            </a:ln>
          </p:spPr>
          <p:txBody>
            <a:bodyPr/>
            <a:lstStyle/>
            <a:p>
              <a:endParaRPr lang="en-US"/>
            </a:p>
          </p:txBody>
        </p:sp>
        <p:sp>
          <p:nvSpPr>
            <p:cNvPr id="7" name="Freeform 4"/>
            <p:cNvSpPr>
              <a:spLocks/>
            </p:cNvSpPr>
            <p:nvPr/>
          </p:nvSpPr>
          <p:spPr bwMode="auto">
            <a:xfrm>
              <a:off x="3113" y="1354"/>
              <a:ext cx="803" cy="402"/>
            </a:xfrm>
            <a:custGeom>
              <a:avLst/>
              <a:gdLst>
                <a:gd name="T0" fmla="*/ 21 w 803"/>
                <a:gd name="T1" fmla="*/ 133 h 402"/>
                <a:gd name="T2" fmla="*/ 105 w 803"/>
                <a:gd name="T3" fmla="*/ 139 h 402"/>
                <a:gd name="T4" fmla="*/ 136 w 803"/>
                <a:gd name="T5" fmla="*/ 143 h 402"/>
                <a:gd name="T6" fmla="*/ 148 w 803"/>
                <a:gd name="T7" fmla="*/ 137 h 402"/>
                <a:gd name="T8" fmla="*/ 170 w 803"/>
                <a:gd name="T9" fmla="*/ 139 h 402"/>
                <a:gd name="T10" fmla="*/ 204 w 803"/>
                <a:gd name="T11" fmla="*/ 131 h 402"/>
                <a:gd name="T12" fmla="*/ 223 w 803"/>
                <a:gd name="T13" fmla="*/ 133 h 402"/>
                <a:gd name="T14" fmla="*/ 253 w 803"/>
                <a:gd name="T15" fmla="*/ 120 h 402"/>
                <a:gd name="T16" fmla="*/ 283 w 803"/>
                <a:gd name="T17" fmla="*/ 113 h 402"/>
                <a:gd name="T18" fmla="*/ 330 w 803"/>
                <a:gd name="T19" fmla="*/ 96 h 402"/>
                <a:gd name="T20" fmla="*/ 358 w 803"/>
                <a:gd name="T21" fmla="*/ 74 h 402"/>
                <a:gd name="T22" fmla="*/ 394 w 803"/>
                <a:gd name="T23" fmla="*/ 57 h 402"/>
                <a:gd name="T24" fmla="*/ 463 w 803"/>
                <a:gd name="T25" fmla="*/ 57 h 402"/>
                <a:gd name="T26" fmla="*/ 524 w 803"/>
                <a:gd name="T27" fmla="*/ 94 h 402"/>
                <a:gd name="T28" fmla="*/ 542 w 803"/>
                <a:gd name="T29" fmla="*/ 111 h 402"/>
                <a:gd name="T30" fmla="*/ 548 w 803"/>
                <a:gd name="T31" fmla="*/ 124 h 402"/>
                <a:gd name="T32" fmla="*/ 560 w 803"/>
                <a:gd name="T33" fmla="*/ 172 h 402"/>
                <a:gd name="T34" fmla="*/ 576 w 803"/>
                <a:gd name="T35" fmla="*/ 235 h 402"/>
                <a:gd name="T36" fmla="*/ 576 w 803"/>
                <a:gd name="T37" fmla="*/ 302 h 402"/>
                <a:gd name="T38" fmla="*/ 588 w 803"/>
                <a:gd name="T39" fmla="*/ 331 h 402"/>
                <a:gd name="T40" fmla="*/ 617 w 803"/>
                <a:gd name="T41" fmla="*/ 376 h 402"/>
                <a:gd name="T42" fmla="*/ 651 w 803"/>
                <a:gd name="T43" fmla="*/ 393 h 402"/>
                <a:gd name="T44" fmla="*/ 667 w 803"/>
                <a:gd name="T45" fmla="*/ 396 h 402"/>
                <a:gd name="T46" fmla="*/ 718 w 803"/>
                <a:gd name="T47" fmla="*/ 394 h 402"/>
                <a:gd name="T48" fmla="*/ 736 w 803"/>
                <a:gd name="T49" fmla="*/ 393 h 402"/>
                <a:gd name="T50" fmla="*/ 795 w 803"/>
                <a:gd name="T51" fmla="*/ 380 h 402"/>
                <a:gd name="T52" fmla="*/ 803 w 803"/>
                <a:gd name="T53" fmla="*/ 372 h 402"/>
                <a:gd name="T54" fmla="*/ 791 w 803"/>
                <a:gd name="T55" fmla="*/ 352 h 402"/>
                <a:gd name="T56" fmla="*/ 752 w 803"/>
                <a:gd name="T57" fmla="*/ 350 h 402"/>
                <a:gd name="T58" fmla="*/ 748 w 803"/>
                <a:gd name="T59" fmla="*/ 348 h 402"/>
                <a:gd name="T60" fmla="*/ 714 w 803"/>
                <a:gd name="T61" fmla="*/ 350 h 402"/>
                <a:gd name="T62" fmla="*/ 702 w 803"/>
                <a:gd name="T63" fmla="*/ 356 h 402"/>
                <a:gd name="T64" fmla="*/ 690 w 803"/>
                <a:gd name="T65" fmla="*/ 348 h 402"/>
                <a:gd name="T66" fmla="*/ 653 w 803"/>
                <a:gd name="T67" fmla="*/ 344 h 402"/>
                <a:gd name="T68" fmla="*/ 629 w 803"/>
                <a:gd name="T69" fmla="*/ 322 h 402"/>
                <a:gd name="T70" fmla="*/ 621 w 803"/>
                <a:gd name="T71" fmla="*/ 287 h 402"/>
                <a:gd name="T72" fmla="*/ 619 w 803"/>
                <a:gd name="T73" fmla="*/ 252 h 402"/>
                <a:gd name="T74" fmla="*/ 619 w 803"/>
                <a:gd name="T75" fmla="*/ 241 h 402"/>
                <a:gd name="T76" fmla="*/ 617 w 803"/>
                <a:gd name="T77" fmla="*/ 202 h 402"/>
                <a:gd name="T78" fmla="*/ 613 w 803"/>
                <a:gd name="T79" fmla="*/ 191 h 402"/>
                <a:gd name="T80" fmla="*/ 603 w 803"/>
                <a:gd name="T81" fmla="*/ 150 h 402"/>
                <a:gd name="T82" fmla="*/ 595 w 803"/>
                <a:gd name="T83" fmla="*/ 109 h 402"/>
                <a:gd name="T84" fmla="*/ 590 w 803"/>
                <a:gd name="T85" fmla="*/ 106 h 402"/>
                <a:gd name="T86" fmla="*/ 580 w 803"/>
                <a:gd name="T87" fmla="*/ 69 h 402"/>
                <a:gd name="T88" fmla="*/ 548 w 803"/>
                <a:gd name="T89" fmla="*/ 41 h 402"/>
                <a:gd name="T90" fmla="*/ 530 w 803"/>
                <a:gd name="T91" fmla="*/ 35 h 402"/>
                <a:gd name="T92" fmla="*/ 510 w 803"/>
                <a:gd name="T93" fmla="*/ 15 h 402"/>
                <a:gd name="T94" fmla="*/ 483 w 803"/>
                <a:gd name="T95" fmla="*/ 13 h 402"/>
                <a:gd name="T96" fmla="*/ 437 w 803"/>
                <a:gd name="T97" fmla="*/ 4 h 402"/>
                <a:gd name="T98" fmla="*/ 398 w 803"/>
                <a:gd name="T99" fmla="*/ 6 h 402"/>
                <a:gd name="T100" fmla="*/ 378 w 803"/>
                <a:gd name="T101" fmla="*/ 19 h 402"/>
                <a:gd name="T102" fmla="*/ 342 w 803"/>
                <a:gd name="T103" fmla="*/ 31 h 402"/>
                <a:gd name="T104" fmla="*/ 328 w 803"/>
                <a:gd name="T105" fmla="*/ 44 h 402"/>
                <a:gd name="T106" fmla="*/ 285 w 803"/>
                <a:gd name="T107" fmla="*/ 59 h 402"/>
                <a:gd name="T108" fmla="*/ 241 w 803"/>
                <a:gd name="T109" fmla="*/ 74 h 402"/>
                <a:gd name="T110" fmla="*/ 227 w 803"/>
                <a:gd name="T111" fmla="*/ 85 h 402"/>
                <a:gd name="T112" fmla="*/ 194 w 803"/>
                <a:gd name="T113" fmla="*/ 87 h 402"/>
                <a:gd name="T114" fmla="*/ 142 w 803"/>
                <a:gd name="T115" fmla="*/ 91 h 402"/>
                <a:gd name="T116" fmla="*/ 99 w 803"/>
                <a:gd name="T117" fmla="*/ 98 h 402"/>
                <a:gd name="T118" fmla="*/ 59 w 803"/>
                <a:gd name="T119" fmla="*/ 87 h 402"/>
                <a:gd name="T120" fmla="*/ 35 w 803"/>
                <a:gd name="T121" fmla="*/ 87 h 402"/>
                <a:gd name="T122" fmla="*/ 13 w 803"/>
                <a:gd name="T123" fmla="*/ 70 h 402"/>
                <a:gd name="T124" fmla="*/ 0 w 803"/>
                <a:gd name="T125" fmla="*/ 65 h 4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03"/>
                <a:gd name="T190" fmla="*/ 0 h 402"/>
                <a:gd name="T191" fmla="*/ 803 w 803"/>
                <a:gd name="T192" fmla="*/ 402 h 4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03" h="402">
                  <a:moveTo>
                    <a:pt x="0" y="65"/>
                  </a:moveTo>
                  <a:lnTo>
                    <a:pt x="0" y="126"/>
                  </a:lnTo>
                  <a:lnTo>
                    <a:pt x="4" y="130"/>
                  </a:lnTo>
                  <a:lnTo>
                    <a:pt x="10" y="131"/>
                  </a:lnTo>
                  <a:lnTo>
                    <a:pt x="15" y="133"/>
                  </a:lnTo>
                  <a:lnTo>
                    <a:pt x="21" y="133"/>
                  </a:lnTo>
                  <a:lnTo>
                    <a:pt x="29" y="133"/>
                  </a:lnTo>
                  <a:lnTo>
                    <a:pt x="35" y="131"/>
                  </a:lnTo>
                  <a:lnTo>
                    <a:pt x="41" y="130"/>
                  </a:lnTo>
                  <a:lnTo>
                    <a:pt x="47" y="128"/>
                  </a:lnTo>
                  <a:lnTo>
                    <a:pt x="71" y="137"/>
                  </a:lnTo>
                  <a:lnTo>
                    <a:pt x="95" y="133"/>
                  </a:lnTo>
                  <a:lnTo>
                    <a:pt x="99" y="135"/>
                  </a:lnTo>
                  <a:lnTo>
                    <a:pt x="105" y="139"/>
                  </a:lnTo>
                  <a:lnTo>
                    <a:pt x="109" y="141"/>
                  </a:lnTo>
                  <a:lnTo>
                    <a:pt x="112" y="141"/>
                  </a:lnTo>
                  <a:lnTo>
                    <a:pt x="116" y="143"/>
                  </a:lnTo>
                  <a:lnTo>
                    <a:pt x="122" y="144"/>
                  </a:lnTo>
                  <a:lnTo>
                    <a:pt x="128" y="144"/>
                  </a:lnTo>
                  <a:lnTo>
                    <a:pt x="132" y="143"/>
                  </a:lnTo>
                  <a:lnTo>
                    <a:pt x="134" y="143"/>
                  </a:lnTo>
                  <a:lnTo>
                    <a:pt x="136" y="143"/>
                  </a:lnTo>
                  <a:lnTo>
                    <a:pt x="138" y="141"/>
                  </a:lnTo>
                  <a:lnTo>
                    <a:pt x="140" y="141"/>
                  </a:lnTo>
                  <a:lnTo>
                    <a:pt x="142" y="139"/>
                  </a:lnTo>
                  <a:lnTo>
                    <a:pt x="144" y="137"/>
                  </a:lnTo>
                  <a:lnTo>
                    <a:pt x="146" y="137"/>
                  </a:lnTo>
                  <a:lnTo>
                    <a:pt x="148" y="137"/>
                  </a:lnTo>
                  <a:lnTo>
                    <a:pt x="148" y="135"/>
                  </a:lnTo>
                  <a:lnTo>
                    <a:pt x="152" y="131"/>
                  </a:lnTo>
                  <a:lnTo>
                    <a:pt x="156" y="133"/>
                  </a:lnTo>
                  <a:lnTo>
                    <a:pt x="162" y="137"/>
                  </a:lnTo>
                  <a:lnTo>
                    <a:pt x="170" y="139"/>
                  </a:lnTo>
                  <a:lnTo>
                    <a:pt x="176" y="139"/>
                  </a:lnTo>
                  <a:lnTo>
                    <a:pt x="182" y="139"/>
                  </a:lnTo>
                  <a:lnTo>
                    <a:pt x="190" y="137"/>
                  </a:lnTo>
                  <a:lnTo>
                    <a:pt x="196" y="135"/>
                  </a:lnTo>
                  <a:lnTo>
                    <a:pt x="202" y="133"/>
                  </a:lnTo>
                  <a:lnTo>
                    <a:pt x="204" y="131"/>
                  </a:lnTo>
                  <a:lnTo>
                    <a:pt x="205" y="130"/>
                  </a:lnTo>
                  <a:lnTo>
                    <a:pt x="207" y="130"/>
                  </a:lnTo>
                  <a:lnTo>
                    <a:pt x="211" y="131"/>
                  </a:lnTo>
                  <a:lnTo>
                    <a:pt x="217" y="133"/>
                  </a:lnTo>
                  <a:lnTo>
                    <a:pt x="223" y="133"/>
                  </a:lnTo>
                  <a:lnTo>
                    <a:pt x="227" y="133"/>
                  </a:lnTo>
                  <a:lnTo>
                    <a:pt x="233" y="131"/>
                  </a:lnTo>
                  <a:lnTo>
                    <a:pt x="239" y="130"/>
                  </a:lnTo>
                  <a:lnTo>
                    <a:pt x="243" y="128"/>
                  </a:lnTo>
                  <a:lnTo>
                    <a:pt x="249" y="126"/>
                  </a:lnTo>
                  <a:lnTo>
                    <a:pt x="251" y="124"/>
                  </a:lnTo>
                  <a:lnTo>
                    <a:pt x="253" y="122"/>
                  </a:lnTo>
                  <a:lnTo>
                    <a:pt x="253" y="120"/>
                  </a:lnTo>
                  <a:lnTo>
                    <a:pt x="255" y="119"/>
                  </a:lnTo>
                  <a:lnTo>
                    <a:pt x="257" y="117"/>
                  </a:lnTo>
                  <a:lnTo>
                    <a:pt x="257" y="115"/>
                  </a:lnTo>
                  <a:lnTo>
                    <a:pt x="259" y="115"/>
                  </a:lnTo>
                  <a:lnTo>
                    <a:pt x="261" y="113"/>
                  </a:lnTo>
                  <a:lnTo>
                    <a:pt x="269" y="115"/>
                  </a:lnTo>
                  <a:lnTo>
                    <a:pt x="275" y="115"/>
                  </a:lnTo>
                  <a:lnTo>
                    <a:pt x="283" y="113"/>
                  </a:lnTo>
                  <a:lnTo>
                    <a:pt x="289" y="111"/>
                  </a:lnTo>
                  <a:lnTo>
                    <a:pt x="295" y="109"/>
                  </a:lnTo>
                  <a:lnTo>
                    <a:pt x="302" y="106"/>
                  </a:lnTo>
                  <a:lnTo>
                    <a:pt x="308" y="104"/>
                  </a:lnTo>
                  <a:lnTo>
                    <a:pt x="312" y="98"/>
                  </a:lnTo>
                  <a:lnTo>
                    <a:pt x="318" y="98"/>
                  </a:lnTo>
                  <a:lnTo>
                    <a:pt x="324" y="98"/>
                  </a:lnTo>
                  <a:lnTo>
                    <a:pt x="330" y="96"/>
                  </a:lnTo>
                  <a:lnTo>
                    <a:pt x="336" y="93"/>
                  </a:lnTo>
                  <a:lnTo>
                    <a:pt x="342" y="91"/>
                  </a:lnTo>
                  <a:lnTo>
                    <a:pt x="346" y="87"/>
                  </a:lnTo>
                  <a:lnTo>
                    <a:pt x="352" y="83"/>
                  </a:lnTo>
                  <a:lnTo>
                    <a:pt x="356" y="78"/>
                  </a:lnTo>
                  <a:lnTo>
                    <a:pt x="358" y="76"/>
                  </a:lnTo>
                  <a:lnTo>
                    <a:pt x="358" y="74"/>
                  </a:lnTo>
                  <a:lnTo>
                    <a:pt x="360" y="72"/>
                  </a:lnTo>
                  <a:lnTo>
                    <a:pt x="360" y="70"/>
                  </a:lnTo>
                  <a:lnTo>
                    <a:pt x="362" y="69"/>
                  </a:lnTo>
                  <a:lnTo>
                    <a:pt x="364" y="67"/>
                  </a:lnTo>
                  <a:lnTo>
                    <a:pt x="374" y="65"/>
                  </a:lnTo>
                  <a:lnTo>
                    <a:pt x="384" y="61"/>
                  </a:lnTo>
                  <a:lnTo>
                    <a:pt x="394" y="57"/>
                  </a:lnTo>
                  <a:lnTo>
                    <a:pt x="403" y="54"/>
                  </a:lnTo>
                  <a:lnTo>
                    <a:pt x="413" y="52"/>
                  </a:lnTo>
                  <a:lnTo>
                    <a:pt x="423" y="50"/>
                  </a:lnTo>
                  <a:lnTo>
                    <a:pt x="433" y="50"/>
                  </a:lnTo>
                  <a:lnTo>
                    <a:pt x="445" y="52"/>
                  </a:lnTo>
                  <a:lnTo>
                    <a:pt x="451" y="52"/>
                  </a:lnTo>
                  <a:lnTo>
                    <a:pt x="457" y="54"/>
                  </a:lnTo>
                  <a:lnTo>
                    <a:pt x="463" y="57"/>
                  </a:lnTo>
                  <a:lnTo>
                    <a:pt x="469" y="59"/>
                  </a:lnTo>
                  <a:lnTo>
                    <a:pt x="473" y="63"/>
                  </a:lnTo>
                  <a:lnTo>
                    <a:pt x="479" y="65"/>
                  </a:lnTo>
                  <a:lnTo>
                    <a:pt x="485" y="65"/>
                  </a:lnTo>
                  <a:lnTo>
                    <a:pt x="493" y="65"/>
                  </a:lnTo>
                  <a:lnTo>
                    <a:pt x="522" y="87"/>
                  </a:lnTo>
                  <a:lnTo>
                    <a:pt x="522" y="91"/>
                  </a:lnTo>
                  <a:lnTo>
                    <a:pt x="524" y="94"/>
                  </a:lnTo>
                  <a:lnTo>
                    <a:pt x="526" y="96"/>
                  </a:lnTo>
                  <a:lnTo>
                    <a:pt x="528" y="100"/>
                  </a:lnTo>
                  <a:lnTo>
                    <a:pt x="530" y="104"/>
                  </a:lnTo>
                  <a:lnTo>
                    <a:pt x="534" y="106"/>
                  </a:lnTo>
                  <a:lnTo>
                    <a:pt x="536" y="107"/>
                  </a:lnTo>
                  <a:lnTo>
                    <a:pt x="540" y="109"/>
                  </a:lnTo>
                  <a:lnTo>
                    <a:pt x="542" y="111"/>
                  </a:lnTo>
                  <a:lnTo>
                    <a:pt x="542" y="113"/>
                  </a:lnTo>
                  <a:lnTo>
                    <a:pt x="544" y="119"/>
                  </a:lnTo>
                  <a:lnTo>
                    <a:pt x="548" y="124"/>
                  </a:lnTo>
                  <a:lnTo>
                    <a:pt x="550" y="130"/>
                  </a:lnTo>
                  <a:lnTo>
                    <a:pt x="552" y="135"/>
                  </a:lnTo>
                  <a:lnTo>
                    <a:pt x="556" y="141"/>
                  </a:lnTo>
                  <a:lnTo>
                    <a:pt x="556" y="146"/>
                  </a:lnTo>
                  <a:lnTo>
                    <a:pt x="558" y="152"/>
                  </a:lnTo>
                  <a:lnTo>
                    <a:pt x="558" y="157"/>
                  </a:lnTo>
                  <a:lnTo>
                    <a:pt x="556" y="163"/>
                  </a:lnTo>
                  <a:lnTo>
                    <a:pt x="560" y="172"/>
                  </a:lnTo>
                  <a:lnTo>
                    <a:pt x="562" y="180"/>
                  </a:lnTo>
                  <a:lnTo>
                    <a:pt x="564" y="189"/>
                  </a:lnTo>
                  <a:lnTo>
                    <a:pt x="566" y="196"/>
                  </a:lnTo>
                  <a:lnTo>
                    <a:pt x="568" y="204"/>
                  </a:lnTo>
                  <a:lnTo>
                    <a:pt x="570" y="211"/>
                  </a:lnTo>
                  <a:lnTo>
                    <a:pt x="574" y="220"/>
                  </a:lnTo>
                  <a:lnTo>
                    <a:pt x="580" y="226"/>
                  </a:lnTo>
                  <a:lnTo>
                    <a:pt x="576" y="235"/>
                  </a:lnTo>
                  <a:lnTo>
                    <a:pt x="574" y="243"/>
                  </a:lnTo>
                  <a:lnTo>
                    <a:pt x="574" y="252"/>
                  </a:lnTo>
                  <a:lnTo>
                    <a:pt x="574" y="261"/>
                  </a:lnTo>
                  <a:lnTo>
                    <a:pt x="576" y="270"/>
                  </a:lnTo>
                  <a:lnTo>
                    <a:pt x="576" y="280"/>
                  </a:lnTo>
                  <a:lnTo>
                    <a:pt x="576" y="289"/>
                  </a:lnTo>
                  <a:lnTo>
                    <a:pt x="576" y="296"/>
                  </a:lnTo>
                  <a:lnTo>
                    <a:pt x="576" y="302"/>
                  </a:lnTo>
                  <a:lnTo>
                    <a:pt x="576" y="306"/>
                  </a:lnTo>
                  <a:lnTo>
                    <a:pt x="576" y="309"/>
                  </a:lnTo>
                  <a:lnTo>
                    <a:pt x="578" y="313"/>
                  </a:lnTo>
                  <a:lnTo>
                    <a:pt x="578" y="317"/>
                  </a:lnTo>
                  <a:lnTo>
                    <a:pt x="580" y="318"/>
                  </a:lnTo>
                  <a:lnTo>
                    <a:pt x="582" y="322"/>
                  </a:lnTo>
                  <a:lnTo>
                    <a:pt x="586" y="324"/>
                  </a:lnTo>
                  <a:lnTo>
                    <a:pt x="588" y="331"/>
                  </a:lnTo>
                  <a:lnTo>
                    <a:pt x="590" y="339"/>
                  </a:lnTo>
                  <a:lnTo>
                    <a:pt x="591" y="344"/>
                  </a:lnTo>
                  <a:lnTo>
                    <a:pt x="595" y="352"/>
                  </a:lnTo>
                  <a:lnTo>
                    <a:pt x="599" y="357"/>
                  </a:lnTo>
                  <a:lnTo>
                    <a:pt x="603" y="363"/>
                  </a:lnTo>
                  <a:lnTo>
                    <a:pt x="607" y="368"/>
                  </a:lnTo>
                  <a:lnTo>
                    <a:pt x="613" y="374"/>
                  </a:lnTo>
                  <a:lnTo>
                    <a:pt x="617" y="376"/>
                  </a:lnTo>
                  <a:lnTo>
                    <a:pt x="621" y="378"/>
                  </a:lnTo>
                  <a:lnTo>
                    <a:pt x="625" y="381"/>
                  </a:lnTo>
                  <a:lnTo>
                    <a:pt x="629" y="385"/>
                  </a:lnTo>
                  <a:lnTo>
                    <a:pt x="635" y="389"/>
                  </a:lnTo>
                  <a:lnTo>
                    <a:pt x="639" y="391"/>
                  </a:lnTo>
                  <a:lnTo>
                    <a:pt x="645" y="393"/>
                  </a:lnTo>
                  <a:lnTo>
                    <a:pt x="651" y="393"/>
                  </a:lnTo>
                  <a:lnTo>
                    <a:pt x="653" y="393"/>
                  </a:lnTo>
                  <a:lnTo>
                    <a:pt x="655" y="393"/>
                  </a:lnTo>
                  <a:lnTo>
                    <a:pt x="657" y="393"/>
                  </a:lnTo>
                  <a:lnTo>
                    <a:pt x="659" y="393"/>
                  </a:lnTo>
                  <a:lnTo>
                    <a:pt x="661" y="393"/>
                  </a:lnTo>
                  <a:lnTo>
                    <a:pt x="663" y="393"/>
                  </a:lnTo>
                  <a:lnTo>
                    <a:pt x="667" y="396"/>
                  </a:lnTo>
                  <a:lnTo>
                    <a:pt x="673" y="398"/>
                  </a:lnTo>
                  <a:lnTo>
                    <a:pt x="681" y="400"/>
                  </a:lnTo>
                  <a:lnTo>
                    <a:pt x="688" y="402"/>
                  </a:lnTo>
                  <a:lnTo>
                    <a:pt x="694" y="402"/>
                  </a:lnTo>
                  <a:lnTo>
                    <a:pt x="702" y="402"/>
                  </a:lnTo>
                  <a:lnTo>
                    <a:pt x="710" y="400"/>
                  </a:lnTo>
                  <a:lnTo>
                    <a:pt x="716" y="396"/>
                  </a:lnTo>
                  <a:lnTo>
                    <a:pt x="718" y="394"/>
                  </a:lnTo>
                  <a:lnTo>
                    <a:pt x="720" y="393"/>
                  </a:lnTo>
                  <a:lnTo>
                    <a:pt x="722" y="393"/>
                  </a:lnTo>
                  <a:lnTo>
                    <a:pt x="724" y="391"/>
                  </a:lnTo>
                  <a:lnTo>
                    <a:pt x="726" y="391"/>
                  </a:lnTo>
                  <a:lnTo>
                    <a:pt x="736" y="393"/>
                  </a:lnTo>
                  <a:lnTo>
                    <a:pt x="744" y="393"/>
                  </a:lnTo>
                  <a:lnTo>
                    <a:pt x="752" y="391"/>
                  </a:lnTo>
                  <a:lnTo>
                    <a:pt x="762" y="389"/>
                  </a:lnTo>
                  <a:lnTo>
                    <a:pt x="770" y="385"/>
                  </a:lnTo>
                  <a:lnTo>
                    <a:pt x="778" y="383"/>
                  </a:lnTo>
                  <a:lnTo>
                    <a:pt x="785" y="381"/>
                  </a:lnTo>
                  <a:lnTo>
                    <a:pt x="795" y="381"/>
                  </a:lnTo>
                  <a:lnTo>
                    <a:pt x="795" y="380"/>
                  </a:lnTo>
                  <a:lnTo>
                    <a:pt x="797" y="380"/>
                  </a:lnTo>
                  <a:lnTo>
                    <a:pt x="797" y="378"/>
                  </a:lnTo>
                  <a:lnTo>
                    <a:pt x="799" y="378"/>
                  </a:lnTo>
                  <a:lnTo>
                    <a:pt x="801" y="376"/>
                  </a:lnTo>
                  <a:lnTo>
                    <a:pt x="803" y="372"/>
                  </a:lnTo>
                  <a:lnTo>
                    <a:pt x="803" y="370"/>
                  </a:lnTo>
                  <a:lnTo>
                    <a:pt x="803" y="368"/>
                  </a:lnTo>
                  <a:lnTo>
                    <a:pt x="801" y="365"/>
                  </a:lnTo>
                  <a:lnTo>
                    <a:pt x="801" y="363"/>
                  </a:lnTo>
                  <a:lnTo>
                    <a:pt x="799" y="361"/>
                  </a:lnTo>
                  <a:lnTo>
                    <a:pt x="797" y="357"/>
                  </a:lnTo>
                  <a:lnTo>
                    <a:pt x="795" y="356"/>
                  </a:lnTo>
                  <a:lnTo>
                    <a:pt x="791" y="352"/>
                  </a:lnTo>
                  <a:lnTo>
                    <a:pt x="785" y="350"/>
                  </a:lnTo>
                  <a:lnTo>
                    <a:pt x="782" y="348"/>
                  </a:lnTo>
                  <a:lnTo>
                    <a:pt x="776" y="348"/>
                  </a:lnTo>
                  <a:lnTo>
                    <a:pt x="770" y="346"/>
                  </a:lnTo>
                  <a:lnTo>
                    <a:pt x="764" y="348"/>
                  </a:lnTo>
                  <a:lnTo>
                    <a:pt x="758" y="348"/>
                  </a:lnTo>
                  <a:lnTo>
                    <a:pt x="752" y="350"/>
                  </a:lnTo>
                  <a:lnTo>
                    <a:pt x="752" y="348"/>
                  </a:lnTo>
                  <a:lnTo>
                    <a:pt x="752" y="350"/>
                  </a:lnTo>
                  <a:lnTo>
                    <a:pt x="748" y="348"/>
                  </a:lnTo>
                  <a:lnTo>
                    <a:pt x="742" y="348"/>
                  </a:lnTo>
                  <a:lnTo>
                    <a:pt x="738" y="346"/>
                  </a:lnTo>
                  <a:lnTo>
                    <a:pt x="734" y="346"/>
                  </a:lnTo>
                  <a:lnTo>
                    <a:pt x="730" y="346"/>
                  </a:lnTo>
                  <a:lnTo>
                    <a:pt x="726" y="346"/>
                  </a:lnTo>
                  <a:lnTo>
                    <a:pt x="722" y="348"/>
                  </a:lnTo>
                  <a:lnTo>
                    <a:pt x="716" y="348"/>
                  </a:lnTo>
                  <a:lnTo>
                    <a:pt x="714" y="350"/>
                  </a:lnTo>
                  <a:lnTo>
                    <a:pt x="712" y="350"/>
                  </a:lnTo>
                  <a:lnTo>
                    <a:pt x="712" y="352"/>
                  </a:lnTo>
                  <a:lnTo>
                    <a:pt x="710" y="352"/>
                  </a:lnTo>
                  <a:lnTo>
                    <a:pt x="708" y="354"/>
                  </a:lnTo>
                  <a:lnTo>
                    <a:pt x="706" y="354"/>
                  </a:lnTo>
                  <a:lnTo>
                    <a:pt x="704" y="356"/>
                  </a:lnTo>
                  <a:lnTo>
                    <a:pt x="702" y="356"/>
                  </a:lnTo>
                  <a:lnTo>
                    <a:pt x="700" y="356"/>
                  </a:lnTo>
                  <a:lnTo>
                    <a:pt x="698" y="356"/>
                  </a:lnTo>
                  <a:lnTo>
                    <a:pt x="698" y="354"/>
                  </a:lnTo>
                  <a:lnTo>
                    <a:pt x="696" y="354"/>
                  </a:lnTo>
                  <a:lnTo>
                    <a:pt x="696" y="352"/>
                  </a:lnTo>
                  <a:lnTo>
                    <a:pt x="690" y="348"/>
                  </a:lnTo>
                  <a:lnTo>
                    <a:pt x="687" y="346"/>
                  </a:lnTo>
                  <a:lnTo>
                    <a:pt x="681" y="346"/>
                  </a:lnTo>
                  <a:lnTo>
                    <a:pt x="677" y="346"/>
                  </a:lnTo>
                  <a:lnTo>
                    <a:pt x="671" y="346"/>
                  </a:lnTo>
                  <a:lnTo>
                    <a:pt x="665" y="346"/>
                  </a:lnTo>
                  <a:lnTo>
                    <a:pt x="659" y="348"/>
                  </a:lnTo>
                  <a:lnTo>
                    <a:pt x="655" y="348"/>
                  </a:lnTo>
                  <a:lnTo>
                    <a:pt x="653" y="344"/>
                  </a:lnTo>
                  <a:lnTo>
                    <a:pt x="649" y="341"/>
                  </a:lnTo>
                  <a:lnTo>
                    <a:pt x="647" y="339"/>
                  </a:lnTo>
                  <a:lnTo>
                    <a:pt x="643" y="335"/>
                  </a:lnTo>
                  <a:lnTo>
                    <a:pt x="641" y="331"/>
                  </a:lnTo>
                  <a:lnTo>
                    <a:pt x="637" y="330"/>
                  </a:lnTo>
                  <a:lnTo>
                    <a:pt x="633" y="328"/>
                  </a:lnTo>
                  <a:lnTo>
                    <a:pt x="629" y="328"/>
                  </a:lnTo>
                  <a:lnTo>
                    <a:pt x="629" y="322"/>
                  </a:lnTo>
                  <a:lnTo>
                    <a:pt x="629" y="318"/>
                  </a:lnTo>
                  <a:lnTo>
                    <a:pt x="629" y="313"/>
                  </a:lnTo>
                  <a:lnTo>
                    <a:pt x="627" y="309"/>
                  </a:lnTo>
                  <a:lnTo>
                    <a:pt x="627" y="304"/>
                  </a:lnTo>
                  <a:lnTo>
                    <a:pt x="625" y="300"/>
                  </a:lnTo>
                  <a:lnTo>
                    <a:pt x="623" y="294"/>
                  </a:lnTo>
                  <a:lnTo>
                    <a:pt x="619" y="291"/>
                  </a:lnTo>
                  <a:lnTo>
                    <a:pt x="621" y="287"/>
                  </a:lnTo>
                  <a:lnTo>
                    <a:pt x="621" y="281"/>
                  </a:lnTo>
                  <a:lnTo>
                    <a:pt x="623" y="278"/>
                  </a:lnTo>
                  <a:lnTo>
                    <a:pt x="625" y="272"/>
                  </a:lnTo>
                  <a:lnTo>
                    <a:pt x="625" y="267"/>
                  </a:lnTo>
                  <a:lnTo>
                    <a:pt x="623" y="263"/>
                  </a:lnTo>
                  <a:lnTo>
                    <a:pt x="621" y="257"/>
                  </a:lnTo>
                  <a:lnTo>
                    <a:pt x="619" y="252"/>
                  </a:lnTo>
                  <a:lnTo>
                    <a:pt x="617" y="252"/>
                  </a:lnTo>
                  <a:lnTo>
                    <a:pt x="617" y="250"/>
                  </a:lnTo>
                  <a:lnTo>
                    <a:pt x="615" y="248"/>
                  </a:lnTo>
                  <a:lnTo>
                    <a:pt x="615" y="246"/>
                  </a:lnTo>
                  <a:lnTo>
                    <a:pt x="619" y="241"/>
                  </a:lnTo>
                  <a:lnTo>
                    <a:pt x="621" y="237"/>
                  </a:lnTo>
                  <a:lnTo>
                    <a:pt x="623" y="231"/>
                  </a:lnTo>
                  <a:lnTo>
                    <a:pt x="623" y="226"/>
                  </a:lnTo>
                  <a:lnTo>
                    <a:pt x="621" y="220"/>
                  </a:lnTo>
                  <a:lnTo>
                    <a:pt x="621" y="215"/>
                  </a:lnTo>
                  <a:lnTo>
                    <a:pt x="619" y="209"/>
                  </a:lnTo>
                  <a:lnTo>
                    <a:pt x="617" y="204"/>
                  </a:lnTo>
                  <a:lnTo>
                    <a:pt x="617" y="202"/>
                  </a:lnTo>
                  <a:lnTo>
                    <a:pt x="615" y="202"/>
                  </a:lnTo>
                  <a:lnTo>
                    <a:pt x="615" y="200"/>
                  </a:lnTo>
                  <a:lnTo>
                    <a:pt x="613" y="198"/>
                  </a:lnTo>
                  <a:lnTo>
                    <a:pt x="613" y="196"/>
                  </a:lnTo>
                  <a:lnTo>
                    <a:pt x="613" y="191"/>
                  </a:lnTo>
                  <a:lnTo>
                    <a:pt x="615" y="187"/>
                  </a:lnTo>
                  <a:lnTo>
                    <a:pt x="615" y="181"/>
                  </a:lnTo>
                  <a:lnTo>
                    <a:pt x="617" y="176"/>
                  </a:lnTo>
                  <a:lnTo>
                    <a:pt x="615" y="170"/>
                  </a:lnTo>
                  <a:lnTo>
                    <a:pt x="615" y="165"/>
                  </a:lnTo>
                  <a:lnTo>
                    <a:pt x="613" y="161"/>
                  </a:lnTo>
                  <a:lnTo>
                    <a:pt x="611" y="156"/>
                  </a:lnTo>
                  <a:lnTo>
                    <a:pt x="603" y="150"/>
                  </a:lnTo>
                  <a:lnTo>
                    <a:pt x="605" y="146"/>
                  </a:lnTo>
                  <a:lnTo>
                    <a:pt x="605" y="141"/>
                  </a:lnTo>
                  <a:lnTo>
                    <a:pt x="607" y="133"/>
                  </a:lnTo>
                  <a:lnTo>
                    <a:pt x="605" y="128"/>
                  </a:lnTo>
                  <a:lnTo>
                    <a:pt x="605" y="122"/>
                  </a:lnTo>
                  <a:lnTo>
                    <a:pt x="603" y="119"/>
                  </a:lnTo>
                  <a:lnTo>
                    <a:pt x="599" y="113"/>
                  </a:lnTo>
                  <a:lnTo>
                    <a:pt x="595" y="109"/>
                  </a:lnTo>
                  <a:lnTo>
                    <a:pt x="593" y="109"/>
                  </a:lnTo>
                  <a:lnTo>
                    <a:pt x="593" y="107"/>
                  </a:lnTo>
                  <a:lnTo>
                    <a:pt x="591" y="107"/>
                  </a:lnTo>
                  <a:lnTo>
                    <a:pt x="591" y="106"/>
                  </a:lnTo>
                  <a:lnTo>
                    <a:pt x="590" y="106"/>
                  </a:lnTo>
                  <a:lnTo>
                    <a:pt x="591" y="100"/>
                  </a:lnTo>
                  <a:lnTo>
                    <a:pt x="591" y="96"/>
                  </a:lnTo>
                  <a:lnTo>
                    <a:pt x="590" y="91"/>
                  </a:lnTo>
                  <a:lnTo>
                    <a:pt x="590" y="85"/>
                  </a:lnTo>
                  <a:lnTo>
                    <a:pt x="588" y="81"/>
                  </a:lnTo>
                  <a:lnTo>
                    <a:pt x="586" y="76"/>
                  </a:lnTo>
                  <a:lnTo>
                    <a:pt x="584" y="72"/>
                  </a:lnTo>
                  <a:lnTo>
                    <a:pt x="580" y="69"/>
                  </a:lnTo>
                  <a:lnTo>
                    <a:pt x="562" y="57"/>
                  </a:lnTo>
                  <a:lnTo>
                    <a:pt x="562" y="56"/>
                  </a:lnTo>
                  <a:lnTo>
                    <a:pt x="560" y="52"/>
                  </a:lnTo>
                  <a:lnTo>
                    <a:pt x="558" y="50"/>
                  </a:lnTo>
                  <a:lnTo>
                    <a:pt x="556" y="46"/>
                  </a:lnTo>
                  <a:lnTo>
                    <a:pt x="554" y="44"/>
                  </a:lnTo>
                  <a:lnTo>
                    <a:pt x="550" y="43"/>
                  </a:lnTo>
                  <a:lnTo>
                    <a:pt x="548" y="41"/>
                  </a:lnTo>
                  <a:lnTo>
                    <a:pt x="544" y="39"/>
                  </a:lnTo>
                  <a:lnTo>
                    <a:pt x="542" y="39"/>
                  </a:lnTo>
                  <a:lnTo>
                    <a:pt x="540" y="37"/>
                  </a:lnTo>
                  <a:lnTo>
                    <a:pt x="538" y="37"/>
                  </a:lnTo>
                  <a:lnTo>
                    <a:pt x="536" y="37"/>
                  </a:lnTo>
                  <a:lnTo>
                    <a:pt x="534" y="37"/>
                  </a:lnTo>
                  <a:lnTo>
                    <a:pt x="532" y="35"/>
                  </a:lnTo>
                  <a:lnTo>
                    <a:pt x="530" y="35"/>
                  </a:lnTo>
                  <a:lnTo>
                    <a:pt x="528" y="33"/>
                  </a:lnTo>
                  <a:lnTo>
                    <a:pt x="528" y="30"/>
                  </a:lnTo>
                  <a:lnTo>
                    <a:pt x="526" y="26"/>
                  </a:lnTo>
                  <a:lnTo>
                    <a:pt x="522" y="24"/>
                  </a:lnTo>
                  <a:lnTo>
                    <a:pt x="520" y="20"/>
                  </a:lnTo>
                  <a:lnTo>
                    <a:pt x="518" y="19"/>
                  </a:lnTo>
                  <a:lnTo>
                    <a:pt x="514" y="17"/>
                  </a:lnTo>
                  <a:lnTo>
                    <a:pt x="510" y="15"/>
                  </a:lnTo>
                  <a:lnTo>
                    <a:pt x="506" y="13"/>
                  </a:lnTo>
                  <a:lnTo>
                    <a:pt x="504" y="11"/>
                  </a:lnTo>
                  <a:lnTo>
                    <a:pt x="500" y="11"/>
                  </a:lnTo>
                  <a:lnTo>
                    <a:pt x="496" y="11"/>
                  </a:lnTo>
                  <a:lnTo>
                    <a:pt x="493" y="11"/>
                  </a:lnTo>
                  <a:lnTo>
                    <a:pt x="491" y="11"/>
                  </a:lnTo>
                  <a:lnTo>
                    <a:pt x="487" y="13"/>
                  </a:lnTo>
                  <a:lnTo>
                    <a:pt x="483" y="13"/>
                  </a:lnTo>
                  <a:lnTo>
                    <a:pt x="481" y="13"/>
                  </a:lnTo>
                  <a:lnTo>
                    <a:pt x="463" y="2"/>
                  </a:lnTo>
                  <a:lnTo>
                    <a:pt x="459" y="0"/>
                  </a:lnTo>
                  <a:lnTo>
                    <a:pt x="455" y="0"/>
                  </a:lnTo>
                  <a:lnTo>
                    <a:pt x="449" y="0"/>
                  </a:lnTo>
                  <a:lnTo>
                    <a:pt x="445" y="2"/>
                  </a:lnTo>
                  <a:lnTo>
                    <a:pt x="441" y="2"/>
                  </a:lnTo>
                  <a:lnTo>
                    <a:pt x="437" y="4"/>
                  </a:lnTo>
                  <a:lnTo>
                    <a:pt x="433" y="6"/>
                  </a:lnTo>
                  <a:lnTo>
                    <a:pt x="431" y="9"/>
                  </a:lnTo>
                  <a:lnTo>
                    <a:pt x="425" y="7"/>
                  </a:lnTo>
                  <a:lnTo>
                    <a:pt x="419" y="7"/>
                  </a:lnTo>
                  <a:lnTo>
                    <a:pt x="413" y="6"/>
                  </a:lnTo>
                  <a:lnTo>
                    <a:pt x="409" y="6"/>
                  </a:lnTo>
                  <a:lnTo>
                    <a:pt x="403" y="6"/>
                  </a:lnTo>
                  <a:lnTo>
                    <a:pt x="398" y="6"/>
                  </a:lnTo>
                  <a:lnTo>
                    <a:pt x="392" y="7"/>
                  </a:lnTo>
                  <a:lnTo>
                    <a:pt x="386" y="11"/>
                  </a:lnTo>
                  <a:lnTo>
                    <a:pt x="384" y="13"/>
                  </a:lnTo>
                  <a:lnTo>
                    <a:pt x="384" y="15"/>
                  </a:lnTo>
                  <a:lnTo>
                    <a:pt x="382" y="15"/>
                  </a:lnTo>
                  <a:lnTo>
                    <a:pt x="380" y="17"/>
                  </a:lnTo>
                  <a:lnTo>
                    <a:pt x="380" y="19"/>
                  </a:lnTo>
                  <a:lnTo>
                    <a:pt x="378" y="19"/>
                  </a:lnTo>
                  <a:lnTo>
                    <a:pt x="376" y="20"/>
                  </a:lnTo>
                  <a:lnTo>
                    <a:pt x="370" y="20"/>
                  </a:lnTo>
                  <a:lnTo>
                    <a:pt x="364" y="22"/>
                  </a:lnTo>
                  <a:lnTo>
                    <a:pt x="358" y="24"/>
                  </a:lnTo>
                  <a:lnTo>
                    <a:pt x="352" y="26"/>
                  </a:lnTo>
                  <a:lnTo>
                    <a:pt x="348" y="30"/>
                  </a:lnTo>
                  <a:lnTo>
                    <a:pt x="342" y="31"/>
                  </a:lnTo>
                  <a:lnTo>
                    <a:pt x="336" y="35"/>
                  </a:lnTo>
                  <a:lnTo>
                    <a:pt x="332" y="39"/>
                  </a:lnTo>
                  <a:lnTo>
                    <a:pt x="332" y="41"/>
                  </a:lnTo>
                  <a:lnTo>
                    <a:pt x="330" y="41"/>
                  </a:lnTo>
                  <a:lnTo>
                    <a:pt x="330" y="43"/>
                  </a:lnTo>
                  <a:lnTo>
                    <a:pt x="328" y="43"/>
                  </a:lnTo>
                  <a:lnTo>
                    <a:pt x="328" y="44"/>
                  </a:lnTo>
                  <a:lnTo>
                    <a:pt x="326" y="44"/>
                  </a:lnTo>
                  <a:lnTo>
                    <a:pt x="326" y="46"/>
                  </a:lnTo>
                  <a:lnTo>
                    <a:pt x="318" y="46"/>
                  </a:lnTo>
                  <a:lnTo>
                    <a:pt x="310" y="48"/>
                  </a:lnTo>
                  <a:lnTo>
                    <a:pt x="304" y="50"/>
                  </a:lnTo>
                  <a:lnTo>
                    <a:pt x="297" y="52"/>
                  </a:lnTo>
                  <a:lnTo>
                    <a:pt x="291" y="56"/>
                  </a:lnTo>
                  <a:lnTo>
                    <a:pt x="285" y="59"/>
                  </a:lnTo>
                  <a:lnTo>
                    <a:pt x="281" y="65"/>
                  </a:lnTo>
                  <a:lnTo>
                    <a:pt x="277" y="70"/>
                  </a:lnTo>
                  <a:lnTo>
                    <a:pt x="271" y="69"/>
                  </a:lnTo>
                  <a:lnTo>
                    <a:pt x="265" y="69"/>
                  </a:lnTo>
                  <a:lnTo>
                    <a:pt x="259" y="69"/>
                  </a:lnTo>
                  <a:lnTo>
                    <a:pt x="253" y="70"/>
                  </a:lnTo>
                  <a:lnTo>
                    <a:pt x="247" y="72"/>
                  </a:lnTo>
                  <a:lnTo>
                    <a:pt x="241" y="74"/>
                  </a:lnTo>
                  <a:lnTo>
                    <a:pt x="235" y="78"/>
                  </a:lnTo>
                  <a:lnTo>
                    <a:pt x="231" y="80"/>
                  </a:lnTo>
                  <a:lnTo>
                    <a:pt x="231" y="81"/>
                  </a:lnTo>
                  <a:lnTo>
                    <a:pt x="229" y="81"/>
                  </a:lnTo>
                  <a:lnTo>
                    <a:pt x="229" y="83"/>
                  </a:lnTo>
                  <a:lnTo>
                    <a:pt x="227" y="83"/>
                  </a:lnTo>
                  <a:lnTo>
                    <a:pt x="227" y="85"/>
                  </a:lnTo>
                  <a:lnTo>
                    <a:pt x="225" y="85"/>
                  </a:lnTo>
                  <a:lnTo>
                    <a:pt x="219" y="83"/>
                  </a:lnTo>
                  <a:lnTo>
                    <a:pt x="215" y="83"/>
                  </a:lnTo>
                  <a:lnTo>
                    <a:pt x="209" y="83"/>
                  </a:lnTo>
                  <a:lnTo>
                    <a:pt x="205" y="83"/>
                  </a:lnTo>
                  <a:lnTo>
                    <a:pt x="200" y="85"/>
                  </a:lnTo>
                  <a:lnTo>
                    <a:pt x="194" y="87"/>
                  </a:lnTo>
                  <a:lnTo>
                    <a:pt x="190" y="91"/>
                  </a:lnTo>
                  <a:lnTo>
                    <a:pt x="184" y="94"/>
                  </a:lnTo>
                  <a:lnTo>
                    <a:pt x="178" y="91"/>
                  </a:lnTo>
                  <a:lnTo>
                    <a:pt x="172" y="89"/>
                  </a:lnTo>
                  <a:lnTo>
                    <a:pt x="164" y="89"/>
                  </a:lnTo>
                  <a:lnTo>
                    <a:pt x="156" y="87"/>
                  </a:lnTo>
                  <a:lnTo>
                    <a:pt x="148" y="89"/>
                  </a:lnTo>
                  <a:lnTo>
                    <a:pt x="142" y="91"/>
                  </a:lnTo>
                  <a:lnTo>
                    <a:pt x="134" y="93"/>
                  </a:lnTo>
                  <a:lnTo>
                    <a:pt x="128" y="98"/>
                  </a:lnTo>
                  <a:lnTo>
                    <a:pt x="122" y="96"/>
                  </a:lnTo>
                  <a:lnTo>
                    <a:pt x="118" y="96"/>
                  </a:lnTo>
                  <a:lnTo>
                    <a:pt x="114" y="96"/>
                  </a:lnTo>
                  <a:lnTo>
                    <a:pt x="109" y="96"/>
                  </a:lnTo>
                  <a:lnTo>
                    <a:pt x="103" y="96"/>
                  </a:lnTo>
                  <a:lnTo>
                    <a:pt x="99" y="98"/>
                  </a:lnTo>
                  <a:lnTo>
                    <a:pt x="93" y="100"/>
                  </a:lnTo>
                  <a:lnTo>
                    <a:pt x="89" y="102"/>
                  </a:lnTo>
                  <a:lnTo>
                    <a:pt x="85" y="98"/>
                  </a:lnTo>
                  <a:lnTo>
                    <a:pt x="79" y="96"/>
                  </a:lnTo>
                  <a:lnTo>
                    <a:pt x="75" y="93"/>
                  </a:lnTo>
                  <a:lnTo>
                    <a:pt x="69" y="91"/>
                  </a:lnTo>
                  <a:lnTo>
                    <a:pt x="65" y="89"/>
                  </a:lnTo>
                  <a:lnTo>
                    <a:pt x="59" y="87"/>
                  </a:lnTo>
                  <a:lnTo>
                    <a:pt x="53" y="85"/>
                  </a:lnTo>
                  <a:lnTo>
                    <a:pt x="47" y="85"/>
                  </a:lnTo>
                  <a:lnTo>
                    <a:pt x="45" y="87"/>
                  </a:lnTo>
                  <a:lnTo>
                    <a:pt x="43" y="87"/>
                  </a:lnTo>
                  <a:lnTo>
                    <a:pt x="41" y="87"/>
                  </a:lnTo>
                  <a:lnTo>
                    <a:pt x="39" y="87"/>
                  </a:lnTo>
                  <a:lnTo>
                    <a:pt x="37" y="87"/>
                  </a:lnTo>
                  <a:lnTo>
                    <a:pt x="35" y="87"/>
                  </a:lnTo>
                  <a:lnTo>
                    <a:pt x="33" y="87"/>
                  </a:lnTo>
                  <a:lnTo>
                    <a:pt x="31" y="89"/>
                  </a:lnTo>
                  <a:lnTo>
                    <a:pt x="29" y="85"/>
                  </a:lnTo>
                  <a:lnTo>
                    <a:pt x="25" y="81"/>
                  </a:lnTo>
                  <a:lnTo>
                    <a:pt x="23" y="78"/>
                  </a:lnTo>
                  <a:lnTo>
                    <a:pt x="19" y="74"/>
                  </a:lnTo>
                  <a:lnTo>
                    <a:pt x="17" y="72"/>
                  </a:lnTo>
                  <a:lnTo>
                    <a:pt x="13" y="70"/>
                  </a:lnTo>
                  <a:lnTo>
                    <a:pt x="10" y="67"/>
                  </a:lnTo>
                  <a:lnTo>
                    <a:pt x="6" y="67"/>
                  </a:lnTo>
                  <a:lnTo>
                    <a:pt x="4" y="67"/>
                  </a:lnTo>
                  <a:lnTo>
                    <a:pt x="2" y="67"/>
                  </a:lnTo>
                  <a:lnTo>
                    <a:pt x="2" y="65"/>
                  </a:lnTo>
                  <a:lnTo>
                    <a:pt x="0" y="65"/>
                  </a:lnTo>
                  <a:close/>
                </a:path>
              </a:pathLst>
            </a:custGeom>
            <a:solidFill>
              <a:srgbClr val="000000"/>
            </a:solidFill>
            <a:ln w="9525">
              <a:noFill/>
              <a:round/>
              <a:headEnd/>
              <a:tailEnd/>
            </a:ln>
          </p:spPr>
          <p:txBody>
            <a:bodyPr/>
            <a:lstStyle/>
            <a:p>
              <a:endParaRPr lang="en-US"/>
            </a:p>
          </p:txBody>
        </p:sp>
        <p:sp>
          <p:nvSpPr>
            <p:cNvPr id="8" name="Freeform 5"/>
            <p:cNvSpPr>
              <a:spLocks/>
            </p:cNvSpPr>
            <p:nvPr/>
          </p:nvSpPr>
          <p:spPr bwMode="auto">
            <a:xfrm>
              <a:off x="3113" y="1228"/>
              <a:ext cx="91" cy="120"/>
            </a:xfrm>
            <a:custGeom>
              <a:avLst/>
              <a:gdLst>
                <a:gd name="T0" fmla="*/ 0 w 91"/>
                <a:gd name="T1" fmla="*/ 120 h 120"/>
                <a:gd name="T2" fmla="*/ 0 w 91"/>
                <a:gd name="T3" fmla="*/ 120 h 120"/>
                <a:gd name="T4" fmla="*/ 2 w 91"/>
                <a:gd name="T5" fmla="*/ 120 h 120"/>
                <a:gd name="T6" fmla="*/ 4 w 91"/>
                <a:gd name="T7" fmla="*/ 120 h 120"/>
                <a:gd name="T8" fmla="*/ 6 w 91"/>
                <a:gd name="T9" fmla="*/ 119 h 120"/>
                <a:gd name="T10" fmla="*/ 13 w 91"/>
                <a:gd name="T11" fmla="*/ 113 h 120"/>
                <a:gd name="T12" fmla="*/ 19 w 91"/>
                <a:gd name="T13" fmla="*/ 108 h 120"/>
                <a:gd name="T14" fmla="*/ 25 w 91"/>
                <a:gd name="T15" fmla="*/ 102 h 120"/>
                <a:gd name="T16" fmla="*/ 31 w 91"/>
                <a:gd name="T17" fmla="*/ 95 h 120"/>
                <a:gd name="T18" fmla="*/ 41 w 91"/>
                <a:gd name="T19" fmla="*/ 95 h 120"/>
                <a:gd name="T20" fmla="*/ 53 w 91"/>
                <a:gd name="T21" fmla="*/ 93 h 120"/>
                <a:gd name="T22" fmla="*/ 61 w 91"/>
                <a:gd name="T23" fmla="*/ 87 h 120"/>
                <a:gd name="T24" fmla="*/ 69 w 91"/>
                <a:gd name="T25" fmla="*/ 80 h 120"/>
                <a:gd name="T26" fmla="*/ 71 w 91"/>
                <a:gd name="T27" fmla="*/ 76 h 120"/>
                <a:gd name="T28" fmla="*/ 73 w 91"/>
                <a:gd name="T29" fmla="*/ 72 h 120"/>
                <a:gd name="T30" fmla="*/ 73 w 91"/>
                <a:gd name="T31" fmla="*/ 69 h 120"/>
                <a:gd name="T32" fmla="*/ 77 w 91"/>
                <a:gd name="T33" fmla="*/ 67 h 120"/>
                <a:gd name="T34" fmla="*/ 81 w 91"/>
                <a:gd name="T35" fmla="*/ 63 h 120"/>
                <a:gd name="T36" fmla="*/ 85 w 91"/>
                <a:gd name="T37" fmla="*/ 59 h 120"/>
                <a:gd name="T38" fmla="*/ 89 w 91"/>
                <a:gd name="T39" fmla="*/ 54 h 120"/>
                <a:gd name="T40" fmla="*/ 91 w 91"/>
                <a:gd name="T41" fmla="*/ 50 h 120"/>
                <a:gd name="T42" fmla="*/ 91 w 91"/>
                <a:gd name="T43" fmla="*/ 43 h 120"/>
                <a:gd name="T44" fmla="*/ 91 w 91"/>
                <a:gd name="T45" fmla="*/ 35 h 120"/>
                <a:gd name="T46" fmla="*/ 89 w 91"/>
                <a:gd name="T47" fmla="*/ 30 h 120"/>
                <a:gd name="T48" fmla="*/ 85 w 91"/>
                <a:gd name="T49" fmla="*/ 24 h 120"/>
                <a:gd name="T50" fmla="*/ 83 w 91"/>
                <a:gd name="T51" fmla="*/ 24 h 120"/>
                <a:gd name="T52" fmla="*/ 83 w 91"/>
                <a:gd name="T53" fmla="*/ 24 h 120"/>
                <a:gd name="T54" fmla="*/ 81 w 91"/>
                <a:gd name="T55" fmla="*/ 24 h 120"/>
                <a:gd name="T56" fmla="*/ 75 w 91"/>
                <a:gd name="T57" fmla="*/ 17 h 120"/>
                <a:gd name="T58" fmla="*/ 67 w 91"/>
                <a:gd name="T59" fmla="*/ 11 h 120"/>
                <a:gd name="T60" fmla="*/ 61 w 91"/>
                <a:gd name="T61" fmla="*/ 6 h 120"/>
                <a:gd name="T62" fmla="*/ 51 w 91"/>
                <a:gd name="T63" fmla="*/ 2 h 120"/>
                <a:gd name="T64" fmla="*/ 45 w 91"/>
                <a:gd name="T65" fmla="*/ 2 h 120"/>
                <a:gd name="T66" fmla="*/ 41 w 91"/>
                <a:gd name="T67" fmla="*/ 2 h 120"/>
                <a:gd name="T68" fmla="*/ 35 w 91"/>
                <a:gd name="T69" fmla="*/ 4 h 120"/>
                <a:gd name="T70" fmla="*/ 31 w 91"/>
                <a:gd name="T71" fmla="*/ 6 h 120"/>
                <a:gd name="T72" fmla="*/ 23 w 91"/>
                <a:gd name="T73" fmla="*/ 2 h 120"/>
                <a:gd name="T74" fmla="*/ 15 w 91"/>
                <a:gd name="T75" fmla="*/ 0 h 120"/>
                <a:gd name="T76" fmla="*/ 8 w 91"/>
                <a:gd name="T77" fmla="*/ 0 h 120"/>
                <a:gd name="T78" fmla="*/ 0 w 91"/>
                <a:gd name="T79" fmla="*/ 2 h 120"/>
                <a:gd name="T80" fmla="*/ 25 w 91"/>
                <a:gd name="T81" fmla="*/ 35 h 120"/>
                <a:gd name="T82" fmla="*/ 33 w 91"/>
                <a:gd name="T83" fmla="*/ 54 h 120"/>
                <a:gd name="T84" fmla="*/ 23 w 91"/>
                <a:gd name="T85" fmla="*/ 58 h 120"/>
                <a:gd name="T86" fmla="*/ 13 w 91"/>
                <a:gd name="T87" fmla="*/ 63 h 120"/>
                <a:gd name="T88" fmla="*/ 6 w 91"/>
                <a:gd name="T89" fmla="*/ 69 h 120"/>
                <a:gd name="T90" fmla="*/ 0 w 91"/>
                <a:gd name="T91" fmla="*/ 74 h 1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1"/>
                <a:gd name="T139" fmla="*/ 0 h 120"/>
                <a:gd name="T140" fmla="*/ 91 w 91"/>
                <a:gd name="T141" fmla="*/ 120 h 12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1" h="120">
                  <a:moveTo>
                    <a:pt x="0" y="74"/>
                  </a:moveTo>
                  <a:lnTo>
                    <a:pt x="0" y="120"/>
                  </a:lnTo>
                  <a:lnTo>
                    <a:pt x="2" y="120"/>
                  </a:lnTo>
                  <a:lnTo>
                    <a:pt x="4" y="120"/>
                  </a:lnTo>
                  <a:lnTo>
                    <a:pt x="4" y="119"/>
                  </a:lnTo>
                  <a:lnTo>
                    <a:pt x="6" y="119"/>
                  </a:lnTo>
                  <a:lnTo>
                    <a:pt x="10" y="117"/>
                  </a:lnTo>
                  <a:lnTo>
                    <a:pt x="13" y="113"/>
                  </a:lnTo>
                  <a:lnTo>
                    <a:pt x="15" y="111"/>
                  </a:lnTo>
                  <a:lnTo>
                    <a:pt x="19" y="108"/>
                  </a:lnTo>
                  <a:lnTo>
                    <a:pt x="21" y="104"/>
                  </a:lnTo>
                  <a:lnTo>
                    <a:pt x="25" y="102"/>
                  </a:lnTo>
                  <a:lnTo>
                    <a:pt x="27" y="98"/>
                  </a:lnTo>
                  <a:lnTo>
                    <a:pt x="31" y="95"/>
                  </a:lnTo>
                  <a:lnTo>
                    <a:pt x="35" y="95"/>
                  </a:lnTo>
                  <a:lnTo>
                    <a:pt x="41" y="95"/>
                  </a:lnTo>
                  <a:lnTo>
                    <a:pt x="47" y="95"/>
                  </a:lnTo>
                  <a:lnTo>
                    <a:pt x="53" y="93"/>
                  </a:lnTo>
                  <a:lnTo>
                    <a:pt x="57" y="91"/>
                  </a:lnTo>
                  <a:lnTo>
                    <a:pt x="61" y="87"/>
                  </a:lnTo>
                  <a:lnTo>
                    <a:pt x="65" y="83"/>
                  </a:lnTo>
                  <a:lnTo>
                    <a:pt x="69" y="80"/>
                  </a:lnTo>
                  <a:lnTo>
                    <a:pt x="69" y="78"/>
                  </a:lnTo>
                  <a:lnTo>
                    <a:pt x="71" y="76"/>
                  </a:lnTo>
                  <a:lnTo>
                    <a:pt x="71" y="74"/>
                  </a:lnTo>
                  <a:lnTo>
                    <a:pt x="73" y="72"/>
                  </a:lnTo>
                  <a:lnTo>
                    <a:pt x="73" y="70"/>
                  </a:lnTo>
                  <a:lnTo>
                    <a:pt x="73" y="69"/>
                  </a:lnTo>
                  <a:lnTo>
                    <a:pt x="75" y="69"/>
                  </a:lnTo>
                  <a:lnTo>
                    <a:pt x="77" y="67"/>
                  </a:lnTo>
                  <a:lnTo>
                    <a:pt x="79" y="65"/>
                  </a:lnTo>
                  <a:lnTo>
                    <a:pt x="81" y="63"/>
                  </a:lnTo>
                  <a:lnTo>
                    <a:pt x="83" y="61"/>
                  </a:lnTo>
                  <a:lnTo>
                    <a:pt x="85" y="59"/>
                  </a:lnTo>
                  <a:lnTo>
                    <a:pt x="87" y="58"/>
                  </a:lnTo>
                  <a:lnTo>
                    <a:pt x="89" y="54"/>
                  </a:lnTo>
                  <a:lnTo>
                    <a:pt x="91" y="52"/>
                  </a:lnTo>
                  <a:lnTo>
                    <a:pt x="91" y="50"/>
                  </a:lnTo>
                  <a:lnTo>
                    <a:pt x="91" y="46"/>
                  </a:lnTo>
                  <a:lnTo>
                    <a:pt x="91" y="43"/>
                  </a:lnTo>
                  <a:lnTo>
                    <a:pt x="91" y="39"/>
                  </a:lnTo>
                  <a:lnTo>
                    <a:pt x="91" y="35"/>
                  </a:lnTo>
                  <a:lnTo>
                    <a:pt x="91" y="32"/>
                  </a:lnTo>
                  <a:lnTo>
                    <a:pt x="89" y="30"/>
                  </a:lnTo>
                  <a:lnTo>
                    <a:pt x="87" y="26"/>
                  </a:lnTo>
                  <a:lnTo>
                    <a:pt x="85" y="24"/>
                  </a:lnTo>
                  <a:lnTo>
                    <a:pt x="83" y="24"/>
                  </a:lnTo>
                  <a:lnTo>
                    <a:pt x="81" y="24"/>
                  </a:lnTo>
                  <a:lnTo>
                    <a:pt x="79" y="20"/>
                  </a:lnTo>
                  <a:lnTo>
                    <a:pt x="75" y="17"/>
                  </a:lnTo>
                  <a:lnTo>
                    <a:pt x="71" y="13"/>
                  </a:lnTo>
                  <a:lnTo>
                    <a:pt x="67" y="11"/>
                  </a:lnTo>
                  <a:lnTo>
                    <a:pt x="65" y="8"/>
                  </a:lnTo>
                  <a:lnTo>
                    <a:pt x="61" y="6"/>
                  </a:lnTo>
                  <a:lnTo>
                    <a:pt x="55" y="4"/>
                  </a:lnTo>
                  <a:lnTo>
                    <a:pt x="51" y="2"/>
                  </a:lnTo>
                  <a:lnTo>
                    <a:pt x="47" y="2"/>
                  </a:lnTo>
                  <a:lnTo>
                    <a:pt x="45" y="2"/>
                  </a:lnTo>
                  <a:lnTo>
                    <a:pt x="43" y="2"/>
                  </a:lnTo>
                  <a:lnTo>
                    <a:pt x="41" y="2"/>
                  </a:lnTo>
                  <a:lnTo>
                    <a:pt x="39" y="4"/>
                  </a:lnTo>
                  <a:lnTo>
                    <a:pt x="35" y="4"/>
                  </a:lnTo>
                  <a:lnTo>
                    <a:pt x="33" y="4"/>
                  </a:lnTo>
                  <a:lnTo>
                    <a:pt x="31" y="6"/>
                  </a:lnTo>
                  <a:lnTo>
                    <a:pt x="27" y="4"/>
                  </a:lnTo>
                  <a:lnTo>
                    <a:pt x="23" y="2"/>
                  </a:lnTo>
                  <a:lnTo>
                    <a:pt x="19" y="0"/>
                  </a:lnTo>
                  <a:lnTo>
                    <a:pt x="15" y="0"/>
                  </a:lnTo>
                  <a:lnTo>
                    <a:pt x="12" y="0"/>
                  </a:lnTo>
                  <a:lnTo>
                    <a:pt x="8" y="0"/>
                  </a:lnTo>
                  <a:lnTo>
                    <a:pt x="4" y="2"/>
                  </a:lnTo>
                  <a:lnTo>
                    <a:pt x="0" y="2"/>
                  </a:lnTo>
                  <a:lnTo>
                    <a:pt x="0" y="37"/>
                  </a:lnTo>
                  <a:lnTo>
                    <a:pt x="25" y="35"/>
                  </a:lnTo>
                  <a:lnTo>
                    <a:pt x="35" y="43"/>
                  </a:lnTo>
                  <a:lnTo>
                    <a:pt x="33" y="54"/>
                  </a:lnTo>
                  <a:lnTo>
                    <a:pt x="29" y="56"/>
                  </a:lnTo>
                  <a:lnTo>
                    <a:pt x="23" y="58"/>
                  </a:lnTo>
                  <a:lnTo>
                    <a:pt x="19" y="59"/>
                  </a:lnTo>
                  <a:lnTo>
                    <a:pt x="13" y="63"/>
                  </a:lnTo>
                  <a:lnTo>
                    <a:pt x="10" y="65"/>
                  </a:lnTo>
                  <a:lnTo>
                    <a:pt x="6" y="69"/>
                  </a:lnTo>
                  <a:lnTo>
                    <a:pt x="2" y="72"/>
                  </a:lnTo>
                  <a:lnTo>
                    <a:pt x="0" y="74"/>
                  </a:lnTo>
                  <a:close/>
                </a:path>
              </a:pathLst>
            </a:custGeom>
            <a:solidFill>
              <a:srgbClr val="000000"/>
            </a:solidFill>
            <a:ln w="9525">
              <a:noFill/>
              <a:round/>
              <a:headEnd/>
              <a:tailEnd/>
            </a:ln>
          </p:spPr>
          <p:txBody>
            <a:bodyPr/>
            <a:lstStyle/>
            <a:p>
              <a:endParaRPr lang="en-US"/>
            </a:p>
          </p:txBody>
        </p:sp>
        <p:sp>
          <p:nvSpPr>
            <p:cNvPr id="9" name="Freeform 6"/>
            <p:cNvSpPr>
              <a:spLocks/>
            </p:cNvSpPr>
            <p:nvPr/>
          </p:nvSpPr>
          <p:spPr bwMode="auto">
            <a:xfrm>
              <a:off x="1909" y="1230"/>
              <a:ext cx="1204" cy="1013"/>
            </a:xfrm>
            <a:custGeom>
              <a:avLst/>
              <a:gdLst>
                <a:gd name="T0" fmla="*/ 1176 w 1204"/>
                <a:gd name="T1" fmla="*/ 18 h 1013"/>
                <a:gd name="T2" fmla="*/ 1142 w 1204"/>
                <a:gd name="T3" fmla="*/ 57 h 1013"/>
                <a:gd name="T4" fmla="*/ 1093 w 1204"/>
                <a:gd name="T5" fmla="*/ 98 h 1013"/>
                <a:gd name="T6" fmla="*/ 1051 w 1204"/>
                <a:gd name="T7" fmla="*/ 133 h 1013"/>
                <a:gd name="T8" fmla="*/ 1012 w 1204"/>
                <a:gd name="T9" fmla="*/ 165 h 1013"/>
                <a:gd name="T10" fmla="*/ 946 w 1204"/>
                <a:gd name="T11" fmla="*/ 146 h 1013"/>
                <a:gd name="T12" fmla="*/ 907 w 1204"/>
                <a:gd name="T13" fmla="*/ 148 h 1013"/>
                <a:gd name="T14" fmla="*/ 869 w 1204"/>
                <a:gd name="T15" fmla="*/ 152 h 1013"/>
                <a:gd name="T16" fmla="*/ 810 w 1204"/>
                <a:gd name="T17" fmla="*/ 154 h 1013"/>
                <a:gd name="T18" fmla="*/ 707 w 1204"/>
                <a:gd name="T19" fmla="*/ 170 h 1013"/>
                <a:gd name="T20" fmla="*/ 681 w 1204"/>
                <a:gd name="T21" fmla="*/ 185 h 1013"/>
                <a:gd name="T22" fmla="*/ 645 w 1204"/>
                <a:gd name="T23" fmla="*/ 224 h 1013"/>
                <a:gd name="T24" fmla="*/ 626 w 1204"/>
                <a:gd name="T25" fmla="*/ 283 h 1013"/>
                <a:gd name="T26" fmla="*/ 594 w 1204"/>
                <a:gd name="T27" fmla="*/ 326 h 1013"/>
                <a:gd name="T28" fmla="*/ 451 w 1204"/>
                <a:gd name="T29" fmla="*/ 518 h 1013"/>
                <a:gd name="T30" fmla="*/ 382 w 1204"/>
                <a:gd name="T31" fmla="*/ 524 h 1013"/>
                <a:gd name="T32" fmla="*/ 317 w 1204"/>
                <a:gd name="T33" fmla="*/ 567 h 1013"/>
                <a:gd name="T34" fmla="*/ 281 w 1204"/>
                <a:gd name="T35" fmla="*/ 600 h 1013"/>
                <a:gd name="T36" fmla="*/ 250 w 1204"/>
                <a:gd name="T37" fmla="*/ 642 h 1013"/>
                <a:gd name="T38" fmla="*/ 244 w 1204"/>
                <a:gd name="T39" fmla="*/ 715 h 1013"/>
                <a:gd name="T40" fmla="*/ 77 w 1204"/>
                <a:gd name="T41" fmla="*/ 731 h 1013"/>
                <a:gd name="T42" fmla="*/ 103 w 1204"/>
                <a:gd name="T43" fmla="*/ 559 h 1013"/>
                <a:gd name="T44" fmla="*/ 158 w 1204"/>
                <a:gd name="T45" fmla="*/ 483 h 1013"/>
                <a:gd name="T46" fmla="*/ 95 w 1204"/>
                <a:gd name="T47" fmla="*/ 461 h 1013"/>
                <a:gd name="T48" fmla="*/ 2 w 1204"/>
                <a:gd name="T49" fmla="*/ 522 h 1013"/>
                <a:gd name="T50" fmla="*/ 0 w 1204"/>
                <a:gd name="T51" fmla="*/ 696 h 1013"/>
                <a:gd name="T52" fmla="*/ 56 w 1204"/>
                <a:gd name="T53" fmla="*/ 874 h 1013"/>
                <a:gd name="T54" fmla="*/ 58 w 1204"/>
                <a:gd name="T55" fmla="*/ 950 h 1013"/>
                <a:gd name="T56" fmla="*/ 327 w 1204"/>
                <a:gd name="T57" fmla="*/ 1011 h 1013"/>
                <a:gd name="T58" fmla="*/ 509 w 1204"/>
                <a:gd name="T59" fmla="*/ 1013 h 1013"/>
                <a:gd name="T60" fmla="*/ 655 w 1204"/>
                <a:gd name="T61" fmla="*/ 876 h 1013"/>
                <a:gd name="T62" fmla="*/ 483 w 1204"/>
                <a:gd name="T63" fmla="*/ 926 h 1013"/>
                <a:gd name="T64" fmla="*/ 352 w 1204"/>
                <a:gd name="T65" fmla="*/ 952 h 1013"/>
                <a:gd name="T66" fmla="*/ 283 w 1204"/>
                <a:gd name="T67" fmla="*/ 929 h 1013"/>
                <a:gd name="T68" fmla="*/ 293 w 1204"/>
                <a:gd name="T69" fmla="*/ 861 h 1013"/>
                <a:gd name="T70" fmla="*/ 303 w 1204"/>
                <a:gd name="T71" fmla="*/ 772 h 1013"/>
                <a:gd name="T72" fmla="*/ 453 w 1204"/>
                <a:gd name="T73" fmla="*/ 615 h 1013"/>
                <a:gd name="T74" fmla="*/ 568 w 1204"/>
                <a:gd name="T75" fmla="*/ 574 h 1013"/>
                <a:gd name="T76" fmla="*/ 661 w 1204"/>
                <a:gd name="T77" fmla="*/ 539 h 1013"/>
                <a:gd name="T78" fmla="*/ 713 w 1204"/>
                <a:gd name="T79" fmla="*/ 454 h 1013"/>
                <a:gd name="T80" fmla="*/ 719 w 1204"/>
                <a:gd name="T81" fmla="*/ 394 h 1013"/>
                <a:gd name="T82" fmla="*/ 715 w 1204"/>
                <a:gd name="T83" fmla="*/ 300 h 1013"/>
                <a:gd name="T84" fmla="*/ 709 w 1204"/>
                <a:gd name="T85" fmla="*/ 235 h 1013"/>
                <a:gd name="T86" fmla="*/ 770 w 1204"/>
                <a:gd name="T87" fmla="*/ 215 h 1013"/>
                <a:gd name="T88" fmla="*/ 782 w 1204"/>
                <a:gd name="T89" fmla="*/ 200 h 1013"/>
                <a:gd name="T90" fmla="*/ 831 w 1204"/>
                <a:gd name="T91" fmla="*/ 193 h 1013"/>
                <a:gd name="T92" fmla="*/ 887 w 1204"/>
                <a:gd name="T93" fmla="*/ 187 h 1013"/>
                <a:gd name="T94" fmla="*/ 936 w 1204"/>
                <a:gd name="T95" fmla="*/ 187 h 1013"/>
                <a:gd name="T96" fmla="*/ 1002 w 1204"/>
                <a:gd name="T97" fmla="*/ 207 h 1013"/>
                <a:gd name="T98" fmla="*/ 1065 w 1204"/>
                <a:gd name="T99" fmla="*/ 181 h 1013"/>
                <a:gd name="T100" fmla="*/ 1122 w 1204"/>
                <a:gd name="T101" fmla="*/ 128 h 1013"/>
                <a:gd name="T102" fmla="*/ 1126 w 1204"/>
                <a:gd name="T103" fmla="*/ 174 h 1013"/>
                <a:gd name="T104" fmla="*/ 1150 w 1204"/>
                <a:gd name="T105" fmla="*/ 222 h 1013"/>
                <a:gd name="T106" fmla="*/ 1196 w 1204"/>
                <a:gd name="T107" fmla="*/ 189 h 1013"/>
                <a:gd name="T108" fmla="*/ 1172 w 1204"/>
                <a:gd name="T109" fmla="*/ 159 h 1013"/>
                <a:gd name="T110" fmla="*/ 1158 w 1204"/>
                <a:gd name="T111" fmla="*/ 117 h 1013"/>
                <a:gd name="T112" fmla="*/ 1170 w 1204"/>
                <a:gd name="T113" fmla="*/ 118 h 1013"/>
                <a:gd name="T114" fmla="*/ 1202 w 1204"/>
                <a:gd name="T115" fmla="*/ 74 h 1013"/>
                <a:gd name="T116" fmla="*/ 1166 w 1204"/>
                <a:gd name="T117" fmla="*/ 72 h 1013"/>
                <a:gd name="T118" fmla="*/ 1198 w 1204"/>
                <a:gd name="T119" fmla="*/ 44 h 10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04"/>
                <a:gd name="T181" fmla="*/ 0 h 1013"/>
                <a:gd name="T182" fmla="*/ 1204 w 1204"/>
                <a:gd name="T183" fmla="*/ 1013 h 10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04" h="1013">
                  <a:moveTo>
                    <a:pt x="1204" y="35"/>
                  </a:moveTo>
                  <a:lnTo>
                    <a:pt x="1204" y="0"/>
                  </a:lnTo>
                  <a:lnTo>
                    <a:pt x="1202" y="2"/>
                  </a:lnTo>
                  <a:lnTo>
                    <a:pt x="1200" y="2"/>
                  </a:lnTo>
                  <a:lnTo>
                    <a:pt x="1198" y="2"/>
                  </a:lnTo>
                  <a:lnTo>
                    <a:pt x="1196" y="4"/>
                  </a:lnTo>
                  <a:lnTo>
                    <a:pt x="1194" y="4"/>
                  </a:lnTo>
                  <a:lnTo>
                    <a:pt x="1192" y="4"/>
                  </a:lnTo>
                  <a:lnTo>
                    <a:pt x="1190" y="6"/>
                  </a:lnTo>
                  <a:lnTo>
                    <a:pt x="1188" y="6"/>
                  </a:lnTo>
                  <a:lnTo>
                    <a:pt x="1186" y="7"/>
                  </a:lnTo>
                  <a:lnTo>
                    <a:pt x="1182" y="11"/>
                  </a:lnTo>
                  <a:lnTo>
                    <a:pt x="1180" y="13"/>
                  </a:lnTo>
                  <a:lnTo>
                    <a:pt x="1178" y="15"/>
                  </a:lnTo>
                  <a:lnTo>
                    <a:pt x="1176" y="18"/>
                  </a:lnTo>
                  <a:lnTo>
                    <a:pt x="1174" y="20"/>
                  </a:lnTo>
                  <a:lnTo>
                    <a:pt x="1174" y="24"/>
                  </a:lnTo>
                  <a:lnTo>
                    <a:pt x="1172" y="26"/>
                  </a:lnTo>
                  <a:lnTo>
                    <a:pt x="1168" y="28"/>
                  </a:lnTo>
                  <a:lnTo>
                    <a:pt x="1164" y="28"/>
                  </a:lnTo>
                  <a:lnTo>
                    <a:pt x="1160" y="30"/>
                  </a:lnTo>
                  <a:lnTo>
                    <a:pt x="1156" y="31"/>
                  </a:lnTo>
                  <a:lnTo>
                    <a:pt x="1152" y="35"/>
                  </a:lnTo>
                  <a:lnTo>
                    <a:pt x="1150" y="37"/>
                  </a:lnTo>
                  <a:lnTo>
                    <a:pt x="1146" y="41"/>
                  </a:lnTo>
                  <a:lnTo>
                    <a:pt x="1144" y="43"/>
                  </a:lnTo>
                  <a:lnTo>
                    <a:pt x="1142" y="46"/>
                  </a:lnTo>
                  <a:lnTo>
                    <a:pt x="1142" y="50"/>
                  </a:lnTo>
                  <a:lnTo>
                    <a:pt x="1142" y="54"/>
                  </a:lnTo>
                  <a:lnTo>
                    <a:pt x="1142" y="57"/>
                  </a:lnTo>
                  <a:lnTo>
                    <a:pt x="1140" y="61"/>
                  </a:lnTo>
                  <a:lnTo>
                    <a:pt x="1140" y="65"/>
                  </a:lnTo>
                  <a:lnTo>
                    <a:pt x="1140" y="68"/>
                  </a:lnTo>
                  <a:lnTo>
                    <a:pt x="1138" y="72"/>
                  </a:lnTo>
                  <a:lnTo>
                    <a:pt x="1124" y="83"/>
                  </a:lnTo>
                  <a:lnTo>
                    <a:pt x="1120" y="83"/>
                  </a:lnTo>
                  <a:lnTo>
                    <a:pt x="1117" y="83"/>
                  </a:lnTo>
                  <a:lnTo>
                    <a:pt x="1113" y="85"/>
                  </a:lnTo>
                  <a:lnTo>
                    <a:pt x="1109" y="85"/>
                  </a:lnTo>
                  <a:lnTo>
                    <a:pt x="1105" y="87"/>
                  </a:lnTo>
                  <a:lnTo>
                    <a:pt x="1103" y="91"/>
                  </a:lnTo>
                  <a:lnTo>
                    <a:pt x="1099" y="93"/>
                  </a:lnTo>
                  <a:lnTo>
                    <a:pt x="1097" y="94"/>
                  </a:lnTo>
                  <a:lnTo>
                    <a:pt x="1095" y="96"/>
                  </a:lnTo>
                  <a:lnTo>
                    <a:pt x="1093" y="98"/>
                  </a:lnTo>
                  <a:lnTo>
                    <a:pt x="1093" y="100"/>
                  </a:lnTo>
                  <a:lnTo>
                    <a:pt x="1091" y="102"/>
                  </a:lnTo>
                  <a:lnTo>
                    <a:pt x="1091" y="104"/>
                  </a:lnTo>
                  <a:lnTo>
                    <a:pt x="1089" y="106"/>
                  </a:lnTo>
                  <a:lnTo>
                    <a:pt x="1089" y="107"/>
                  </a:lnTo>
                  <a:lnTo>
                    <a:pt x="1087" y="107"/>
                  </a:lnTo>
                  <a:lnTo>
                    <a:pt x="1081" y="109"/>
                  </a:lnTo>
                  <a:lnTo>
                    <a:pt x="1075" y="111"/>
                  </a:lnTo>
                  <a:lnTo>
                    <a:pt x="1071" y="115"/>
                  </a:lnTo>
                  <a:lnTo>
                    <a:pt x="1065" y="117"/>
                  </a:lnTo>
                  <a:lnTo>
                    <a:pt x="1061" y="120"/>
                  </a:lnTo>
                  <a:lnTo>
                    <a:pt x="1057" y="124"/>
                  </a:lnTo>
                  <a:lnTo>
                    <a:pt x="1055" y="128"/>
                  </a:lnTo>
                  <a:lnTo>
                    <a:pt x="1051" y="131"/>
                  </a:lnTo>
                  <a:lnTo>
                    <a:pt x="1051" y="133"/>
                  </a:lnTo>
                  <a:lnTo>
                    <a:pt x="1051" y="135"/>
                  </a:lnTo>
                  <a:lnTo>
                    <a:pt x="1051" y="137"/>
                  </a:lnTo>
                  <a:lnTo>
                    <a:pt x="1049" y="137"/>
                  </a:lnTo>
                  <a:lnTo>
                    <a:pt x="1049" y="139"/>
                  </a:lnTo>
                  <a:lnTo>
                    <a:pt x="1049" y="141"/>
                  </a:lnTo>
                  <a:lnTo>
                    <a:pt x="1049" y="143"/>
                  </a:lnTo>
                  <a:lnTo>
                    <a:pt x="1043" y="143"/>
                  </a:lnTo>
                  <a:lnTo>
                    <a:pt x="1037" y="144"/>
                  </a:lnTo>
                  <a:lnTo>
                    <a:pt x="1031" y="146"/>
                  </a:lnTo>
                  <a:lnTo>
                    <a:pt x="1025" y="150"/>
                  </a:lnTo>
                  <a:lnTo>
                    <a:pt x="1022" y="154"/>
                  </a:lnTo>
                  <a:lnTo>
                    <a:pt x="1018" y="157"/>
                  </a:lnTo>
                  <a:lnTo>
                    <a:pt x="1014" y="161"/>
                  </a:lnTo>
                  <a:lnTo>
                    <a:pt x="1012" y="165"/>
                  </a:lnTo>
                  <a:lnTo>
                    <a:pt x="1006" y="165"/>
                  </a:lnTo>
                  <a:lnTo>
                    <a:pt x="1002" y="163"/>
                  </a:lnTo>
                  <a:lnTo>
                    <a:pt x="996" y="161"/>
                  </a:lnTo>
                  <a:lnTo>
                    <a:pt x="992" y="161"/>
                  </a:lnTo>
                  <a:lnTo>
                    <a:pt x="986" y="159"/>
                  </a:lnTo>
                  <a:lnTo>
                    <a:pt x="980" y="159"/>
                  </a:lnTo>
                  <a:lnTo>
                    <a:pt x="974" y="161"/>
                  </a:lnTo>
                  <a:lnTo>
                    <a:pt x="968" y="161"/>
                  </a:lnTo>
                  <a:lnTo>
                    <a:pt x="966" y="159"/>
                  </a:lnTo>
                  <a:lnTo>
                    <a:pt x="962" y="157"/>
                  </a:lnTo>
                  <a:lnTo>
                    <a:pt x="960" y="154"/>
                  </a:lnTo>
                  <a:lnTo>
                    <a:pt x="956" y="152"/>
                  </a:lnTo>
                  <a:lnTo>
                    <a:pt x="954" y="150"/>
                  </a:lnTo>
                  <a:lnTo>
                    <a:pt x="950" y="148"/>
                  </a:lnTo>
                  <a:lnTo>
                    <a:pt x="946" y="146"/>
                  </a:lnTo>
                  <a:lnTo>
                    <a:pt x="942" y="144"/>
                  </a:lnTo>
                  <a:lnTo>
                    <a:pt x="938" y="146"/>
                  </a:lnTo>
                  <a:lnTo>
                    <a:pt x="932" y="144"/>
                  </a:lnTo>
                  <a:lnTo>
                    <a:pt x="928" y="144"/>
                  </a:lnTo>
                  <a:lnTo>
                    <a:pt x="925" y="144"/>
                  </a:lnTo>
                  <a:lnTo>
                    <a:pt x="921" y="146"/>
                  </a:lnTo>
                  <a:lnTo>
                    <a:pt x="917" y="146"/>
                  </a:lnTo>
                  <a:lnTo>
                    <a:pt x="915" y="146"/>
                  </a:lnTo>
                  <a:lnTo>
                    <a:pt x="911" y="148"/>
                  </a:lnTo>
                  <a:lnTo>
                    <a:pt x="909" y="150"/>
                  </a:lnTo>
                  <a:lnTo>
                    <a:pt x="909" y="148"/>
                  </a:lnTo>
                  <a:lnTo>
                    <a:pt x="907" y="148"/>
                  </a:lnTo>
                  <a:lnTo>
                    <a:pt x="905" y="148"/>
                  </a:lnTo>
                  <a:lnTo>
                    <a:pt x="905" y="150"/>
                  </a:lnTo>
                  <a:lnTo>
                    <a:pt x="903" y="150"/>
                  </a:lnTo>
                  <a:lnTo>
                    <a:pt x="903" y="152"/>
                  </a:lnTo>
                  <a:lnTo>
                    <a:pt x="901" y="152"/>
                  </a:lnTo>
                  <a:lnTo>
                    <a:pt x="901" y="154"/>
                  </a:lnTo>
                  <a:lnTo>
                    <a:pt x="899" y="154"/>
                  </a:lnTo>
                  <a:lnTo>
                    <a:pt x="899" y="155"/>
                  </a:lnTo>
                  <a:lnTo>
                    <a:pt x="893" y="154"/>
                  </a:lnTo>
                  <a:lnTo>
                    <a:pt x="887" y="152"/>
                  </a:lnTo>
                  <a:lnTo>
                    <a:pt x="881" y="152"/>
                  </a:lnTo>
                  <a:lnTo>
                    <a:pt x="875" y="150"/>
                  </a:lnTo>
                  <a:lnTo>
                    <a:pt x="869" y="152"/>
                  </a:lnTo>
                  <a:lnTo>
                    <a:pt x="863" y="152"/>
                  </a:lnTo>
                  <a:lnTo>
                    <a:pt x="855" y="154"/>
                  </a:lnTo>
                  <a:lnTo>
                    <a:pt x="851" y="157"/>
                  </a:lnTo>
                  <a:lnTo>
                    <a:pt x="847" y="155"/>
                  </a:lnTo>
                  <a:lnTo>
                    <a:pt x="845" y="154"/>
                  </a:lnTo>
                  <a:lnTo>
                    <a:pt x="843" y="152"/>
                  </a:lnTo>
                  <a:lnTo>
                    <a:pt x="839" y="150"/>
                  </a:lnTo>
                  <a:lnTo>
                    <a:pt x="835" y="150"/>
                  </a:lnTo>
                  <a:lnTo>
                    <a:pt x="831" y="148"/>
                  </a:lnTo>
                  <a:lnTo>
                    <a:pt x="830" y="148"/>
                  </a:lnTo>
                  <a:lnTo>
                    <a:pt x="826" y="148"/>
                  </a:lnTo>
                  <a:lnTo>
                    <a:pt x="822" y="150"/>
                  </a:lnTo>
                  <a:lnTo>
                    <a:pt x="818" y="150"/>
                  </a:lnTo>
                  <a:lnTo>
                    <a:pt x="814" y="152"/>
                  </a:lnTo>
                  <a:lnTo>
                    <a:pt x="810" y="154"/>
                  </a:lnTo>
                  <a:lnTo>
                    <a:pt x="806" y="155"/>
                  </a:lnTo>
                  <a:lnTo>
                    <a:pt x="802" y="157"/>
                  </a:lnTo>
                  <a:lnTo>
                    <a:pt x="800" y="159"/>
                  </a:lnTo>
                  <a:lnTo>
                    <a:pt x="796" y="161"/>
                  </a:lnTo>
                  <a:lnTo>
                    <a:pt x="786" y="159"/>
                  </a:lnTo>
                  <a:lnTo>
                    <a:pt x="776" y="157"/>
                  </a:lnTo>
                  <a:lnTo>
                    <a:pt x="766" y="159"/>
                  </a:lnTo>
                  <a:lnTo>
                    <a:pt x="756" y="161"/>
                  </a:lnTo>
                  <a:lnTo>
                    <a:pt x="746" y="163"/>
                  </a:lnTo>
                  <a:lnTo>
                    <a:pt x="735" y="165"/>
                  </a:lnTo>
                  <a:lnTo>
                    <a:pt x="723" y="167"/>
                  </a:lnTo>
                  <a:lnTo>
                    <a:pt x="713" y="167"/>
                  </a:lnTo>
                  <a:lnTo>
                    <a:pt x="709" y="168"/>
                  </a:lnTo>
                  <a:lnTo>
                    <a:pt x="707" y="170"/>
                  </a:lnTo>
                  <a:lnTo>
                    <a:pt x="705" y="170"/>
                  </a:lnTo>
                  <a:lnTo>
                    <a:pt x="703" y="172"/>
                  </a:lnTo>
                  <a:lnTo>
                    <a:pt x="701" y="174"/>
                  </a:lnTo>
                  <a:lnTo>
                    <a:pt x="699" y="174"/>
                  </a:lnTo>
                  <a:lnTo>
                    <a:pt x="697" y="176"/>
                  </a:lnTo>
                  <a:lnTo>
                    <a:pt x="697" y="178"/>
                  </a:lnTo>
                  <a:lnTo>
                    <a:pt x="695" y="178"/>
                  </a:lnTo>
                  <a:lnTo>
                    <a:pt x="695" y="180"/>
                  </a:lnTo>
                  <a:lnTo>
                    <a:pt x="693" y="181"/>
                  </a:lnTo>
                  <a:lnTo>
                    <a:pt x="693" y="183"/>
                  </a:lnTo>
                  <a:lnTo>
                    <a:pt x="691" y="183"/>
                  </a:lnTo>
                  <a:lnTo>
                    <a:pt x="687" y="185"/>
                  </a:lnTo>
                  <a:lnTo>
                    <a:pt x="681" y="185"/>
                  </a:lnTo>
                  <a:lnTo>
                    <a:pt x="677" y="187"/>
                  </a:lnTo>
                  <a:lnTo>
                    <a:pt x="671" y="189"/>
                  </a:lnTo>
                  <a:lnTo>
                    <a:pt x="667" y="191"/>
                  </a:lnTo>
                  <a:lnTo>
                    <a:pt x="663" y="194"/>
                  </a:lnTo>
                  <a:lnTo>
                    <a:pt x="659" y="196"/>
                  </a:lnTo>
                  <a:lnTo>
                    <a:pt x="657" y="202"/>
                  </a:lnTo>
                  <a:lnTo>
                    <a:pt x="657" y="204"/>
                  </a:lnTo>
                  <a:lnTo>
                    <a:pt x="655" y="207"/>
                  </a:lnTo>
                  <a:lnTo>
                    <a:pt x="655" y="209"/>
                  </a:lnTo>
                  <a:lnTo>
                    <a:pt x="655" y="211"/>
                  </a:lnTo>
                  <a:lnTo>
                    <a:pt x="653" y="215"/>
                  </a:lnTo>
                  <a:lnTo>
                    <a:pt x="653" y="217"/>
                  </a:lnTo>
                  <a:lnTo>
                    <a:pt x="653" y="218"/>
                  </a:lnTo>
                  <a:lnTo>
                    <a:pt x="651" y="220"/>
                  </a:lnTo>
                  <a:lnTo>
                    <a:pt x="645" y="224"/>
                  </a:lnTo>
                  <a:lnTo>
                    <a:pt x="639" y="226"/>
                  </a:lnTo>
                  <a:lnTo>
                    <a:pt x="636" y="230"/>
                  </a:lnTo>
                  <a:lnTo>
                    <a:pt x="632" y="231"/>
                  </a:lnTo>
                  <a:lnTo>
                    <a:pt x="630" y="235"/>
                  </a:lnTo>
                  <a:lnTo>
                    <a:pt x="628" y="239"/>
                  </a:lnTo>
                  <a:lnTo>
                    <a:pt x="624" y="243"/>
                  </a:lnTo>
                  <a:lnTo>
                    <a:pt x="624" y="246"/>
                  </a:lnTo>
                  <a:lnTo>
                    <a:pt x="622" y="250"/>
                  </a:lnTo>
                  <a:lnTo>
                    <a:pt x="622" y="255"/>
                  </a:lnTo>
                  <a:lnTo>
                    <a:pt x="620" y="259"/>
                  </a:lnTo>
                  <a:lnTo>
                    <a:pt x="620" y="265"/>
                  </a:lnTo>
                  <a:lnTo>
                    <a:pt x="622" y="270"/>
                  </a:lnTo>
                  <a:lnTo>
                    <a:pt x="622" y="274"/>
                  </a:lnTo>
                  <a:lnTo>
                    <a:pt x="624" y="280"/>
                  </a:lnTo>
                  <a:lnTo>
                    <a:pt x="626" y="283"/>
                  </a:lnTo>
                  <a:lnTo>
                    <a:pt x="630" y="287"/>
                  </a:lnTo>
                  <a:lnTo>
                    <a:pt x="630" y="289"/>
                  </a:lnTo>
                  <a:lnTo>
                    <a:pt x="630" y="291"/>
                  </a:lnTo>
                  <a:lnTo>
                    <a:pt x="622" y="294"/>
                  </a:lnTo>
                  <a:lnTo>
                    <a:pt x="614" y="300"/>
                  </a:lnTo>
                  <a:lnTo>
                    <a:pt x="608" y="305"/>
                  </a:lnTo>
                  <a:lnTo>
                    <a:pt x="602" y="311"/>
                  </a:lnTo>
                  <a:lnTo>
                    <a:pt x="598" y="318"/>
                  </a:lnTo>
                  <a:lnTo>
                    <a:pt x="594" y="326"/>
                  </a:lnTo>
                  <a:lnTo>
                    <a:pt x="592" y="333"/>
                  </a:lnTo>
                  <a:lnTo>
                    <a:pt x="590" y="341"/>
                  </a:lnTo>
                  <a:lnTo>
                    <a:pt x="590" y="344"/>
                  </a:lnTo>
                  <a:lnTo>
                    <a:pt x="590" y="350"/>
                  </a:lnTo>
                  <a:lnTo>
                    <a:pt x="590" y="354"/>
                  </a:lnTo>
                  <a:lnTo>
                    <a:pt x="590" y="359"/>
                  </a:lnTo>
                  <a:lnTo>
                    <a:pt x="592" y="363"/>
                  </a:lnTo>
                  <a:lnTo>
                    <a:pt x="592" y="368"/>
                  </a:lnTo>
                  <a:lnTo>
                    <a:pt x="594" y="372"/>
                  </a:lnTo>
                  <a:lnTo>
                    <a:pt x="594" y="376"/>
                  </a:lnTo>
                  <a:lnTo>
                    <a:pt x="539" y="431"/>
                  </a:lnTo>
                  <a:lnTo>
                    <a:pt x="402" y="305"/>
                  </a:lnTo>
                  <a:lnTo>
                    <a:pt x="350" y="352"/>
                  </a:lnTo>
                  <a:lnTo>
                    <a:pt x="489" y="483"/>
                  </a:lnTo>
                  <a:lnTo>
                    <a:pt x="451" y="518"/>
                  </a:lnTo>
                  <a:lnTo>
                    <a:pt x="449" y="518"/>
                  </a:lnTo>
                  <a:lnTo>
                    <a:pt x="447" y="518"/>
                  </a:lnTo>
                  <a:lnTo>
                    <a:pt x="447" y="517"/>
                  </a:lnTo>
                  <a:lnTo>
                    <a:pt x="446" y="517"/>
                  </a:lnTo>
                  <a:lnTo>
                    <a:pt x="444" y="515"/>
                  </a:lnTo>
                  <a:lnTo>
                    <a:pt x="442" y="513"/>
                  </a:lnTo>
                  <a:lnTo>
                    <a:pt x="434" y="511"/>
                  </a:lnTo>
                  <a:lnTo>
                    <a:pt x="424" y="511"/>
                  </a:lnTo>
                  <a:lnTo>
                    <a:pt x="416" y="511"/>
                  </a:lnTo>
                  <a:lnTo>
                    <a:pt x="406" y="513"/>
                  </a:lnTo>
                  <a:lnTo>
                    <a:pt x="398" y="515"/>
                  </a:lnTo>
                  <a:lnTo>
                    <a:pt x="390" y="518"/>
                  </a:lnTo>
                  <a:lnTo>
                    <a:pt x="382" y="524"/>
                  </a:lnTo>
                  <a:lnTo>
                    <a:pt x="374" y="529"/>
                  </a:lnTo>
                  <a:lnTo>
                    <a:pt x="372" y="531"/>
                  </a:lnTo>
                  <a:lnTo>
                    <a:pt x="370" y="533"/>
                  </a:lnTo>
                  <a:lnTo>
                    <a:pt x="368" y="535"/>
                  </a:lnTo>
                  <a:lnTo>
                    <a:pt x="366" y="537"/>
                  </a:lnTo>
                  <a:lnTo>
                    <a:pt x="364" y="539"/>
                  </a:lnTo>
                  <a:lnTo>
                    <a:pt x="362" y="541"/>
                  </a:lnTo>
                  <a:lnTo>
                    <a:pt x="362" y="542"/>
                  </a:lnTo>
                  <a:lnTo>
                    <a:pt x="360" y="546"/>
                  </a:lnTo>
                  <a:lnTo>
                    <a:pt x="354" y="548"/>
                  </a:lnTo>
                  <a:lnTo>
                    <a:pt x="347" y="550"/>
                  </a:lnTo>
                  <a:lnTo>
                    <a:pt x="339" y="554"/>
                  </a:lnTo>
                  <a:lnTo>
                    <a:pt x="331" y="557"/>
                  </a:lnTo>
                  <a:lnTo>
                    <a:pt x="323" y="561"/>
                  </a:lnTo>
                  <a:lnTo>
                    <a:pt x="317" y="567"/>
                  </a:lnTo>
                  <a:lnTo>
                    <a:pt x="313" y="572"/>
                  </a:lnTo>
                  <a:lnTo>
                    <a:pt x="309" y="579"/>
                  </a:lnTo>
                  <a:lnTo>
                    <a:pt x="309" y="581"/>
                  </a:lnTo>
                  <a:lnTo>
                    <a:pt x="307" y="583"/>
                  </a:lnTo>
                  <a:lnTo>
                    <a:pt x="307" y="585"/>
                  </a:lnTo>
                  <a:lnTo>
                    <a:pt x="307" y="587"/>
                  </a:lnTo>
                  <a:lnTo>
                    <a:pt x="305" y="589"/>
                  </a:lnTo>
                  <a:lnTo>
                    <a:pt x="305" y="591"/>
                  </a:lnTo>
                  <a:lnTo>
                    <a:pt x="303" y="592"/>
                  </a:lnTo>
                  <a:lnTo>
                    <a:pt x="303" y="594"/>
                  </a:lnTo>
                  <a:lnTo>
                    <a:pt x="299" y="596"/>
                  </a:lnTo>
                  <a:lnTo>
                    <a:pt x="295" y="598"/>
                  </a:lnTo>
                  <a:lnTo>
                    <a:pt x="289" y="598"/>
                  </a:lnTo>
                  <a:lnTo>
                    <a:pt x="285" y="600"/>
                  </a:lnTo>
                  <a:lnTo>
                    <a:pt x="281" y="600"/>
                  </a:lnTo>
                  <a:lnTo>
                    <a:pt x="277" y="602"/>
                  </a:lnTo>
                  <a:lnTo>
                    <a:pt x="273" y="604"/>
                  </a:lnTo>
                  <a:lnTo>
                    <a:pt x="269" y="605"/>
                  </a:lnTo>
                  <a:lnTo>
                    <a:pt x="267" y="609"/>
                  </a:lnTo>
                  <a:lnTo>
                    <a:pt x="263" y="611"/>
                  </a:lnTo>
                  <a:lnTo>
                    <a:pt x="261" y="613"/>
                  </a:lnTo>
                  <a:lnTo>
                    <a:pt x="259" y="615"/>
                  </a:lnTo>
                  <a:lnTo>
                    <a:pt x="257" y="618"/>
                  </a:lnTo>
                  <a:lnTo>
                    <a:pt x="255" y="620"/>
                  </a:lnTo>
                  <a:lnTo>
                    <a:pt x="253" y="624"/>
                  </a:lnTo>
                  <a:lnTo>
                    <a:pt x="252" y="628"/>
                  </a:lnTo>
                  <a:lnTo>
                    <a:pt x="252" y="631"/>
                  </a:lnTo>
                  <a:lnTo>
                    <a:pt x="252" y="635"/>
                  </a:lnTo>
                  <a:lnTo>
                    <a:pt x="250" y="639"/>
                  </a:lnTo>
                  <a:lnTo>
                    <a:pt x="250" y="642"/>
                  </a:lnTo>
                  <a:lnTo>
                    <a:pt x="250" y="646"/>
                  </a:lnTo>
                  <a:lnTo>
                    <a:pt x="250" y="650"/>
                  </a:lnTo>
                  <a:lnTo>
                    <a:pt x="250" y="654"/>
                  </a:lnTo>
                  <a:lnTo>
                    <a:pt x="252" y="657"/>
                  </a:lnTo>
                  <a:lnTo>
                    <a:pt x="248" y="663"/>
                  </a:lnTo>
                  <a:lnTo>
                    <a:pt x="246" y="668"/>
                  </a:lnTo>
                  <a:lnTo>
                    <a:pt x="242" y="674"/>
                  </a:lnTo>
                  <a:lnTo>
                    <a:pt x="240" y="679"/>
                  </a:lnTo>
                  <a:lnTo>
                    <a:pt x="240" y="687"/>
                  </a:lnTo>
                  <a:lnTo>
                    <a:pt x="238" y="694"/>
                  </a:lnTo>
                  <a:lnTo>
                    <a:pt x="240" y="700"/>
                  </a:lnTo>
                  <a:lnTo>
                    <a:pt x="240" y="707"/>
                  </a:lnTo>
                  <a:lnTo>
                    <a:pt x="242" y="709"/>
                  </a:lnTo>
                  <a:lnTo>
                    <a:pt x="242" y="713"/>
                  </a:lnTo>
                  <a:lnTo>
                    <a:pt x="244" y="715"/>
                  </a:lnTo>
                  <a:lnTo>
                    <a:pt x="246" y="716"/>
                  </a:lnTo>
                  <a:lnTo>
                    <a:pt x="246" y="718"/>
                  </a:lnTo>
                  <a:lnTo>
                    <a:pt x="248" y="722"/>
                  </a:lnTo>
                  <a:lnTo>
                    <a:pt x="248" y="724"/>
                  </a:lnTo>
                  <a:lnTo>
                    <a:pt x="129" y="839"/>
                  </a:lnTo>
                  <a:lnTo>
                    <a:pt x="121" y="829"/>
                  </a:lnTo>
                  <a:lnTo>
                    <a:pt x="113" y="818"/>
                  </a:lnTo>
                  <a:lnTo>
                    <a:pt x="107" y="809"/>
                  </a:lnTo>
                  <a:lnTo>
                    <a:pt x="101" y="798"/>
                  </a:lnTo>
                  <a:lnTo>
                    <a:pt x="95" y="787"/>
                  </a:lnTo>
                  <a:lnTo>
                    <a:pt x="91" y="776"/>
                  </a:lnTo>
                  <a:lnTo>
                    <a:pt x="87" y="765"/>
                  </a:lnTo>
                  <a:lnTo>
                    <a:pt x="81" y="752"/>
                  </a:lnTo>
                  <a:lnTo>
                    <a:pt x="77" y="731"/>
                  </a:lnTo>
                  <a:lnTo>
                    <a:pt x="75" y="711"/>
                  </a:lnTo>
                  <a:lnTo>
                    <a:pt x="73" y="691"/>
                  </a:lnTo>
                  <a:lnTo>
                    <a:pt x="73" y="668"/>
                  </a:lnTo>
                  <a:lnTo>
                    <a:pt x="73" y="648"/>
                  </a:lnTo>
                  <a:lnTo>
                    <a:pt x="77" y="628"/>
                  </a:lnTo>
                  <a:lnTo>
                    <a:pt x="81" y="609"/>
                  </a:lnTo>
                  <a:lnTo>
                    <a:pt x="87" y="591"/>
                  </a:lnTo>
                  <a:lnTo>
                    <a:pt x="89" y="587"/>
                  </a:lnTo>
                  <a:lnTo>
                    <a:pt x="91" y="583"/>
                  </a:lnTo>
                  <a:lnTo>
                    <a:pt x="93" y="579"/>
                  </a:lnTo>
                  <a:lnTo>
                    <a:pt x="93" y="574"/>
                  </a:lnTo>
                  <a:lnTo>
                    <a:pt x="95" y="570"/>
                  </a:lnTo>
                  <a:lnTo>
                    <a:pt x="97" y="567"/>
                  </a:lnTo>
                  <a:lnTo>
                    <a:pt x="99" y="563"/>
                  </a:lnTo>
                  <a:lnTo>
                    <a:pt x="103" y="559"/>
                  </a:lnTo>
                  <a:lnTo>
                    <a:pt x="105" y="559"/>
                  </a:lnTo>
                  <a:lnTo>
                    <a:pt x="107" y="561"/>
                  </a:lnTo>
                  <a:lnTo>
                    <a:pt x="137" y="596"/>
                  </a:lnTo>
                  <a:lnTo>
                    <a:pt x="139" y="576"/>
                  </a:lnTo>
                  <a:lnTo>
                    <a:pt x="141" y="557"/>
                  </a:lnTo>
                  <a:lnTo>
                    <a:pt x="145" y="539"/>
                  </a:lnTo>
                  <a:lnTo>
                    <a:pt x="149" y="520"/>
                  </a:lnTo>
                  <a:lnTo>
                    <a:pt x="153" y="502"/>
                  </a:lnTo>
                  <a:lnTo>
                    <a:pt x="158" y="483"/>
                  </a:lnTo>
                  <a:lnTo>
                    <a:pt x="162" y="467"/>
                  </a:lnTo>
                  <a:lnTo>
                    <a:pt x="168" y="448"/>
                  </a:lnTo>
                  <a:lnTo>
                    <a:pt x="170" y="442"/>
                  </a:lnTo>
                  <a:lnTo>
                    <a:pt x="172" y="437"/>
                  </a:lnTo>
                  <a:lnTo>
                    <a:pt x="174" y="431"/>
                  </a:lnTo>
                  <a:lnTo>
                    <a:pt x="178" y="426"/>
                  </a:lnTo>
                  <a:lnTo>
                    <a:pt x="180" y="420"/>
                  </a:lnTo>
                  <a:lnTo>
                    <a:pt x="182" y="415"/>
                  </a:lnTo>
                  <a:lnTo>
                    <a:pt x="182" y="411"/>
                  </a:lnTo>
                  <a:lnTo>
                    <a:pt x="182" y="404"/>
                  </a:lnTo>
                  <a:lnTo>
                    <a:pt x="164" y="415"/>
                  </a:lnTo>
                  <a:lnTo>
                    <a:pt x="147" y="426"/>
                  </a:lnTo>
                  <a:lnTo>
                    <a:pt x="131" y="439"/>
                  </a:lnTo>
                  <a:lnTo>
                    <a:pt x="113" y="450"/>
                  </a:lnTo>
                  <a:lnTo>
                    <a:pt x="95" y="461"/>
                  </a:lnTo>
                  <a:lnTo>
                    <a:pt x="77" y="472"/>
                  </a:lnTo>
                  <a:lnTo>
                    <a:pt x="60" y="483"/>
                  </a:lnTo>
                  <a:lnTo>
                    <a:pt x="42" y="494"/>
                  </a:lnTo>
                  <a:lnTo>
                    <a:pt x="36" y="496"/>
                  </a:lnTo>
                  <a:lnTo>
                    <a:pt x="32" y="500"/>
                  </a:lnTo>
                  <a:lnTo>
                    <a:pt x="26" y="504"/>
                  </a:lnTo>
                  <a:lnTo>
                    <a:pt x="22" y="505"/>
                  </a:lnTo>
                  <a:lnTo>
                    <a:pt x="16" y="507"/>
                  </a:lnTo>
                  <a:lnTo>
                    <a:pt x="12" y="511"/>
                  </a:lnTo>
                  <a:lnTo>
                    <a:pt x="8" y="513"/>
                  </a:lnTo>
                  <a:lnTo>
                    <a:pt x="4" y="517"/>
                  </a:lnTo>
                  <a:lnTo>
                    <a:pt x="0" y="520"/>
                  </a:lnTo>
                  <a:lnTo>
                    <a:pt x="2" y="522"/>
                  </a:lnTo>
                  <a:lnTo>
                    <a:pt x="4" y="524"/>
                  </a:lnTo>
                  <a:lnTo>
                    <a:pt x="46" y="531"/>
                  </a:lnTo>
                  <a:lnTo>
                    <a:pt x="38" y="548"/>
                  </a:lnTo>
                  <a:lnTo>
                    <a:pt x="30" y="567"/>
                  </a:lnTo>
                  <a:lnTo>
                    <a:pt x="24" y="583"/>
                  </a:lnTo>
                  <a:lnTo>
                    <a:pt x="18" y="600"/>
                  </a:lnTo>
                  <a:lnTo>
                    <a:pt x="12" y="617"/>
                  </a:lnTo>
                  <a:lnTo>
                    <a:pt x="8" y="633"/>
                  </a:lnTo>
                  <a:lnTo>
                    <a:pt x="4" y="652"/>
                  </a:lnTo>
                  <a:lnTo>
                    <a:pt x="0" y="670"/>
                  </a:lnTo>
                  <a:lnTo>
                    <a:pt x="0" y="696"/>
                  </a:lnTo>
                  <a:lnTo>
                    <a:pt x="2" y="722"/>
                  </a:lnTo>
                  <a:lnTo>
                    <a:pt x="6" y="746"/>
                  </a:lnTo>
                  <a:lnTo>
                    <a:pt x="10" y="770"/>
                  </a:lnTo>
                  <a:lnTo>
                    <a:pt x="16" y="792"/>
                  </a:lnTo>
                  <a:lnTo>
                    <a:pt x="24" y="816"/>
                  </a:lnTo>
                  <a:lnTo>
                    <a:pt x="34" y="839"/>
                  </a:lnTo>
                  <a:lnTo>
                    <a:pt x="46" y="859"/>
                  </a:lnTo>
                  <a:lnTo>
                    <a:pt x="48" y="863"/>
                  </a:lnTo>
                  <a:lnTo>
                    <a:pt x="48" y="865"/>
                  </a:lnTo>
                  <a:lnTo>
                    <a:pt x="50" y="866"/>
                  </a:lnTo>
                  <a:lnTo>
                    <a:pt x="50" y="868"/>
                  </a:lnTo>
                  <a:lnTo>
                    <a:pt x="52" y="870"/>
                  </a:lnTo>
                  <a:lnTo>
                    <a:pt x="54" y="870"/>
                  </a:lnTo>
                  <a:lnTo>
                    <a:pt x="54" y="872"/>
                  </a:lnTo>
                  <a:lnTo>
                    <a:pt x="56" y="874"/>
                  </a:lnTo>
                  <a:lnTo>
                    <a:pt x="61" y="881"/>
                  </a:lnTo>
                  <a:lnTo>
                    <a:pt x="63" y="891"/>
                  </a:lnTo>
                  <a:lnTo>
                    <a:pt x="65" y="900"/>
                  </a:lnTo>
                  <a:lnTo>
                    <a:pt x="65" y="909"/>
                  </a:lnTo>
                  <a:lnTo>
                    <a:pt x="63" y="918"/>
                  </a:lnTo>
                  <a:lnTo>
                    <a:pt x="61" y="928"/>
                  </a:lnTo>
                  <a:lnTo>
                    <a:pt x="60" y="937"/>
                  </a:lnTo>
                  <a:lnTo>
                    <a:pt x="60" y="946"/>
                  </a:lnTo>
                  <a:lnTo>
                    <a:pt x="60" y="948"/>
                  </a:lnTo>
                  <a:lnTo>
                    <a:pt x="58" y="948"/>
                  </a:lnTo>
                  <a:lnTo>
                    <a:pt x="58" y="950"/>
                  </a:lnTo>
                  <a:lnTo>
                    <a:pt x="60" y="950"/>
                  </a:lnTo>
                  <a:lnTo>
                    <a:pt x="137" y="952"/>
                  </a:lnTo>
                  <a:lnTo>
                    <a:pt x="155" y="963"/>
                  </a:lnTo>
                  <a:lnTo>
                    <a:pt x="170" y="972"/>
                  </a:lnTo>
                  <a:lnTo>
                    <a:pt x="188" y="981"/>
                  </a:lnTo>
                  <a:lnTo>
                    <a:pt x="206" y="989"/>
                  </a:lnTo>
                  <a:lnTo>
                    <a:pt x="224" y="996"/>
                  </a:lnTo>
                  <a:lnTo>
                    <a:pt x="242" y="1002"/>
                  </a:lnTo>
                  <a:lnTo>
                    <a:pt x="259" y="1005"/>
                  </a:lnTo>
                  <a:lnTo>
                    <a:pt x="279" y="1007"/>
                  </a:lnTo>
                  <a:lnTo>
                    <a:pt x="303" y="1011"/>
                  </a:lnTo>
                  <a:lnTo>
                    <a:pt x="327" y="1011"/>
                  </a:lnTo>
                  <a:lnTo>
                    <a:pt x="350" y="1013"/>
                  </a:lnTo>
                  <a:lnTo>
                    <a:pt x="372" y="1011"/>
                  </a:lnTo>
                  <a:lnTo>
                    <a:pt x="396" y="1009"/>
                  </a:lnTo>
                  <a:lnTo>
                    <a:pt x="420" y="1005"/>
                  </a:lnTo>
                  <a:lnTo>
                    <a:pt x="442" y="1002"/>
                  </a:lnTo>
                  <a:lnTo>
                    <a:pt x="463" y="994"/>
                  </a:lnTo>
                  <a:lnTo>
                    <a:pt x="469" y="991"/>
                  </a:lnTo>
                  <a:lnTo>
                    <a:pt x="475" y="989"/>
                  </a:lnTo>
                  <a:lnTo>
                    <a:pt x="483" y="987"/>
                  </a:lnTo>
                  <a:lnTo>
                    <a:pt x="489" y="983"/>
                  </a:lnTo>
                  <a:lnTo>
                    <a:pt x="495" y="981"/>
                  </a:lnTo>
                  <a:lnTo>
                    <a:pt x="501" y="978"/>
                  </a:lnTo>
                  <a:lnTo>
                    <a:pt x="507" y="976"/>
                  </a:lnTo>
                  <a:lnTo>
                    <a:pt x="515" y="974"/>
                  </a:lnTo>
                  <a:lnTo>
                    <a:pt x="509" y="1013"/>
                  </a:lnTo>
                  <a:lnTo>
                    <a:pt x="523" y="1000"/>
                  </a:lnTo>
                  <a:lnTo>
                    <a:pt x="539" y="989"/>
                  </a:lnTo>
                  <a:lnTo>
                    <a:pt x="552" y="976"/>
                  </a:lnTo>
                  <a:lnTo>
                    <a:pt x="566" y="961"/>
                  </a:lnTo>
                  <a:lnTo>
                    <a:pt x="580" y="948"/>
                  </a:lnTo>
                  <a:lnTo>
                    <a:pt x="594" y="933"/>
                  </a:lnTo>
                  <a:lnTo>
                    <a:pt x="608" y="920"/>
                  </a:lnTo>
                  <a:lnTo>
                    <a:pt x="622" y="907"/>
                  </a:lnTo>
                  <a:lnTo>
                    <a:pt x="628" y="903"/>
                  </a:lnTo>
                  <a:lnTo>
                    <a:pt x="632" y="898"/>
                  </a:lnTo>
                  <a:lnTo>
                    <a:pt x="636" y="894"/>
                  </a:lnTo>
                  <a:lnTo>
                    <a:pt x="641" y="889"/>
                  </a:lnTo>
                  <a:lnTo>
                    <a:pt x="645" y="885"/>
                  </a:lnTo>
                  <a:lnTo>
                    <a:pt x="651" y="879"/>
                  </a:lnTo>
                  <a:lnTo>
                    <a:pt x="655" y="876"/>
                  </a:lnTo>
                  <a:lnTo>
                    <a:pt x="661" y="870"/>
                  </a:lnTo>
                  <a:lnTo>
                    <a:pt x="663" y="870"/>
                  </a:lnTo>
                  <a:lnTo>
                    <a:pt x="661" y="870"/>
                  </a:lnTo>
                  <a:lnTo>
                    <a:pt x="661" y="868"/>
                  </a:lnTo>
                  <a:lnTo>
                    <a:pt x="455" y="898"/>
                  </a:lnTo>
                  <a:lnTo>
                    <a:pt x="493" y="920"/>
                  </a:lnTo>
                  <a:lnTo>
                    <a:pt x="491" y="922"/>
                  </a:lnTo>
                  <a:lnTo>
                    <a:pt x="489" y="922"/>
                  </a:lnTo>
                  <a:lnTo>
                    <a:pt x="485" y="924"/>
                  </a:lnTo>
                  <a:lnTo>
                    <a:pt x="483" y="926"/>
                  </a:lnTo>
                  <a:lnTo>
                    <a:pt x="481" y="926"/>
                  </a:lnTo>
                  <a:lnTo>
                    <a:pt x="477" y="928"/>
                  </a:lnTo>
                  <a:lnTo>
                    <a:pt x="475" y="929"/>
                  </a:lnTo>
                  <a:lnTo>
                    <a:pt x="471" y="929"/>
                  </a:lnTo>
                  <a:lnTo>
                    <a:pt x="459" y="935"/>
                  </a:lnTo>
                  <a:lnTo>
                    <a:pt x="447" y="937"/>
                  </a:lnTo>
                  <a:lnTo>
                    <a:pt x="436" y="941"/>
                  </a:lnTo>
                  <a:lnTo>
                    <a:pt x="424" y="944"/>
                  </a:lnTo>
                  <a:lnTo>
                    <a:pt x="412" y="946"/>
                  </a:lnTo>
                  <a:lnTo>
                    <a:pt x="400" y="948"/>
                  </a:lnTo>
                  <a:lnTo>
                    <a:pt x="386" y="950"/>
                  </a:lnTo>
                  <a:lnTo>
                    <a:pt x="374" y="950"/>
                  </a:lnTo>
                  <a:lnTo>
                    <a:pt x="366" y="952"/>
                  </a:lnTo>
                  <a:lnTo>
                    <a:pt x="358" y="952"/>
                  </a:lnTo>
                  <a:lnTo>
                    <a:pt x="352" y="952"/>
                  </a:lnTo>
                  <a:lnTo>
                    <a:pt x="345" y="950"/>
                  </a:lnTo>
                  <a:lnTo>
                    <a:pt x="337" y="950"/>
                  </a:lnTo>
                  <a:lnTo>
                    <a:pt x="331" y="950"/>
                  </a:lnTo>
                  <a:lnTo>
                    <a:pt x="325" y="948"/>
                  </a:lnTo>
                  <a:lnTo>
                    <a:pt x="317" y="948"/>
                  </a:lnTo>
                  <a:lnTo>
                    <a:pt x="313" y="946"/>
                  </a:lnTo>
                  <a:lnTo>
                    <a:pt x="307" y="944"/>
                  </a:lnTo>
                  <a:lnTo>
                    <a:pt x="301" y="944"/>
                  </a:lnTo>
                  <a:lnTo>
                    <a:pt x="297" y="942"/>
                  </a:lnTo>
                  <a:lnTo>
                    <a:pt x="291" y="941"/>
                  </a:lnTo>
                  <a:lnTo>
                    <a:pt x="287" y="941"/>
                  </a:lnTo>
                  <a:lnTo>
                    <a:pt x="281" y="939"/>
                  </a:lnTo>
                  <a:lnTo>
                    <a:pt x="277" y="937"/>
                  </a:lnTo>
                  <a:lnTo>
                    <a:pt x="281" y="933"/>
                  </a:lnTo>
                  <a:lnTo>
                    <a:pt x="283" y="929"/>
                  </a:lnTo>
                  <a:lnTo>
                    <a:pt x="287" y="928"/>
                  </a:lnTo>
                  <a:lnTo>
                    <a:pt x="289" y="924"/>
                  </a:lnTo>
                  <a:lnTo>
                    <a:pt x="293" y="920"/>
                  </a:lnTo>
                  <a:lnTo>
                    <a:pt x="295" y="916"/>
                  </a:lnTo>
                  <a:lnTo>
                    <a:pt x="297" y="911"/>
                  </a:lnTo>
                  <a:lnTo>
                    <a:pt x="297" y="907"/>
                  </a:lnTo>
                  <a:lnTo>
                    <a:pt x="299" y="902"/>
                  </a:lnTo>
                  <a:lnTo>
                    <a:pt x="299" y="896"/>
                  </a:lnTo>
                  <a:lnTo>
                    <a:pt x="299" y="891"/>
                  </a:lnTo>
                  <a:lnTo>
                    <a:pt x="299" y="885"/>
                  </a:lnTo>
                  <a:lnTo>
                    <a:pt x="297" y="879"/>
                  </a:lnTo>
                  <a:lnTo>
                    <a:pt x="295" y="876"/>
                  </a:lnTo>
                  <a:lnTo>
                    <a:pt x="293" y="870"/>
                  </a:lnTo>
                  <a:lnTo>
                    <a:pt x="289" y="866"/>
                  </a:lnTo>
                  <a:lnTo>
                    <a:pt x="293" y="861"/>
                  </a:lnTo>
                  <a:lnTo>
                    <a:pt x="297" y="857"/>
                  </a:lnTo>
                  <a:lnTo>
                    <a:pt x="299" y="852"/>
                  </a:lnTo>
                  <a:lnTo>
                    <a:pt x="303" y="844"/>
                  </a:lnTo>
                  <a:lnTo>
                    <a:pt x="305" y="839"/>
                  </a:lnTo>
                  <a:lnTo>
                    <a:pt x="305" y="833"/>
                  </a:lnTo>
                  <a:lnTo>
                    <a:pt x="305" y="826"/>
                  </a:lnTo>
                  <a:lnTo>
                    <a:pt x="305" y="818"/>
                  </a:lnTo>
                  <a:lnTo>
                    <a:pt x="303" y="813"/>
                  </a:lnTo>
                  <a:lnTo>
                    <a:pt x="303" y="807"/>
                  </a:lnTo>
                  <a:lnTo>
                    <a:pt x="303" y="800"/>
                  </a:lnTo>
                  <a:lnTo>
                    <a:pt x="303" y="794"/>
                  </a:lnTo>
                  <a:lnTo>
                    <a:pt x="305" y="789"/>
                  </a:lnTo>
                  <a:lnTo>
                    <a:pt x="305" y="783"/>
                  </a:lnTo>
                  <a:lnTo>
                    <a:pt x="305" y="778"/>
                  </a:lnTo>
                  <a:lnTo>
                    <a:pt x="303" y="772"/>
                  </a:lnTo>
                  <a:lnTo>
                    <a:pt x="315" y="757"/>
                  </a:lnTo>
                  <a:lnTo>
                    <a:pt x="329" y="744"/>
                  </a:lnTo>
                  <a:lnTo>
                    <a:pt x="341" y="729"/>
                  </a:lnTo>
                  <a:lnTo>
                    <a:pt x="354" y="716"/>
                  </a:lnTo>
                  <a:lnTo>
                    <a:pt x="368" y="704"/>
                  </a:lnTo>
                  <a:lnTo>
                    <a:pt x="380" y="691"/>
                  </a:lnTo>
                  <a:lnTo>
                    <a:pt x="394" y="676"/>
                  </a:lnTo>
                  <a:lnTo>
                    <a:pt x="406" y="663"/>
                  </a:lnTo>
                  <a:lnTo>
                    <a:pt x="414" y="655"/>
                  </a:lnTo>
                  <a:lnTo>
                    <a:pt x="420" y="648"/>
                  </a:lnTo>
                  <a:lnTo>
                    <a:pt x="428" y="642"/>
                  </a:lnTo>
                  <a:lnTo>
                    <a:pt x="434" y="635"/>
                  </a:lnTo>
                  <a:lnTo>
                    <a:pt x="442" y="628"/>
                  </a:lnTo>
                  <a:lnTo>
                    <a:pt x="447" y="622"/>
                  </a:lnTo>
                  <a:lnTo>
                    <a:pt x="453" y="615"/>
                  </a:lnTo>
                  <a:lnTo>
                    <a:pt x="461" y="607"/>
                  </a:lnTo>
                  <a:lnTo>
                    <a:pt x="493" y="574"/>
                  </a:lnTo>
                  <a:lnTo>
                    <a:pt x="499" y="578"/>
                  </a:lnTo>
                  <a:lnTo>
                    <a:pt x="507" y="581"/>
                  </a:lnTo>
                  <a:lnTo>
                    <a:pt x="515" y="583"/>
                  </a:lnTo>
                  <a:lnTo>
                    <a:pt x="523" y="585"/>
                  </a:lnTo>
                  <a:lnTo>
                    <a:pt x="533" y="585"/>
                  </a:lnTo>
                  <a:lnTo>
                    <a:pt x="541" y="585"/>
                  </a:lnTo>
                  <a:lnTo>
                    <a:pt x="550" y="583"/>
                  </a:lnTo>
                  <a:lnTo>
                    <a:pt x="558" y="581"/>
                  </a:lnTo>
                  <a:lnTo>
                    <a:pt x="560" y="579"/>
                  </a:lnTo>
                  <a:lnTo>
                    <a:pt x="564" y="578"/>
                  </a:lnTo>
                  <a:lnTo>
                    <a:pt x="564" y="576"/>
                  </a:lnTo>
                  <a:lnTo>
                    <a:pt x="566" y="576"/>
                  </a:lnTo>
                  <a:lnTo>
                    <a:pt x="568" y="574"/>
                  </a:lnTo>
                  <a:lnTo>
                    <a:pt x="570" y="572"/>
                  </a:lnTo>
                  <a:lnTo>
                    <a:pt x="572" y="570"/>
                  </a:lnTo>
                  <a:lnTo>
                    <a:pt x="574" y="568"/>
                  </a:lnTo>
                  <a:lnTo>
                    <a:pt x="586" y="576"/>
                  </a:lnTo>
                  <a:lnTo>
                    <a:pt x="600" y="587"/>
                  </a:lnTo>
                  <a:lnTo>
                    <a:pt x="612" y="596"/>
                  </a:lnTo>
                  <a:lnTo>
                    <a:pt x="624" y="607"/>
                  </a:lnTo>
                  <a:lnTo>
                    <a:pt x="634" y="620"/>
                  </a:lnTo>
                  <a:lnTo>
                    <a:pt x="645" y="631"/>
                  </a:lnTo>
                  <a:lnTo>
                    <a:pt x="657" y="642"/>
                  </a:lnTo>
                  <a:lnTo>
                    <a:pt x="671" y="652"/>
                  </a:lnTo>
                  <a:lnTo>
                    <a:pt x="717" y="609"/>
                  </a:lnTo>
                  <a:lnTo>
                    <a:pt x="655" y="546"/>
                  </a:lnTo>
                  <a:lnTo>
                    <a:pt x="657" y="542"/>
                  </a:lnTo>
                  <a:lnTo>
                    <a:pt x="661" y="539"/>
                  </a:lnTo>
                  <a:lnTo>
                    <a:pt x="665" y="537"/>
                  </a:lnTo>
                  <a:lnTo>
                    <a:pt x="669" y="531"/>
                  </a:lnTo>
                  <a:lnTo>
                    <a:pt x="671" y="528"/>
                  </a:lnTo>
                  <a:lnTo>
                    <a:pt x="675" y="524"/>
                  </a:lnTo>
                  <a:lnTo>
                    <a:pt x="675" y="518"/>
                  </a:lnTo>
                  <a:lnTo>
                    <a:pt x="677" y="513"/>
                  </a:lnTo>
                  <a:lnTo>
                    <a:pt x="689" y="505"/>
                  </a:lnTo>
                  <a:lnTo>
                    <a:pt x="695" y="502"/>
                  </a:lnTo>
                  <a:lnTo>
                    <a:pt x="699" y="494"/>
                  </a:lnTo>
                  <a:lnTo>
                    <a:pt x="701" y="487"/>
                  </a:lnTo>
                  <a:lnTo>
                    <a:pt x="703" y="480"/>
                  </a:lnTo>
                  <a:lnTo>
                    <a:pt x="705" y="474"/>
                  </a:lnTo>
                  <a:lnTo>
                    <a:pt x="707" y="467"/>
                  </a:lnTo>
                  <a:lnTo>
                    <a:pt x="709" y="459"/>
                  </a:lnTo>
                  <a:lnTo>
                    <a:pt x="713" y="454"/>
                  </a:lnTo>
                  <a:lnTo>
                    <a:pt x="717" y="448"/>
                  </a:lnTo>
                  <a:lnTo>
                    <a:pt x="719" y="442"/>
                  </a:lnTo>
                  <a:lnTo>
                    <a:pt x="719" y="437"/>
                  </a:lnTo>
                  <a:lnTo>
                    <a:pt x="721" y="431"/>
                  </a:lnTo>
                  <a:lnTo>
                    <a:pt x="721" y="426"/>
                  </a:lnTo>
                  <a:lnTo>
                    <a:pt x="721" y="418"/>
                  </a:lnTo>
                  <a:lnTo>
                    <a:pt x="721" y="413"/>
                  </a:lnTo>
                  <a:lnTo>
                    <a:pt x="721" y="407"/>
                  </a:lnTo>
                  <a:lnTo>
                    <a:pt x="721" y="405"/>
                  </a:lnTo>
                  <a:lnTo>
                    <a:pt x="719" y="404"/>
                  </a:lnTo>
                  <a:lnTo>
                    <a:pt x="719" y="402"/>
                  </a:lnTo>
                  <a:lnTo>
                    <a:pt x="719" y="400"/>
                  </a:lnTo>
                  <a:lnTo>
                    <a:pt x="719" y="398"/>
                  </a:lnTo>
                  <a:lnTo>
                    <a:pt x="719" y="396"/>
                  </a:lnTo>
                  <a:lnTo>
                    <a:pt x="719" y="394"/>
                  </a:lnTo>
                  <a:lnTo>
                    <a:pt x="719" y="392"/>
                  </a:lnTo>
                  <a:lnTo>
                    <a:pt x="723" y="389"/>
                  </a:lnTo>
                  <a:lnTo>
                    <a:pt x="727" y="383"/>
                  </a:lnTo>
                  <a:lnTo>
                    <a:pt x="731" y="378"/>
                  </a:lnTo>
                  <a:lnTo>
                    <a:pt x="733" y="372"/>
                  </a:lnTo>
                  <a:lnTo>
                    <a:pt x="735" y="367"/>
                  </a:lnTo>
                  <a:lnTo>
                    <a:pt x="736" y="361"/>
                  </a:lnTo>
                  <a:lnTo>
                    <a:pt x="736" y="354"/>
                  </a:lnTo>
                  <a:lnTo>
                    <a:pt x="736" y="348"/>
                  </a:lnTo>
                  <a:lnTo>
                    <a:pt x="736" y="339"/>
                  </a:lnTo>
                  <a:lnTo>
                    <a:pt x="735" y="330"/>
                  </a:lnTo>
                  <a:lnTo>
                    <a:pt x="731" y="322"/>
                  </a:lnTo>
                  <a:lnTo>
                    <a:pt x="727" y="313"/>
                  </a:lnTo>
                  <a:lnTo>
                    <a:pt x="721" y="307"/>
                  </a:lnTo>
                  <a:lnTo>
                    <a:pt x="715" y="300"/>
                  </a:lnTo>
                  <a:lnTo>
                    <a:pt x="709" y="294"/>
                  </a:lnTo>
                  <a:lnTo>
                    <a:pt x="701" y="291"/>
                  </a:lnTo>
                  <a:lnTo>
                    <a:pt x="699" y="289"/>
                  </a:lnTo>
                  <a:lnTo>
                    <a:pt x="695" y="287"/>
                  </a:lnTo>
                  <a:lnTo>
                    <a:pt x="693" y="287"/>
                  </a:lnTo>
                  <a:lnTo>
                    <a:pt x="691" y="285"/>
                  </a:lnTo>
                  <a:lnTo>
                    <a:pt x="687" y="285"/>
                  </a:lnTo>
                  <a:lnTo>
                    <a:pt x="685" y="285"/>
                  </a:lnTo>
                  <a:lnTo>
                    <a:pt x="683" y="283"/>
                  </a:lnTo>
                  <a:lnTo>
                    <a:pt x="679" y="283"/>
                  </a:lnTo>
                  <a:lnTo>
                    <a:pt x="677" y="265"/>
                  </a:lnTo>
                  <a:lnTo>
                    <a:pt x="693" y="252"/>
                  </a:lnTo>
                  <a:lnTo>
                    <a:pt x="699" y="239"/>
                  </a:lnTo>
                  <a:lnTo>
                    <a:pt x="703" y="237"/>
                  </a:lnTo>
                  <a:lnTo>
                    <a:pt x="709" y="235"/>
                  </a:lnTo>
                  <a:lnTo>
                    <a:pt x="713" y="233"/>
                  </a:lnTo>
                  <a:lnTo>
                    <a:pt x="719" y="231"/>
                  </a:lnTo>
                  <a:lnTo>
                    <a:pt x="723" y="230"/>
                  </a:lnTo>
                  <a:lnTo>
                    <a:pt x="727" y="226"/>
                  </a:lnTo>
                  <a:lnTo>
                    <a:pt x="729" y="222"/>
                  </a:lnTo>
                  <a:lnTo>
                    <a:pt x="731" y="217"/>
                  </a:lnTo>
                  <a:lnTo>
                    <a:pt x="736" y="218"/>
                  </a:lnTo>
                  <a:lnTo>
                    <a:pt x="740" y="220"/>
                  </a:lnTo>
                  <a:lnTo>
                    <a:pt x="744" y="220"/>
                  </a:lnTo>
                  <a:lnTo>
                    <a:pt x="750" y="220"/>
                  </a:lnTo>
                  <a:lnTo>
                    <a:pt x="754" y="220"/>
                  </a:lnTo>
                  <a:lnTo>
                    <a:pt x="760" y="220"/>
                  </a:lnTo>
                  <a:lnTo>
                    <a:pt x="764" y="218"/>
                  </a:lnTo>
                  <a:lnTo>
                    <a:pt x="768" y="215"/>
                  </a:lnTo>
                  <a:lnTo>
                    <a:pt x="770" y="215"/>
                  </a:lnTo>
                  <a:lnTo>
                    <a:pt x="770" y="213"/>
                  </a:lnTo>
                  <a:lnTo>
                    <a:pt x="772" y="213"/>
                  </a:lnTo>
                  <a:lnTo>
                    <a:pt x="772" y="211"/>
                  </a:lnTo>
                  <a:lnTo>
                    <a:pt x="774" y="209"/>
                  </a:lnTo>
                  <a:lnTo>
                    <a:pt x="776" y="209"/>
                  </a:lnTo>
                  <a:lnTo>
                    <a:pt x="776" y="207"/>
                  </a:lnTo>
                  <a:lnTo>
                    <a:pt x="778" y="205"/>
                  </a:lnTo>
                  <a:lnTo>
                    <a:pt x="778" y="204"/>
                  </a:lnTo>
                  <a:lnTo>
                    <a:pt x="778" y="202"/>
                  </a:lnTo>
                  <a:lnTo>
                    <a:pt x="780" y="202"/>
                  </a:lnTo>
                  <a:lnTo>
                    <a:pt x="782" y="200"/>
                  </a:lnTo>
                  <a:lnTo>
                    <a:pt x="786" y="202"/>
                  </a:lnTo>
                  <a:lnTo>
                    <a:pt x="790" y="204"/>
                  </a:lnTo>
                  <a:lnTo>
                    <a:pt x="796" y="205"/>
                  </a:lnTo>
                  <a:lnTo>
                    <a:pt x="800" y="205"/>
                  </a:lnTo>
                  <a:lnTo>
                    <a:pt x="806" y="205"/>
                  </a:lnTo>
                  <a:lnTo>
                    <a:pt x="810" y="204"/>
                  </a:lnTo>
                  <a:lnTo>
                    <a:pt x="816" y="204"/>
                  </a:lnTo>
                  <a:lnTo>
                    <a:pt x="820" y="202"/>
                  </a:lnTo>
                  <a:lnTo>
                    <a:pt x="822" y="200"/>
                  </a:lnTo>
                  <a:lnTo>
                    <a:pt x="824" y="198"/>
                  </a:lnTo>
                  <a:lnTo>
                    <a:pt x="826" y="196"/>
                  </a:lnTo>
                  <a:lnTo>
                    <a:pt x="826" y="194"/>
                  </a:lnTo>
                  <a:lnTo>
                    <a:pt x="828" y="194"/>
                  </a:lnTo>
                  <a:lnTo>
                    <a:pt x="830" y="193"/>
                  </a:lnTo>
                  <a:lnTo>
                    <a:pt x="831" y="193"/>
                  </a:lnTo>
                  <a:lnTo>
                    <a:pt x="833" y="193"/>
                  </a:lnTo>
                  <a:lnTo>
                    <a:pt x="841" y="198"/>
                  </a:lnTo>
                  <a:lnTo>
                    <a:pt x="845" y="200"/>
                  </a:lnTo>
                  <a:lnTo>
                    <a:pt x="851" y="200"/>
                  </a:lnTo>
                  <a:lnTo>
                    <a:pt x="857" y="202"/>
                  </a:lnTo>
                  <a:lnTo>
                    <a:pt x="863" y="200"/>
                  </a:lnTo>
                  <a:lnTo>
                    <a:pt x="869" y="200"/>
                  </a:lnTo>
                  <a:lnTo>
                    <a:pt x="873" y="198"/>
                  </a:lnTo>
                  <a:lnTo>
                    <a:pt x="879" y="194"/>
                  </a:lnTo>
                  <a:lnTo>
                    <a:pt x="883" y="191"/>
                  </a:lnTo>
                  <a:lnTo>
                    <a:pt x="885" y="189"/>
                  </a:lnTo>
                  <a:lnTo>
                    <a:pt x="885" y="187"/>
                  </a:lnTo>
                  <a:lnTo>
                    <a:pt x="887" y="187"/>
                  </a:lnTo>
                  <a:lnTo>
                    <a:pt x="887" y="185"/>
                  </a:lnTo>
                  <a:lnTo>
                    <a:pt x="889" y="185"/>
                  </a:lnTo>
                  <a:lnTo>
                    <a:pt x="893" y="187"/>
                  </a:lnTo>
                  <a:lnTo>
                    <a:pt x="897" y="191"/>
                  </a:lnTo>
                  <a:lnTo>
                    <a:pt x="903" y="193"/>
                  </a:lnTo>
                  <a:lnTo>
                    <a:pt x="909" y="193"/>
                  </a:lnTo>
                  <a:lnTo>
                    <a:pt x="915" y="194"/>
                  </a:lnTo>
                  <a:lnTo>
                    <a:pt x="921" y="194"/>
                  </a:lnTo>
                  <a:lnTo>
                    <a:pt x="927" y="193"/>
                  </a:lnTo>
                  <a:lnTo>
                    <a:pt x="932" y="191"/>
                  </a:lnTo>
                  <a:lnTo>
                    <a:pt x="934" y="189"/>
                  </a:lnTo>
                  <a:lnTo>
                    <a:pt x="936" y="187"/>
                  </a:lnTo>
                  <a:lnTo>
                    <a:pt x="938" y="187"/>
                  </a:lnTo>
                  <a:lnTo>
                    <a:pt x="940" y="187"/>
                  </a:lnTo>
                  <a:lnTo>
                    <a:pt x="946" y="191"/>
                  </a:lnTo>
                  <a:lnTo>
                    <a:pt x="952" y="194"/>
                  </a:lnTo>
                  <a:lnTo>
                    <a:pt x="958" y="198"/>
                  </a:lnTo>
                  <a:lnTo>
                    <a:pt x="964" y="200"/>
                  </a:lnTo>
                  <a:lnTo>
                    <a:pt x="970" y="202"/>
                  </a:lnTo>
                  <a:lnTo>
                    <a:pt x="978" y="204"/>
                  </a:lnTo>
                  <a:lnTo>
                    <a:pt x="986" y="204"/>
                  </a:lnTo>
                  <a:lnTo>
                    <a:pt x="994" y="202"/>
                  </a:lnTo>
                  <a:lnTo>
                    <a:pt x="996" y="204"/>
                  </a:lnTo>
                  <a:lnTo>
                    <a:pt x="998" y="205"/>
                  </a:lnTo>
                  <a:lnTo>
                    <a:pt x="1002" y="207"/>
                  </a:lnTo>
                  <a:lnTo>
                    <a:pt x="1006" y="207"/>
                  </a:lnTo>
                  <a:lnTo>
                    <a:pt x="1010" y="209"/>
                  </a:lnTo>
                  <a:lnTo>
                    <a:pt x="1014" y="209"/>
                  </a:lnTo>
                  <a:lnTo>
                    <a:pt x="1018" y="209"/>
                  </a:lnTo>
                  <a:lnTo>
                    <a:pt x="1022" y="207"/>
                  </a:lnTo>
                  <a:lnTo>
                    <a:pt x="1027" y="205"/>
                  </a:lnTo>
                  <a:lnTo>
                    <a:pt x="1033" y="204"/>
                  </a:lnTo>
                  <a:lnTo>
                    <a:pt x="1039" y="202"/>
                  </a:lnTo>
                  <a:lnTo>
                    <a:pt x="1043" y="198"/>
                  </a:lnTo>
                  <a:lnTo>
                    <a:pt x="1047" y="194"/>
                  </a:lnTo>
                  <a:lnTo>
                    <a:pt x="1051" y="191"/>
                  </a:lnTo>
                  <a:lnTo>
                    <a:pt x="1055" y="187"/>
                  </a:lnTo>
                  <a:lnTo>
                    <a:pt x="1057" y="183"/>
                  </a:lnTo>
                  <a:lnTo>
                    <a:pt x="1061" y="183"/>
                  </a:lnTo>
                  <a:lnTo>
                    <a:pt x="1065" y="181"/>
                  </a:lnTo>
                  <a:lnTo>
                    <a:pt x="1069" y="181"/>
                  </a:lnTo>
                  <a:lnTo>
                    <a:pt x="1073" y="180"/>
                  </a:lnTo>
                  <a:lnTo>
                    <a:pt x="1077" y="178"/>
                  </a:lnTo>
                  <a:lnTo>
                    <a:pt x="1079" y="174"/>
                  </a:lnTo>
                  <a:lnTo>
                    <a:pt x="1083" y="172"/>
                  </a:lnTo>
                  <a:lnTo>
                    <a:pt x="1085" y="168"/>
                  </a:lnTo>
                  <a:lnTo>
                    <a:pt x="1087" y="165"/>
                  </a:lnTo>
                  <a:lnTo>
                    <a:pt x="1089" y="161"/>
                  </a:lnTo>
                  <a:lnTo>
                    <a:pt x="1091" y="157"/>
                  </a:lnTo>
                  <a:lnTo>
                    <a:pt x="1093" y="155"/>
                  </a:lnTo>
                  <a:lnTo>
                    <a:pt x="1097" y="152"/>
                  </a:lnTo>
                  <a:lnTo>
                    <a:pt x="1101" y="150"/>
                  </a:lnTo>
                  <a:lnTo>
                    <a:pt x="1105" y="148"/>
                  </a:lnTo>
                  <a:lnTo>
                    <a:pt x="1109" y="148"/>
                  </a:lnTo>
                  <a:lnTo>
                    <a:pt x="1122" y="128"/>
                  </a:lnTo>
                  <a:lnTo>
                    <a:pt x="1124" y="128"/>
                  </a:lnTo>
                  <a:lnTo>
                    <a:pt x="1124" y="130"/>
                  </a:lnTo>
                  <a:lnTo>
                    <a:pt x="1126" y="131"/>
                  </a:lnTo>
                  <a:lnTo>
                    <a:pt x="1126" y="133"/>
                  </a:lnTo>
                  <a:lnTo>
                    <a:pt x="1126" y="135"/>
                  </a:lnTo>
                  <a:lnTo>
                    <a:pt x="1126" y="137"/>
                  </a:lnTo>
                  <a:lnTo>
                    <a:pt x="1124" y="143"/>
                  </a:lnTo>
                  <a:lnTo>
                    <a:pt x="1122" y="148"/>
                  </a:lnTo>
                  <a:lnTo>
                    <a:pt x="1120" y="152"/>
                  </a:lnTo>
                  <a:lnTo>
                    <a:pt x="1122" y="157"/>
                  </a:lnTo>
                  <a:lnTo>
                    <a:pt x="1122" y="163"/>
                  </a:lnTo>
                  <a:lnTo>
                    <a:pt x="1124" y="168"/>
                  </a:lnTo>
                  <a:lnTo>
                    <a:pt x="1126" y="174"/>
                  </a:lnTo>
                  <a:lnTo>
                    <a:pt x="1128" y="178"/>
                  </a:lnTo>
                  <a:lnTo>
                    <a:pt x="1130" y="181"/>
                  </a:lnTo>
                  <a:lnTo>
                    <a:pt x="1132" y="183"/>
                  </a:lnTo>
                  <a:lnTo>
                    <a:pt x="1134" y="185"/>
                  </a:lnTo>
                  <a:lnTo>
                    <a:pt x="1136" y="187"/>
                  </a:lnTo>
                  <a:lnTo>
                    <a:pt x="1138" y="189"/>
                  </a:lnTo>
                  <a:lnTo>
                    <a:pt x="1140" y="191"/>
                  </a:lnTo>
                  <a:lnTo>
                    <a:pt x="1142" y="193"/>
                  </a:lnTo>
                  <a:lnTo>
                    <a:pt x="1144" y="194"/>
                  </a:lnTo>
                  <a:lnTo>
                    <a:pt x="1144" y="200"/>
                  </a:lnTo>
                  <a:lnTo>
                    <a:pt x="1144" y="204"/>
                  </a:lnTo>
                  <a:lnTo>
                    <a:pt x="1146" y="209"/>
                  </a:lnTo>
                  <a:lnTo>
                    <a:pt x="1146" y="213"/>
                  </a:lnTo>
                  <a:lnTo>
                    <a:pt x="1148" y="218"/>
                  </a:lnTo>
                  <a:lnTo>
                    <a:pt x="1150" y="222"/>
                  </a:lnTo>
                  <a:lnTo>
                    <a:pt x="1154" y="226"/>
                  </a:lnTo>
                  <a:lnTo>
                    <a:pt x="1158" y="228"/>
                  </a:lnTo>
                  <a:lnTo>
                    <a:pt x="1162" y="233"/>
                  </a:lnTo>
                  <a:lnTo>
                    <a:pt x="1168" y="235"/>
                  </a:lnTo>
                  <a:lnTo>
                    <a:pt x="1174" y="237"/>
                  </a:lnTo>
                  <a:lnTo>
                    <a:pt x="1180" y="239"/>
                  </a:lnTo>
                  <a:lnTo>
                    <a:pt x="1188" y="241"/>
                  </a:lnTo>
                  <a:lnTo>
                    <a:pt x="1194" y="243"/>
                  </a:lnTo>
                  <a:lnTo>
                    <a:pt x="1198" y="244"/>
                  </a:lnTo>
                  <a:lnTo>
                    <a:pt x="1204" y="250"/>
                  </a:lnTo>
                  <a:lnTo>
                    <a:pt x="1204" y="189"/>
                  </a:lnTo>
                  <a:lnTo>
                    <a:pt x="1202" y="189"/>
                  </a:lnTo>
                  <a:lnTo>
                    <a:pt x="1200" y="189"/>
                  </a:lnTo>
                  <a:lnTo>
                    <a:pt x="1198" y="189"/>
                  </a:lnTo>
                  <a:lnTo>
                    <a:pt x="1196" y="189"/>
                  </a:lnTo>
                  <a:lnTo>
                    <a:pt x="1194" y="189"/>
                  </a:lnTo>
                  <a:lnTo>
                    <a:pt x="1192" y="189"/>
                  </a:lnTo>
                  <a:lnTo>
                    <a:pt x="1190" y="189"/>
                  </a:lnTo>
                  <a:lnTo>
                    <a:pt x="1188" y="189"/>
                  </a:lnTo>
                  <a:lnTo>
                    <a:pt x="1188" y="185"/>
                  </a:lnTo>
                  <a:lnTo>
                    <a:pt x="1188" y="181"/>
                  </a:lnTo>
                  <a:lnTo>
                    <a:pt x="1186" y="178"/>
                  </a:lnTo>
                  <a:lnTo>
                    <a:pt x="1184" y="174"/>
                  </a:lnTo>
                  <a:lnTo>
                    <a:pt x="1184" y="170"/>
                  </a:lnTo>
                  <a:lnTo>
                    <a:pt x="1182" y="168"/>
                  </a:lnTo>
                  <a:lnTo>
                    <a:pt x="1178" y="165"/>
                  </a:lnTo>
                  <a:lnTo>
                    <a:pt x="1176" y="163"/>
                  </a:lnTo>
                  <a:lnTo>
                    <a:pt x="1174" y="161"/>
                  </a:lnTo>
                  <a:lnTo>
                    <a:pt x="1172" y="161"/>
                  </a:lnTo>
                  <a:lnTo>
                    <a:pt x="1172" y="159"/>
                  </a:lnTo>
                  <a:lnTo>
                    <a:pt x="1170" y="159"/>
                  </a:lnTo>
                  <a:lnTo>
                    <a:pt x="1168" y="159"/>
                  </a:lnTo>
                  <a:lnTo>
                    <a:pt x="1168" y="157"/>
                  </a:lnTo>
                  <a:lnTo>
                    <a:pt x="1168" y="155"/>
                  </a:lnTo>
                  <a:lnTo>
                    <a:pt x="1168" y="154"/>
                  </a:lnTo>
                  <a:lnTo>
                    <a:pt x="1168" y="150"/>
                  </a:lnTo>
                  <a:lnTo>
                    <a:pt x="1168" y="146"/>
                  </a:lnTo>
                  <a:lnTo>
                    <a:pt x="1168" y="141"/>
                  </a:lnTo>
                  <a:lnTo>
                    <a:pt x="1168" y="135"/>
                  </a:lnTo>
                  <a:lnTo>
                    <a:pt x="1166" y="131"/>
                  </a:lnTo>
                  <a:lnTo>
                    <a:pt x="1164" y="128"/>
                  </a:lnTo>
                  <a:lnTo>
                    <a:pt x="1162" y="122"/>
                  </a:lnTo>
                  <a:lnTo>
                    <a:pt x="1158" y="118"/>
                  </a:lnTo>
                  <a:lnTo>
                    <a:pt x="1158" y="117"/>
                  </a:lnTo>
                  <a:lnTo>
                    <a:pt x="1160" y="115"/>
                  </a:lnTo>
                  <a:lnTo>
                    <a:pt x="1162" y="113"/>
                  </a:lnTo>
                  <a:lnTo>
                    <a:pt x="1164" y="113"/>
                  </a:lnTo>
                  <a:lnTo>
                    <a:pt x="1166" y="115"/>
                  </a:lnTo>
                  <a:lnTo>
                    <a:pt x="1168" y="117"/>
                  </a:lnTo>
                  <a:lnTo>
                    <a:pt x="1170" y="118"/>
                  </a:lnTo>
                  <a:lnTo>
                    <a:pt x="1174" y="120"/>
                  </a:lnTo>
                  <a:lnTo>
                    <a:pt x="1176" y="122"/>
                  </a:lnTo>
                  <a:lnTo>
                    <a:pt x="1180" y="122"/>
                  </a:lnTo>
                  <a:lnTo>
                    <a:pt x="1184" y="124"/>
                  </a:lnTo>
                  <a:lnTo>
                    <a:pt x="1186" y="124"/>
                  </a:lnTo>
                  <a:lnTo>
                    <a:pt x="1190" y="122"/>
                  </a:lnTo>
                  <a:lnTo>
                    <a:pt x="1192" y="122"/>
                  </a:lnTo>
                  <a:lnTo>
                    <a:pt x="1194" y="122"/>
                  </a:lnTo>
                  <a:lnTo>
                    <a:pt x="1196" y="122"/>
                  </a:lnTo>
                  <a:lnTo>
                    <a:pt x="1198" y="120"/>
                  </a:lnTo>
                  <a:lnTo>
                    <a:pt x="1200" y="120"/>
                  </a:lnTo>
                  <a:lnTo>
                    <a:pt x="1204" y="118"/>
                  </a:lnTo>
                  <a:lnTo>
                    <a:pt x="1204" y="72"/>
                  </a:lnTo>
                  <a:lnTo>
                    <a:pt x="1202" y="74"/>
                  </a:lnTo>
                  <a:lnTo>
                    <a:pt x="1198" y="74"/>
                  </a:lnTo>
                  <a:lnTo>
                    <a:pt x="1194" y="74"/>
                  </a:lnTo>
                  <a:lnTo>
                    <a:pt x="1188" y="74"/>
                  </a:lnTo>
                  <a:lnTo>
                    <a:pt x="1184" y="76"/>
                  </a:lnTo>
                  <a:lnTo>
                    <a:pt x="1180" y="76"/>
                  </a:lnTo>
                  <a:lnTo>
                    <a:pt x="1178" y="78"/>
                  </a:lnTo>
                  <a:lnTo>
                    <a:pt x="1174" y="80"/>
                  </a:lnTo>
                  <a:lnTo>
                    <a:pt x="1170" y="81"/>
                  </a:lnTo>
                  <a:lnTo>
                    <a:pt x="1166" y="72"/>
                  </a:lnTo>
                  <a:lnTo>
                    <a:pt x="1166" y="70"/>
                  </a:lnTo>
                  <a:lnTo>
                    <a:pt x="1168" y="70"/>
                  </a:lnTo>
                  <a:lnTo>
                    <a:pt x="1168" y="68"/>
                  </a:lnTo>
                  <a:lnTo>
                    <a:pt x="1170" y="68"/>
                  </a:lnTo>
                  <a:lnTo>
                    <a:pt x="1172" y="68"/>
                  </a:lnTo>
                  <a:lnTo>
                    <a:pt x="1174" y="67"/>
                  </a:lnTo>
                  <a:lnTo>
                    <a:pt x="1176" y="67"/>
                  </a:lnTo>
                  <a:lnTo>
                    <a:pt x="1180" y="65"/>
                  </a:lnTo>
                  <a:lnTo>
                    <a:pt x="1186" y="61"/>
                  </a:lnTo>
                  <a:lnTo>
                    <a:pt x="1190" y="57"/>
                  </a:lnTo>
                  <a:lnTo>
                    <a:pt x="1194" y="54"/>
                  </a:lnTo>
                  <a:lnTo>
                    <a:pt x="1196" y="50"/>
                  </a:lnTo>
                  <a:lnTo>
                    <a:pt x="1198" y="44"/>
                  </a:lnTo>
                  <a:lnTo>
                    <a:pt x="1200" y="39"/>
                  </a:lnTo>
                  <a:lnTo>
                    <a:pt x="1202" y="35"/>
                  </a:lnTo>
                  <a:lnTo>
                    <a:pt x="1204" y="35"/>
                  </a:lnTo>
                  <a:close/>
                </a:path>
              </a:pathLst>
            </a:custGeom>
            <a:solidFill>
              <a:srgbClr val="000000"/>
            </a:solidFill>
            <a:ln w="9525">
              <a:noFill/>
              <a:round/>
              <a:headEnd/>
              <a:tailEnd/>
            </a:ln>
          </p:spPr>
          <p:txBody>
            <a:bodyPr/>
            <a:lstStyle/>
            <a:p>
              <a:endParaRPr lang="en-US"/>
            </a:p>
          </p:txBody>
        </p:sp>
        <p:sp>
          <p:nvSpPr>
            <p:cNvPr id="10" name="Freeform 7"/>
            <p:cNvSpPr>
              <a:spLocks/>
            </p:cNvSpPr>
            <p:nvPr/>
          </p:nvSpPr>
          <p:spPr bwMode="auto">
            <a:xfrm>
              <a:off x="1921" y="1654"/>
              <a:ext cx="627" cy="581"/>
            </a:xfrm>
            <a:custGeom>
              <a:avLst/>
              <a:gdLst>
                <a:gd name="T0" fmla="*/ 61 w 627"/>
                <a:gd name="T1" fmla="*/ 518 h 581"/>
                <a:gd name="T2" fmla="*/ 61 w 627"/>
                <a:gd name="T3" fmla="*/ 518 h 581"/>
                <a:gd name="T4" fmla="*/ 154 w 627"/>
                <a:gd name="T5" fmla="*/ 537 h 581"/>
                <a:gd name="T6" fmla="*/ 226 w 627"/>
                <a:gd name="T7" fmla="*/ 567 h 581"/>
                <a:gd name="T8" fmla="*/ 307 w 627"/>
                <a:gd name="T9" fmla="*/ 579 h 581"/>
                <a:gd name="T10" fmla="*/ 402 w 627"/>
                <a:gd name="T11" fmla="*/ 576 h 581"/>
                <a:gd name="T12" fmla="*/ 463 w 627"/>
                <a:gd name="T13" fmla="*/ 557 h 581"/>
                <a:gd name="T14" fmla="*/ 499 w 627"/>
                <a:gd name="T15" fmla="*/ 541 h 581"/>
                <a:gd name="T16" fmla="*/ 525 w 627"/>
                <a:gd name="T17" fmla="*/ 552 h 581"/>
                <a:gd name="T18" fmla="*/ 578 w 627"/>
                <a:gd name="T19" fmla="*/ 500 h 581"/>
                <a:gd name="T20" fmla="*/ 624 w 627"/>
                <a:gd name="T21" fmla="*/ 459 h 581"/>
                <a:gd name="T22" fmla="*/ 626 w 627"/>
                <a:gd name="T23" fmla="*/ 457 h 581"/>
                <a:gd name="T24" fmla="*/ 475 w 627"/>
                <a:gd name="T25" fmla="*/ 481 h 581"/>
                <a:gd name="T26" fmla="*/ 501 w 627"/>
                <a:gd name="T27" fmla="*/ 496 h 581"/>
                <a:gd name="T28" fmla="*/ 477 w 627"/>
                <a:gd name="T29" fmla="*/ 509 h 581"/>
                <a:gd name="T30" fmla="*/ 380 w 627"/>
                <a:gd name="T31" fmla="*/ 535 h 581"/>
                <a:gd name="T32" fmla="*/ 285 w 627"/>
                <a:gd name="T33" fmla="*/ 531 h 581"/>
                <a:gd name="T34" fmla="*/ 212 w 627"/>
                <a:gd name="T35" fmla="*/ 507 h 581"/>
                <a:gd name="T36" fmla="*/ 160 w 627"/>
                <a:gd name="T37" fmla="*/ 476 h 581"/>
                <a:gd name="T38" fmla="*/ 154 w 627"/>
                <a:gd name="T39" fmla="*/ 472 h 581"/>
                <a:gd name="T40" fmla="*/ 162 w 627"/>
                <a:gd name="T41" fmla="*/ 457 h 581"/>
                <a:gd name="T42" fmla="*/ 204 w 627"/>
                <a:gd name="T43" fmla="*/ 417 h 581"/>
                <a:gd name="T44" fmla="*/ 236 w 627"/>
                <a:gd name="T45" fmla="*/ 381 h 581"/>
                <a:gd name="T46" fmla="*/ 236 w 627"/>
                <a:gd name="T47" fmla="*/ 372 h 581"/>
                <a:gd name="T48" fmla="*/ 240 w 627"/>
                <a:gd name="T49" fmla="*/ 363 h 581"/>
                <a:gd name="T50" fmla="*/ 236 w 627"/>
                <a:gd name="T51" fmla="*/ 357 h 581"/>
                <a:gd name="T52" fmla="*/ 222 w 627"/>
                <a:gd name="T53" fmla="*/ 333 h 581"/>
                <a:gd name="T54" fmla="*/ 101 w 627"/>
                <a:gd name="T55" fmla="*/ 417 h 581"/>
                <a:gd name="T56" fmla="*/ 83 w 627"/>
                <a:gd name="T57" fmla="*/ 389 h 581"/>
                <a:gd name="T58" fmla="*/ 63 w 627"/>
                <a:gd name="T59" fmla="*/ 342 h 581"/>
                <a:gd name="T60" fmla="*/ 51 w 627"/>
                <a:gd name="T61" fmla="*/ 291 h 581"/>
                <a:gd name="T62" fmla="*/ 51 w 627"/>
                <a:gd name="T63" fmla="*/ 217 h 581"/>
                <a:gd name="T64" fmla="*/ 73 w 627"/>
                <a:gd name="T65" fmla="*/ 146 h 581"/>
                <a:gd name="T66" fmla="*/ 85 w 627"/>
                <a:gd name="T67" fmla="*/ 124 h 581"/>
                <a:gd name="T68" fmla="*/ 91 w 627"/>
                <a:gd name="T69" fmla="*/ 118 h 581"/>
                <a:gd name="T70" fmla="*/ 121 w 627"/>
                <a:gd name="T71" fmla="*/ 109 h 581"/>
                <a:gd name="T72" fmla="*/ 141 w 627"/>
                <a:gd name="T73" fmla="*/ 37 h 581"/>
                <a:gd name="T74" fmla="*/ 154 w 627"/>
                <a:gd name="T75" fmla="*/ 2 h 581"/>
                <a:gd name="T76" fmla="*/ 154 w 627"/>
                <a:gd name="T77" fmla="*/ 0 h 581"/>
                <a:gd name="T78" fmla="*/ 53 w 627"/>
                <a:gd name="T79" fmla="*/ 100 h 581"/>
                <a:gd name="T80" fmla="*/ 53 w 627"/>
                <a:gd name="T81" fmla="*/ 100 h 581"/>
                <a:gd name="T82" fmla="*/ 55 w 627"/>
                <a:gd name="T83" fmla="*/ 102 h 581"/>
                <a:gd name="T84" fmla="*/ 53 w 627"/>
                <a:gd name="T85" fmla="*/ 105 h 581"/>
                <a:gd name="T86" fmla="*/ 49 w 627"/>
                <a:gd name="T87" fmla="*/ 107 h 581"/>
                <a:gd name="T88" fmla="*/ 26 w 627"/>
                <a:gd name="T89" fmla="*/ 155 h 581"/>
                <a:gd name="T90" fmla="*/ 8 w 627"/>
                <a:gd name="T91" fmla="*/ 205 h 581"/>
                <a:gd name="T92" fmla="*/ 0 w 627"/>
                <a:gd name="T93" fmla="*/ 292 h 581"/>
                <a:gd name="T94" fmla="*/ 18 w 627"/>
                <a:gd name="T95" fmla="*/ 378 h 581"/>
                <a:gd name="T96" fmla="*/ 40 w 627"/>
                <a:gd name="T97" fmla="*/ 420 h 581"/>
                <a:gd name="T98" fmla="*/ 61 w 627"/>
                <a:gd name="T99" fmla="*/ 461 h 581"/>
                <a:gd name="T100" fmla="*/ 63 w 627"/>
                <a:gd name="T101" fmla="*/ 491 h 581"/>
                <a:gd name="T102" fmla="*/ 59 w 627"/>
                <a:gd name="T103" fmla="*/ 517 h 5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7"/>
                <a:gd name="T157" fmla="*/ 0 h 581"/>
                <a:gd name="T158" fmla="*/ 627 w 627"/>
                <a:gd name="T159" fmla="*/ 581 h 5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7" h="581">
                  <a:moveTo>
                    <a:pt x="59" y="517"/>
                  </a:moveTo>
                  <a:lnTo>
                    <a:pt x="61" y="518"/>
                  </a:lnTo>
                  <a:lnTo>
                    <a:pt x="121" y="518"/>
                  </a:lnTo>
                  <a:lnTo>
                    <a:pt x="139" y="528"/>
                  </a:lnTo>
                  <a:lnTo>
                    <a:pt x="154" y="537"/>
                  </a:lnTo>
                  <a:lnTo>
                    <a:pt x="172" y="544"/>
                  </a:lnTo>
                  <a:lnTo>
                    <a:pt x="190" y="554"/>
                  </a:lnTo>
                  <a:lnTo>
                    <a:pt x="208" y="559"/>
                  </a:lnTo>
                  <a:lnTo>
                    <a:pt x="226" y="567"/>
                  </a:lnTo>
                  <a:lnTo>
                    <a:pt x="245" y="570"/>
                  </a:lnTo>
                  <a:lnTo>
                    <a:pt x="263" y="574"/>
                  </a:lnTo>
                  <a:lnTo>
                    <a:pt x="285" y="578"/>
                  </a:lnTo>
                  <a:lnTo>
                    <a:pt x="307" y="579"/>
                  </a:lnTo>
                  <a:lnTo>
                    <a:pt x="331" y="581"/>
                  </a:lnTo>
                  <a:lnTo>
                    <a:pt x="354" y="581"/>
                  </a:lnTo>
                  <a:lnTo>
                    <a:pt x="378" y="579"/>
                  </a:lnTo>
                  <a:lnTo>
                    <a:pt x="402" y="576"/>
                  </a:lnTo>
                  <a:lnTo>
                    <a:pt x="424" y="570"/>
                  </a:lnTo>
                  <a:lnTo>
                    <a:pt x="445" y="563"/>
                  </a:lnTo>
                  <a:lnTo>
                    <a:pt x="455" y="561"/>
                  </a:lnTo>
                  <a:lnTo>
                    <a:pt x="463" y="557"/>
                  </a:lnTo>
                  <a:lnTo>
                    <a:pt x="473" y="554"/>
                  </a:lnTo>
                  <a:lnTo>
                    <a:pt x="481" y="548"/>
                  </a:lnTo>
                  <a:lnTo>
                    <a:pt x="489" y="544"/>
                  </a:lnTo>
                  <a:lnTo>
                    <a:pt x="499" y="541"/>
                  </a:lnTo>
                  <a:lnTo>
                    <a:pt x="507" y="535"/>
                  </a:lnTo>
                  <a:lnTo>
                    <a:pt x="517" y="531"/>
                  </a:lnTo>
                  <a:lnTo>
                    <a:pt x="511" y="565"/>
                  </a:lnTo>
                  <a:lnTo>
                    <a:pt x="525" y="552"/>
                  </a:lnTo>
                  <a:lnTo>
                    <a:pt x="536" y="539"/>
                  </a:lnTo>
                  <a:lnTo>
                    <a:pt x="550" y="526"/>
                  </a:lnTo>
                  <a:lnTo>
                    <a:pt x="564" y="513"/>
                  </a:lnTo>
                  <a:lnTo>
                    <a:pt x="578" y="500"/>
                  </a:lnTo>
                  <a:lnTo>
                    <a:pt x="594" y="485"/>
                  </a:lnTo>
                  <a:lnTo>
                    <a:pt x="608" y="472"/>
                  </a:lnTo>
                  <a:lnTo>
                    <a:pt x="624" y="459"/>
                  </a:lnTo>
                  <a:lnTo>
                    <a:pt x="626" y="459"/>
                  </a:lnTo>
                  <a:lnTo>
                    <a:pt x="626" y="457"/>
                  </a:lnTo>
                  <a:lnTo>
                    <a:pt x="627" y="457"/>
                  </a:lnTo>
                  <a:lnTo>
                    <a:pt x="475" y="481"/>
                  </a:lnTo>
                  <a:lnTo>
                    <a:pt x="501" y="496"/>
                  </a:lnTo>
                  <a:lnTo>
                    <a:pt x="501" y="498"/>
                  </a:lnTo>
                  <a:lnTo>
                    <a:pt x="499" y="498"/>
                  </a:lnTo>
                  <a:lnTo>
                    <a:pt x="477" y="509"/>
                  </a:lnTo>
                  <a:lnTo>
                    <a:pt x="453" y="518"/>
                  </a:lnTo>
                  <a:lnTo>
                    <a:pt x="430" y="526"/>
                  </a:lnTo>
                  <a:lnTo>
                    <a:pt x="406" y="531"/>
                  </a:lnTo>
                  <a:lnTo>
                    <a:pt x="380" y="535"/>
                  </a:lnTo>
                  <a:lnTo>
                    <a:pt x="354" y="537"/>
                  </a:lnTo>
                  <a:lnTo>
                    <a:pt x="329" y="537"/>
                  </a:lnTo>
                  <a:lnTo>
                    <a:pt x="303" y="535"/>
                  </a:lnTo>
                  <a:lnTo>
                    <a:pt x="285" y="531"/>
                  </a:lnTo>
                  <a:lnTo>
                    <a:pt x="265" y="526"/>
                  </a:lnTo>
                  <a:lnTo>
                    <a:pt x="247" y="520"/>
                  </a:lnTo>
                  <a:lnTo>
                    <a:pt x="230" y="515"/>
                  </a:lnTo>
                  <a:lnTo>
                    <a:pt x="212" y="507"/>
                  </a:lnTo>
                  <a:lnTo>
                    <a:pt x="194" y="498"/>
                  </a:lnTo>
                  <a:lnTo>
                    <a:pt x="178" y="487"/>
                  </a:lnTo>
                  <a:lnTo>
                    <a:pt x="162" y="478"/>
                  </a:lnTo>
                  <a:lnTo>
                    <a:pt x="160" y="476"/>
                  </a:lnTo>
                  <a:lnTo>
                    <a:pt x="158" y="474"/>
                  </a:lnTo>
                  <a:lnTo>
                    <a:pt x="156" y="474"/>
                  </a:lnTo>
                  <a:lnTo>
                    <a:pt x="156" y="472"/>
                  </a:lnTo>
                  <a:lnTo>
                    <a:pt x="154" y="472"/>
                  </a:lnTo>
                  <a:lnTo>
                    <a:pt x="152" y="470"/>
                  </a:lnTo>
                  <a:lnTo>
                    <a:pt x="152" y="468"/>
                  </a:lnTo>
                  <a:lnTo>
                    <a:pt x="152" y="467"/>
                  </a:lnTo>
                  <a:lnTo>
                    <a:pt x="162" y="457"/>
                  </a:lnTo>
                  <a:lnTo>
                    <a:pt x="172" y="446"/>
                  </a:lnTo>
                  <a:lnTo>
                    <a:pt x="184" y="437"/>
                  </a:lnTo>
                  <a:lnTo>
                    <a:pt x="194" y="426"/>
                  </a:lnTo>
                  <a:lnTo>
                    <a:pt x="204" y="417"/>
                  </a:lnTo>
                  <a:lnTo>
                    <a:pt x="214" y="405"/>
                  </a:lnTo>
                  <a:lnTo>
                    <a:pt x="224" y="394"/>
                  </a:lnTo>
                  <a:lnTo>
                    <a:pt x="234" y="385"/>
                  </a:lnTo>
                  <a:lnTo>
                    <a:pt x="236" y="381"/>
                  </a:lnTo>
                  <a:lnTo>
                    <a:pt x="236" y="380"/>
                  </a:lnTo>
                  <a:lnTo>
                    <a:pt x="236" y="378"/>
                  </a:lnTo>
                  <a:lnTo>
                    <a:pt x="236" y="374"/>
                  </a:lnTo>
                  <a:lnTo>
                    <a:pt x="236" y="372"/>
                  </a:lnTo>
                  <a:lnTo>
                    <a:pt x="238" y="370"/>
                  </a:lnTo>
                  <a:lnTo>
                    <a:pt x="238" y="368"/>
                  </a:lnTo>
                  <a:lnTo>
                    <a:pt x="240" y="365"/>
                  </a:lnTo>
                  <a:lnTo>
                    <a:pt x="240" y="363"/>
                  </a:lnTo>
                  <a:lnTo>
                    <a:pt x="240" y="361"/>
                  </a:lnTo>
                  <a:lnTo>
                    <a:pt x="238" y="361"/>
                  </a:lnTo>
                  <a:lnTo>
                    <a:pt x="238" y="359"/>
                  </a:lnTo>
                  <a:lnTo>
                    <a:pt x="236" y="357"/>
                  </a:lnTo>
                  <a:lnTo>
                    <a:pt x="234" y="357"/>
                  </a:lnTo>
                  <a:lnTo>
                    <a:pt x="232" y="355"/>
                  </a:lnTo>
                  <a:lnTo>
                    <a:pt x="222" y="333"/>
                  </a:lnTo>
                  <a:lnTo>
                    <a:pt x="117" y="433"/>
                  </a:lnTo>
                  <a:lnTo>
                    <a:pt x="111" y="428"/>
                  </a:lnTo>
                  <a:lnTo>
                    <a:pt x="107" y="422"/>
                  </a:lnTo>
                  <a:lnTo>
                    <a:pt x="101" y="417"/>
                  </a:lnTo>
                  <a:lnTo>
                    <a:pt x="97" y="409"/>
                  </a:lnTo>
                  <a:lnTo>
                    <a:pt x="91" y="404"/>
                  </a:lnTo>
                  <a:lnTo>
                    <a:pt x="87" y="396"/>
                  </a:lnTo>
                  <a:lnTo>
                    <a:pt x="83" y="389"/>
                  </a:lnTo>
                  <a:lnTo>
                    <a:pt x="79" y="381"/>
                  </a:lnTo>
                  <a:lnTo>
                    <a:pt x="73" y="368"/>
                  </a:lnTo>
                  <a:lnTo>
                    <a:pt x="69" y="355"/>
                  </a:lnTo>
                  <a:lnTo>
                    <a:pt x="63" y="342"/>
                  </a:lnTo>
                  <a:lnTo>
                    <a:pt x="59" y="330"/>
                  </a:lnTo>
                  <a:lnTo>
                    <a:pt x="55" y="317"/>
                  </a:lnTo>
                  <a:lnTo>
                    <a:pt x="53" y="304"/>
                  </a:lnTo>
                  <a:lnTo>
                    <a:pt x="51" y="291"/>
                  </a:lnTo>
                  <a:lnTo>
                    <a:pt x="49" y="276"/>
                  </a:lnTo>
                  <a:lnTo>
                    <a:pt x="49" y="255"/>
                  </a:lnTo>
                  <a:lnTo>
                    <a:pt x="49" y="235"/>
                  </a:lnTo>
                  <a:lnTo>
                    <a:pt x="51" y="217"/>
                  </a:lnTo>
                  <a:lnTo>
                    <a:pt x="55" y="198"/>
                  </a:lnTo>
                  <a:lnTo>
                    <a:pt x="61" y="181"/>
                  </a:lnTo>
                  <a:lnTo>
                    <a:pt x="67" y="163"/>
                  </a:lnTo>
                  <a:lnTo>
                    <a:pt x="73" y="146"/>
                  </a:lnTo>
                  <a:lnTo>
                    <a:pt x="81" y="130"/>
                  </a:lnTo>
                  <a:lnTo>
                    <a:pt x="83" y="128"/>
                  </a:lnTo>
                  <a:lnTo>
                    <a:pt x="83" y="126"/>
                  </a:lnTo>
                  <a:lnTo>
                    <a:pt x="85" y="124"/>
                  </a:lnTo>
                  <a:lnTo>
                    <a:pt x="87" y="122"/>
                  </a:lnTo>
                  <a:lnTo>
                    <a:pt x="87" y="120"/>
                  </a:lnTo>
                  <a:lnTo>
                    <a:pt x="89" y="120"/>
                  </a:lnTo>
                  <a:lnTo>
                    <a:pt x="91" y="118"/>
                  </a:lnTo>
                  <a:lnTo>
                    <a:pt x="93" y="118"/>
                  </a:lnTo>
                  <a:lnTo>
                    <a:pt x="115" y="146"/>
                  </a:lnTo>
                  <a:lnTo>
                    <a:pt x="117" y="128"/>
                  </a:lnTo>
                  <a:lnTo>
                    <a:pt x="121" y="109"/>
                  </a:lnTo>
                  <a:lnTo>
                    <a:pt x="125" y="91"/>
                  </a:lnTo>
                  <a:lnTo>
                    <a:pt x="129" y="72"/>
                  </a:lnTo>
                  <a:lnTo>
                    <a:pt x="135" y="56"/>
                  </a:lnTo>
                  <a:lnTo>
                    <a:pt x="141" y="37"/>
                  </a:lnTo>
                  <a:lnTo>
                    <a:pt x="146" y="20"/>
                  </a:lnTo>
                  <a:lnTo>
                    <a:pt x="154" y="4"/>
                  </a:lnTo>
                  <a:lnTo>
                    <a:pt x="154" y="2"/>
                  </a:lnTo>
                  <a:lnTo>
                    <a:pt x="154" y="0"/>
                  </a:lnTo>
                  <a:lnTo>
                    <a:pt x="16" y="93"/>
                  </a:lnTo>
                  <a:lnTo>
                    <a:pt x="53" y="100"/>
                  </a:lnTo>
                  <a:lnTo>
                    <a:pt x="53" y="102"/>
                  </a:lnTo>
                  <a:lnTo>
                    <a:pt x="55" y="102"/>
                  </a:lnTo>
                  <a:lnTo>
                    <a:pt x="55" y="104"/>
                  </a:lnTo>
                  <a:lnTo>
                    <a:pt x="53" y="104"/>
                  </a:lnTo>
                  <a:lnTo>
                    <a:pt x="53" y="105"/>
                  </a:lnTo>
                  <a:lnTo>
                    <a:pt x="51" y="105"/>
                  </a:lnTo>
                  <a:lnTo>
                    <a:pt x="49" y="105"/>
                  </a:lnTo>
                  <a:lnTo>
                    <a:pt x="49" y="107"/>
                  </a:lnTo>
                  <a:lnTo>
                    <a:pt x="44" y="118"/>
                  </a:lnTo>
                  <a:lnTo>
                    <a:pt x="36" y="131"/>
                  </a:lnTo>
                  <a:lnTo>
                    <a:pt x="30" y="143"/>
                  </a:lnTo>
                  <a:lnTo>
                    <a:pt x="26" y="155"/>
                  </a:lnTo>
                  <a:lnTo>
                    <a:pt x="20" y="168"/>
                  </a:lnTo>
                  <a:lnTo>
                    <a:pt x="14" y="180"/>
                  </a:lnTo>
                  <a:lnTo>
                    <a:pt x="10" y="193"/>
                  </a:lnTo>
                  <a:lnTo>
                    <a:pt x="8" y="205"/>
                  </a:lnTo>
                  <a:lnTo>
                    <a:pt x="4" y="228"/>
                  </a:lnTo>
                  <a:lnTo>
                    <a:pt x="0" y="248"/>
                  </a:lnTo>
                  <a:lnTo>
                    <a:pt x="0" y="270"/>
                  </a:lnTo>
                  <a:lnTo>
                    <a:pt x="0" y="292"/>
                  </a:lnTo>
                  <a:lnTo>
                    <a:pt x="2" y="315"/>
                  </a:lnTo>
                  <a:lnTo>
                    <a:pt x="6" y="335"/>
                  </a:lnTo>
                  <a:lnTo>
                    <a:pt x="12" y="357"/>
                  </a:lnTo>
                  <a:lnTo>
                    <a:pt x="18" y="378"/>
                  </a:lnTo>
                  <a:lnTo>
                    <a:pt x="22" y="389"/>
                  </a:lnTo>
                  <a:lnTo>
                    <a:pt x="28" y="400"/>
                  </a:lnTo>
                  <a:lnTo>
                    <a:pt x="34" y="409"/>
                  </a:lnTo>
                  <a:lnTo>
                    <a:pt x="40" y="420"/>
                  </a:lnTo>
                  <a:lnTo>
                    <a:pt x="46" y="429"/>
                  </a:lnTo>
                  <a:lnTo>
                    <a:pt x="51" y="441"/>
                  </a:lnTo>
                  <a:lnTo>
                    <a:pt x="57" y="452"/>
                  </a:lnTo>
                  <a:lnTo>
                    <a:pt x="61" y="461"/>
                  </a:lnTo>
                  <a:lnTo>
                    <a:pt x="63" y="468"/>
                  </a:lnTo>
                  <a:lnTo>
                    <a:pt x="63" y="476"/>
                  </a:lnTo>
                  <a:lnTo>
                    <a:pt x="63" y="483"/>
                  </a:lnTo>
                  <a:lnTo>
                    <a:pt x="63" y="491"/>
                  </a:lnTo>
                  <a:lnTo>
                    <a:pt x="63" y="496"/>
                  </a:lnTo>
                  <a:lnTo>
                    <a:pt x="61" y="504"/>
                  </a:lnTo>
                  <a:lnTo>
                    <a:pt x="61" y="511"/>
                  </a:lnTo>
                  <a:lnTo>
                    <a:pt x="59" y="517"/>
                  </a:lnTo>
                  <a:close/>
                </a:path>
              </a:pathLst>
            </a:custGeom>
            <a:solidFill>
              <a:srgbClr val="FFFFFF"/>
            </a:solidFill>
            <a:ln w="9525">
              <a:noFill/>
              <a:round/>
              <a:headEnd/>
              <a:tailEnd/>
            </a:ln>
          </p:spPr>
          <p:txBody>
            <a:bodyPr/>
            <a:lstStyle/>
            <a:p>
              <a:endParaRPr lang="en-US"/>
            </a:p>
          </p:txBody>
        </p:sp>
        <p:sp>
          <p:nvSpPr>
            <p:cNvPr id="11" name="Freeform 8"/>
            <p:cNvSpPr>
              <a:spLocks/>
            </p:cNvSpPr>
            <p:nvPr/>
          </p:nvSpPr>
          <p:spPr bwMode="auto">
            <a:xfrm>
              <a:off x="2089" y="2052"/>
              <a:ext cx="75" cy="102"/>
            </a:xfrm>
            <a:custGeom>
              <a:avLst/>
              <a:gdLst>
                <a:gd name="T0" fmla="*/ 2 w 75"/>
                <a:gd name="T1" fmla="*/ 70 h 102"/>
                <a:gd name="T2" fmla="*/ 8 w 75"/>
                <a:gd name="T3" fmla="*/ 74 h 102"/>
                <a:gd name="T4" fmla="*/ 14 w 75"/>
                <a:gd name="T5" fmla="*/ 80 h 102"/>
                <a:gd name="T6" fmla="*/ 20 w 75"/>
                <a:gd name="T7" fmla="*/ 83 h 102"/>
                <a:gd name="T8" fmla="*/ 28 w 75"/>
                <a:gd name="T9" fmla="*/ 87 h 102"/>
                <a:gd name="T10" fmla="*/ 34 w 75"/>
                <a:gd name="T11" fmla="*/ 91 h 102"/>
                <a:gd name="T12" fmla="*/ 42 w 75"/>
                <a:gd name="T13" fmla="*/ 94 h 102"/>
                <a:gd name="T14" fmla="*/ 48 w 75"/>
                <a:gd name="T15" fmla="*/ 98 h 102"/>
                <a:gd name="T16" fmla="*/ 56 w 75"/>
                <a:gd name="T17" fmla="*/ 102 h 102"/>
                <a:gd name="T18" fmla="*/ 66 w 75"/>
                <a:gd name="T19" fmla="*/ 67 h 102"/>
                <a:gd name="T20" fmla="*/ 62 w 75"/>
                <a:gd name="T21" fmla="*/ 30 h 102"/>
                <a:gd name="T22" fmla="*/ 75 w 75"/>
                <a:gd name="T23" fmla="*/ 9 h 102"/>
                <a:gd name="T24" fmla="*/ 70 w 75"/>
                <a:gd name="T25" fmla="*/ 0 h 102"/>
                <a:gd name="T26" fmla="*/ 0 w 75"/>
                <a:gd name="T27" fmla="*/ 70 h 102"/>
                <a:gd name="T28" fmla="*/ 2 w 75"/>
                <a:gd name="T29" fmla="*/ 70 h 102"/>
                <a:gd name="T30" fmla="*/ 2 w 75"/>
                <a:gd name="T31" fmla="*/ 70 h 102"/>
                <a:gd name="T32" fmla="*/ 2 w 75"/>
                <a:gd name="T33" fmla="*/ 70 h 102"/>
                <a:gd name="T34" fmla="*/ 2 w 75"/>
                <a:gd name="T35" fmla="*/ 70 h 1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5"/>
                <a:gd name="T55" fmla="*/ 0 h 102"/>
                <a:gd name="T56" fmla="*/ 75 w 75"/>
                <a:gd name="T57" fmla="*/ 102 h 1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5" h="102">
                  <a:moveTo>
                    <a:pt x="2" y="70"/>
                  </a:moveTo>
                  <a:lnTo>
                    <a:pt x="8" y="74"/>
                  </a:lnTo>
                  <a:lnTo>
                    <a:pt x="14" y="80"/>
                  </a:lnTo>
                  <a:lnTo>
                    <a:pt x="20" y="83"/>
                  </a:lnTo>
                  <a:lnTo>
                    <a:pt x="28" y="87"/>
                  </a:lnTo>
                  <a:lnTo>
                    <a:pt x="34" y="91"/>
                  </a:lnTo>
                  <a:lnTo>
                    <a:pt x="42" y="94"/>
                  </a:lnTo>
                  <a:lnTo>
                    <a:pt x="48" y="98"/>
                  </a:lnTo>
                  <a:lnTo>
                    <a:pt x="56" y="102"/>
                  </a:lnTo>
                  <a:lnTo>
                    <a:pt x="66" y="67"/>
                  </a:lnTo>
                  <a:lnTo>
                    <a:pt x="62" y="30"/>
                  </a:lnTo>
                  <a:lnTo>
                    <a:pt x="75" y="9"/>
                  </a:lnTo>
                  <a:lnTo>
                    <a:pt x="70" y="0"/>
                  </a:lnTo>
                  <a:lnTo>
                    <a:pt x="0" y="70"/>
                  </a:lnTo>
                  <a:lnTo>
                    <a:pt x="2" y="70"/>
                  </a:lnTo>
                  <a:close/>
                </a:path>
              </a:pathLst>
            </a:custGeom>
            <a:solidFill>
              <a:srgbClr val="FFFFFF"/>
            </a:solidFill>
            <a:ln w="9525">
              <a:noFill/>
              <a:round/>
              <a:headEnd/>
              <a:tailEnd/>
            </a:ln>
          </p:spPr>
          <p:txBody>
            <a:bodyPr/>
            <a:lstStyle/>
            <a:p>
              <a:endParaRPr lang="en-US"/>
            </a:p>
          </p:txBody>
        </p:sp>
        <p:sp>
          <p:nvSpPr>
            <p:cNvPr id="12" name="Freeform 9"/>
            <p:cNvSpPr>
              <a:spLocks/>
            </p:cNvSpPr>
            <p:nvPr/>
          </p:nvSpPr>
          <p:spPr bwMode="auto">
            <a:xfrm>
              <a:off x="2161" y="2106"/>
              <a:ext cx="33" cy="53"/>
            </a:xfrm>
            <a:custGeom>
              <a:avLst/>
              <a:gdLst>
                <a:gd name="T0" fmla="*/ 0 w 33"/>
                <a:gd name="T1" fmla="*/ 46 h 53"/>
                <a:gd name="T2" fmla="*/ 1 w 33"/>
                <a:gd name="T3" fmla="*/ 52 h 53"/>
                <a:gd name="T4" fmla="*/ 1 w 33"/>
                <a:gd name="T5" fmla="*/ 52 h 53"/>
                <a:gd name="T6" fmla="*/ 3 w 33"/>
                <a:gd name="T7" fmla="*/ 53 h 53"/>
                <a:gd name="T8" fmla="*/ 3 w 33"/>
                <a:gd name="T9" fmla="*/ 53 h 53"/>
                <a:gd name="T10" fmla="*/ 5 w 33"/>
                <a:gd name="T11" fmla="*/ 53 h 53"/>
                <a:gd name="T12" fmla="*/ 7 w 33"/>
                <a:gd name="T13" fmla="*/ 53 h 53"/>
                <a:gd name="T14" fmla="*/ 9 w 33"/>
                <a:gd name="T15" fmla="*/ 53 h 53"/>
                <a:gd name="T16" fmla="*/ 9 w 33"/>
                <a:gd name="T17" fmla="*/ 53 h 53"/>
                <a:gd name="T18" fmla="*/ 11 w 33"/>
                <a:gd name="T19" fmla="*/ 52 h 53"/>
                <a:gd name="T20" fmla="*/ 17 w 33"/>
                <a:gd name="T21" fmla="*/ 48 h 53"/>
                <a:gd name="T22" fmla="*/ 21 w 33"/>
                <a:gd name="T23" fmla="*/ 42 h 53"/>
                <a:gd name="T24" fmla="*/ 25 w 33"/>
                <a:gd name="T25" fmla="*/ 39 h 53"/>
                <a:gd name="T26" fmla="*/ 29 w 33"/>
                <a:gd name="T27" fmla="*/ 33 h 53"/>
                <a:gd name="T28" fmla="*/ 31 w 33"/>
                <a:gd name="T29" fmla="*/ 27 h 53"/>
                <a:gd name="T30" fmla="*/ 33 w 33"/>
                <a:gd name="T31" fmla="*/ 20 h 53"/>
                <a:gd name="T32" fmla="*/ 33 w 33"/>
                <a:gd name="T33" fmla="*/ 15 h 53"/>
                <a:gd name="T34" fmla="*/ 33 w 33"/>
                <a:gd name="T35" fmla="*/ 7 h 53"/>
                <a:gd name="T36" fmla="*/ 33 w 33"/>
                <a:gd name="T37" fmla="*/ 7 h 53"/>
                <a:gd name="T38" fmla="*/ 33 w 33"/>
                <a:gd name="T39" fmla="*/ 5 h 53"/>
                <a:gd name="T40" fmla="*/ 33 w 33"/>
                <a:gd name="T41" fmla="*/ 5 h 53"/>
                <a:gd name="T42" fmla="*/ 33 w 33"/>
                <a:gd name="T43" fmla="*/ 3 h 53"/>
                <a:gd name="T44" fmla="*/ 33 w 33"/>
                <a:gd name="T45" fmla="*/ 3 h 53"/>
                <a:gd name="T46" fmla="*/ 33 w 33"/>
                <a:gd name="T47" fmla="*/ 2 h 53"/>
                <a:gd name="T48" fmla="*/ 31 w 33"/>
                <a:gd name="T49" fmla="*/ 2 h 53"/>
                <a:gd name="T50" fmla="*/ 31 w 33"/>
                <a:gd name="T51" fmla="*/ 2 h 53"/>
                <a:gd name="T52" fmla="*/ 29 w 33"/>
                <a:gd name="T53" fmla="*/ 0 h 53"/>
                <a:gd name="T54" fmla="*/ 25 w 33"/>
                <a:gd name="T55" fmla="*/ 2 h 53"/>
                <a:gd name="T56" fmla="*/ 23 w 33"/>
                <a:gd name="T57" fmla="*/ 3 h 53"/>
                <a:gd name="T58" fmla="*/ 21 w 33"/>
                <a:gd name="T59" fmla="*/ 5 h 53"/>
                <a:gd name="T60" fmla="*/ 17 w 33"/>
                <a:gd name="T61" fmla="*/ 7 h 53"/>
                <a:gd name="T62" fmla="*/ 15 w 33"/>
                <a:gd name="T63" fmla="*/ 9 h 53"/>
                <a:gd name="T64" fmla="*/ 13 w 33"/>
                <a:gd name="T65" fmla="*/ 13 h 53"/>
                <a:gd name="T66" fmla="*/ 11 w 33"/>
                <a:gd name="T67" fmla="*/ 15 h 53"/>
                <a:gd name="T68" fmla="*/ 9 w 33"/>
                <a:gd name="T69" fmla="*/ 18 h 53"/>
                <a:gd name="T70" fmla="*/ 5 w 33"/>
                <a:gd name="T71" fmla="*/ 22 h 53"/>
                <a:gd name="T72" fmla="*/ 3 w 33"/>
                <a:gd name="T73" fmla="*/ 26 h 53"/>
                <a:gd name="T74" fmla="*/ 3 w 33"/>
                <a:gd name="T75" fmla="*/ 29 h 53"/>
                <a:gd name="T76" fmla="*/ 1 w 33"/>
                <a:gd name="T77" fmla="*/ 33 h 53"/>
                <a:gd name="T78" fmla="*/ 1 w 33"/>
                <a:gd name="T79" fmla="*/ 39 h 53"/>
                <a:gd name="T80" fmla="*/ 0 w 33"/>
                <a:gd name="T81" fmla="*/ 42 h 53"/>
                <a:gd name="T82" fmla="*/ 0 w 33"/>
                <a:gd name="T83" fmla="*/ 46 h 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53"/>
                <a:gd name="T128" fmla="*/ 33 w 33"/>
                <a:gd name="T129" fmla="*/ 53 h 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53">
                  <a:moveTo>
                    <a:pt x="0" y="46"/>
                  </a:moveTo>
                  <a:lnTo>
                    <a:pt x="1" y="52"/>
                  </a:lnTo>
                  <a:lnTo>
                    <a:pt x="3" y="53"/>
                  </a:lnTo>
                  <a:lnTo>
                    <a:pt x="5" y="53"/>
                  </a:lnTo>
                  <a:lnTo>
                    <a:pt x="7" y="53"/>
                  </a:lnTo>
                  <a:lnTo>
                    <a:pt x="9" y="53"/>
                  </a:lnTo>
                  <a:lnTo>
                    <a:pt x="11" y="52"/>
                  </a:lnTo>
                  <a:lnTo>
                    <a:pt x="17" y="48"/>
                  </a:lnTo>
                  <a:lnTo>
                    <a:pt x="21" y="42"/>
                  </a:lnTo>
                  <a:lnTo>
                    <a:pt x="25" y="39"/>
                  </a:lnTo>
                  <a:lnTo>
                    <a:pt x="29" y="33"/>
                  </a:lnTo>
                  <a:lnTo>
                    <a:pt x="31" y="27"/>
                  </a:lnTo>
                  <a:lnTo>
                    <a:pt x="33" y="20"/>
                  </a:lnTo>
                  <a:lnTo>
                    <a:pt x="33" y="15"/>
                  </a:lnTo>
                  <a:lnTo>
                    <a:pt x="33" y="7"/>
                  </a:lnTo>
                  <a:lnTo>
                    <a:pt x="33" y="5"/>
                  </a:lnTo>
                  <a:lnTo>
                    <a:pt x="33" y="3"/>
                  </a:lnTo>
                  <a:lnTo>
                    <a:pt x="33" y="2"/>
                  </a:lnTo>
                  <a:lnTo>
                    <a:pt x="31" y="2"/>
                  </a:lnTo>
                  <a:lnTo>
                    <a:pt x="29" y="0"/>
                  </a:lnTo>
                  <a:lnTo>
                    <a:pt x="25" y="2"/>
                  </a:lnTo>
                  <a:lnTo>
                    <a:pt x="23" y="3"/>
                  </a:lnTo>
                  <a:lnTo>
                    <a:pt x="21" y="5"/>
                  </a:lnTo>
                  <a:lnTo>
                    <a:pt x="17" y="7"/>
                  </a:lnTo>
                  <a:lnTo>
                    <a:pt x="15" y="9"/>
                  </a:lnTo>
                  <a:lnTo>
                    <a:pt x="13" y="13"/>
                  </a:lnTo>
                  <a:lnTo>
                    <a:pt x="11" y="15"/>
                  </a:lnTo>
                  <a:lnTo>
                    <a:pt x="9" y="18"/>
                  </a:lnTo>
                  <a:lnTo>
                    <a:pt x="5" y="22"/>
                  </a:lnTo>
                  <a:lnTo>
                    <a:pt x="3" y="26"/>
                  </a:lnTo>
                  <a:lnTo>
                    <a:pt x="3" y="29"/>
                  </a:lnTo>
                  <a:lnTo>
                    <a:pt x="1" y="33"/>
                  </a:lnTo>
                  <a:lnTo>
                    <a:pt x="1" y="39"/>
                  </a:lnTo>
                  <a:lnTo>
                    <a:pt x="0" y="42"/>
                  </a:lnTo>
                  <a:lnTo>
                    <a:pt x="0" y="46"/>
                  </a:lnTo>
                  <a:close/>
                </a:path>
              </a:pathLst>
            </a:custGeom>
            <a:solidFill>
              <a:srgbClr val="FCEF00"/>
            </a:solidFill>
            <a:ln w="9525">
              <a:noFill/>
              <a:round/>
              <a:headEnd/>
              <a:tailEnd/>
            </a:ln>
          </p:spPr>
          <p:txBody>
            <a:bodyPr/>
            <a:lstStyle/>
            <a:p>
              <a:endParaRPr lang="en-US"/>
            </a:p>
          </p:txBody>
        </p:sp>
        <p:sp>
          <p:nvSpPr>
            <p:cNvPr id="13" name="Freeform 10"/>
            <p:cNvSpPr>
              <a:spLocks/>
            </p:cNvSpPr>
            <p:nvPr/>
          </p:nvSpPr>
          <p:spPr bwMode="auto">
            <a:xfrm>
              <a:off x="2164" y="2052"/>
              <a:ext cx="40" cy="48"/>
            </a:xfrm>
            <a:custGeom>
              <a:avLst/>
              <a:gdLst>
                <a:gd name="T0" fmla="*/ 0 w 40"/>
                <a:gd name="T1" fmla="*/ 48 h 48"/>
                <a:gd name="T2" fmla="*/ 34 w 40"/>
                <a:gd name="T3" fmla="*/ 28 h 48"/>
                <a:gd name="T4" fmla="*/ 34 w 40"/>
                <a:gd name="T5" fmla="*/ 24 h 48"/>
                <a:gd name="T6" fmla="*/ 36 w 40"/>
                <a:gd name="T7" fmla="*/ 22 h 48"/>
                <a:gd name="T8" fmla="*/ 38 w 40"/>
                <a:gd name="T9" fmla="*/ 19 h 48"/>
                <a:gd name="T10" fmla="*/ 40 w 40"/>
                <a:gd name="T11" fmla="*/ 15 h 48"/>
                <a:gd name="T12" fmla="*/ 40 w 40"/>
                <a:gd name="T13" fmla="*/ 11 h 48"/>
                <a:gd name="T14" fmla="*/ 40 w 40"/>
                <a:gd name="T15" fmla="*/ 7 h 48"/>
                <a:gd name="T16" fmla="*/ 40 w 40"/>
                <a:gd name="T17" fmla="*/ 4 h 48"/>
                <a:gd name="T18" fmla="*/ 40 w 40"/>
                <a:gd name="T19" fmla="*/ 0 h 48"/>
                <a:gd name="T20" fmla="*/ 34 w 40"/>
                <a:gd name="T21" fmla="*/ 4 h 48"/>
                <a:gd name="T22" fmla="*/ 26 w 40"/>
                <a:gd name="T23" fmla="*/ 6 h 48"/>
                <a:gd name="T24" fmla="*/ 20 w 40"/>
                <a:gd name="T25" fmla="*/ 9 h 48"/>
                <a:gd name="T26" fmla="*/ 16 w 40"/>
                <a:gd name="T27" fmla="*/ 13 h 48"/>
                <a:gd name="T28" fmla="*/ 10 w 40"/>
                <a:gd name="T29" fmla="*/ 17 h 48"/>
                <a:gd name="T30" fmla="*/ 6 w 40"/>
                <a:gd name="T31" fmla="*/ 20 h 48"/>
                <a:gd name="T32" fmla="*/ 2 w 40"/>
                <a:gd name="T33" fmla="*/ 26 h 48"/>
                <a:gd name="T34" fmla="*/ 0 w 40"/>
                <a:gd name="T35" fmla="*/ 31 h 48"/>
                <a:gd name="T36" fmla="*/ 0 w 40"/>
                <a:gd name="T37" fmla="*/ 35 h 48"/>
                <a:gd name="T38" fmla="*/ 0 w 40"/>
                <a:gd name="T39" fmla="*/ 37 h 48"/>
                <a:gd name="T40" fmla="*/ 0 w 40"/>
                <a:gd name="T41" fmla="*/ 39 h 48"/>
                <a:gd name="T42" fmla="*/ 0 w 40"/>
                <a:gd name="T43" fmla="*/ 41 h 48"/>
                <a:gd name="T44" fmla="*/ 0 w 40"/>
                <a:gd name="T45" fmla="*/ 43 h 48"/>
                <a:gd name="T46" fmla="*/ 0 w 40"/>
                <a:gd name="T47" fmla="*/ 44 h 48"/>
                <a:gd name="T48" fmla="*/ 0 w 40"/>
                <a:gd name="T49" fmla="*/ 46 h 48"/>
                <a:gd name="T50" fmla="*/ 0 w 40"/>
                <a:gd name="T51" fmla="*/ 48 h 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
                <a:gd name="T79" fmla="*/ 0 h 48"/>
                <a:gd name="T80" fmla="*/ 40 w 40"/>
                <a:gd name="T81" fmla="*/ 48 h 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 h="48">
                  <a:moveTo>
                    <a:pt x="0" y="48"/>
                  </a:moveTo>
                  <a:lnTo>
                    <a:pt x="34" y="28"/>
                  </a:lnTo>
                  <a:lnTo>
                    <a:pt x="34" y="24"/>
                  </a:lnTo>
                  <a:lnTo>
                    <a:pt x="36" y="22"/>
                  </a:lnTo>
                  <a:lnTo>
                    <a:pt x="38" y="19"/>
                  </a:lnTo>
                  <a:lnTo>
                    <a:pt x="40" y="15"/>
                  </a:lnTo>
                  <a:lnTo>
                    <a:pt x="40" y="11"/>
                  </a:lnTo>
                  <a:lnTo>
                    <a:pt x="40" y="7"/>
                  </a:lnTo>
                  <a:lnTo>
                    <a:pt x="40" y="4"/>
                  </a:lnTo>
                  <a:lnTo>
                    <a:pt x="40" y="0"/>
                  </a:lnTo>
                  <a:lnTo>
                    <a:pt x="34" y="4"/>
                  </a:lnTo>
                  <a:lnTo>
                    <a:pt x="26" y="6"/>
                  </a:lnTo>
                  <a:lnTo>
                    <a:pt x="20" y="9"/>
                  </a:lnTo>
                  <a:lnTo>
                    <a:pt x="16" y="13"/>
                  </a:lnTo>
                  <a:lnTo>
                    <a:pt x="10" y="17"/>
                  </a:lnTo>
                  <a:lnTo>
                    <a:pt x="6" y="20"/>
                  </a:lnTo>
                  <a:lnTo>
                    <a:pt x="2" y="26"/>
                  </a:lnTo>
                  <a:lnTo>
                    <a:pt x="0" y="31"/>
                  </a:lnTo>
                  <a:lnTo>
                    <a:pt x="0" y="35"/>
                  </a:lnTo>
                  <a:lnTo>
                    <a:pt x="0" y="37"/>
                  </a:lnTo>
                  <a:lnTo>
                    <a:pt x="0" y="39"/>
                  </a:lnTo>
                  <a:lnTo>
                    <a:pt x="0" y="41"/>
                  </a:lnTo>
                  <a:lnTo>
                    <a:pt x="0" y="43"/>
                  </a:lnTo>
                  <a:lnTo>
                    <a:pt x="0" y="44"/>
                  </a:lnTo>
                  <a:lnTo>
                    <a:pt x="0" y="46"/>
                  </a:lnTo>
                  <a:lnTo>
                    <a:pt x="0" y="48"/>
                  </a:lnTo>
                  <a:close/>
                </a:path>
              </a:pathLst>
            </a:custGeom>
            <a:solidFill>
              <a:srgbClr val="FCEF00"/>
            </a:solidFill>
            <a:ln w="9525">
              <a:noFill/>
              <a:round/>
              <a:headEnd/>
              <a:tailEnd/>
            </a:ln>
          </p:spPr>
          <p:txBody>
            <a:bodyPr/>
            <a:lstStyle/>
            <a:p>
              <a:endParaRPr lang="en-US"/>
            </a:p>
          </p:txBody>
        </p:sp>
        <p:sp>
          <p:nvSpPr>
            <p:cNvPr id="14" name="Freeform 11"/>
            <p:cNvSpPr>
              <a:spLocks/>
            </p:cNvSpPr>
            <p:nvPr/>
          </p:nvSpPr>
          <p:spPr bwMode="auto">
            <a:xfrm>
              <a:off x="2168" y="1996"/>
              <a:ext cx="36" cy="52"/>
            </a:xfrm>
            <a:custGeom>
              <a:avLst/>
              <a:gdLst>
                <a:gd name="T0" fmla="*/ 0 w 36"/>
                <a:gd name="T1" fmla="*/ 45 h 52"/>
                <a:gd name="T2" fmla="*/ 4 w 36"/>
                <a:gd name="T3" fmla="*/ 52 h 52"/>
                <a:gd name="T4" fmla="*/ 8 w 36"/>
                <a:gd name="T5" fmla="*/ 52 h 52"/>
                <a:gd name="T6" fmla="*/ 12 w 36"/>
                <a:gd name="T7" fmla="*/ 50 h 52"/>
                <a:gd name="T8" fmla="*/ 14 w 36"/>
                <a:gd name="T9" fmla="*/ 50 h 52"/>
                <a:gd name="T10" fmla="*/ 18 w 36"/>
                <a:gd name="T11" fmla="*/ 47 h 52"/>
                <a:gd name="T12" fmla="*/ 22 w 36"/>
                <a:gd name="T13" fmla="*/ 45 h 52"/>
                <a:gd name="T14" fmla="*/ 26 w 36"/>
                <a:gd name="T15" fmla="*/ 41 h 52"/>
                <a:gd name="T16" fmla="*/ 28 w 36"/>
                <a:gd name="T17" fmla="*/ 39 h 52"/>
                <a:gd name="T18" fmla="*/ 30 w 36"/>
                <a:gd name="T19" fmla="*/ 38 h 52"/>
                <a:gd name="T20" fmla="*/ 32 w 36"/>
                <a:gd name="T21" fmla="*/ 34 h 52"/>
                <a:gd name="T22" fmla="*/ 34 w 36"/>
                <a:gd name="T23" fmla="*/ 28 h 52"/>
                <a:gd name="T24" fmla="*/ 36 w 36"/>
                <a:gd name="T25" fmla="*/ 25 h 52"/>
                <a:gd name="T26" fmla="*/ 36 w 36"/>
                <a:gd name="T27" fmla="*/ 19 h 52"/>
                <a:gd name="T28" fmla="*/ 36 w 36"/>
                <a:gd name="T29" fmla="*/ 15 h 52"/>
                <a:gd name="T30" fmla="*/ 34 w 36"/>
                <a:gd name="T31" fmla="*/ 10 h 52"/>
                <a:gd name="T32" fmla="*/ 34 w 36"/>
                <a:gd name="T33" fmla="*/ 6 h 52"/>
                <a:gd name="T34" fmla="*/ 32 w 36"/>
                <a:gd name="T35" fmla="*/ 0 h 52"/>
                <a:gd name="T36" fmla="*/ 28 w 36"/>
                <a:gd name="T37" fmla="*/ 4 h 52"/>
                <a:gd name="T38" fmla="*/ 22 w 36"/>
                <a:gd name="T39" fmla="*/ 6 h 52"/>
                <a:gd name="T40" fmla="*/ 18 w 36"/>
                <a:gd name="T41" fmla="*/ 10 h 52"/>
                <a:gd name="T42" fmla="*/ 14 w 36"/>
                <a:gd name="T43" fmla="*/ 13 h 52"/>
                <a:gd name="T44" fmla="*/ 10 w 36"/>
                <a:gd name="T45" fmla="*/ 19 h 52"/>
                <a:gd name="T46" fmla="*/ 8 w 36"/>
                <a:gd name="T47" fmla="*/ 23 h 52"/>
                <a:gd name="T48" fmla="*/ 4 w 36"/>
                <a:gd name="T49" fmla="*/ 28 h 52"/>
                <a:gd name="T50" fmla="*/ 2 w 36"/>
                <a:gd name="T51" fmla="*/ 32 h 52"/>
                <a:gd name="T52" fmla="*/ 2 w 36"/>
                <a:gd name="T53" fmla="*/ 34 h 52"/>
                <a:gd name="T54" fmla="*/ 2 w 36"/>
                <a:gd name="T55" fmla="*/ 36 h 52"/>
                <a:gd name="T56" fmla="*/ 2 w 36"/>
                <a:gd name="T57" fmla="*/ 38 h 52"/>
                <a:gd name="T58" fmla="*/ 2 w 36"/>
                <a:gd name="T59" fmla="*/ 39 h 52"/>
                <a:gd name="T60" fmla="*/ 2 w 36"/>
                <a:gd name="T61" fmla="*/ 41 h 52"/>
                <a:gd name="T62" fmla="*/ 0 w 36"/>
                <a:gd name="T63" fmla="*/ 41 h 52"/>
                <a:gd name="T64" fmla="*/ 0 w 36"/>
                <a:gd name="T65" fmla="*/ 43 h 52"/>
                <a:gd name="T66" fmla="*/ 0 w 36"/>
                <a:gd name="T67" fmla="*/ 45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
                <a:gd name="T103" fmla="*/ 0 h 52"/>
                <a:gd name="T104" fmla="*/ 36 w 36"/>
                <a:gd name="T105" fmla="*/ 52 h 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 h="52">
                  <a:moveTo>
                    <a:pt x="0" y="45"/>
                  </a:moveTo>
                  <a:lnTo>
                    <a:pt x="4" y="52"/>
                  </a:lnTo>
                  <a:lnTo>
                    <a:pt x="8" y="52"/>
                  </a:lnTo>
                  <a:lnTo>
                    <a:pt x="12" y="50"/>
                  </a:lnTo>
                  <a:lnTo>
                    <a:pt x="14" y="50"/>
                  </a:lnTo>
                  <a:lnTo>
                    <a:pt x="18" y="47"/>
                  </a:lnTo>
                  <a:lnTo>
                    <a:pt x="22" y="45"/>
                  </a:lnTo>
                  <a:lnTo>
                    <a:pt x="26" y="41"/>
                  </a:lnTo>
                  <a:lnTo>
                    <a:pt x="28" y="39"/>
                  </a:lnTo>
                  <a:lnTo>
                    <a:pt x="30" y="38"/>
                  </a:lnTo>
                  <a:lnTo>
                    <a:pt x="32" y="34"/>
                  </a:lnTo>
                  <a:lnTo>
                    <a:pt x="34" y="28"/>
                  </a:lnTo>
                  <a:lnTo>
                    <a:pt x="36" y="25"/>
                  </a:lnTo>
                  <a:lnTo>
                    <a:pt x="36" y="19"/>
                  </a:lnTo>
                  <a:lnTo>
                    <a:pt x="36" y="15"/>
                  </a:lnTo>
                  <a:lnTo>
                    <a:pt x="34" y="10"/>
                  </a:lnTo>
                  <a:lnTo>
                    <a:pt x="34" y="6"/>
                  </a:lnTo>
                  <a:lnTo>
                    <a:pt x="32" y="0"/>
                  </a:lnTo>
                  <a:lnTo>
                    <a:pt x="28" y="4"/>
                  </a:lnTo>
                  <a:lnTo>
                    <a:pt x="22" y="6"/>
                  </a:lnTo>
                  <a:lnTo>
                    <a:pt x="18" y="10"/>
                  </a:lnTo>
                  <a:lnTo>
                    <a:pt x="14" y="13"/>
                  </a:lnTo>
                  <a:lnTo>
                    <a:pt x="10" y="19"/>
                  </a:lnTo>
                  <a:lnTo>
                    <a:pt x="8" y="23"/>
                  </a:lnTo>
                  <a:lnTo>
                    <a:pt x="4" y="28"/>
                  </a:lnTo>
                  <a:lnTo>
                    <a:pt x="2" y="32"/>
                  </a:lnTo>
                  <a:lnTo>
                    <a:pt x="2" y="34"/>
                  </a:lnTo>
                  <a:lnTo>
                    <a:pt x="2" y="36"/>
                  </a:lnTo>
                  <a:lnTo>
                    <a:pt x="2" y="38"/>
                  </a:lnTo>
                  <a:lnTo>
                    <a:pt x="2" y="39"/>
                  </a:lnTo>
                  <a:lnTo>
                    <a:pt x="2" y="41"/>
                  </a:lnTo>
                  <a:lnTo>
                    <a:pt x="0" y="41"/>
                  </a:lnTo>
                  <a:lnTo>
                    <a:pt x="0" y="43"/>
                  </a:lnTo>
                  <a:lnTo>
                    <a:pt x="0" y="45"/>
                  </a:lnTo>
                  <a:close/>
                </a:path>
              </a:pathLst>
            </a:custGeom>
            <a:solidFill>
              <a:srgbClr val="FCEF00"/>
            </a:solidFill>
            <a:ln w="9525">
              <a:noFill/>
              <a:round/>
              <a:headEnd/>
              <a:tailEnd/>
            </a:ln>
          </p:spPr>
          <p:txBody>
            <a:bodyPr/>
            <a:lstStyle/>
            <a:p>
              <a:endParaRPr lang="en-US"/>
            </a:p>
          </p:txBody>
        </p:sp>
        <p:sp>
          <p:nvSpPr>
            <p:cNvPr id="15" name="Freeform 12"/>
            <p:cNvSpPr>
              <a:spLocks/>
            </p:cNvSpPr>
            <p:nvPr/>
          </p:nvSpPr>
          <p:spPr bwMode="auto">
            <a:xfrm>
              <a:off x="2155" y="1941"/>
              <a:ext cx="45" cy="65"/>
            </a:xfrm>
            <a:custGeom>
              <a:avLst/>
              <a:gdLst>
                <a:gd name="T0" fmla="*/ 0 w 45"/>
                <a:gd name="T1" fmla="*/ 48 h 65"/>
                <a:gd name="T2" fmla="*/ 15 w 45"/>
                <a:gd name="T3" fmla="*/ 65 h 65"/>
                <a:gd name="T4" fmla="*/ 21 w 45"/>
                <a:gd name="T5" fmla="*/ 61 h 65"/>
                <a:gd name="T6" fmla="*/ 27 w 45"/>
                <a:gd name="T7" fmla="*/ 57 h 65"/>
                <a:gd name="T8" fmla="*/ 31 w 45"/>
                <a:gd name="T9" fmla="*/ 52 h 65"/>
                <a:gd name="T10" fmla="*/ 35 w 45"/>
                <a:gd name="T11" fmla="*/ 46 h 65"/>
                <a:gd name="T12" fmla="*/ 39 w 45"/>
                <a:gd name="T13" fmla="*/ 41 h 65"/>
                <a:gd name="T14" fmla="*/ 41 w 45"/>
                <a:gd name="T15" fmla="*/ 33 h 65"/>
                <a:gd name="T16" fmla="*/ 43 w 45"/>
                <a:gd name="T17" fmla="*/ 28 h 65"/>
                <a:gd name="T18" fmla="*/ 45 w 45"/>
                <a:gd name="T19" fmla="*/ 20 h 65"/>
                <a:gd name="T20" fmla="*/ 43 w 45"/>
                <a:gd name="T21" fmla="*/ 18 h 65"/>
                <a:gd name="T22" fmla="*/ 43 w 45"/>
                <a:gd name="T23" fmla="*/ 15 h 65"/>
                <a:gd name="T24" fmla="*/ 43 w 45"/>
                <a:gd name="T25" fmla="*/ 13 h 65"/>
                <a:gd name="T26" fmla="*/ 43 w 45"/>
                <a:gd name="T27" fmla="*/ 9 h 65"/>
                <a:gd name="T28" fmla="*/ 43 w 45"/>
                <a:gd name="T29" fmla="*/ 7 h 65"/>
                <a:gd name="T30" fmla="*/ 43 w 45"/>
                <a:gd name="T31" fmla="*/ 5 h 65"/>
                <a:gd name="T32" fmla="*/ 41 w 45"/>
                <a:gd name="T33" fmla="*/ 2 h 65"/>
                <a:gd name="T34" fmla="*/ 39 w 45"/>
                <a:gd name="T35" fmla="*/ 0 h 65"/>
                <a:gd name="T36" fmla="*/ 33 w 45"/>
                <a:gd name="T37" fmla="*/ 2 h 65"/>
                <a:gd name="T38" fmla="*/ 27 w 45"/>
                <a:gd name="T39" fmla="*/ 5 h 65"/>
                <a:gd name="T40" fmla="*/ 21 w 45"/>
                <a:gd name="T41" fmla="*/ 7 h 65"/>
                <a:gd name="T42" fmla="*/ 17 w 45"/>
                <a:gd name="T43" fmla="*/ 11 h 65"/>
                <a:gd name="T44" fmla="*/ 13 w 45"/>
                <a:gd name="T45" fmla="*/ 17 h 65"/>
                <a:gd name="T46" fmla="*/ 9 w 45"/>
                <a:gd name="T47" fmla="*/ 20 h 65"/>
                <a:gd name="T48" fmla="*/ 6 w 45"/>
                <a:gd name="T49" fmla="*/ 26 h 65"/>
                <a:gd name="T50" fmla="*/ 2 w 45"/>
                <a:gd name="T51" fmla="*/ 31 h 65"/>
                <a:gd name="T52" fmla="*/ 2 w 45"/>
                <a:gd name="T53" fmla="*/ 31 h 65"/>
                <a:gd name="T54" fmla="*/ 2 w 45"/>
                <a:gd name="T55" fmla="*/ 33 h 65"/>
                <a:gd name="T56" fmla="*/ 2 w 45"/>
                <a:gd name="T57" fmla="*/ 35 h 65"/>
                <a:gd name="T58" fmla="*/ 2 w 45"/>
                <a:gd name="T59" fmla="*/ 35 h 65"/>
                <a:gd name="T60" fmla="*/ 2 w 45"/>
                <a:gd name="T61" fmla="*/ 37 h 65"/>
                <a:gd name="T62" fmla="*/ 2 w 45"/>
                <a:gd name="T63" fmla="*/ 39 h 65"/>
                <a:gd name="T64" fmla="*/ 2 w 45"/>
                <a:gd name="T65" fmla="*/ 39 h 65"/>
                <a:gd name="T66" fmla="*/ 2 w 45"/>
                <a:gd name="T67" fmla="*/ 41 h 65"/>
                <a:gd name="T68" fmla="*/ 0 w 45"/>
                <a:gd name="T69" fmla="*/ 48 h 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65"/>
                <a:gd name="T107" fmla="*/ 45 w 45"/>
                <a:gd name="T108" fmla="*/ 65 h 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65">
                  <a:moveTo>
                    <a:pt x="0" y="48"/>
                  </a:moveTo>
                  <a:lnTo>
                    <a:pt x="15" y="65"/>
                  </a:lnTo>
                  <a:lnTo>
                    <a:pt x="21" y="61"/>
                  </a:lnTo>
                  <a:lnTo>
                    <a:pt x="27" y="57"/>
                  </a:lnTo>
                  <a:lnTo>
                    <a:pt x="31" y="52"/>
                  </a:lnTo>
                  <a:lnTo>
                    <a:pt x="35" y="46"/>
                  </a:lnTo>
                  <a:lnTo>
                    <a:pt x="39" y="41"/>
                  </a:lnTo>
                  <a:lnTo>
                    <a:pt x="41" y="33"/>
                  </a:lnTo>
                  <a:lnTo>
                    <a:pt x="43" y="28"/>
                  </a:lnTo>
                  <a:lnTo>
                    <a:pt x="45" y="20"/>
                  </a:lnTo>
                  <a:lnTo>
                    <a:pt x="43" y="18"/>
                  </a:lnTo>
                  <a:lnTo>
                    <a:pt x="43" y="15"/>
                  </a:lnTo>
                  <a:lnTo>
                    <a:pt x="43" y="13"/>
                  </a:lnTo>
                  <a:lnTo>
                    <a:pt x="43" y="9"/>
                  </a:lnTo>
                  <a:lnTo>
                    <a:pt x="43" y="7"/>
                  </a:lnTo>
                  <a:lnTo>
                    <a:pt x="43" y="5"/>
                  </a:lnTo>
                  <a:lnTo>
                    <a:pt x="41" y="2"/>
                  </a:lnTo>
                  <a:lnTo>
                    <a:pt x="39" y="0"/>
                  </a:lnTo>
                  <a:lnTo>
                    <a:pt x="33" y="2"/>
                  </a:lnTo>
                  <a:lnTo>
                    <a:pt x="27" y="5"/>
                  </a:lnTo>
                  <a:lnTo>
                    <a:pt x="21" y="7"/>
                  </a:lnTo>
                  <a:lnTo>
                    <a:pt x="17" y="11"/>
                  </a:lnTo>
                  <a:lnTo>
                    <a:pt x="13" y="17"/>
                  </a:lnTo>
                  <a:lnTo>
                    <a:pt x="9" y="20"/>
                  </a:lnTo>
                  <a:lnTo>
                    <a:pt x="6" y="26"/>
                  </a:lnTo>
                  <a:lnTo>
                    <a:pt x="2" y="31"/>
                  </a:lnTo>
                  <a:lnTo>
                    <a:pt x="2" y="33"/>
                  </a:lnTo>
                  <a:lnTo>
                    <a:pt x="2" y="35"/>
                  </a:lnTo>
                  <a:lnTo>
                    <a:pt x="2" y="37"/>
                  </a:lnTo>
                  <a:lnTo>
                    <a:pt x="2" y="39"/>
                  </a:lnTo>
                  <a:lnTo>
                    <a:pt x="2" y="41"/>
                  </a:lnTo>
                  <a:lnTo>
                    <a:pt x="0" y="48"/>
                  </a:lnTo>
                  <a:close/>
                </a:path>
              </a:pathLst>
            </a:custGeom>
            <a:solidFill>
              <a:srgbClr val="FCEF00"/>
            </a:solidFill>
            <a:ln w="9525">
              <a:noFill/>
              <a:round/>
              <a:headEnd/>
              <a:tailEnd/>
            </a:ln>
          </p:spPr>
          <p:txBody>
            <a:bodyPr/>
            <a:lstStyle/>
            <a:p>
              <a:endParaRPr lang="en-US"/>
            </a:p>
          </p:txBody>
        </p:sp>
        <p:sp>
          <p:nvSpPr>
            <p:cNvPr id="16" name="Freeform 13"/>
            <p:cNvSpPr>
              <a:spLocks/>
            </p:cNvSpPr>
            <p:nvPr/>
          </p:nvSpPr>
          <p:spPr bwMode="auto">
            <a:xfrm>
              <a:off x="2157" y="1880"/>
              <a:ext cx="51" cy="63"/>
            </a:xfrm>
            <a:custGeom>
              <a:avLst/>
              <a:gdLst>
                <a:gd name="T0" fmla="*/ 2 w 51"/>
                <a:gd name="T1" fmla="*/ 55 h 63"/>
                <a:gd name="T2" fmla="*/ 5 w 51"/>
                <a:gd name="T3" fmla="*/ 61 h 63"/>
                <a:gd name="T4" fmla="*/ 7 w 51"/>
                <a:gd name="T5" fmla="*/ 63 h 63"/>
                <a:gd name="T6" fmla="*/ 9 w 51"/>
                <a:gd name="T7" fmla="*/ 61 h 63"/>
                <a:gd name="T8" fmla="*/ 11 w 51"/>
                <a:gd name="T9" fmla="*/ 61 h 63"/>
                <a:gd name="T10" fmla="*/ 15 w 51"/>
                <a:gd name="T11" fmla="*/ 59 h 63"/>
                <a:gd name="T12" fmla="*/ 17 w 51"/>
                <a:gd name="T13" fmla="*/ 57 h 63"/>
                <a:gd name="T14" fmla="*/ 19 w 51"/>
                <a:gd name="T15" fmla="*/ 55 h 63"/>
                <a:gd name="T16" fmla="*/ 23 w 51"/>
                <a:gd name="T17" fmla="*/ 54 h 63"/>
                <a:gd name="T18" fmla="*/ 25 w 51"/>
                <a:gd name="T19" fmla="*/ 52 h 63"/>
                <a:gd name="T20" fmla="*/ 29 w 51"/>
                <a:gd name="T21" fmla="*/ 48 h 63"/>
                <a:gd name="T22" fmla="*/ 35 w 51"/>
                <a:gd name="T23" fmla="*/ 42 h 63"/>
                <a:gd name="T24" fmla="*/ 39 w 51"/>
                <a:gd name="T25" fmla="*/ 37 h 63"/>
                <a:gd name="T26" fmla="*/ 43 w 51"/>
                <a:gd name="T27" fmla="*/ 29 h 63"/>
                <a:gd name="T28" fmla="*/ 47 w 51"/>
                <a:gd name="T29" fmla="*/ 24 h 63"/>
                <a:gd name="T30" fmla="*/ 49 w 51"/>
                <a:gd name="T31" fmla="*/ 16 h 63"/>
                <a:gd name="T32" fmla="*/ 51 w 51"/>
                <a:gd name="T33" fmla="*/ 11 h 63"/>
                <a:gd name="T34" fmla="*/ 51 w 51"/>
                <a:gd name="T35" fmla="*/ 4 h 63"/>
                <a:gd name="T36" fmla="*/ 51 w 51"/>
                <a:gd name="T37" fmla="*/ 2 h 63"/>
                <a:gd name="T38" fmla="*/ 51 w 51"/>
                <a:gd name="T39" fmla="*/ 2 h 63"/>
                <a:gd name="T40" fmla="*/ 51 w 51"/>
                <a:gd name="T41" fmla="*/ 2 h 63"/>
                <a:gd name="T42" fmla="*/ 51 w 51"/>
                <a:gd name="T43" fmla="*/ 2 h 63"/>
                <a:gd name="T44" fmla="*/ 51 w 51"/>
                <a:gd name="T45" fmla="*/ 2 h 63"/>
                <a:gd name="T46" fmla="*/ 51 w 51"/>
                <a:gd name="T47" fmla="*/ 2 h 63"/>
                <a:gd name="T48" fmla="*/ 43 w 51"/>
                <a:gd name="T49" fmla="*/ 0 h 63"/>
                <a:gd name="T50" fmla="*/ 37 w 51"/>
                <a:gd name="T51" fmla="*/ 2 h 63"/>
                <a:gd name="T52" fmla="*/ 29 w 51"/>
                <a:gd name="T53" fmla="*/ 2 h 63"/>
                <a:gd name="T54" fmla="*/ 23 w 51"/>
                <a:gd name="T55" fmla="*/ 5 h 63"/>
                <a:gd name="T56" fmla="*/ 17 w 51"/>
                <a:gd name="T57" fmla="*/ 9 h 63"/>
                <a:gd name="T58" fmla="*/ 13 w 51"/>
                <a:gd name="T59" fmla="*/ 13 h 63"/>
                <a:gd name="T60" fmla="*/ 7 w 51"/>
                <a:gd name="T61" fmla="*/ 16 h 63"/>
                <a:gd name="T62" fmla="*/ 4 w 51"/>
                <a:gd name="T63" fmla="*/ 22 h 63"/>
                <a:gd name="T64" fmla="*/ 4 w 51"/>
                <a:gd name="T65" fmla="*/ 26 h 63"/>
                <a:gd name="T66" fmla="*/ 2 w 51"/>
                <a:gd name="T67" fmla="*/ 29 h 63"/>
                <a:gd name="T68" fmla="*/ 2 w 51"/>
                <a:gd name="T69" fmla="*/ 33 h 63"/>
                <a:gd name="T70" fmla="*/ 0 w 51"/>
                <a:gd name="T71" fmla="*/ 37 h 63"/>
                <a:gd name="T72" fmla="*/ 0 w 51"/>
                <a:gd name="T73" fmla="*/ 42 h 63"/>
                <a:gd name="T74" fmla="*/ 0 w 51"/>
                <a:gd name="T75" fmla="*/ 46 h 63"/>
                <a:gd name="T76" fmla="*/ 2 w 51"/>
                <a:gd name="T77" fmla="*/ 50 h 63"/>
                <a:gd name="T78" fmla="*/ 2 w 51"/>
                <a:gd name="T79" fmla="*/ 55 h 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
                <a:gd name="T121" fmla="*/ 0 h 63"/>
                <a:gd name="T122" fmla="*/ 51 w 51"/>
                <a:gd name="T123" fmla="*/ 63 h 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 h="63">
                  <a:moveTo>
                    <a:pt x="2" y="55"/>
                  </a:moveTo>
                  <a:lnTo>
                    <a:pt x="5" y="61"/>
                  </a:lnTo>
                  <a:lnTo>
                    <a:pt x="7" y="63"/>
                  </a:lnTo>
                  <a:lnTo>
                    <a:pt x="9" y="61"/>
                  </a:lnTo>
                  <a:lnTo>
                    <a:pt x="11" y="61"/>
                  </a:lnTo>
                  <a:lnTo>
                    <a:pt x="15" y="59"/>
                  </a:lnTo>
                  <a:lnTo>
                    <a:pt x="17" y="57"/>
                  </a:lnTo>
                  <a:lnTo>
                    <a:pt x="19" y="55"/>
                  </a:lnTo>
                  <a:lnTo>
                    <a:pt x="23" y="54"/>
                  </a:lnTo>
                  <a:lnTo>
                    <a:pt x="25" y="52"/>
                  </a:lnTo>
                  <a:lnTo>
                    <a:pt x="29" y="48"/>
                  </a:lnTo>
                  <a:lnTo>
                    <a:pt x="35" y="42"/>
                  </a:lnTo>
                  <a:lnTo>
                    <a:pt x="39" y="37"/>
                  </a:lnTo>
                  <a:lnTo>
                    <a:pt x="43" y="29"/>
                  </a:lnTo>
                  <a:lnTo>
                    <a:pt x="47" y="24"/>
                  </a:lnTo>
                  <a:lnTo>
                    <a:pt x="49" y="16"/>
                  </a:lnTo>
                  <a:lnTo>
                    <a:pt x="51" y="11"/>
                  </a:lnTo>
                  <a:lnTo>
                    <a:pt x="51" y="4"/>
                  </a:lnTo>
                  <a:lnTo>
                    <a:pt x="51" y="2"/>
                  </a:lnTo>
                  <a:lnTo>
                    <a:pt x="43" y="0"/>
                  </a:lnTo>
                  <a:lnTo>
                    <a:pt x="37" y="2"/>
                  </a:lnTo>
                  <a:lnTo>
                    <a:pt x="29" y="2"/>
                  </a:lnTo>
                  <a:lnTo>
                    <a:pt x="23" y="5"/>
                  </a:lnTo>
                  <a:lnTo>
                    <a:pt x="17" y="9"/>
                  </a:lnTo>
                  <a:lnTo>
                    <a:pt x="13" y="13"/>
                  </a:lnTo>
                  <a:lnTo>
                    <a:pt x="7" y="16"/>
                  </a:lnTo>
                  <a:lnTo>
                    <a:pt x="4" y="22"/>
                  </a:lnTo>
                  <a:lnTo>
                    <a:pt x="4" y="26"/>
                  </a:lnTo>
                  <a:lnTo>
                    <a:pt x="2" y="29"/>
                  </a:lnTo>
                  <a:lnTo>
                    <a:pt x="2" y="33"/>
                  </a:lnTo>
                  <a:lnTo>
                    <a:pt x="0" y="37"/>
                  </a:lnTo>
                  <a:lnTo>
                    <a:pt x="0" y="42"/>
                  </a:lnTo>
                  <a:lnTo>
                    <a:pt x="0" y="46"/>
                  </a:lnTo>
                  <a:lnTo>
                    <a:pt x="2" y="50"/>
                  </a:lnTo>
                  <a:lnTo>
                    <a:pt x="2" y="55"/>
                  </a:lnTo>
                  <a:close/>
                </a:path>
              </a:pathLst>
            </a:custGeom>
            <a:solidFill>
              <a:srgbClr val="FCEF00"/>
            </a:solidFill>
            <a:ln w="9525">
              <a:noFill/>
              <a:round/>
              <a:headEnd/>
              <a:tailEnd/>
            </a:ln>
          </p:spPr>
          <p:txBody>
            <a:bodyPr/>
            <a:lstStyle/>
            <a:p>
              <a:endParaRPr lang="en-US"/>
            </a:p>
          </p:txBody>
        </p:sp>
        <p:sp>
          <p:nvSpPr>
            <p:cNvPr id="17" name="Freeform 14"/>
            <p:cNvSpPr>
              <a:spLocks/>
            </p:cNvSpPr>
            <p:nvPr/>
          </p:nvSpPr>
          <p:spPr bwMode="auto">
            <a:xfrm>
              <a:off x="2170" y="1837"/>
              <a:ext cx="72" cy="41"/>
            </a:xfrm>
            <a:custGeom>
              <a:avLst/>
              <a:gdLst>
                <a:gd name="T0" fmla="*/ 2 w 72"/>
                <a:gd name="T1" fmla="*/ 41 h 41"/>
                <a:gd name="T2" fmla="*/ 10 w 72"/>
                <a:gd name="T3" fmla="*/ 39 h 41"/>
                <a:gd name="T4" fmla="*/ 18 w 72"/>
                <a:gd name="T5" fmla="*/ 37 h 41"/>
                <a:gd name="T6" fmla="*/ 28 w 72"/>
                <a:gd name="T7" fmla="*/ 35 h 41"/>
                <a:gd name="T8" fmla="*/ 38 w 72"/>
                <a:gd name="T9" fmla="*/ 32 h 41"/>
                <a:gd name="T10" fmla="*/ 46 w 72"/>
                <a:gd name="T11" fmla="*/ 30 h 41"/>
                <a:gd name="T12" fmla="*/ 54 w 72"/>
                <a:gd name="T13" fmla="*/ 26 h 41"/>
                <a:gd name="T14" fmla="*/ 62 w 72"/>
                <a:gd name="T15" fmla="*/ 21 h 41"/>
                <a:gd name="T16" fmla="*/ 68 w 72"/>
                <a:gd name="T17" fmla="*/ 13 h 41"/>
                <a:gd name="T18" fmla="*/ 68 w 72"/>
                <a:gd name="T19" fmla="*/ 13 h 41"/>
                <a:gd name="T20" fmla="*/ 70 w 72"/>
                <a:gd name="T21" fmla="*/ 11 h 41"/>
                <a:gd name="T22" fmla="*/ 70 w 72"/>
                <a:gd name="T23" fmla="*/ 10 h 41"/>
                <a:gd name="T24" fmla="*/ 72 w 72"/>
                <a:gd name="T25" fmla="*/ 10 h 41"/>
                <a:gd name="T26" fmla="*/ 72 w 72"/>
                <a:gd name="T27" fmla="*/ 8 h 41"/>
                <a:gd name="T28" fmla="*/ 72 w 72"/>
                <a:gd name="T29" fmla="*/ 8 h 41"/>
                <a:gd name="T30" fmla="*/ 72 w 72"/>
                <a:gd name="T31" fmla="*/ 6 h 41"/>
                <a:gd name="T32" fmla="*/ 72 w 72"/>
                <a:gd name="T33" fmla="*/ 6 h 41"/>
                <a:gd name="T34" fmla="*/ 72 w 72"/>
                <a:gd name="T35" fmla="*/ 4 h 41"/>
                <a:gd name="T36" fmla="*/ 68 w 72"/>
                <a:gd name="T37" fmla="*/ 4 h 41"/>
                <a:gd name="T38" fmla="*/ 66 w 72"/>
                <a:gd name="T39" fmla="*/ 2 h 41"/>
                <a:gd name="T40" fmla="*/ 64 w 72"/>
                <a:gd name="T41" fmla="*/ 2 h 41"/>
                <a:gd name="T42" fmla="*/ 60 w 72"/>
                <a:gd name="T43" fmla="*/ 2 h 41"/>
                <a:gd name="T44" fmla="*/ 58 w 72"/>
                <a:gd name="T45" fmla="*/ 2 h 41"/>
                <a:gd name="T46" fmla="*/ 54 w 72"/>
                <a:gd name="T47" fmla="*/ 0 h 41"/>
                <a:gd name="T48" fmla="*/ 52 w 72"/>
                <a:gd name="T49" fmla="*/ 0 h 41"/>
                <a:gd name="T50" fmla="*/ 46 w 72"/>
                <a:gd name="T51" fmla="*/ 0 h 41"/>
                <a:gd name="T52" fmla="*/ 40 w 72"/>
                <a:gd name="T53" fmla="*/ 0 h 41"/>
                <a:gd name="T54" fmla="*/ 34 w 72"/>
                <a:gd name="T55" fmla="*/ 2 h 41"/>
                <a:gd name="T56" fmla="*/ 28 w 72"/>
                <a:gd name="T57" fmla="*/ 4 h 41"/>
                <a:gd name="T58" fmla="*/ 24 w 72"/>
                <a:gd name="T59" fmla="*/ 6 h 41"/>
                <a:gd name="T60" fmla="*/ 18 w 72"/>
                <a:gd name="T61" fmla="*/ 8 h 41"/>
                <a:gd name="T62" fmla="*/ 14 w 72"/>
                <a:gd name="T63" fmla="*/ 10 h 41"/>
                <a:gd name="T64" fmla="*/ 8 w 72"/>
                <a:gd name="T65" fmla="*/ 13 h 41"/>
                <a:gd name="T66" fmla="*/ 6 w 72"/>
                <a:gd name="T67" fmla="*/ 17 h 41"/>
                <a:gd name="T68" fmla="*/ 4 w 72"/>
                <a:gd name="T69" fmla="*/ 19 h 41"/>
                <a:gd name="T70" fmla="*/ 2 w 72"/>
                <a:gd name="T71" fmla="*/ 22 h 41"/>
                <a:gd name="T72" fmla="*/ 2 w 72"/>
                <a:gd name="T73" fmla="*/ 26 h 41"/>
                <a:gd name="T74" fmla="*/ 0 w 72"/>
                <a:gd name="T75" fmla="*/ 30 h 41"/>
                <a:gd name="T76" fmla="*/ 0 w 72"/>
                <a:gd name="T77" fmla="*/ 34 h 41"/>
                <a:gd name="T78" fmla="*/ 0 w 72"/>
                <a:gd name="T79" fmla="*/ 37 h 41"/>
                <a:gd name="T80" fmla="*/ 0 w 72"/>
                <a:gd name="T81" fmla="*/ 41 h 41"/>
                <a:gd name="T82" fmla="*/ 0 w 72"/>
                <a:gd name="T83" fmla="*/ 41 h 41"/>
                <a:gd name="T84" fmla="*/ 0 w 72"/>
                <a:gd name="T85" fmla="*/ 41 h 41"/>
                <a:gd name="T86" fmla="*/ 0 w 72"/>
                <a:gd name="T87" fmla="*/ 41 h 41"/>
                <a:gd name="T88" fmla="*/ 2 w 72"/>
                <a:gd name="T89" fmla="*/ 41 h 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
                <a:gd name="T136" fmla="*/ 0 h 41"/>
                <a:gd name="T137" fmla="*/ 72 w 72"/>
                <a:gd name="T138" fmla="*/ 41 h 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 h="41">
                  <a:moveTo>
                    <a:pt x="2" y="41"/>
                  </a:moveTo>
                  <a:lnTo>
                    <a:pt x="10" y="39"/>
                  </a:lnTo>
                  <a:lnTo>
                    <a:pt x="18" y="37"/>
                  </a:lnTo>
                  <a:lnTo>
                    <a:pt x="28" y="35"/>
                  </a:lnTo>
                  <a:lnTo>
                    <a:pt x="38" y="32"/>
                  </a:lnTo>
                  <a:lnTo>
                    <a:pt x="46" y="30"/>
                  </a:lnTo>
                  <a:lnTo>
                    <a:pt x="54" y="26"/>
                  </a:lnTo>
                  <a:lnTo>
                    <a:pt x="62" y="21"/>
                  </a:lnTo>
                  <a:lnTo>
                    <a:pt x="68" y="13"/>
                  </a:lnTo>
                  <a:lnTo>
                    <a:pt x="70" y="11"/>
                  </a:lnTo>
                  <a:lnTo>
                    <a:pt x="70" y="10"/>
                  </a:lnTo>
                  <a:lnTo>
                    <a:pt x="72" y="10"/>
                  </a:lnTo>
                  <a:lnTo>
                    <a:pt x="72" y="8"/>
                  </a:lnTo>
                  <a:lnTo>
                    <a:pt x="72" y="6"/>
                  </a:lnTo>
                  <a:lnTo>
                    <a:pt x="72" y="4"/>
                  </a:lnTo>
                  <a:lnTo>
                    <a:pt x="68" y="4"/>
                  </a:lnTo>
                  <a:lnTo>
                    <a:pt x="66" y="2"/>
                  </a:lnTo>
                  <a:lnTo>
                    <a:pt x="64" y="2"/>
                  </a:lnTo>
                  <a:lnTo>
                    <a:pt x="60" y="2"/>
                  </a:lnTo>
                  <a:lnTo>
                    <a:pt x="58" y="2"/>
                  </a:lnTo>
                  <a:lnTo>
                    <a:pt x="54" y="0"/>
                  </a:lnTo>
                  <a:lnTo>
                    <a:pt x="52" y="0"/>
                  </a:lnTo>
                  <a:lnTo>
                    <a:pt x="46" y="0"/>
                  </a:lnTo>
                  <a:lnTo>
                    <a:pt x="40" y="0"/>
                  </a:lnTo>
                  <a:lnTo>
                    <a:pt x="34" y="2"/>
                  </a:lnTo>
                  <a:lnTo>
                    <a:pt x="28" y="4"/>
                  </a:lnTo>
                  <a:lnTo>
                    <a:pt x="24" y="6"/>
                  </a:lnTo>
                  <a:lnTo>
                    <a:pt x="18" y="8"/>
                  </a:lnTo>
                  <a:lnTo>
                    <a:pt x="14" y="10"/>
                  </a:lnTo>
                  <a:lnTo>
                    <a:pt x="8" y="13"/>
                  </a:lnTo>
                  <a:lnTo>
                    <a:pt x="6" y="17"/>
                  </a:lnTo>
                  <a:lnTo>
                    <a:pt x="4" y="19"/>
                  </a:lnTo>
                  <a:lnTo>
                    <a:pt x="2" y="22"/>
                  </a:lnTo>
                  <a:lnTo>
                    <a:pt x="2" y="26"/>
                  </a:lnTo>
                  <a:lnTo>
                    <a:pt x="0" y="30"/>
                  </a:lnTo>
                  <a:lnTo>
                    <a:pt x="0" y="34"/>
                  </a:lnTo>
                  <a:lnTo>
                    <a:pt x="0" y="37"/>
                  </a:lnTo>
                  <a:lnTo>
                    <a:pt x="0" y="41"/>
                  </a:lnTo>
                  <a:lnTo>
                    <a:pt x="2" y="41"/>
                  </a:lnTo>
                  <a:close/>
                </a:path>
              </a:pathLst>
            </a:custGeom>
            <a:solidFill>
              <a:srgbClr val="FCEF00"/>
            </a:solidFill>
            <a:ln w="9525">
              <a:noFill/>
              <a:round/>
              <a:headEnd/>
              <a:tailEnd/>
            </a:ln>
          </p:spPr>
          <p:txBody>
            <a:bodyPr/>
            <a:lstStyle/>
            <a:p>
              <a:endParaRPr lang="en-US"/>
            </a:p>
          </p:txBody>
        </p:sp>
        <p:sp>
          <p:nvSpPr>
            <p:cNvPr id="18" name="Freeform 15"/>
            <p:cNvSpPr>
              <a:spLocks/>
            </p:cNvSpPr>
            <p:nvPr/>
          </p:nvSpPr>
          <p:spPr bwMode="auto">
            <a:xfrm>
              <a:off x="2204" y="1524"/>
              <a:ext cx="430" cy="456"/>
            </a:xfrm>
            <a:custGeom>
              <a:avLst/>
              <a:gdLst>
                <a:gd name="T0" fmla="*/ 4 w 430"/>
                <a:gd name="T1" fmla="*/ 454 h 456"/>
                <a:gd name="T2" fmla="*/ 4 w 430"/>
                <a:gd name="T3" fmla="*/ 456 h 456"/>
                <a:gd name="T4" fmla="*/ 46 w 430"/>
                <a:gd name="T5" fmla="*/ 417 h 456"/>
                <a:gd name="T6" fmla="*/ 99 w 430"/>
                <a:gd name="T7" fmla="*/ 363 h 456"/>
                <a:gd name="T8" fmla="*/ 154 w 430"/>
                <a:gd name="T9" fmla="*/ 308 h 456"/>
                <a:gd name="T10" fmla="*/ 208 w 430"/>
                <a:gd name="T11" fmla="*/ 252 h 456"/>
                <a:gd name="T12" fmla="*/ 228 w 430"/>
                <a:gd name="T13" fmla="*/ 232 h 456"/>
                <a:gd name="T14" fmla="*/ 236 w 430"/>
                <a:gd name="T15" fmla="*/ 223 h 456"/>
                <a:gd name="T16" fmla="*/ 240 w 430"/>
                <a:gd name="T17" fmla="*/ 219 h 456"/>
                <a:gd name="T18" fmla="*/ 242 w 430"/>
                <a:gd name="T19" fmla="*/ 219 h 456"/>
                <a:gd name="T20" fmla="*/ 273 w 430"/>
                <a:gd name="T21" fmla="*/ 187 h 456"/>
                <a:gd name="T22" fmla="*/ 370 w 430"/>
                <a:gd name="T23" fmla="*/ 97 h 456"/>
                <a:gd name="T24" fmla="*/ 339 w 430"/>
                <a:gd name="T25" fmla="*/ 80 h 456"/>
                <a:gd name="T26" fmla="*/ 331 w 430"/>
                <a:gd name="T27" fmla="*/ 58 h 456"/>
                <a:gd name="T28" fmla="*/ 337 w 430"/>
                <a:gd name="T29" fmla="*/ 41 h 456"/>
                <a:gd name="T30" fmla="*/ 348 w 430"/>
                <a:gd name="T31" fmla="*/ 30 h 456"/>
                <a:gd name="T32" fmla="*/ 358 w 430"/>
                <a:gd name="T33" fmla="*/ 26 h 456"/>
                <a:gd name="T34" fmla="*/ 368 w 430"/>
                <a:gd name="T35" fmla="*/ 24 h 456"/>
                <a:gd name="T36" fmla="*/ 384 w 430"/>
                <a:gd name="T37" fmla="*/ 28 h 456"/>
                <a:gd name="T38" fmla="*/ 398 w 430"/>
                <a:gd name="T39" fmla="*/ 39 h 456"/>
                <a:gd name="T40" fmla="*/ 404 w 430"/>
                <a:gd name="T41" fmla="*/ 54 h 456"/>
                <a:gd name="T42" fmla="*/ 406 w 430"/>
                <a:gd name="T43" fmla="*/ 67 h 456"/>
                <a:gd name="T44" fmla="*/ 424 w 430"/>
                <a:gd name="T45" fmla="*/ 84 h 456"/>
                <a:gd name="T46" fmla="*/ 428 w 430"/>
                <a:gd name="T47" fmla="*/ 71 h 456"/>
                <a:gd name="T48" fmla="*/ 428 w 430"/>
                <a:gd name="T49" fmla="*/ 48 h 456"/>
                <a:gd name="T50" fmla="*/ 414 w 430"/>
                <a:gd name="T51" fmla="*/ 21 h 456"/>
                <a:gd name="T52" fmla="*/ 390 w 430"/>
                <a:gd name="T53" fmla="*/ 4 h 456"/>
                <a:gd name="T54" fmla="*/ 362 w 430"/>
                <a:gd name="T55" fmla="*/ 0 h 456"/>
                <a:gd name="T56" fmla="*/ 344 w 430"/>
                <a:gd name="T57" fmla="*/ 4 h 456"/>
                <a:gd name="T58" fmla="*/ 341 w 430"/>
                <a:gd name="T59" fmla="*/ 6 h 456"/>
                <a:gd name="T60" fmla="*/ 325 w 430"/>
                <a:gd name="T61" fmla="*/ 15 h 456"/>
                <a:gd name="T62" fmla="*/ 309 w 430"/>
                <a:gd name="T63" fmla="*/ 41 h 456"/>
                <a:gd name="T64" fmla="*/ 307 w 430"/>
                <a:gd name="T65" fmla="*/ 63 h 456"/>
                <a:gd name="T66" fmla="*/ 309 w 430"/>
                <a:gd name="T67" fmla="*/ 78 h 456"/>
                <a:gd name="T68" fmla="*/ 313 w 430"/>
                <a:gd name="T69" fmla="*/ 86 h 456"/>
                <a:gd name="T70" fmla="*/ 313 w 430"/>
                <a:gd name="T71" fmla="*/ 87 h 456"/>
                <a:gd name="T72" fmla="*/ 236 w 430"/>
                <a:gd name="T73" fmla="*/ 150 h 456"/>
                <a:gd name="T74" fmla="*/ 210 w 430"/>
                <a:gd name="T75" fmla="*/ 128 h 456"/>
                <a:gd name="T76" fmla="*/ 186 w 430"/>
                <a:gd name="T77" fmla="*/ 104 h 456"/>
                <a:gd name="T78" fmla="*/ 154 w 430"/>
                <a:gd name="T79" fmla="*/ 74 h 456"/>
                <a:gd name="T80" fmla="*/ 109 w 430"/>
                <a:gd name="T81" fmla="*/ 30 h 456"/>
                <a:gd name="T82" fmla="*/ 184 w 430"/>
                <a:gd name="T83" fmla="*/ 215 h 456"/>
                <a:gd name="T84" fmla="*/ 131 w 430"/>
                <a:gd name="T85" fmla="*/ 269 h 456"/>
                <a:gd name="T86" fmla="*/ 79 w 430"/>
                <a:gd name="T87" fmla="*/ 321 h 456"/>
                <a:gd name="T88" fmla="*/ 30 w 430"/>
                <a:gd name="T89" fmla="*/ 369 h 456"/>
                <a:gd name="T90" fmla="*/ 4 w 430"/>
                <a:gd name="T91" fmla="*/ 398 h 456"/>
                <a:gd name="T92" fmla="*/ 2 w 430"/>
                <a:gd name="T93" fmla="*/ 402 h 456"/>
                <a:gd name="T94" fmla="*/ 6 w 430"/>
                <a:gd name="T95" fmla="*/ 413 h 456"/>
                <a:gd name="T96" fmla="*/ 10 w 430"/>
                <a:gd name="T97" fmla="*/ 434 h 456"/>
                <a:gd name="T98" fmla="*/ 6 w 430"/>
                <a:gd name="T99" fmla="*/ 447 h 456"/>
                <a:gd name="T100" fmla="*/ 2 w 430"/>
                <a:gd name="T101" fmla="*/ 452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0"/>
                <a:gd name="T154" fmla="*/ 0 h 456"/>
                <a:gd name="T155" fmla="*/ 430 w 430"/>
                <a:gd name="T156" fmla="*/ 456 h 4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0" h="456">
                  <a:moveTo>
                    <a:pt x="4" y="454"/>
                  </a:moveTo>
                  <a:lnTo>
                    <a:pt x="4" y="454"/>
                  </a:lnTo>
                  <a:lnTo>
                    <a:pt x="4" y="456"/>
                  </a:lnTo>
                  <a:lnTo>
                    <a:pt x="18" y="443"/>
                  </a:lnTo>
                  <a:lnTo>
                    <a:pt x="32" y="430"/>
                  </a:lnTo>
                  <a:lnTo>
                    <a:pt x="46" y="417"/>
                  </a:lnTo>
                  <a:lnTo>
                    <a:pt x="59" y="404"/>
                  </a:lnTo>
                  <a:lnTo>
                    <a:pt x="73" y="391"/>
                  </a:lnTo>
                  <a:lnTo>
                    <a:pt x="87" y="376"/>
                  </a:lnTo>
                  <a:lnTo>
                    <a:pt x="99" y="363"/>
                  </a:lnTo>
                  <a:lnTo>
                    <a:pt x="113" y="348"/>
                  </a:lnTo>
                  <a:lnTo>
                    <a:pt x="127" y="335"/>
                  </a:lnTo>
                  <a:lnTo>
                    <a:pt x="141" y="321"/>
                  </a:lnTo>
                  <a:lnTo>
                    <a:pt x="154" y="308"/>
                  </a:lnTo>
                  <a:lnTo>
                    <a:pt x="168" y="295"/>
                  </a:lnTo>
                  <a:lnTo>
                    <a:pt x="180" y="280"/>
                  </a:lnTo>
                  <a:lnTo>
                    <a:pt x="194" y="267"/>
                  </a:lnTo>
                  <a:lnTo>
                    <a:pt x="208" y="252"/>
                  </a:lnTo>
                  <a:lnTo>
                    <a:pt x="220" y="239"/>
                  </a:lnTo>
                  <a:lnTo>
                    <a:pt x="224" y="237"/>
                  </a:lnTo>
                  <a:lnTo>
                    <a:pt x="226" y="234"/>
                  </a:lnTo>
                  <a:lnTo>
                    <a:pt x="228" y="232"/>
                  </a:lnTo>
                  <a:lnTo>
                    <a:pt x="230" y="230"/>
                  </a:lnTo>
                  <a:lnTo>
                    <a:pt x="232" y="226"/>
                  </a:lnTo>
                  <a:lnTo>
                    <a:pt x="234" y="224"/>
                  </a:lnTo>
                  <a:lnTo>
                    <a:pt x="236" y="223"/>
                  </a:lnTo>
                  <a:lnTo>
                    <a:pt x="238" y="219"/>
                  </a:lnTo>
                  <a:lnTo>
                    <a:pt x="240" y="219"/>
                  </a:lnTo>
                  <a:lnTo>
                    <a:pt x="242" y="219"/>
                  </a:lnTo>
                  <a:lnTo>
                    <a:pt x="376" y="341"/>
                  </a:lnTo>
                  <a:lnTo>
                    <a:pt x="404" y="315"/>
                  </a:lnTo>
                  <a:lnTo>
                    <a:pt x="273" y="187"/>
                  </a:lnTo>
                  <a:lnTo>
                    <a:pt x="285" y="176"/>
                  </a:lnTo>
                  <a:lnTo>
                    <a:pt x="346" y="111"/>
                  </a:lnTo>
                  <a:lnTo>
                    <a:pt x="366" y="117"/>
                  </a:lnTo>
                  <a:lnTo>
                    <a:pt x="370" y="97"/>
                  </a:lnTo>
                  <a:lnTo>
                    <a:pt x="352" y="93"/>
                  </a:lnTo>
                  <a:lnTo>
                    <a:pt x="348" y="89"/>
                  </a:lnTo>
                  <a:lnTo>
                    <a:pt x="343" y="86"/>
                  </a:lnTo>
                  <a:lnTo>
                    <a:pt x="339" y="80"/>
                  </a:lnTo>
                  <a:lnTo>
                    <a:pt x="337" y="74"/>
                  </a:lnTo>
                  <a:lnTo>
                    <a:pt x="333" y="69"/>
                  </a:lnTo>
                  <a:lnTo>
                    <a:pt x="331" y="63"/>
                  </a:lnTo>
                  <a:lnTo>
                    <a:pt x="331" y="58"/>
                  </a:lnTo>
                  <a:lnTo>
                    <a:pt x="333" y="50"/>
                  </a:lnTo>
                  <a:lnTo>
                    <a:pt x="333" y="47"/>
                  </a:lnTo>
                  <a:lnTo>
                    <a:pt x="335" y="43"/>
                  </a:lnTo>
                  <a:lnTo>
                    <a:pt x="337" y="41"/>
                  </a:lnTo>
                  <a:lnTo>
                    <a:pt x="339" y="37"/>
                  </a:lnTo>
                  <a:lnTo>
                    <a:pt x="343" y="36"/>
                  </a:lnTo>
                  <a:lnTo>
                    <a:pt x="344" y="32"/>
                  </a:lnTo>
                  <a:lnTo>
                    <a:pt x="348" y="30"/>
                  </a:lnTo>
                  <a:lnTo>
                    <a:pt x="352" y="28"/>
                  </a:lnTo>
                  <a:lnTo>
                    <a:pt x="354" y="28"/>
                  </a:lnTo>
                  <a:lnTo>
                    <a:pt x="356" y="28"/>
                  </a:lnTo>
                  <a:lnTo>
                    <a:pt x="358" y="26"/>
                  </a:lnTo>
                  <a:lnTo>
                    <a:pt x="362" y="26"/>
                  </a:lnTo>
                  <a:lnTo>
                    <a:pt x="364" y="26"/>
                  </a:lnTo>
                  <a:lnTo>
                    <a:pt x="366" y="24"/>
                  </a:lnTo>
                  <a:lnTo>
                    <a:pt x="368" y="24"/>
                  </a:lnTo>
                  <a:lnTo>
                    <a:pt x="370" y="24"/>
                  </a:lnTo>
                  <a:lnTo>
                    <a:pt x="376" y="26"/>
                  </a:lnTo>
                  <a:lnTo>
                    <a:pt x="380" y="26"/>
                  </a:lnTo>
                  <a:lnTo>
                    <a:pt x="384" y="28"/>
                  </a:lnTo>
                  <a:lnTo>
                    <a:pt x="388" y="30"/>
                  </a:lnTo>
                  <a:lnTo>
                    <a:pt x="392" y="34"/>
                  </a:lnTo>
                  <a:lnTo>
                    <a:pt x="396" y="36"/>
                  </a:lnTo>
                  <a:lnTo>
                    <a:pt x="398" y="39"/>
                  </a:lnTo>
                  <a:lnTo>
                    <a:pt x="402" y="43"/>
                  </a:lnTo>
                  <a:lnTo>
                    <a:pt x="402" y="47"/>
                  </a:lnTo>
                  <a:lnTo>
                    <a:pt x="404" y="50"/>
                  </a:lnTo>
                  <a:lnTo>
                    <a:pt x="404" y="54"/>
                  </a:lnTo>
                  <a:lnTo>
                    <a:pt x="406" y="58"/>
                  </a:lnTo>
                  <a:lnTo>
                    <a:pt x="406" y="60"/>
                  </a:lnTo>
                  <a:lnTo>
                    <a:pt x="406" y="63"/>
                  </a:lnTo>
                  <a:lnTo>
                    <a:pt x="406" y="67"/>
                  </a:lnTo>
                  <a:lnTo>
                    <a:pt x="406" y="71"/>
                  </a:lnTo>
                  <a:lnTo>
                    <a:pt x="420" y="87"/>
                  </a:lnTo>
                  <a:lnTo>
                    <a:pt x="422" y="86"/>
                  </a:lnTo>
                  <a:lnTo>
                    <a:pt x="424" y="84"/>
                  </a:lnTo>
                  <a:lnTo>
                    <a:pt x="426" y="80"/>
                  </a:lnTo>
                  <a:lnTo>
                    <a:pt x="428" y="78"/>
                  </a:lnTo>
                  <a:lnTo>
                    <a:pt x="428" y="74"/>
                  </a:lnTo>
                  <a:lnTo>
                    <a:pt x="428" y="71"/>
                  </a:lnTo>
                  <a:lnTo>
                    <a:pt x="428" y="67"/>
                  </a:lnTo>
                  <a:lnTo>
                    <a:pt x="430" y="65"/>
                  </a:lnTo>
                  <a:lnTo>
                    <a:pt x="430" y="56"/>
                  </a:lnTo>
                  <a:lnTo>
                    <a:pt x="428" y="48"/>
                  </a:lnTo>
                  <a:lnTo>
                    <a:pt x="426" y="41"/>
                  </a:lnTo>
                  <a:lnTo>
                    <a:pt x="424" y="34"/>
                  </a:lnTo>
                  <a:lnTo>
                    <a:pt x="420" y="26"/>
                  </a:lnTo>
                  <a:lnTo>
                    <a:pt x="414" y="21"/>
                  </a:lnTo>
                  <a:lnTo>
                    <a:pt x="410" y="15"/>
                  </a:lnTo>
                  <a:lnTo>
                    <a:pt x="404" y="10"/>
                  </a:lnTo>
                  <a:lnTo>
                    <a:pt x="398" y="6"/>
                  </a:lnTo>
                  <a:lnTo>
                    <a:pt x="390" y="4"/>
                  </a:lnTo>
                  <a:lnTo>
                    <a:pt x="384" y="2"/>
                  </a:lnTo>
                  <a:lnTo>
                    <a:pt x="376" y="0"/>
                  </a:lnTo>
                  <a:lnTo>
                    <a:pt x="370" y="0"/>
                  </a:lnTo>
                  <a:lnTo>
                    <a:pt x="362" y="0"/>
                  </a:lnTo>
                  <a:lnTo>
                    <a:pt x="354" y="2"/>
                  </a:lnTo>
                  <a:lnTo>
                    <a:pt x="346" y="4"/>
                  </a:lnTo>
                  <a:lnTo>
                    <a:pt x="344" y="4"/>
                  </a:lnTo>
                  <a:lnTo>
                    <a:pt x="343" y="6"/>
                  </a:lnTo>
                  <a:lnTo>
                    <a:pt x="341" y="6"/>
                  </a:lnTo>
                  <a:lnTo>
                    <a:pt x="339" y="6"/>
                  </a:lnTo>
                  <a:lnTo>
                    <a:pt x="337" y="6"/>
                  </a:lnTo>
                  <a:lnTo>
                    <a:pt x="331" y="10"/>
                  </a:lnTo>
                  <a:lnTo>
                    <a:pt x="325" y="15"/>
                  </a:lnTo>
                  <a:lnTo>
                    <a:pt x="321" y="21"/>
                  </a:lnTo>
                  <a:lnTo>
                    <a:pt x="315" y="26"/>
                  </a:lnTo>
                  <a:lnTo>
                    <a:pt x="313" y="34"/>
                  </a:lnTo>
                  <a:lnTo>
                    <a:pt x="309" y="41"/>
                  </a:lnTo>
                  <a:lnTo>
                    <a:pt x="307" y="48"/>
                  </a:lnTo>
                  <a:lnTo>
                    <a:pt x="307" y="54"/>
                  </a:lnTo>
                  <a:lnTo>
                    <a:pt x="307" y="60"/>
                  </a:lnTo>
                  <a:lnTo>
                    <a:pt x="307" y="63"/>
                  </a:lnTo>
                  <a:lnTo>
                    <a:pt x="307" y="67"/>
                  </a:lnTo>
                  <a:lnTo>
                    <a:pt x="307" y="71"/>
                  </a:lnTo>
                  <a:lnTo>
                    <a:pt x="309" y="74"/>
                  </a:lnTo>
                  <a:lnTo>
                    <a:pt x="309" y="78"/>
                  </a:lnTo>
                  <a:lnTo>
                    <a:pt x="311" y="80"/>
                  </a:lnTo>
                  <a:lnTo>
                    <a:pt x="313" y="84"/>
                  </a:lnTo>
                  <a:lnTo>
                    <a:pt x="313" y="86"/>
                  </a:lnTo>
                  <a:lnTo>
                    <a:pt x="313" y="87"/>
                  </a:lnTo>
                  <a:lnTo>
                    <a:pt x="242" y="156"/>
                  </a:lnTo>
                  <a:lnTo>
                    <a:pt x="236" y="150"/>
                  </a:lnTo>
                  <a:lnTo>
                    <a:pt x="228" y="147"/>
                  </a:lnTo>
                  <a:lnTo>
                    <a:pt x="222" y="141"/>
                  </a:lnTo>
                  <a:lnTo>
                    <a:pt x="216" y="134"/>
                  </a:lnTo>
                  <a:lnTo>
                    <a:pt x="210" y="128"/>
                  </a:lnTo>
                  <a:lnTo>
                    <a:pt x="206" y="123"/>
                  </a:lnTo>
                  <a:lnTo>
                    <a:pt x="198" y="117"/>
                  </a:lnTo>
                  <a:lnTo>
                    <a:pt x="192" y="111"/>
                  </a:lnTo>
                  <a:lnTo>
                    <a:pt x="186" y="104"/>
                  </a:lnTo>
                  <a:lnTo>
                    <a:pt x="178" y="97"/>
                  </a:lnTo>
                  <a:lnTo>
                    <a:pt x="170" y="89"/>
                  </a:lnTo>
                  <a:lnTo>
                    <a:pt x="162" y="82"/>
                  </a:lnTo>
                  <a:lnTo>
                    <a:pt x="154" y="74"/>
                  </a:lnTo>
                  <a:lnTo>
                    <a:pt x="147" y="67"/>
                  </a:lnTo>
                  <a:lnTo>
                    <a:pt x="139" y="60"/>
                  </a:lnTo>
                  <a:lnTo>
                    <a:pt x="133" y="52"/>
                  </a:lnTo>
                  <a:lnTo>
                    <a:pt x="109" y="30"/>
                  </a:lnTo>
                  <a:lnTo>
                    <a:pt x="75" y="58"/>
                  </a:lnTo>
                  <a:lnTo>
                    <a:pt x="210" y="187"/>
                  </a:lnTo>
                  <a:lnTo>
                    <a:pt x="196" y="200"/>
                  </a:lnTo>
                  <a:lnTo>
                    <a:pt x="184" y="215"/>
                  </a:lnTo>
                  <a:lnTo>
                    <a:pt x="170" y="228"/>
                  </a:lnTo>
                  <a:lnTo>
                    <a:pt x="158" y="241"/>
                  </a:lnTo>
                  <a:lnTo>
                    <a:pt x="145" y="256"/>
                  </a:lnTo>
                  <a:lnTo>
                    <a:pt x="131" y="269"/>
                  </a:lnTo>
                  <a:lnTo>
                    <a:pt x="117" y="282"/>
                  </a:lnTo>
                  <a:lnTo>
                    <a:pt x="103" y="295"/>
                  </a:lnTo>
                  <a:lnTo>
                    <a:pt x="91" y="308"/>
                  </a:lnTo>
                  <a:lnTo>
                    <a:pt x="79" y="321"/>
                  </a:lnTo>
                  <a:lnTo>
                    <a:pt x="65" y="334"/>
                  </a:lnTo>
                  <a:lnTo>
                    <a:pt x="54" y="345"/>
                  </a:lnTo>
                  <a:lnTo>
                    <a:pt x="42" y="358"/>
                  </a:lnTo>
                  <a:lnTo>
                    <a:pt x="30" y="369"/>
                  </a:lnTo>
                  <a:lnTo>
                    <a:pt x="18" y="382"/>
                  </a:lnTo>
                  <a:lnTo>
                    <a:pt x="8" y="397"/>
                  </a:lnTo>
                  <a:lnTo>
                    <a:pt x="6" y="397"/>
                  </a:lnTo>
                  <a:lnTo>
                    <a:pt x="4" y="398"/>
                  </a:lnTo>
                  <a:lnTo>
                    <a:pt x="4" y="400"/>
                  </a:lnTo>
                  <a:lnTo>
                    <a:pt x="2" y="400"/>
                  </a:lnTo>
                  <a:lnTo>
                    <a:pt x="2" y="402"/>
                  </a:lnTo>
                  <a:lnTo>
                    <a:pt x="0" y="404"/>
                  </a:lnTo>
                  <a:lnTo>
                    <a:pt x="0" y="406"/>
                  </a:lnTo>
                  <a:lnTo>
                    <a:pt x="2" y="410"/>
                  </a:lnTo>
                  <a:lnTo>
                    <a:pt x="6" y="413"/>
                  </a:lnTo>
                  <a:lnTo>
                    <a:pt x="8" y="419"/>
                  </a:lnTo>
                  <a:lnTo>
                    <a:pt x="10" y="422"/>
                  </a:lnTo>
                  <a:lnTo>
                    <a:pt x="10" y="428"/>
                  </a:lnTo>
                  <a:lnTo>
                    <a:pt x="10" y="434"/>
                  </a:lnTo>
                  <a:lnTo>
                    <a:pt x="8" y="439"/>
                  </a:lnTo>
                  <a:lnTo>
                    <a:pt x="8" y="443"/>
                  </a:lnTo>
                  <a:lnTo>
                    <a:pt x="6" y="445"/>
                  </a:lnTo>
                  <a:lnTo>
                    <a:pt x="6" y="447"/>
                  </a:lnTo>
                  <a:lnTo>
                    <a:pt x="4" y="448"/>
                  </a:lnTo>
                  <a:lnTo>
                    <a:pt x="4" y="450"/>
                  </a:lnTo>
                  <a:lnTo>
                    <a:pt x="2" y="452"/>
                  </a:lnTo>
                  <a:lnTo>
                    <a:pt x="4" y="454"/>
                  </a:lnTo>
                  <a:close/>
                </a:path>
              </a:pathLst>
            </a:custGeom>
            <a:solidFill>
              <a:srgbClr val="FFFFFF"/>
            </a:solidFill>
            <a:ln w="9525">
              <a:noFill/>
              <a:round/>
              <a:headEnd/>
              <a:tailEnd/>
            </a:ln>
          </p:spPr>
          <p:txBody>
            <a:bodyPr/>
            <a:lstStyle/>
            <a:p>
              <a:endParaRPr lang="en-US"/>
            </a:p>
          </p:txBody>
        </p:sp>
        <p:sp>
          <p:nvSpPr>
            <p:cNvPr id="19" name="Freeform 16"/>
            <p:cNvSpPr>
              <a:spLocks/>
            </p:cNvSpPr>
            <p:nvPr/>
          </p:nvSpPr>
          <p:spPr bwMode="auto">
            <a:xfrm>
              <a:off x="2222" y="1824"/>
              <a:ext cx="61" cy="60"/>
            </a:xfrm>
            <a:custGeom>
              <a:avLst/>
              <a:gdLst>
                <a:gd name="T0" fmla="*/ 0 w 61"/>
                <a:gd name="T1" fmla="*/ 60 h 60"/>
                <a:gd name="T2" fmla="*/ 61 w 61"/>
                <a:gd name="T3" fmla="*/ 0 h 60"/>
                <a:gd name="T4" fmla="*/ 37 w 61"/>
                <a:gd name="T5" fmla="*/ 8 h 60"/>
                <a:gd name="T6" fmla="*/ 36 w 61"/>
                <a:gd name="T7" fmla="*/ 15 h 60"/>
                <a:gd name="T8" fmla="*/ 34 w 61"/>
                <a:gd name="T9" fmla="*/ 21 h 60"/>
                <a:gd name="T10" fmla="*/ 30 w 61"/>
                <a:gd name="T11" fmla="*/ 28 h 60"/>
                <a:gd name="T12" fmla="*/ 26 w 61"/>
                <a:gd name="T13" fmla="*/ 34 h 60"/>
                <a:gd name="T14" fmla="*/ 20 w 61"/>
                <a:gd name="T15" fmla="*/ 39 h 60"/>
                <a:gd name="T16" fmla="*/ 14 w 61"/>
                <a:gd name="T17" fmla="*/ 45 h 60"/>
                <a:gd name="T18" fmla="*/ 8 w 61"/>
                <a:gd name="T19" fmla="*/ 48 h 60"/>
                <a:gd name="T20" fmla="*/ 0 w 61"/>
                <a:gd name="T21" fmla="*/ 52 h 60"/>
                <a:gd name="T22" fmla="*/ 0 w 61"/>
                <a:gd name="T23" fmla="*/ 60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
                <a:gd name="T37" fmla="*/ 0 h 60"/>
                <a:gd name="T38" fmla="*/ 61 w 61"/>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 h="60">
                  <a:moveTo>
                    <a:pt x="0" y="60"/>
                  </a:moveTo>
                  <a:lnTo>
                    <a:pt x="61" y="0"/>
                  </a:lnTo>
                  <a:lnTo>
                    <a:pt x="37" y="8"/>
                  </a:lnTo>
                  <a:lnTo>
                    <a:pt x="36" y="15"/>
                  </a:lnTo>
                  <a:lnTo>
                    <a:pt x="34" y="21"/>
                  </a:lnTo>
                  <a:lnTo>
                    <a:pt x="30" y="28"/>
                  </a:lnTo>
                  <a:lnTo>
                    <a:pt x="26" y="34"/>
                  </a:lnTo>
                  <a:lnTo>
                    <a:pt x="20" y="39"/>
                  </a:lnTo>
                  <a:lnTo>
                    <a:pt x="14" y="45"/>
                  </a:lnTo>
                  <a:lnTo>
                    <a:pt x="8" y="48"/>
                  </a:lnTo>
                  <a:lnTo>
                    <a:pt x="0" y="52"/>
                  </a:lnTo>
                  <a:lnTo>
                    <a:pt x="0" y="60"/>
                  </a:lnTo>
                  <a:close/>
                </a:path>
              </a:pathLst>
            </a:custGeom>
            <a:solidFill>
              <a:srgbClr val="FFFFFF"/>
            </a:solidFill>
            <a:ln w="9525">
              <a:noFill/>
              <a:round/>
              <a:headEnd/>
              <a:tailEnd/>
            </a:ln>
          </p:spPr>
          <p:txBody>
            <a:bodyPr/>
            <a:lstStyle/>
            <a:p>
              <a:endParaRPr lang="en-US"/>
            </a:p>
          </p:txBody>
        </p:sp>
        <p:sp>
          <p:nvSpPr>
            <p:cNvPr id="20" name="Freeform 17"/>
            <p:cNvSpPr>
              <a:spLocks/>
            </p:cNvSpPr>
            <p:nvPr/>
          </p:nvSpPr>
          <p:spPr bwMode="auto">
            <a:xfrm>
              <a:off x="2228" y="1787"/>
              <a:ext cx="75" cy="34"/>
            </a:xfrm>
            <a:custGeom>
              <a:avLst/>
              <a:gdLst>
                <a:gd name="T0" fmla="*/ 0 w 75"/>
                <a:gd name="T1" fmla="*/ 32 h 34"/>
                <a:gd name="T2" fmla="*/ 10 w 75"/>
                <a:gd name="T3" fmla="*/ 34 h 34"/>
                <a:gd name="T4" fmla="*/ 20 w 75"/>
                <a:gd name="T5" fmla="*/ 34 h 34"/>
                <a:gd name="T6" fmla="*/ 31 w 75"/>
                <a:gd name="T7" fmla="*/ 34 h 34"/>
                <a:gd name="T8" fmla="*/ 41 w 75"/>
                <a:gd name="T9" fmla="*/ 30 h 34"/>
                <a:gd name="T10" fmla="*/ 51 w 75"/>
                <a:gd name="T11" fmla="*/ 28 h 34"/>
                <a:gd name="T12" fmla="*/ 59 w 75"/>
                <a:gd name="T13" fmla="*/ 24 h 34"/>
                <a:gd name="T14" fmla="*/ 67 w 75"/>
                <a:gd name="T15" fmla="*/ 19 h 34"/>
                <a:gd name="T16" fmla="*/ 75 w 75"/>
                <a:gd name="T17" fmla="*/ 11 h 34"/>
                <a:gd name="T18" fmla="*/ 69 w 75"/>
                <a:gd name="T19" fmla="*/ 8 h 34"/>
                <a:gd name="T20" fmla="*/ 63 w 75"/>
                <a:gd name="T21" fmla="*/ 6 h 34"/>
                <a:gd name="T22" fmla="*/ 55 w 75"/>
                <a:gd name="T23" fmla="*/ 2 h 34"/>
                <a:gd name="T24" fmla="*/ 49 w 75"/>
                <a:gd name="T25" fmla="*/ 0 h 34"/>
                <a:gd name="T26" fmla="*/ 41 w 75"/>
                <a:gd name="T27" fmla="*/ 0 h 34"/>
                <a:gd name="T28" fmla="*/ 35 w 75"/>
                <a:gd name="T29" fmla="*/ 0 h 34"/>
                <a:gd name="T30" fmla="*/ 28 w 75"/>
                <a:gd name="T31" fmla="*/ 2 h 34"/>
                <a:gd name="T32" fmla="*/ 20 w 75"/>
                <a:gd name="T33" fmla="*/ 6 h 34"/>
                <a:gd name="T34" fmla="*/ 16 w 75"/>
                <a:gd name="T35" fmla="*/ 10 h 34"/>
                <a:gd name="T36" fmla="*/ 12 w 75"/>
                <a:gd name="T37" fmla="*/ 11 h 34"/>
                <a:gd name="T38" fmla="*/ 10 w 75"/>
                <a:gd name="T39" fmla="*/ 15 h 34"/>
                <a:gd name="T40" fmla="*/ 6 w 75"/>
                <a:gd name="T41" fmla="*/ 17 h 34"/>
                <a:gd name="T42" fmla="*/ 4 w 75"/>
                <a:gd name="T43" fmla="*/ 21 h 34"/>
                <a:gd name="T44" fmla="*/ 2 w 75"/>
                <a:gd name="T45" fmla="*/ 24 h 34"/>
                <a:gd name="T46" fmla="*/ 0 w 75"/>
                <a:gd name="T47" fmla="*/ 28 h 34"/>
                <a:gd name="T48" fmla="*/ 0 w 75"/>
                <a:gd name="T49" fmla="*/ 32 h 34"/>
                <a:gd name="T50" fmla="*/ 0 w 75"/>
                <a:gd name="T51" fmla="*/ 32 h 34"/>
                <a:gd name="T52" fmla="*/ 0 w 75"/>
                <a:gd name="T53" fmla="*/ 32 h 34"/>
                <a:gd name="T54" fmla="*/ 0 w 75"/>
                <a:gd name="T55" fmla="*/ 32 h 34"/>
                <a:gd name="T56" fmla="*/ 0 w 75"/>
                <a:gd name="T57" fmla="*/ 32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
                <a:gd name="T88" fmla="*/ 0 h 34"/>
                <a:gd name="T89" fmla="*/ 75 w 75"/>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 h="34">
                  <a:moveTo>
                    <a:pt x="0" y="32"/>
                  </a:moveTo>
                  <a:lnTo>
                    <a:pt x="10" y="34"/>
                  </a:lnTo>
                  <a:lnTo>
                    <a:pt x="20" y="34"/>
                  </a:lnTo>
                  <a:lnTo>
                    <a:pt x="31" y="34"/>
                  </a:lnTo>
                  <a:lnTo>
                    <a:pt x="41" y="30"/>
                  </a:lnTo>
                  <a:lnTo>
                    <a:pt x="51" y="28"/>
                  </a:lnTo>
                  <a:lnTo>
                    <a:pt x="59" y="24"/>
                  </a:lnTo>
                  <a:lnTo>
                    <a:pt x="67" y="19"/>
                  </a:lnTo>
                  <a:lnTo>
                    <a:pt x="75" y="11"/>
                  </a:lnTo>
                  <a:lnTo>
                    <a:pt x="69" y="8"/>
                  </a:lnTo>
                  <a:lnTo>
                    <a:pt x="63" y="6"/>
                  </a:lnTo>
                  <a:lnTo>
                    <a:pt x="55" y="2"/>
                  </a:lnTo>
                  <a:lnTo>
                    <a:pt x="49" y="0"/>
                  </a:lnTo>
                  <a:lnTo>
                    <a:pt x="41" y="0"/>
                  </a:lnTo>
                  <a:lnTo>
                    <a:pt x="35" y="0"/>
                  </a:lnTo>
                  <a:lnTo>
                    <a:pt x="28" y="2"/>
                  </a:lnTo>
                  <a:lnTo>
                    <a:pt x="20" y="6"/>
                  </a:lnTo>
                  <a:lnTo>
                    <a:pt x="16" y="10"/>
                  </a:lnTo>
                  <a:lnTo>
                    <a:pt x="12" y="11"/>
                  </a:lnTo>
                  <a:lnTo>
                    <a:pt x="10" y="15"/>
                  </a:lnTo>
                  <a:lnTo>
                    <a:pt x="6" y="17"/>
                  </a:lnTo>
                  <a:lnTo>
                    <a:pt x="4" y="21"/>
                  </a:lnTo>
                  <a:lnTo>
                    <a:pt x="2" y="24"/>
                  </a:lnTo>
                  <a:lnTo>
                    <a:pt x="0" y="28"/>
                  </a:lnTo>
                  <a:lnTo>
                    <a:pt x="0" y="32"/>
                  </a:lnTo>
                  <a:close/>
                </a:path>
              </a:pathLst>
            </a:custGeom>
            <a:solidFill>
              <a:srgbClr val="FCEF00"/>
            </a:solidFill>
            <a:ln w="9525">
              <a:noFill/>
              <a:round/>
              <a:headEnd/>
              <a:tailEnd/>
            </a:ln>
          </p:spPr>
          <p:txBody>
            <a:bodyPr/>
            <a:lstStyle/>
            <a:p>
              <a:endParaRPr lang="en-US"/>
            </a:p>
          </p:txBody>
        </p:sp>
        <p:sp>
          <p:nvSpPr>
            <p:cNvPr id="21" name="Freeform 18"/>
            <p:cNvSpPr>
              <a:spLocks/>
            </p:cNvSpPr>
            <p:nvPr/>
          </p:nvSpPr>
          <p:spPr bwMode="auto">
            <a:xfrm>
              <a:off x="2287" y="1750"/>
              <a:ext cx="64" cy="37"/>
            </a:xfrm>
            <a:custGeom>
              <a:avLst/>
              <a:gdLst>
                <a:gd name="T0" fmla="*/ 0 w 64"/>
                <a:gd name="T1" fmla="*/ 26 h 37"/>
                <a:gd name="T2" fmla="*/ 4 w 64"/>
                <a:gd name="T3" fmla="*/ 28 h 37"/>
                <a:gd name="T4" fmla="*/ 8 w 64"/>
                <a:gd name="T5" fmla="*/ 30 h 37"/>
                <a:gd name="T6" fmla="*/ 12 w 64"/>
                <a:gd name="T7" fmla="*/ 34 h 37"/>
                <a:gd name="T8" fmla="*/ 16 w 64"/>
                <a:gd name="T9" fmla="*/ 35 h 37"/>
                <a:gd name="T10" fmla="*/ 20 w 64"/>
                <a:gd name="T11" fmla="*/ 37 h 37"/>
                <a:gd name="T12" fmla="*/ 24 w 64"/>
                <a:gd name="T13" fmla="*/ 37 h 37"/>
                <a:gd name="T14" fmla="*/ 30 w 64"/>
                <a:gd name="T15" fmla="*/ 37 h 37"/>
                <a:gd name="T16" fmla="*/ 36 w 64"/>
                <a:gd name="T17" fmla="*/ 37 h 37"/>
                <a:gd name="T18" fmla="*/ 40 w 64"/>
                <a:gd name="T19" fmla="*/ 34 h 37"/>
                <a:gd name="T20" fmla="*/ 42 w 64"/>
                <a:gd name="T21" fmla="*/ 30 h 37"/>
                <a:gd name="T22" fmla="*/ 46 w 64"/>
                <a:gd name="T23" fmla="*/ 26 h 37"/>
                <a:gd name="T24" fmla="*/ 50 w 64"/>
                <a:gd name="T25" fmla="*/ 22 h 37"/>
                <a:gd name="T26" fmla="*/ 54 w 64"/>
                <a:gd name="T27" fmla="*/ 19 h 37"/>
                <a:gd name="T28" fmla="*/ 56 w 64"/>
                <a:gd name="T29" fmla="*/ 15 h 37"/>
                <a:gd name="T30" fmla="*/ 60 w 64"/>
                <a:gd name="T31" fmla="*/ 11 h 37"/>
                <a:gd name="T32" fmla="*/ 64 w 64"/>
                <a:gd name="T33" fmla="*/ 8 h 37"/>
                <a:gd name="T34" fmla="*/ 64 w 64"/>
                <a:gd name="T35" fmla="*/ 8 h 37"/>
                <a:gd name="T36" fmla="*/ 64 w 64"/>
                <a:gd name="T37" fmla="*/ 8 h 37"/>
                <a:gd name="T38" fmla="*/ 64 w 64"/>
                <a:gd name="T39" fmla="*/ 8 h 37"/>
                <a:gd name="T40" fmla="*/ 64 w 64"/>
                <a:gd name="T41" fmla="*/ 8 h 37"/>
                <a:gd name="T42" fmla="*/ 64 w 64"/>
                <a:gd name="T43" fmla="*/ 6 h 37"/>
                <a:gd name="T44" fmla="*/ 64 w 64"/>
                <a:gd name="T45" fmla="*/ 6 h 37"/>
                <a:gd name="T46" fmla="*/ 64 w 64"/>
                <a:gd name="T47" fmla="*/ 6 h 37"/>
                <a:gd name="T48" fmla="*/ 64 w 64"/>
                <a:gd name="T49" fmla="*/ 6 h 37"/>
                <a:gd name="T50" fmla="*/ 60 w 64"/>
                <a:gd name="T51" fmla="*/ 4 h 37"/>
                <a:gd name="T52" fmla="*/ 56 w 64"/>
                <a:gd name="T53" fmla="*/ 2 h 37"/>
                <a:gd name="T54" fmla="*/ 50 w 64"/>
                <a:gd name="T55" fmla="*/ 0 h 37"/>
                <a:gd name="T56" fmla="*/ 44 w 64"/>
                <a:gd name="T57" fmla="*/ 0 h 37"/>
                <a:gd name="T58" fmla="*/ 40 w 64"/>
                <a:gd name="T59" fmla="*/ 0 h 37"/>
                <a:gd name="T60" fmla="*/ 34 w 64"/>
                <a:gd name="T61" fmla="*/ 0 h 37"/>
                <a:gd name="T62" fmla="*/ 28 w 64"/>
                <a:gd name="T63" fmla="*/ 2 h 37"/>
                <a:gd name="T64" fmla="*/ 24 w 64"/>
                <a:gd name="T65" fmla="*/ 4 h 37"/>
                <a:gd name="T66" fmla="*/ 20 w 64"/>
                <a:gd name="T67" fmla="*/ 6 h 37"/>
                <a:gd name="T68" fmla="*/ 16 w 64"/>
                <a:gd name="T69" fmla="*/ 8 h 37"/>
                <a:gd name="T70" fmla="*/ 12 w 64"/>
                <a:gd name="T71" fmla="*/ 11 h 37"/>
                <a:gd name="T72" fmla="*/ 8 w 64"/>
                <a:gd name="T73" fmla="*/ 13 h 37"/>
                <a:gd name="T74" fmla="*/ 6 w 64"/>
                <a:gd name="T75" fmla="*/ 17 h 37"/>
                <a:gd name="T76" fmla="*/ 2 w 64"/>
                <a:gd name="T77" fmla="*/ 21 h 37"/>
                <a:gd name="T78" fmla="*/ 0 w 64"/>
                <a:gd name="T79" fmla="*/ 22 h 37"/>
                <a:gd name="T80" fmla="*/ 0 w 64"/>
                <a:gd name="T81" fmla="*/ 26 h 37"/>
                <a:gd name="T82" fmla="*/ 0 w 64"/>
                <a:gd name="T83" fmla="*/ 26 h 37"/>
                <a:gd name="T84" fmla="*/ 0 w 64"/>
                <a:gd name="T85" fmla="*/ 26 h 37"/>
                <a:gd name="T86" fmla="*/ 0 w 64"/>
                <a:gd name="T87" fmla="*/ 26 h 37"/>
                <a:gd name="T88" fmla="*/ 0 w 64"/>
                <a:gd name="T89" fmla="*/ 26 h 3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4"/>
                <a:gd name="T136" fmla="*/ 0 h 37"/>
                <a:gd name="T137" fmla="*/ 64 w 64"/>
                <a:gd name="T138" fmla="*/ 37 h 3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4" h="37">
                  <a:moveTo>
                    <a:pt x="0" y="26"/>
                  </a:moveTo>
                  <a:lnTo>
                    <a:pt x="4" y="28"/>
                  </a:lnTo>
                  <a:lnTo>
                    <a:pt x="8" y="30"/>
                  </a:lnTo>
                  <a:lnTo>
                    <a:pt x="12" y="34"/>
                  </a:lnTo>
                  <a:lnTo>
                    <a:pt x="16" y="35"/>
                  </a:lnTo>
                  <a:lnTo>
                    <a:pt x="20" y="37"/>
                  </a:lnTo>
                  <a:lnTo>
                    <a:pt x="24" y="37"/>
                  </a:lnTo>
                  <a:lnTo>
                    <a:pt x="30" y="37"/>
                  </a:lnTo>
                  <a:lnTo>
                    <a:pt x="36" y="37"/>
                  </a:lnTo>
                  <a:lnTo>
                    <a:pt x="40" y="34"/>
                  </a:lnTo>
                  <a:lnTo>
                    <a:pt x="42" y="30"/>
                  </a:lnTo>
                  <a:lnTo>
                    <a:pt x="46" y="26"/>
                  </a:lnTo>
                  <a:lnTo>
                    <a:pt x="50" y="22"/>
                  </a:lnTo>
                  <a:lnTo>
                    <a:pt x="54" y="19"/>
                  </a:lnTo>
                  <a:lnTo>
                    <a:pt x="56" y="15"/>
                  </a:lnTo>
                  <a:lnTo>
                    <a:pt x="60" y="11"/>
                  </a:lnTo>
                  <a:lnTo>
                    <a:pt x="64" y="8"/>
                  </a:lnTo>
                  <a:lnTo>
                    <a:pt x="64" y="6"/>
                  </a:lnTo>
                  <a:lnTo>
                    <a:pt x="60" y="4"/>
                  </a:lnTo>
                  <a:lnTo>
                    <a:pt x="56" y="2"/>
                  </a:lnTo>
                  <a:lnTo>
                    <a:pt x="50" y="0"/>
                  </a:lnTo>
                  <a:lnTo>
                    <a:pt x="44" y="0"/>
                  </a:lnTo>
                  <a:lnTo>
                    <a:pt x="40" y="0"/>
                  </a:lnTo>
                  <a:lnTo>
                    <a:pt x="34" y="0"/>
                  </a:lnTo>
                  <a:lnTo>
                    <a:pt x="28" y="2"/>
                  </a:lnTo>
                  <a:lnTo>
                    <a:pt x="24" y="4"/>
                  </a:lnTo>
                  <a:lnTo>
                    <a:pt x="20" y="6"/>
                  </a:lnTo>
                  <a:lnTo>
                    <a:pt x="16" y="8"/>
                  </a:lnTo>
                  <a:lnTo>
                    <a:pt x="12" y="11"/>
                  </a:lnTo>
                  <a:lnTo>
                    <a:pt x="8" y="13"/>
                  </a:lnTo>
                  <a:lnTo>
                    <a:pt x="6" y="17"/>
                  </a:lnTo>
                  <a:lnTo>
                    <a:pt x="2" y="21"/>
                  </a:lnTo>
                  <a:lnTo>
                    <a:pt x="0" y="22"/>
                  </a:lnTo>
                  <a:lnTo>
                    <a:pt x="0" y="26"/>
                  </a:lnTo>
                  <a:close/>
                </a:path>
              </a:pathLst>
            </a:custGeom>
            <a:solidFill>
              <a:srgbClr val="FCEF00"/>
            </a:solidFill>
            <a:ln w="9525">
              <a:noFill/>
              <a:round/>
              <a:headEnd/>
              <a:tailEnd/>
            </a:ln>
          </p:spPr>
          <p:txBody>
            <a:bodyPr/>
            <a:lstStyle/>
            <a:p>
              <a:endParaRPr lang="en-US"/>
            </a:p>
          </p:txBody>
        </p:sp>
        <p:sp>
          <p:nvSpPr>
            <p:cNvPr id="22" name="Freeform 19"/>
            <p:cNvSpPr>
              <a:spLocks/>
            </p:cNvSpPr>
            <p:nvPr/>
          </p:nvSpPr>
          <p:spPr bwMode="auto">
            <a:xfrm>
              <a:off x="2416" y="1778"/>
              <a:ext cx="53" cy="28"/>
            </a:xfrm>
            <a:custGeom>
              <a:avLst/>
              <a:gdLst>
                <a:gd name="T0" fmla="*/ 0 w 53"/>
                <a:gd name="T1" fmla="*/ 17 h 28"/>
                <a:gd name="T2" fmla="*/ 2 w 53"/>
                <a:gd name="T3" fmla="*/ 19 h 28"/>
                <a:gd name="T4" fmla="*/ 2 w 53"/>
                <a:gd name="T5" fmla="*/ 20 h 28"/>
                <a:gd name="T6" fmla="*/ 4 w 53"/>
                <a:gd name="T7" fmla="*/ 22 h 28"/>
                <a:gd name="T8" fmla="*/ 6 w 53"/>
                <a:gd name="T9" fmla="*/ 24 h 28"/>
                <a:gd name="T10" fmla="*/ 8 w 53"/>
                <a:gd name="T11" fmla="*/ 26 h 28"/>
                <a:gd name="T12" fmla="*/ 10 w 53"/>
                <a:gd name="T13" fmla="*/ 26 h 28"/>
                <a:gd name="T14" fmla="*/ 12 w 53"/>
                <a:gd name="T15" fmla="*/ 28 h 28"/>
                <a:gd name="T16" fmla="*/ 16 w 53"/>
                <a:gd name="T17" fmla="*/ 28 h 28"/>
                <a:gd name="T18" fmla="*/ 22 w 53"/>
                <a:gd name="T19" fmla="*/ 28 h 28"/>
                <a:gd name="T20" fmla="*/ 26 w 53"/>
                <a:gd name="T21" fmla="*/ 28 h 28"/>
                <a:gd name="T22" fmla="*/ 32 w 53"/>
                <a:gd name="T23" fmla="*/ 28 h 28"/>
                <a:gd name="T24" fmla="*/ 35 w 53"/>
                <a:gd name="T25" fmla="*/ 26 h 28"/>
                <a:gd name="T26" fmla="*/ 41 w 53"/>
                <a:gd name="T27" fmla="*/ 24 h 28"/>
                <a:gd name="T28" fmla="*/ 45 w 53"/>
                <a:gd name="T29" fmla="*/ 22 h 28"/>
                <a:gd name="T30" fmla="*/ 49 w 53"/>
                <a:gd name="T31" fmla="*/ 20 h 28"/>
                <a:gd name="T32" fmla="*/ 53 w 53"/>
                <a:gd name="T33" fmla="*/ 19 h 28"/>
                <a:gd name="T34" fmla="*/ 53 w 53"/>
                <a:gd name="T35" fmla="*/ 19 h 28"/>
                <a:gd name="T36" fmla="*/ 53 w 53"/>
                <a:gd name="T37" fmla="*/ 19 h 28"/>
                <a:gd name="T38" fmla="*/ 53 w 53"/>
                <a:gd name="T39" fmla="*/ 17 h 28"/>
                <a:gd name="T40" fmla="*/ 53 w 53"/>
                <a:gd name="T41" fmla="*/ 17 h 28"/>
                <a:gd name="T42" fmla="*/ 53 w 53"/>
                <a:gd name="T43" fmla="*/ 17 h 28"/>
                <a:gd name="T44" fmla="*/ 53 w 53"/>
                <a:gd name="T45" fmla="*/ 17 h 28"/>
                <a:gd name="T46" fmla="*/ 51 w 53"/>
                <a:gd name="T47" fmla="*/ 13 h 28"/>
                <a:gd name="T48" fmla="*/ 49 w 53"/>
                <a:gd name="T49" fmla="*/ 11 h 28"/>
                <a:gd name="T50" fmla="*/ 45 w 53"/>
                <a:gd name="T51" fmla="*/ 7 h 28"/>
                <a:gd name="T52" fmla="*/ 41 w 53"/>
                <a:gd name="T53" fmla="*/ 6 h 28"/>
                <a:gd name="T54" fmla="*/ 37 w 53"/>
                <a:gd name="T55" fmla="*/ 4 h 28"/>
                <a:gd name="T56" fmla="*/ 34 w 53"/>
                <a:gd name="T57" fmla="*/ 2 h 28"/>
                <a:gd name="T58" fmla="*/ 30 w 53"/>
                <a:gd name="T59" fmla="*/ 0 h 28"/>
                <a:gd name="T60" fmla="*/ 26 w 53"/>
                <a:gd name="T61" fmla="*/ 0 h 28"/>
                <a:gd name="T62" fmla="*/ 22 w 53"/>
                <a:gd name="T63" fmla="*/ 0 h 28"/>
                <a:gd name="T64" fmla="*/ 18 w 53"/>
                <a:gd name="T65" fmla="*/ 0 h 28"/>
                <a:gd name="T66" fmla="*/ 14 w 53"/>
                <a:gd name="T67" fmla="*/ 2 h 28"/>
                <a:gd name="T68" fmla="*/ 12 w 53"/>
                <a:gd name="T69" fmla="*/ 4 h 28"/>
                <a:gd name="T70" fmla="*/ 8 w 53"/>
                <a:gd name="T71" fmla="*/ 6 h 28"/>
                <a:gd name="T72" fmla="*/ 6 w 53"/>
                <a:gd name="T73" fmla="*/ 7 h 28"/>
                <a:gd name="T74" fmla="*/ 2 w 53"/>
                <a:gd name="T75" fmla="*/ 11 h 28"/>
                <a:gd name="T76" fmla="*/ 0 w 53"/>
                <a:gd name="T77" fmla="*/ 13 h 28"/>
                <a:gd name="T78" fmla="*/ 0 w 53"/>
                <a:gd name="T79" fmla="*/ 13 h 28"/>
                <a:gd name="T80" fmla="*/ 0 w 53"/>
                <a:gd name="T81" fmla="*/ 15 h 28"/>
                <a:gd name="T82" fmla="*/ 0 w 53"/>
                <a:gd name="T83" fmla="*/ 15 h 28"/>
                <a:gd name="T84" fmla="*/ 0 w 53"/>
                <a:gd name="T85" fmla="*/ 15 h 28"/>
                <a:gd name="T86" fmla="*/ 0 w 53"/>
                <a:gd name="T87" fmla="*/ 15 h 28"/>
                <a:gd name="T88" fmla="*/ 0 w 53"/>
                <a:gd name="T89" fmla="*/ 15 h 28"/>
                <a:gd name="T90" fmla="*/ 0 w 53"/>
                <a:gd name="T91" fmla="*/ 15 h 28"/>
                <a:gd name="T92" fmla="*/ 0 w 53"/>
                <a:gd name="T93" fmla="*/ 17 h 28"/>
                <a:gd name="T94" fmla="*/ 0 w 53"/>
                <a:gd name="T95" fmla="*/ 17 h 28"/>
                <a:gd name="T96" fmla="*/ 0 w 53"/>
                <a:gd name="T97" fmla="*/ 17 h 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28"/>
                <a:gd name="T149" fmla="*/ 53 w 53"/>
                <a:gd name="T150" fmla="*/ 28 h 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28">
                  <a:moveTo>
                    <a:pt x="0" y="17"/>
                  </a:moveTo>
                  <a:lnTo>
                    <a:pt x="2" y="19"/>
                  </a:lnTo>
                  <a:lnTo>
                    <a:pt x="2" y="20"/>
                  </a:lnTo>
                  <a:lnTo>
                    <a:pt x="4" y="22"/>
                  </a:lnTo>
                  <a:lnTo>
                    <a:pt x="6" y="24"/>
                  </a:lnTo>
                  <a:lnTo>
                    <a:pt x="8" y="26"/>
                  </a:lnTo>
                  <a:lnTo>
                    <a:pt x="10" y="26"/>
                  </a:lnTo>
                  <a:lnTo>
                    <a:pt x="12" y="28"/>
                  </a:lnTo>
                  <a:lnTo>
                    <a:pt x="16" y="28"/>
                  </a:lnTo>
                  <a:lnTo>
                    <a:pt x="22" y="28"/>
                  </a:lnTo>
                  <a:lnTo>
                    <a:pt x="26" y="28"/>
                  </a:lnTo>
                  <a:lnTo>
                    <a:pt x="32" y="28"/>
                  </a:lnTo>
                  <a:lnTo>
                    <a:pt x="35" y="26"/>
                  </a:lnTo>
                  <a:lnTo>
                    <a:pt x="41" y="24"/>
                  </a:lnTo>
                  <a:lnTo>
                    <a:pt x="45" y="22"/>
                  </a:lnTo>
                  <a:lnTo>
                    <a:pt x="49" y="20"/>
                  </a:lnTo>
                  <a:lnTo>
                    <a:pt x="53" y="19"/>
                  </a:lnTo>
                  <a:lnTo>
                    <a:pt x="53" y="17"/>
                  </a:lnTo>
                  <a:lnTo>
                    <a:pt x="51" y="13"/>
                  </a:lnTo>
                  <a:lnTo>
                    <a:pt x="49" y="11"/>
                  </a:lnTo>
                  <a:lnTo>
                    <a:pt x="45" y="7"/>
                  </a:lnTo>
                  <a:lnTo>
                    <a:pt x="41" y="6"/>
                  </a:lnTo>
                  <a:lnTo>
                    <a:pt x="37" y="4"/>
                  </a:lnTo>
                  <a:lnTo>
                    <a:pt x="34" y="2"/>
                  </a:lnTo>
                  <a:lnTo>
                    <a:pt x="30" y="0"/>
                  </a:lnTo>
                  <a:lnTo>
                    <a:pt x="26" y="0"/>
                  </a:lnTo>
                  <a:lnTo>
                    <a:pt x="22" y="0"/>
                  </a:lnTo>
                  <a:lnTo>
                    <a:pt x="18" y="0"/>
                  </a:lnTo>
                  <a:lnTo>
                    <a:pt x="14" y="2"/>
                  </a:lnTo>
                  <a:lnTo>
                    <a:pt x="12" y="4"/>
                  </a:lnTo>
                  <a:lnTo>
                    <a:pt x="8" y="6"/>
                  </a:lnTo>
                  <a:lnTo>
                    <a:pt x="6" y="7"/>
                  </a:lnTo>
                  <a:lnTo>
                    <a:pt x="2" y="11"/>
                  </a:lnTo>
                  <a:lnTo>
                    <a:pt x="0" y="13"/>
                  </a:lnTo>
                  <a:lnTo>
                    <a:pt x="0" y="15"/>
                  </a:lnTo>
                  <a:lnTo>
                    <a:pt x="0" y="17"/>
                  </a:lnTo>
                  <a:close/>
                </a:path>
              </a:pathLst>
            </a:custGeom>
            <a:solidFill>
              <a:srgbClr val="FCEF00"/>
            </a:solidFill>
            <a:ln w="9525">
              <a:noFill/>
              <a:round/>
              <a:headEnd/>
              <a:tailEnd/>
            </a:ln>
          </p:spPr>
          <p:txBody>
            <a:bodyPr/>
            <a:lstStyle/>
            <a:p>
              <a:endParaRPr lang="en-US"/>
            </a:p>
          </p:txBody>
        </p:sp>
        <p:sp>
          <p:nvSpPr>
            <p:cNvPr id="23" name="Freeform 20"/>
            <p:cNvSpPr>
              <a:spLocks/>
            </p:cNvSpPr>
            <p:nvPr/>
          </p:nvSpPr>
          <p:spPr bwMode="auto">
            <a:xfrm>
              <a:off x="2442" y="1763"/>
              <a:ext cx="15" cy="8"/>
            </a:xfrm>
            <a:custGeom>
              <a:avLst/>
              <a:gdLst>
                <a:gd name="T0" fmla="*/ 2 w 15"/>
                <a:gd name="T1" fmla="*/ 4 h 8"/>
                <a:gd name="T2" fmla="*/ 15 w 15"/>
                <a:gd name="T3" fmla="*/ 8 h 8"/>
                <a:gd name="T4" fmla="*/ 6 w 15"/>
                <a:gd name="T5" fmla="*/ 0 h 8"/>
                <a:gd name="T6" fmla="*/ 0 w 15"/>
                <a:gd name="T7" fmla="*/ 4 h 8"/>
                <a:gd name="T8" fmla="*/ 0 w 15"/>
                <a:gd name="T9" fmla="*/ 4 h 8"/>
                <a:gd name="T10" fmla="*/ 0 w 15"/>
                <a:gd name="T11" fmla="*/ 4 h 8"/>
                <a:gd name="T12" fmla="*/ 2 w 15"/>
                <a:gd name="T13" fmla="*/ 4 h 8"/>
                <a:gd name="T14" fmla="*/ 2 w 15"/>
                <a:gd name="T15" fmla="*/ 4 h 8"/>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8"/>
                <a:gd name="T26" fmla="*/ 15 w 1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8">
                  <a:moveTo>
                    <a:pt x="2" y="4"/>
                  </a:moveTo>
                  <a:lnTo>
                    <a:pt x="15" y="8"/>
                  </a:lnTo>
                  <a:lnTo>
                    <a:pt x="6" y="0"/>
                  </a:lnTo>
                  <a:lnTo>
                    <a:pt x="0" y="4"/>
                  </a:lnTo>
                  <a:lnTo>
                    <a:pt x="2" y="4"/>
                  </a:lnTo>
                  <a:close/>
                </a:path>
              </a:pathLst>
            </a:custGeom>
            <a:solidFill>
              <a:srgbClr val="FFFFFF"/>
            </a:solidFill>
            <a:ln w="9525">
              <a:noFill/>
              <a:round/>
              <a:headEnd/>
              <a:tailEnd/>
            </a:ln>
          </p:spPr>
          <p:txBody>
            <a:bodyPr/>
            <a:lstStyle/>
            <a:p>
              <a:endParaRPr lang="en-US"/>
            </a:p>
          </p:txBody>
        </p:sp>
        <p:sp>
          <p:nvSpPr>
            <p:cNvPr id="24" name="Freeform 21"/>
            <p:cNvSpPr>
              <a:spLocks/>
            </p:cNvSpPr>
            <p:nvPr/>
          </p:nvSpPr>
          <p:spPr bwMode="auto">
            <a:xfrm>
              <a:off x="2497" y="1650"/>
              <a:ext cx="81" cy="85"/>
            </a:xfrm>
            <a:custGeom>
              <a:avLst/>
              <a:gdLst>
                <a:gd name="T0" fmla="*/ 0 w 81"/>
                <a:gd name="T1" fmla="*/ 63 h 85"/>
                <a:gd name="T2" fmla="*/ 26 w 81"/>
                <a:gd name="T3" fmla="*/ 85 h 85"/>
                <a:gd name="T4" fmla="*/ 36 w 81"/>
                <a:gd name="T5" fmla="*/ 84 h 85"/>
                <a:gd name="T6" fmla="*/ 38 w 81"/>
                <a:gd name="T7" fmla="*/ 78 h 85"/>
                <a:gd name="T8" fmla="*/ 40 w 81"/>
                <a:gd name="T9" fmla="*/ 74 h 85"/>
                <a:gd name="T10" fmla="*/ 44 w 81"/>
                <a:gd name="T11" fmla="*/ 69 h 85"/>
                <a:gd name="T12" fmla="*/ 46 w 81"/>
                <a:gd name="T13" fmla="*/ 65 h 85"/>
                <a:gd name="T14" fmla="*/ 50 w 81"/>
                <a:gd name="T15" fmla="*/ 61 h 85"/>
                <a:gd name="T16" fmla="*/ 53 w 81"/>
                <a:gd name="T17" fmla="*/ 56 h 85"/>
                <a:gd name="T18" fmla="*/ 57 w 81"/>
                <a:gd name="T19" fmla="*/ 54 h 85"/>
                <a:gd name="T20" fmla="*/ 63 w 81"/>
                <a:gd name="T21" fmla="*/ 50 h 85"/>
                <a:gd name="T22" fmla="*/ 63 w 81"/>
                <a:gd name="T23" fmla="*/ 50 h 85"/>
                <a:gd name="T24" fmla="*/ 65 w 81"/>
                <a:gd name="T25" fmla="*/ 50 h 85"/>
                <a:gd name="T26" fmla="*/ 65 w 81"/>
                <a:gd name="T27" fmla="*/ 48 h 85"/>
                <a:gd name="T28" fmla="*/ 67 w 81"/>
                <a:gd name="T29" fmla="*/ 48 h 85"/>
                <a:gd name="T30" fmla="*/ 67 w 81"/>
                <a:gd name="T31" fmla="*/ 48 h 85"/>
                <a:gd name="T32" fmla="*/ 69 w 81"/>
                <a:gd name="T33" fmla="*/ 48 h 85"/>
                <a:gd name="T34" fmla="*/ 69 w 81"/>
                <a:gd name="T35" fmla="*/ 47 h 85"/>
                <a:gd name="T36" fmla="*/ 69 w 81"/>
                <a:gd name="T37" fmla="*/ 47 h 85"/>
                <a:gd name="T38" fmla="*/ 69 w 81"/>
                <a:gd name="T39" fmla="*/ 41 h 85"/>
                <a:gd name="T40" fmla="*/ 67 w 81"/>
                <a:gd name="T41" fmla="*/ 35 h 85"/>
                <a:gd name="T42" fmla="*/ 69 w 81"/>
                <a:gd name="T43" fmla="*/ 30 h 85"/>
                <a:gd name="T44" fmla="*/ 71 w 81"/>
                <a:gd name="T45" fmla="*/ 24 h 85"/>
                <a:gd name="T46" fmla="*/ 73 w 81"/>
                <a:gd name="T47" fmla="*/ 21 h 85"/>
                <a:gd name="T48" fmla="*/ 75 w 81"/>
                <a:gd name="T49" fmla="*/ 15 h 85"/>
                <a:gd name="T50" fmla="*/ 79 w 81"/>
                <a:gd name="T51" fmla="*/ 10 h 85"/>
                <a:gd name="T52" fmla="*/ 81 w 81"/>
                <a:gd name="T53" fmla="*/ 6 h 85"/>
                <a:gd name="T54" fmla="*/ 81 w 81"/>
                <a:gd name="T55" fmla="*/ 6 h 85"/>
                <a:gd name="T56" fmla="*/ 81 w 81"/>
                <a:gd name="T57" fmla="*/ 4 h 85"/>
                <a:gd name="T58" fmla="*/ 81 w 81"/>
                <a:gd name="T59" fmla="*/ 4 h 85"/>
                <a:gd name="T60" fmla="*/ 81 w 81"/>
                <a:gd name="T61" fmla="*/ 4 h 85"/>
                <a:gd name="T62" fmla="*/ 81 w 81"/>
                <a:gd name="T63" fmla="*/ 4 h 85"/>
                <a:gd name="T64" fmla="*/ 79 w 81"/>
                <a:gd name="T65" fmla="*/ 4 h 85"/>
                <a:gd name="T66" fmla="*/ 79 w 81"/>
                <a:gd name="T67" fmla="*/ 2 h 85"/>
                <a:gd name="T68" fmla="*/ 79 w 81"/>
                <a:gd name="T69" fmla="*/ 2 h 85"/>
                <a:gd name="T70" fmla="*/ 79 w 81"/>
                <a:gd name="T71" fmla="*/ 2 h 85"/>
                <a:gd name="T72" fmla="*/ 79 w 81"/>
                <a:gd name="T73" fmla="*/ 2 h 85"/>
                <a:gd name="T74" fmla="*/ 77 w 81"/>
                <a:gd name="T75" fmla="*/ 2 h 85"/>
                <a:gd name="T76" fmla="*/ 77 w 81"/>
                <a:gd name="T77" fmla="*/ 2 h 85"/>
                <a:gd name="T78" fmla="*/ 59 w 81"/>
                <a:gd name="T79" fmla="*/ 0 h 85"/>
                <a:gd name="T80" fmla="*/ 0 w 81"/>
                <a:gd name="T81" fmla="*/ 61 h 85"/>
                <a:gd name="T82" fmla="*/ 0 w 81"/>
                <a:gd name="T83" fmla="*/ 61 h 85"/>
                <a:gd name="T84" fmla="*/ 0 w 81"/>
                <a:gd name="T85" fmla="*/ 61 h 85"/>
                <a:gd name="T86" fmla="*/ 0 w 81"/>
                <a:gd name="T87" fmla="*/ 63 h 85"/>
                <a:gd name="T88" fmla="*/ 0 w 81"/>
                <a:gd name="T89" fmla="*/ 63 h 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1"/>
                <a:gd name="T136" fmla="*/ 0 h 85"/>
                <a:gd name="T137" fmla="*/ 81 w 81"/>
                <a:gd name="T138" fmla="*/ 85 h 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1" h="85">
                  <a:moveTo>
                    <a:pt x="0" y="63"/>
                  </a:moveTo>
                  <a:lnTo>
                    <a:pt x="26" y="85"/>
                  </a:lnTo>
                  <a:lnTo>
                    <a:pt x="36" y="84"/>
                  </a:lnTo>
                  <a:lnTo>
                    <a:pt x="38" y="78"/>
                  </a:lnTo>
                  <a:lnTo>
                    <a:pt x="40" y="74"/>
                  </a:lnTo>
                  <a:lnTo>
                    <a:pt x="44" y="69"/>
                  </a:lnTo>
                  <a:lnTo>
                    <a:pt x="46" y="65"/>
                  </a:lnTo>
                  <a:lnTo>
                    <a:pt x="50" y="61"/>
                  </a:lnTo>
                  <a:lnTo>
                    <a:pt x="53" y="56"/>
                  </a:lnTo>
                  <a:lnTo>
                    <a:pt x="57" y="54"/>
                  </a:lnTo>
                  <a:lnTo>
                    <a:pt x="63" y="50"/>
                  </a:lnTo>
                  <a:lnTo>
                    <a:pt x="65" y="50"/>
                  </a:lnTo>
                  <a:lnTo>
                    <a:pt x="65" y="48"/>
                  </a:lnTo>
                  <a:lnTo>
                    <a:pt x="67" y="48"/>
                  </a:lnTo>
                  <a:lnTo>
                    <a:pt x="69" y="48"/>
                  </a:lnTo>
                  <a:lnTo>
                    <a:pt x="69" y="47"/>
                  </a:lnTo>
                  <a:lnTo>
                    <a:pt x="69" y="41"/>
                  </a:lnTo>
                  <a:lnTo>
                    <a:pt x="67" y="35"/>
                  </a:lnTo>
                  <a:lnTo>
                    <a:pt x="69" y="30"/>
                  </a:lnTo>
                  <a:lnTo>
                    <a:pt x="71" y="24"/>
                  </a:lnTo>
                  <a:lnTo>
                    <a:pt x="73" y="21"/>
                  </a:lnTo>
                  <a:lnTo>
                    <a:pt x="75" y="15"/>
                  </a:lnTo>
                  <a:lnTo>
                    <a:pt x="79" y="10"/>
                  </a:lnTo>
                  <a:lnTo>
                    <a:pt x="81" y="6"/>
                  </a:lnTo>
                  <a:lnTo>
                    <a:pt x="81" y="4"/>
                  </a:lnTo>
                  <a:lnTo>
                    <a:pt x="79" y="4"/>
                  </a:lnTo>
                  <a:lnTo>
                    <a:pt x="79" y="2"/>
                  </a:lnTo>
                  <a:lnTo>
                    <a:pt x="77" y="2"/>
                  </a:lnTo>
                  <a:lnTo>
                    <a:pt x="59" y="0"/>
                  </a:lnTo>
                  <a:lnTo>
                    <a:pt x="0" y="61"/>
                  </a:lnTo>
                  <a:lnTo>
                    <a:pt x="0" y="63"/>
                  </a:lnTo>
                  <a:close/>
                </a:path>
              </a:pathLst>
            </a:custGeom>
            <a:solidFill>
              <a:srgbClr val="FFFFFF"/>
            </a:solidFill>
            <a:ln w="9525">
              <a:noFill/>
              <a:round/>
              <a:headEnd/>
              <a:tailEnd/>
            </a:ln>
          </p:spPr>
          <p:txBody>
            <a:bodyPr/>
            <a:lstStyle/>
            <a:p>
              <a:endParaRPr lang="en-US"/>
            </a:p>
          </p:txBody>
        </p:sp>
        <p:sp>
          <p:nvSpPr>
            <p:cNvPr id="25" name="Freeform 22"/>
            <p:cNvSpPr>
              <a:spLocks/>
            </p:cNvSpPr>
            <p:nvPr/>
          </p:nvSpPr>
          <p:spPr bwMode="auto">
            <a:xfrm>
              <a:off x="2533" y="1745"/>
              <a:ext cx="39" cy="22"/>
            </a:xfrm>
            <a:custGeom>
              <a:avLst/>
              <a:gdLst>
                <a:gd name="T0" fmla="*/ 2 w 39"/>
                <a:gd name="T1" fmla="*/ 3 h 22"/>
                <a:gd name="T2" fmla="*/ 21 w 39"/>
                <a:gd name="T3" fmla="*/ 22 h 22"/>
                <a:gd name="T4" fmla="*/ 23 w 39"/>
                <a:gd name="T5" fmla="*/ 22 h 22"/>
                <a:gd name="T6" fmla="*/ 27 w 39"/>
                <a:gd name="T7" fmla="*/ 22 h 22"/>
                <a:gd name="T8" fmla="*/ 29 w 39"/>
                <a:gd name="T9" fmla="*/ 22 h 22"/>
                <a:gd name="T10" fmla="*/ 31 w 39"/>
                <a:gd name="T11" fmla="*/ 20 h 22"/>
                <a:gd name="T12" fmla="*/ 33 w 39"/>
                <a:gd name="T13" fmla="*/ 18 h 22"/>
                <a:gd name="T14" fmla="*/ 35 w 39"/>
                <a:gd name="T15" fmla="*/ 16 h 22"/>
                <a:gd name="T16" fmla="*/ 37 w 39"/>
                <a:gd name="T17" fmla="*/ 14 h 22"/>
                <a:gd name="T18" fmla="*/ 37 w 39"/>
                <a:gd name="T19" fmla="*/ 13 h 22"/>
                <a:gd name="T20" fmla="*/ 37 w 39"/>
                <a:gd name="T21" fmla="*/ 11 h 22"/>
                <a:gd name="T22" fmla="*/ 37 w 39"/>
                <a:gd name="T23" fmla="*/ 11 h 22"/>
                <a:gd name="T24" fmla="*/ 37 w 39"/>
                <a:gd name="T25" fmla="*/ 11 h 22"/>
                <a:gd name="T26" fmla="*/ 37 w 39"/>
                <a:gd name="T27" fmla="*/ 9 h 22"/>
                <a:gd name="T28" fmla="*/ 37 w 39"/>
                <a:gd name="T29" fmla="*/ 9 h 22"/>
                <a:gd name="T30" fmla="*/ 37 w 39"/>
                <a:gd name="T31" fmla="*/ 9 h 22"/>
                <a:gd name="T32" fmla="*/ 39 w 39"/>
                <a:gd name="T33" fmla="*/ 9 h 22"/>
                <a:gd name="T34" fmla="*/ 39 w 39"/>
                <a:gd name="T35" fmla="*/ 9 h 22"/>
                <a:gd name="T36" fmla="*/ 37 w 39"/>
                <a:gd name="T37" fmla="*/ 7 h 22"/>
                <a:gd name="T38" fmla="*/ 35 w 39"/>
                <a:gd name="T39" fmla="*/ 5 h 22"/>
                <a:gd name="T40" fmla="*/ 31 w 39"/>
                <a:gd name="T41" fmla="*/ 3 h 22"/>
                <a:gd name="T42" fmla="*/ 29 w 39"/>
                <a:gd name="T43" fmla="*/ 3 h 22"/>
                <a:gd name="T44" fmla="*/ 25 w 39"/>
                <a:gd name="T45" fmla="*/ 3 h 22"/>
                <a:gd name="T46" fmla="*/ 23 w 39"/>
                <a:gd name="T47" fmla="*/ 2 h 22"/>
                <a:gd name="T48" fmla="*/ 19 w 39"/>
                <a:gd name="T49" fmla="*/ 2 h 22"/>
                <a:gd name="T50" fmla="*/ 17 w 39"/>
                <a:gd name="T51" fmla="*/ 0 h 22"/>
                <a:gd name="T52" fmla="*/ 15 w 39"/>
                <a:gd name="T53" fmla="*/ 0 h 22"/>
                <a:gd name="T54" fmla="*/ 14 w 39"/>
                <a:gd name="T55" fmla="*/ 2 h 22"/>
                <a:gd name="T56" fmla="*/ 12 w 39"/>
                <a:gd name="T57" fmla="*/ 2 h 22"/>
                <a:gd name="T58" fmla="*/ 10 w 39"/>
                <a:gd name="T59" fmla="*/ 2 h 22"/>
                <a:gd name="T60" fmla="*/ 6 w 39"/>
                <a:gd name="T61" fmla="*/ 2 h 22"/>
                <a:gd name="T62" fmla="*/ 4 w 39"/>
                <a:gd name="T63" fmla="*/ 2 h 22"/>
                <a:gd name="T64" fmla="*/ 2 w 39"/>
                <a:gd name="T65" fmla="*/ 2 h 22"/>
                <a:gd name="T66" fmla="*/ 0 w 39"/>
                <a:gd name="T67" fmla="*/ 2 h 22"/>
                <a:gd name="T68" fmla="*/ 0 w 39"/>
                <a:gd name="T69" fmla="*/ 2 h 22"/>
                <a:gd name="T70" fmla="*/ 2 w 39"/>
                <a:gd name="T71" fmla="*/ 3 h 22"/>
                <a:gd name="T72" fmla="*/ 2 w 39"/>
                <a:gd name="T73" fmla="*/ 3 h 22"/>
                <a:gd name="T74" fmla="*/ 2 w 39"/>
                <a:gd name="T75" fmla="*/ 3 h 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
                <a:gd name="T115" fmla="*/ 0 h 22"/>
                <a:gd name="T116" fmla="*/ 39 w 39"/>
                <a:gd name="T117" fmla="*/ 22 h 2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 h="22">
                  <a:moveTo>
                    <a:pt x="2" y="3"/>
                  </a:moveTo>
                  <a:lnTo>
                    <a:pt x="21" y="22"/>
                  </a:lnTo>
                  <a:lnTo>
                    <a:pt x="23" y="22"/>
                  </a:lnTo>
                  <a:lnTo>
                    <a:pt x="27" y="22"/>
                  </a:lnTo>
                  <a:lnTo>
                    <a:pt x="29" y="22"/>
                  </a:lnTo>
                  <a:lnTo>
                    <a:pt x="31" y="20"/>
                  </a:lnTo>
                  <a:lnTo>
                    <a:pt x="33" y="18"/>
                  </a:lnTo>
                  <a:lnTo>
                    <a:pt x="35" y="16"/>
                  </a:lnTo>
                  <a:lnTo>
                    <a:pt x="37" y="14"/>
                  </a:lnTo>
                  <a:lnTo>
                    <a:pt x="37" y="13"/>
                  </a:lnTo>
                  <a:lnTo>
                    <a:pt x="37" y="11"/>
                  </a:lnTo>
                  <a:lnTo>
                    <a:pt x="37" y="9"/>
                  </a:lnTo>
                  <a:lnTo>
                    <a:pt x="39" y="9"/>
                  </a:lnTo>
                  <a:lnTo>
                    <a:pt x="37" y="7"/>
                  </a:lnTo>
                  <a:lnTo>
                    <a:pt x="35" y="5"/>
                  </a:lnTo>
                  <a:lnTo>
                    <a:pt x="31" y="3"/>
                  </a:lnTo>
                  <a:lnTo>
                    <a:pt x="29" y="3"/>
                  </a:lnTo>
                  <a:lnTo>
                    <a:pt x="25" y="3"/>
                  </a:lnTo>
                  <a:lnTo>
                    <a:pt x="23" y="2"/>
                  </a:lnTo>
                  <a:lnTo>
                    <a:pt x="19" y="2"/>
                  </a:lnTo>
                  <a:lnTo>
                    <a:pt x="17" y="0"/>
                  </a:lnTo>
                  <a:lnTo>
                    <a:pt x="15" y="0"/>
                  </a:lnTo>
                  <a:lnTo>
                    <a:pt x="14" y="2"/>
                  </a:lnTo>
                  <a:lnTo>
                    <a:pt x="12" y="2"/>
                  </a:lnTo>
                  <a:lnTo>
                    <a:pt x="10" y="2"/>
                  </a:lnTo>
                  <a:lnTo>
                    <a:pt x="6" y="2"/>
                  </a:lnTo>
                  <a:lnTo>
                    <a:pt x="4" y="2"/>
                  </a:lnTo>
                  <a:lnTo>
                    <a:pt x="2" y="2"/>
                  </a:lnTo>
                  <a:lnTo>
                    <a:pt x="0" y="2"/>
                  </a:lnTo>
                  <a:lnTo>
                    <a:pt x="2" y="3"/>
                  </a:lnTo>
                  <a:close/>
                </a:path>
              </a:pathLst>
            </a:custGeom>
            <a:solidFill>
              <a:srgbClr val="FCEF00"/>
            </a:solidFill>
            <a:ln w="9525">
              <a:noFill/>
              <a:round/>
              <a:headEnd/>
              <a:tailEnd/>
            </a:ln>
          </p:spPr>
          <p:txBody>
            <a:bodyPr/>
            <a:lstStyle/>
            <a:p>
              <a:endParaRPr lang="en-US"/>
            </a:p>
          </p:txBody>
        </p:sp>
        <p:sp>
          <p:nvSpPr>
            <p:cNvPr id="26" name="Freeform 23"/>
            <p:cNvSpPr>
              <a:spLocks/>
            </p:cNvSpPr>
            <p:nvPr/>
          </p:nvSpPr>
          <p:spPr bwMode="auto">
            <a:xfrm>
              <a:off x="2552" y="1704"/>
              <a:ext cx="52" cy="35"/>
            </a:xfrm>
            <a:custGeom>
              <a:avLst/>
              <a:gdLst>
                <a:gd name="T0" fmla="*/ 0 w 52"/>
                <a:gd name="T1" fmla="*/ 31 h 35"/>
                <a:gd name="T2" fmla="*/ 4 w 52"/>
                <a:gd name="T3" fmla="*/ 33 h 35"/>
                <a:gd name="T4" fmla="*/ 8 w 52"/>
                <a:gd name="T5" fmla="*/ 33 h 35"/>
                <a:gd name="T6" fmla="*/ 12 w 52"/>
                <a:gd name="T7" fmla="*/ 35 h 35"/>
                <a:gd name="T8" fmla="*/ 18 w 52"/>
                <a:gd name="T9" fmla="*/ 35 h 35"/>
                <a:gd name="T10" fmla="*/ 22 w 52"/>
                <a:gd name="T11" fmla="*/ 35 h 35"/>
                <a:gd name="T12" fmla="*/ 26 w 52"/>
                <a:gd name="T13" fmla="*/ 35 h 35"/>
                <a:gd name="T14" fmla="*/ 32 w 52"/>
                <a:gd name="T15" fmla="*/ 33 h 35"/>
                <a:gd name="T16" fmla="*/ 36 w 52"/>
                <a:gd name="T17" fmla="*/ 30 h 35"/>
                <a:gd name="T18" fmla="*/ 40 w 52"/>
                <a:gd name="T19" fmla="*/ 28 h 35"/>
                <a:gd name="T20" fmla="*/ 42 w 52"/>
                <a:gd name="T21" fmla="*/ 24 h 35"/>
                <a:gd name="T22" fmla="*/ 46 w 52"/>
                <a:gd name="T23" fmla="*/ 20 h 35"/>
                <a:gd name="T24" fmla="*/ 48 w 52"/>
                <a:gd name="T25" fmla="*/ 17 h 35"/>
                <a:gd name="T26" fmla="*/ 50 w 52"/>
                <a:gd name="T27" fmla="*/ 13 h 35"/>
                <a:gd name="T28" fmla="*/ 52 w 52"/>
                <a:gd name="T29" fmla="*/ 9 h 35"/>
                <a:gd name="T30" fmla="*/ 52 w 52"/>
                <a:gd name="T31" fmla="*/ 6 h 35"/>
                <a:gd name="T32" fmla="*/ 52 w 52"/>
                <a:gd name="T33" fmla="*/ 0 h 35"/>
                <a:gd name="T34" fmla="*/ 46 w 52"/>
                <a:gd name="T35" fmla="*/ 0 h 35"/>
                <a:gd name="T36" fmla="*/ 40 w 52"/>
                <a:gd name="T37" fmla="*/ 0 h 35"/>
                <a:gd name="T38" fmla="*/ 32 w 52"/>
                <a:gd name="T39" fmla="*/ 2 h 35"/>
                <a:gd name="T40" fmla="*/ 26 w 52"/>
                <a:gd name="T41" fmla="*/ 2 h 35"/>
                <a:gd name="T42" fmla="*/ 20 w 52"/>
                <a:gd name="T43" fmla="*/ 6 h 35"/>
                <a:gd name="T44" fmla="*/ 16 w 52"/>
                <a:gd name="T45" fmla="*/ 7 h 35"/>
                <a:gd name="T46" fmla="*/ 10 w 52"/>
                <a:gd name="T47" fmla="*/ 11 h 35"/>
                <a:gd name="T48" fmla="*/ 6 w 52"/>
                <a:gd name="T49" fmla="*/ 15 h 35"/>
                <a:gd name="T50" fmla="*/ 4 w 52"/>
                <a:gd name="T51" fmla="*/ 17 h 35"/>
                <a:gd name="T52" fmla="*/ 2 w 52"/>
                <a:gd name="T53" fmla="*/ 20 h 35"/>
                <a:gd name="T54" fmla="*/ 2 w 52"/>
                <a:gd name="T55" fmla="*/ 22 h 35"/>
                <a:gd name="T56" fmla="*/ 0 w 52"/>
                <a:gd name="T57" fmla="*/ 24 h 35"/>
                <a:gd name="T58" fmla="*/ 0 w 52"/>
                <a:gd name="T59" fmla="*/ 26 h 35"/>
                <a:gd name="T60" fmla="*/ 0 w 52"/>
                <a:gd name="T61" fmla="*/ 28 h 35"/>
                <a:gd name="T62" fmla="*/ 0 w 52"/>
                <a:gd name="T63" fmla="*/ 30 h 35"/>
                <a:gd name="T64" fmla="*/ 0 w 52"/>
                <a:gd name="T65" fmla="*/ 31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
                <a:gd name="T100" fmla="*/ 0 h 35"/>
                <a:gd name="T101" fmla="*/ 52 w 52"/>
                <a:gd name="T102" fmla="*/ 35 h 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 h="35">
                  <a:moveTo>
                    <a:pt x="0" y="31"/>
                  </a:moveTo>
                  <a:lnTo>
                    <a:pt x="4" y="33"/>
                  </a:lnTo>
                  <a:lnTo>
                    <a:pt x="8" y="33"/>
                  </a:lnTo>
                  <a:lnTo>
                    <a:pt x="12" y="35"/>
                  </a:lnTo>
                  <a:lnTo>
                    <a:pt x="18" y="35"/>
                  </a:lnTo>
                  <a:lnTo>
                    <a:pt x="22" y="35"/>
                  </a:lnTo>
                  <a:lnTo>
                    <a:pt x="26" y="35"/>
                  </a:lnTo>
                  <a:lnTo>
                    <a:pt x="32" y="33"/>
                  </a:lnTo>
                  <a:lnTo>
                    <a:pt x="36" y="30"/>
                  </a:lnTo>
                  <a:lnTo>
                    <a:pt x="40" y="28"/>
                  </a:lnTo>
                  <a:lnTo>
                    <a:pt x="42" y="24"/>
                  </a:lnTo>
                  <a:lnTo>
                    <a:pt x="46" y="20"/>
                  </a:lnTo>
                  <a:lnTo>
                    <a:pt x="48" y="17"/>
                  </a:lnTo>
                  <a:lnTo>
                    <a:pt x="50" y="13"/>
                  </a:lnTo>
                  <a:lnTo>
                    <a:pt x="52" y="9"/>
                  </a:lnTo>
                  <a:lnTo>
                    <a:pt x="52" y="6"/>
                  </a:lnTo>
                  <a:lnTo>
                    <a:pt x="52" y="0"/>
                  </a:lnTo>
                  <a:lnTo>
                    <a:pt x="46" y="0"/>
                  </a:lnTo>
                  <a:lnTo>
                    <a:pt x="40" y="0"/>
                  </a:lnTo>
                  <a:lnTo>
                    <a:pt x="32" y="2"/>
                  </a:lnTo>
                  <a:lnTo>
                    <a:pt x="26" y="2"/>
                  </a:lnTo>
                  <a:lnTo>
                    <a:pt x="20" y="6"/>
                  </a:lnTo>
                  <a:lnTo>
                    <a:pt x="16" y="7"/>
                  </a:lnTo>
                  <a:lnTo>
                    <a:pt x="10" y="11"/>
                  </a:lnTo>
                  <a:lnTo>
                    <a:pt x="6" y="15"/>
                  </a:lnTo>
                  <a:lnTo>
                    <a:pt x="4" y="17"/>
                  </a:lnTo>
                  <a:lnTo>
                    <a:pt x="2" y="20"/>
                  </a:lnTo>
                  <a:lnTo>
                    <a:pt x="2" y="22"/>
                  </a:lnTo>
                  <a:lnTo>
                    <a:pt x="0" y="24"/>
                  </a:lnTo>
                  <a:lnTo>
                    <a:pt x="0" y="26"/>
                  </a:lnTo>
                  <a:lnTo>
                    <a:pt x="0" y="28"/>
                  </a:lnTo>
                  <a:lnTo>
                    <a:pt x="0" y="30"/>
                  </a:lnTo>
                  <a:lnTo>
                    <a:pt x="0" y="31"/>
                  </a:lnTo>
                  <a:close/>
                </a:path>
              </a:pathLst>
            </a:custGeom>
            <a:solidFill>
              <a:srgbClr val="FCEF00"/>
            </a:solidFill>
            <a:ln w="9525">
              <a:noFill/>
              <a:round/>
              <a:headEnd/>
              <a:tailEnd/>
            </a:ln>
          </p:spPr>
          <p:txBody>
            <a:bodyPr/>
            <a:lstStyle/>
            <a:p>
              <a:endParaRPr lang="en-US"/>
            </a:p>
          </p:txBody>
        </p:sp>
        <p:sp>
          <p:nvSpPr>
            <p:cNvPr id="27" name="Freeform 24"/>
            <p:cNvSpPr>
              <a:spLocks/>
            </p:cNvSpPr>
            <p:nvPr/>
          </p:nvSpPr>
          <p:spPr bwMode="auto">
            <a:xfrm>
              <a:off x="2547" y="1569"/>
              <a:ext cx="11" cy="37"/>
            </a:xfrm>
            <a:custGeom>
              <a:avLst/>
              <a:gdLst>
                <a:gd name="T0" fmla="*/ 0 w 11"/>
                <a:gd name="T1" fmla="*/ 24 h 37"/>
                <a:gd name="T2" fmla="*/ 5 w 11"/>
                <a:gd name="T3" fmla="*/ 33 h 37"/>
                <a:gd name="T4" fmla="*/ 11 w 11"/>
                <a:gd name="T5" fmla="*/ 37 h 37"/>
                <a:gd name="T6" fmla="*/ 9 w 11"/>
                <a:gd name="T7" fmla="*/ 33 h 37"/>
                <a:gd name="T8" fmla="*/ 7 w 11"/>
                <a:gd name="T9" fmla="*/ 29 h 37"/>
                <a:gd name="T10" fmla="*/ 5 w 11"/>
                <a:gd name="T11" fmla="*/ 26 h 37"/>
                <a:gd name="T12" fmla="*/ 5 w 11"/>
                <a:gd name="T13" fmla="*/ 22 h 37"/>
                <a:gd name="T14" fmla="*/ 5 w 11"/>
                <a:gd name="T15" fmla="*/ 18 h 37"/>
                <a:gd name="T16" fmla="*/ 3 w 11"/>
                <a:gd name="T17" fmla="*/ 15 h 37"/>
                <a:gd name="T18" fmla="*/ 3 w 11"/>
                <a:gd name="T19" fmla="*/ 11 h 37"/>
                <a:gd name="T20" fmla="*/ 3 w 11"/>
                <a:gd name="T21" fmla="*/ 5 h 37"/>
                <a:gd name="T22" fmla="*/ 5 w 11"/>
                <a:gd name="T23" fmla="*/ 0 h 37"/>
                <a:gd name="T24" fmla="*/ 3 w 11"/>
                <a:gd name="T25" fmla="*/ 3 h 37"/>
                <a:gd name="T26" fmla="*/ 1 w 11"/>
                <a:gd name="T27" fmla="*/ 5 h 37"/>
                <a:gd name="T28" fmla="*/ 1 w 11"/>
                <a:gd name="T29" fmla="*/ 9 h 37"/>
                <a:gd name="T30" fmla="*/ 0 w 11"/>
                <a:gd name="T31" fmla="*/ 11 h 37"/>
                <a:gd name="T32" fmla="*/ 0 w 11"/>
                <a:gd name="T33" fmla="*/ 15 h 37"/>
                <a:gd name="T34" fmla="*/ 0 w 11"/>
                <a:gd name="T35" fmla="*/ 18 h 37"/>
                <a:gd name="T36" fmla="*/ 0 w 11"/>
                <a:gd name="T37" fmla="*/ 20 h 37"/>
                <a:gd name="T38" fmla="*/ 0 w 11"/>
                <a:gd name="T39" fmla="*/ 24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
                <a:gd name="T61" fmla="*/ 0 h 37"/>
                <a:gd name="T62" fmla="*/ 11 w 11"/>
                <a:gd name="T63" fmla="*/ 37 h 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 h="37">
                  <a:moveTo>
                    <a:pt x="0" y="24"/>
                  </a:moveTo>
                  <a:lnTo>
                    <a:pt x="5" y="33"/>
                  </a:lnTo>
                  <a:lnTo>
                    <a:pt x="11" y="37"/>
                  </a:lnTo>
                  <a:lnTo>
                    <a:pt x="9" y="33"/>
                  </a:lnTo>
                  <a:lnTo>
                    <a:pt x="7" y="29"/>
                  </a:lnTo>
                  <a:lnTo>
                    <a:pt x="5" y="26"/>
                  </a:lnTo>
                  <a:lnTo>
                    <a:pt x="5" y="22"/>
                  </a:lnTo>
                  <a:lnTo>
                    <a:pt x="5" y="18"/>
                  </a:lnTo>
                  <a:lnTo>
                    <a:pt x="3" y="15"/>
                  </a:lnTo>
                  <a:lnTo>
                    <a:pt x="3" y="11"/>
                  </a:lnTo>
                  <a:lnTo>
                    <a:pt x="3" y="5"/>
                  </a:lnTo>
                  <a:lnTo>
                    <a:pt x="5" y="0"/>
                  </a:lnTo>
                  <a:lnTo>
                    <a:pt x="3" y="3"/>
                  </a:lnTo>
                  <a:lnTo>
                    <a:pt x="1" y="5"/>
                  </a:lnTo>
                  <a:lnTo>
                    <a:pt x="1" y="9"/>
                  </a:lnTo>
                  <a:lnTo>
                    <a:pt x="0" y="11"/>
                  </a:lnTo>
                  <a:lnTo>
                    <a:pt x="0" y="15"/>
                  </a:lnTo>
                  <a:lnTo>
                    <a:pt x="0" y="18"/>
                  </a:lnTo>
                  <a:lnTo>
                    <a:pt x="0" y="20"/>
                  </a:lnTo>
                  <a:lnTo>
                    <a:pt x="0" y="24"/>
                  </a:lnTo>
                  <a:close/>
                </a:path>
              </a:pathLst>
            </a:custGeom>
            <a:solidFill>
              <a:srgbClr val="FFFFFF"/>
            </a:solidFill>
            <a:ln w="9525">
              <a:noFill/>
              <a:round/>
              <a:headEnd/>
              <a:tailEnd/>
            </a:ln>
          </p:spPr>
          <p:txBody>
            <a:bodyPr/>
            <a:lstStyle/>
            <a:p>
              <a:endParaRPr lang="en-US"/>
            </a:p>
          </p:txBody>
        </p:sp>
        <p:sp>
          <p:nvSpPr>
            <p:cNvPr id="28" name="Freeform 25"/>
            <p:cNvSpPr>
              <a:spLocks/>
            </p:cNvSpPr>
            <p:nvPr/>
          </p:nvSpPr>
          <p:spPr bwMode="auto">
            <a:xfrm>
              <a:off x="2578" y="1650"/>
              <a:ext cx="40" cy="43"/>
            </a:xfrm>
            <a:custGeom>
              <a:avLst/>
              <a:gdLst>
                <a:gd name="T0" fmla="*/ 0 w 40"/>
                <a:gd name="T1" fmla="*/ 34 h 43"/>
                <a:gd name="T2" fmla="*/ 4 w 40"/>
                <a:gd name="T3" fmla="*/ 43 h 43"/>
                <a:gd name="T4" fmla="*/ 8 w 40"/>
                <a:gd name="T5" fmla="*/ 43 h 43"/>
                <a:gd name="T6" fmla="*/ 10 w 40"/>
                <a:gd name="T7" fmla="*/ 43 h 43"/>
                <a:gd name="T8" fmla="*/ 14 w 40"/>
                <a:gd name="T9" fmla="*/ 43 h 43"/>
                <a:gd name="T10" fmla="*/ 18 w 40"/>
                <a:gd name="T11" fmla="*/ 41 h 43"/>
                <a:gd name="T12" fmla="*/ 20 w 40"/>
                <a:gd name="T13" fmla="*/ 41 h 43"/>
                <a:gd name="T14" fmla="*/ 24 w 40"/>
                <a:gd name="T15" fmla="*/ 39 h 43"/>
                <a:gd name="T16" fmla="*/ 26 w 40"/>
                <a:gd name="T17" fmla="*/ 37 h 43"/>
                <a:gd name="T18" fmla="*/ 28 w 40"/>
                <a:gd name="T19" fmla="*/ 34 h 43"/>
                <a:gd name="T20" fmla="*/ 32 w 40"/>
                <a:gd name="T21" fmla="*/ 32 h 43"/>
                <a:gd name="T22" fmla="*/ 34 w 40"/>
                <a:gd name="T23" fmla="*/ 28 h 43"/>
                <a:gd name="T24" fmla="*/ 36 w 40"/>
                <a:gd name="T25" fmla="*/ 24 h 43"/>
                <a:gd name="T26" fmla="*/ 38 w 40"/>
                <a:gd name="T27" fmla="*/ 21 h 43"/>
                <a:gd name="T28" fmla="*/ 38 w 40"/>
                <a:gd name="T29" fmla="*/ 17 h 43"/>
                <a:gd name="T30" fmla="*/ 40 w 40"/>
                <a:gd name="T31" fmla="*/ 11 h 43"/>
                <a:gd name="T32" fmla="*/ 40 w 40"/>
                <a:gd name="T33" fmla="*/ 8 h 43"/>
                <a:gd name="T34" fmla="*/ 40 w 40"/>
                <a:gd name="T35" fmla="*/ 2 h 43"/>
                <a:gd name="T36" fmla="*/ 40 w 40"/>
                <a:gd name="T37" fmla="*/ 2 h 43"/>
                <a:gd name="T38" fmla="*/ 40 w 40"/>
                <a:gd name="T39" fmla="*/ 2 h 43"/>
                <a:gd name="T40" fmla="*/ 38 w 40"/>
                <a:gd name="T41" fmla="*/ 0 h 43"/>
                <a:gd name="T42" fmla="*/ 38 w 40"/>
                <a:gd name="T43" fmla="*/ 0 h 43"/>
                <a:gd name="T44" fmla="*/ 38 w 40"/>
                <a:gd name="T45" fmla="*/ 0 h 43"/>
                <a:gd name="T46" fmla="*/ 38 w 40"/>
                <a:gd name="T47" fmla="*/ 0 h 43"/>
                <a:gd name="T48" fmla="*/ 38 w 40"/>
                <a:gd name="T49" fmla="*/ 0 h 43"/>
                <a:gd name="T50" fmla="*/ 38 w 40"/>
                <a:gd name="T51" fmla="*/ 0 h 43"/>
                <a:gd name="T52" fmla="*/ 34 w 40"/>
                <a:gd name="T53" fmla="*/ 0 h 43"/>
                <a:gd name="T54" fmla="*/ 28 w 40"/>
                <a:gd name="T55" fmla="*/ 2 h 43"/>
                <a:gd name="T56" fmla="*/ 24 w 40"/>
                <a:gd name="T57" fmla="*/ 4 h 43"/>
                <a:gd name="T58" fmla="*/ 18 w 40"/>
                <a:gd name="T59" fmla="*/ 6 h 43"/>
                <a:gd name="T60" fmla="*/ 14 w 40"/>
                <a:gd name="T61" fmla="*/ 8 h 43"/>
                <a:gd name="T62" fmla="*/ 10 w 40"/>
                <a:gd name="T63" fmla="*/ 11 h 43"/>
                <a:gd name="T64" fmla="*/ 6 w 40"/>
                <a:gd name="T65" fmla="*/ 15 h 43"/>
                <a:gd name="T66" fmla="*/ 4 w 40"/>
                <a:gd name="T67" fmla="*/ 19 h 43"/>
                <a:gd name="T68" fmla="*/ 2 w 40"/>
                <a:gd name="T69" fmla="*/ 21 h 43"/>
                <a:gd name="T70" fmla="*/ 2 w 40"/>
                <a:gd name="T71" fmla="*/ 22 h 43"/>
                <a:gd name="T72" fmla="*/ 2 w 40"/>
                <a:gd name="T73" fmla="*/ 24 h 43"/>
                <a:gd name="T74" fmla="*/ 2 w 40"/>
                <a:gd name="T75" fmla="*/ 26 h 43"/>
                <a:gd name="T76" fmla="*/ 2 w 40"/>
                <a:gd name="T77" fmla="*/ 28 h 43"/>
                <a:gd name="T78" fmla="*/ 0 w 40"/>
                <a:gd name="T79" fmla="*/ 30 h 43"/>
                <a:gd name="T80" fmla="*/ 0 w 40"/>
                <a:gd name="T81" fmla="*/ 32 h 43"/>
                <a:gd name="T82" fmla="*/ 0 w 40"/>
                <a:gd name="T83" fmla="*/ 34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
                <a:gd name="T127" fmla="*/ 0 h 43"/>
                <a:gd name="T128" fmla="*/ 40 w 40"/>
                <a:gd name="T129" fmla="*/ 43 h 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 h="43">
                  <a:moveTo>
                    <a:pt x="0" y="34"/>
                  </a:moveTo>
                  <a:lnTo>
                    <a:pt x="4" y="43"/>
                  </a:lnTo>
                  <a:lnTo>
                    <a:pt x="8" y="43"/>
                  </a:lnTo>
                  <a:lnTo>
                    <a:pt x="10" y="43"/>
                  </a:lnTo>
                  <a:lnTo>
                    <a:pt x="14" y="43"/>
                  </a:lnTo>
                  <a:lnTo>
                    <a:pt x="18" y="41"/>
                  </a:lnTo>
                  <a:lnTo>
                    <a:pt x="20" y="41"/>
                  </a:lnTo>
                  <a:lnTo>
                    <a:pt x="24" y="39"/>
                  </a:lnTo>
                  <a:lnTo>
                    <a:pt x="26" y="37"/>
                  </a:lnTo>
                  <a:lnTo>
                    <a:pt x="28" y="34"/>
                  </a:lnTo>
                  <a:lnTo>
                    <a:pt x="32" y="32"/>
                  </a:lnTo>
                  <a:lnTo>
                    <a:pt x="34" y="28"/>
                  </a:lnTo>
                  <a:lnTo>
                    <a:pt x="36" y="24"/>
                  </a:lnTo>
                  <a:lnTo>
                    <a:pt x="38" y="21"/>
                  </a:lnTo>
                  <a:lnTo>
                    <a:pt x="38" y="17"/>
                  </a:lnTo>
                  <a:lnTo>
                    <a:pt x="40" y="11"/>
                  </a:lnTo>
                  <a:lnTo>
                    <a:pt x="40" y="8"/>
                  </a:lnTo>
                  <a:lnTo>
                    <a:pt x="40" y="2"/>
                  </a:lnTo>
                  <a:lnTo>
                    <a:pt x="38" y="0"/>
                  </a:lnTo>
                  <a:lnTo>
                    <a:pt x="34" y="0"/>
                  </a:lnTo>
                  <a:lnTo>
                    <a:pt x="28" y="2"/>
                  </a:lnTo>
                  <a:lnTo>
                    <a:pt x="24" y="4"/>
                  </a:lnTo>
                  <a:lnTo>
                    <a:pt x="18" y="6"/>
                  </a:lnTo>
                  <a:lnTo>
                    <a:pt x="14" y="8"/>
                  </a:lnTo>
                  <a:lnTo>
                    <a:pt x="10" y="11"/>
                  </a:lnTo>
                  <a:lnTo>
                    <a:pt x="6" y="15"/>
                  </a:lnTo>
                  <a:lnTo>
                    <a:pt x="4" y="19"/>
                  </a:lnTo>
                  <a:lnTo>
                    <a:pt x="2" y="21"/>
                  </a:lnTo>
                  <a:lnTo>
                    <a:pt x="2" y="22"/>
                  </a:lnTo>
                  <a:lnTo>
                    <a:pt x="2" y="24"/>
                  </a:lnTo>
                  <a:lnTo>
                    <a:pt x="2" y="26"/>
                  </a:lnTo>
                  <a:lnTo>
                    <a:pt x="2" y="28"/>
                  </a:lnTo>
                  <a:lnTo>
                    <a:pt x="0" y="30"/>
                  </a:lnTo>
                  <a:lnTo>
                    <a:pt x="0" y="32"/>
                  </a:lnTo>
                  <a:lnTo>
                    <a:pt x="0" y="34"/>
                  </a:lnTo>
                  <a:close/>
                </a:path>
              </a:pathLst>
            </a:custGeom>
            <a:solidFill>
              <a:srgbClr val="FCEF00"/>
            </a:solidFill>
            <a:ln w="9525">
              <a:noFill/>
              <a:round/>
              <a:headEnd/>
              <a:tailEnd/>
            </a:ln>
          </p:spPr>
          <p:txBody>
            <a:bodyPr/>
            <a:lstStyle/>
            <a:p>
              <a:endParaRPr lang="en-US"/>
            </a:p>
          </p:txBody>
        </p:sp>
        <p:sp>
          <p:nvSpPr>
            <p:cNvPr id="29" name="Freeform 26"/>
            <p:cNvSpPr>
              <a:spLocks/>
            </p:cNvSpPr>
            <p:nvPr/>
          </p:nvSpPr>
          <p:spPr bwMode="auto">
            <a:xfrm>
              <a:off x="2562" y="1560"/>
              <a:ext cx="36" cy="48"/>
            </a:xfrm>
            <a:custGeom>
              <a:avLst/>
              <a:gdLst>
                <a:gd name="T0" fmla="*/ 0 w 36"/>
                <a:gd name="T1" fmla="*/ 24 h 48"/>
                <a:gd name="T2" fmla="*/ 2 w 36"/>
                <a:gd name="T3" fmla="*/ 27 h 48"/>
                <a:gd name="T4" fmla="*/ 2 w 36"/>
                <a:gd name="T5" fmla="*/ 31 h 48"/>
                <a:gd name="T6" fmla="*/ 4 w 36"/>
                <a:gd name="T7" fmla="*/ 35 h 48"/>
                <a:gd name="T8" fmla="*/ 6 w 36"/>
                <a:gd name="T9" fmla="*/ 37 h 48"/>
                <a:gd name="T10" fmla="*/ 8 w 36"/>
                <a:gd name="T11" fmla="*/ 40 h 48"/>
                <a:gd name="T12" fmla="*/ 10 w 36"/>
                <a:gd name="T13" fmla="*/ 44 h 48"/>
                <a:gd name="T14" fmla="*/ 14 w 36"/>
                <a:gd name="T15" fmla="*/ 46 h 48"/>
                <a:gd name="T16" fmla="*/ 16 w 36"/>
                <a:gd name="T17" fmla="*/ 48 h 48"/>
                <a:gd name="T18" fmla="*/ 34 w 36"/>
                <a:gd name="T19" fmla="*/ 38 h 48"/>
                <a:gd name="T20" fmla="*/ 36 w 36"/>
                <a:gd name="T21" fmla="*/ 35 h 48"/>
                <a:gd name="T22" fmla="*/ 36 w 36"/>
                <a:gd name="T23" fmla="*/ 29 h 48"/>
                <a:gd name="T24" fmla="*/ 36 w 36"/>
                <a:gd name="T25" fmla="*/ 25 h 48"/>
                <a:gd name="T26" fmla="*/ 36 w 36"/>
                <a:gd name="T27" fmla="*/ 22 h 48"/>
                <a:gd name="T28" fmla="*/ 36 w 36"/>
                <a:gd name="T29" fmla="*/ 16 h 48"/>
                <a:gd name="T30" fmla="*/ 34 w 36"/>
                <a:gd name="T31" fmla="*/ 12 h 48"/>
                <a:gd name="T32" fmla="*/ 32 w 36"/>
                <a:gd name="T33" fmla="*/ 9 h 48"/>
                <a:gd name="T34" fmla="*/ 28 w 36"/>
                <a:gd name="T35" fmla="*/ 5 h 48"/>
                <a:gd name="T36" fmla="*/ 26 w 36"/>
                <a:gd name="T37" fmla="*/ 5 h 48"/>
                <a:gd name="T38" fmla="*/ 26 w 36"/>
                <a:gd name="T39" fmla="*/ 3 h 48"/>
                <a:gd name="T40" fmla="*/ 24 w 36"/>
                <a:gd name="T41" fmla="*/ 1 h 48"/>
                <a:gd name="T42" fmla="*/ 22 w 36"/>
                <a:gd name="T43" fmla="*/ 1 h 48"/>
                <a:gd name="T44" fmla="*/ 20 w 36"/>
                <a:gd name="T45" fmla="*/ 1 h 48"/>
                <a:gd name="T46" fmla="*/ 18 w 36"/>
                <a:gd name="T47" fmla="*/ 0 h 48"/>
                <a:gd name="T48" fmla="*/ 16 w 36"/>
                <a:gd name="T49" fmla="*/ 0 h 48"/>
                <a:gd name="T50" fmla="*/ 14 w 36"/>
                <a:gd name="T51" fmla="*/ 0 h 48"/>
                <a:gd name="T52" fmla="*/ 4 w 36"/>
                <a:gd name="T53" fmla="*/ 9 h 48"/>
                <a:gd name="T54" fmla="*/ 0 w 36"/>
                <a:gd name="T55" fmla="*/ 24 h 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
                <a:gd name="T85" fmla="*/ 0 h 48"/>
                <a:gd name="T86" fmla="*/ 36 w 36"/>
                <a:gd name="T87" fmla="*/ 48 h 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 h="48">
                  <a:moveTo>
                    <a:pt x="0" y="24"/>
                  </a:moveTo>
                  <a:lnTo>
                    <a:pt x="2" y="27"/>
                  </a:lnTo>
                  <a:lnTo>
                    <a:pt x="2" y="31"/>
                  </a:lnTo>
                  <a:lnTo>
                    <a:pt x="4" y="35"/>
                  </a:lnTo>
                  <a:lnTo>
                    <a:pt x="6" y="37"/>
                  </a:lnTo>
                  <a:lnTo>
                    <a:pt x="8" y="40"/>
                  </a:lnTo>
                  <a:lnTo>
                    <a:pt x="10" y="44"/>
                  </a:lnTo>
                  <a:lnTo>
                    <a:pt x="14" y="46"/>
                  </a:lnTo>
                  <a:lnTo>
                    <a:pt x="16" y="48"/>
                  </a:lnTo>
                  <a:lnTo>
                    <a:pt x="34" y="38"/>
                  </a:lnTo>
                  <a:lnTo>
                    <a:pt x="36" y="35"/>
                  </a:lnTo>
                  <a:lnTo>
                    <a:pt x="36" y="29"/>
                  </a:lnTo>
                  <a:lnTo>
                    <a:pt x="36" y="25"/>
                  </a:lnTo>
                  <a:lnTo>
                    <a:pt x="36" y="22"/>
                  </a:lnTo>
                  <a:lnTo>
                    <a:pt x="36" y="16"/>
                  </a:lnTo>
                  <a:lnTo>
                    <a:pt x="34" y="12"/>
                  </a:lnTo>
                  <a:lnTo>
                    <a:pt x="32" y="9"/>
                  </a:lnTo>
                  <a:lnTo>
                    <a:pt x="28" y="5"/>
                  </a:lnTo>
                  <a:lnTo>
                    <a:pt x="26" y="5"/>
                  </a:lnTo>
                  <a:lnTo>
                    <a:pt x="26" y="3"/>
                  </a:lnTo>
                  <a:lnTo>
                    <a:pt x="24" y="1"/>
                  </a:lnTo>
                  <a:lnTo>
                    <a:pt x="22" y="1"/>
                  </a:lnTo>
                  <a:lnTo>
                    <a:pt x="20" y="1"/>
                  </a:lnTo>
                  <a:lnTo>
                    <a:pt x="18" y="0"/>
                  </a:lnTo>
                  <a:lnTo>
                    <a:pt x="16" y="0"/>
                  </a:lnTo>
                  <a:lnTo>
                    <a:pt x="14" y="0"/>
                  </a:lnTo>
                  <a:lnTo>
                    <a:pt x="4" y="9"/>
                  </a:lnTo>
                  <a:lnTo>
                    <a:pt x="0" y="24"/>
                  </a:lnTo>
                  <a:close/>
                </a:path>
              </a:pathLst>
            </a:custGeom>
            <a:solidFill>
              <a:srgbClr val="FCEF00"/>
            </a:solidFill>
            <a:ln w="9525">
              <a:noFill/>
              <a:round/>
              <a:headEnd/>
              <a:tailEnd/>
            </a:ln>
          </p:spPr>
          <p:txBody>
            <a:bodyPr/>
            <a:lstStyle/>
            <a:p>
              <a:endParaRPr lang="en-US"/>
            </a:p>
          </p:txBody>
        </p:sp>
        <p:sp>
          <p:nvSpPr>
            <p:cNvPr id="30" name="Freeform 27"/>
            <p:cNvSpPr>
              <a:spLocks/>
            </p:cNvSpPr>
            <p:nvPr/>
          </p:nvSpPr>
          <p:spPr bwMode="auto">
            <a:xfrm>
              <a:off x="2543" y="1463"/>
              <a:ext cx="31" cy="50"/>
            </a:xfrm>
            <a:custGeom>
              <a:avLst/>
              <a:gdLst>
                <a:gd name="T0" fmla="*/ 0 w 31"/>
                <a:gd name="T1" fmla="*/ 37 h 50"/>
                <a:gd name="T2" fmla="*/ 5 w 31"/>
                <a:gd name="T3" fmla="*/ 50 h 50"/>
                <a:gd name="T4" fmla="*/ 31 w 31"/>
                <a:gd name="T5" fmla="*/ 48 h 50"/>
                <a:gd name="T6" fmla="*/ 31 w 31"/>
                <a:gd name="T7" fmla="*/ 48 h 50"/>
                <a:gd name="T8" fmla="*/ 31 w 31"/>
                <a:gd name="T9" fmla="*/ 47 h 50"/>
                <a:gd name="T10" fmla="*/ 31 w 31"/>
                <a:gd name="T11" fmla="*/ 47 h 50"/>
                <a:gd name="T12" fmla="*/ 31 w 31"/>
                <a:gd name="T13" fmla="*/ 47 h 50"/>
                <a:gd name="T14" fmla="*/ 31 w 31"/>
                <a:gd name="T15" fmla="*/ 47 h 50"/>
                <a:gd name="T16" fmla="*/ 31 w 31"/>
                <a:gd name="T17" fmla="*/ 47 h 50"/>
                <a:gd name="T18" fmla="*/ 31 w 31"/>
                <a:gd name="T19" fmla="*/ 47 h 50"/>
                <a:gd name="T20" fmla="*/ 31 w 31"/>
                <a:gd name="T21" fmla="*/ 47 h 50"/>
                <a:gd name="T22" fmla="*/ 13 w 31"/>
                <a:gd name="T23" fmla="*/ 0 h 50"/>
                <a:gd name="T24" fmla="*/ 11 w 31"/>
                <a:gd name="T25" fmla="*/ 0 h 50"/>
                <a:gd name="T26" fmla="*/ 9 w 31"/>
                <a:gd name="T27" fmla="*/ 2 h 50"/>
                <a:gd name="T28" fmla="*/ 7 w 31"/>
                <a:gd name="T29" fmla="*/ 4 h 50"/>
                <a:gd name="T30" fmla="*/ 7 w 31"/>
                <a:gd name="T31" fmla="*/ 6 h 50"/>
                <a:gd name="T32" fmla="*/ 5 w 31"/>
                <a:gd name="T33" fmla="*/ 8 h 50"/>
                <a:gd name="T34" fmla="*/ 4 w 31"/>
                <a:gd name="T35" fmla="*/ 10 h 50"/>
                <a:gd name="T36" fmla="*/ 2 w 31"/>
                <a:gd name="T37" fmla="*/ 11 h 50"/>
                <a:gd name="T38" fmla="*/ 2 w 31"/>
                <a:gd name="T39" fmla="*/ 15 h 50"/>
                <a:gd name="T40" fmla="*/ 0 w 31"/>
                <a:gd name="T41" fmla="*/ 17 h 50"/>
                <a:gd name="T42" fmla="*/ 0 w 31"/>
                <a:gd name="T43" fmla="*/ 21 h 50"/>
                <a:gd name="T44" fmla="*/ 0 w 31"/>
                <a:gd name="T45" fmla="*/ 22 h 50"/>
                <a:gd name="T46" fmla="*/ 0 w 31"/>
                <a:gd name="T47" fmla="*/ 26 h 50"/>
                <a:gd name="T48" fmla="*/ 0 w 31"/>
                <a:gd name="T49" fmla="*/ 28 h 50"/>
                <a:gd name="T50" fmla="*/ 0 w 31"/>
                <a:gd name="T51" fmla="*/ 32 h 50"/>
                <a:gd name="T52" fmla="*/ 0 w 31"/>
                <a:gd name="T53" fmla="*/ 34 h 50"/>
                <a:gd name="T54" fmla="*/ 0 w 31"/>
                <a:gd name="T55" fmla="*/ 37 h 5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
                <a:gd name="T85" fmla="*/ 0 h 50"/>
                <a:gd name="T86" fmla="*/ 31 w 31"/>
                <a:gd name="T87" fmla="*/ 50 h 5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 h="50">
                  <a:moveTo>
                    <a:pt x="0" y="37"/>
                  </a:moveTo>
                  <a:lnTo>
                    <a:pt x="5" y="50"/>
                  </a:lnTo>
                  <a:lnTo>
                    <a:pt x="31" y="48"/>
                  </a:lnTo>
                  <a:lnTo>
                    <a:pt x="31" y="47"/>
                  </a:lnTo>
                  <a:lnTo>
                    <a:pt x="13" y="0"/>
                  </a:lnTo>
                  <a:lnTo>
                    <a:pt x="11" y="0"/>
                  </a:lnTo>
                  <a:lnTo>
                    <a:pt x="9" y="2"/>
                  </a:lnTo>
                  <a:lnTo>
                    <a:pt x="7" y="4"/>
                  </a:lnTo>
                  <a:lnTo>
                    <a:pt x="7" y="6"/>
                  </a:lnTo>
                  <a:lnTo>
                    <a:pt x="5" y="8"/>
                  </a:lnTo>
                  <a:lnTo>
                    <a:pt x="4" y="10"/>
                  </a:lnTo>
                  <a:lnTo>
                    <a:pt x="2" y="11"/>
                  </a:lnTo>
                  <a:lnTo>
                    <a:pt x="2" y="15"/>
                  </a:lnTo>
                  <a:lnTo>
                    <a:pt x="0" y="17"/>
                  </a:lnTo>
                  <a:lnTo>
                    <a:pt x="0" y="21"/>
                  </a:lnTo>
                  <a:lnTo>
                    <a:pt x="0" y="22"/>
                  </a:lnTo>
                  <a:lnTo>
                    <a:pt x="0" y="26"/>
                  </a:lnTo>
                  <a:lnTo>
                    <a:pt x="0" y="28"/>
                  </a:lnTo>
                  <a:lnTo>
                    <a:pt x="0" y="32"/>
                  </a:lnTo>
                  <a:lnTo>
                    <a:pt x="0" y="34"/>
                  </a:lnTo>
                  <a:lnTo>
                    <a:pt x="0" y="37"/>
                  </a:lnTo>
                  <a:close/>
                </a:path>
              </a:pathLst>
            </a:custGeom>
            <a:solidFill>
              <a:srgbClr val="FCEF00"/>
            </a:solidFill>
            <a:ln w="9525">
              <a:noFill/>
              <a:round/>
              <a:headEnd/>
              <a:tailEnd/>
            </a:ln>
          </p:spPr>
          <p:txBody>
            <a:bodyPr/>
            <a:lstStyle/>
            <a:p>
              <a:endParaRPr lang="en-US"/>
            </a:p>
          </p:txBody>
        </p:sp>
        <p:sp>
          <p:nvSpPr>
            <p:cNvPr id="31" name="Freeform 28"/>
            <p:cNvSpPr>
              <a:spLocks/>
            </p:cNvSpPr>
            <p:nvPr/>
          </p:nvSpPr>
          <p:spPr bwMode="auto">
            <a:xfrm>
              <a:off x="2586" y="1604"/>
              <a:ext cx="32" cy="41"/>
            </a:xfrm>
            <a:custGeom>
              <a:avLst/>
              <a:gdLst>
                <a:gd name="T0" fmla="*/ 0 w 32"/>
                <a:gd name="T1" fmla="*/ 33 h 41"/>
                <a:gd name="T2" fmla="*/ 4 w 32"/>
                <a:gd name="T3" fmla="*/ 41 h 41"/>
                <a:gd name="T4" fmla="*/ 26 w 32"/>
                <a:gd name="T5" fmla="*/ 37 h 41"/>
                <a:gd name="T6" fmla="*/ 28 w 32"/>
                <a:gd name="T7" fmla="*/ 35 h 41"/>
                <a:gd name="T8" fmla="*/ 28 w 32"/>
                <a:gd name="T9" fmla="*/ 31 h 41"/>
                <a:gd name="T10" fmla="*/ 30 w 32"/>
                <a:gd name="T11" fmla="*/ 28 h 41"/>
                <a:gd name="T12" fmla="*/ 30 w 32"/>
                <a:gd name="T13" fmla="*/ 24 h 41"/>
                <a:gd name="T14" fmla="*/ 32 w 32"/>
                <a:gd name="T15" fmla="*/ 20 h 41"/>
                <a:gd name="T16" fmla="*/ 32 w 32"/>
                <a:gd name="T17" fmla="*/ 17 h 41"/>
                <a:gd name="T18" fmla="*/ 30 w 32"/>
                <a:gd name="T19" fmla="*/ 13 h 41"/>
                <a:gd name="T20" fmla="*/ 30 w 32"/>
                <a:gd name="T21" fmla="*/ 9 h 41"/>
                <a:gd name="T22" fmla="*/ 28 w 32"/>
                <a:gd name="T23" fmla="*/ 7 h 41"/>
                <a:gd name="T24" fmla="*/ 28 w 32"/>
                <a:gd name="T25" fmla="*/ 7 h 41"/>
                <a:gd name="T26" fmla="*/ 26 w 32"/>
                <a:gd name="T27" fmla="*/ 6 h 41"/>
                <a:gd name="T28" fmla="*/ 26 w 32"/>
                <a:gd name="T29" fmla="*/ 4 h 41"/>
                <a:gd name="T30" fmla="*/ 26 w 32"/>
                <a:gd name="T31" fmla="*/ 4 h 41"/>
                <a:gd name="T32" fmla="*/ 24 w 32"/>
                <a:gd name="T33" fmla="*/ 2 h 41"/>
                <a:gd name="T34" fmla="*/ 24 w 32"/>
                <a:gd name="T35" fmla="*/ 0 h 41"/>
                <a:gd name="T36" fmla="*/ 24 w 32"/>
                <a:gd name="T37" fmla="*/ 0 h 41"/>
                <a:gd name="T38" fmla="*/ 20 w 32"/>
                <a:gd name="T39" fmla="*/ 0 h 41"/>
                <a:gd name="T40" fmla="*/ 16 w 32"/>
                <a:gd name="T41" fmla="*/ 2 h 41"/>
                <a:gd name="T42" fmla="*/ 14 w 32"/>
                <a:gd name="T43" fmla="*/ 4 h 41"/>
                <a:gd name="T44" fmla="*/ 10 w 32"/>
                <a:gd name="T45" fmla="*/ 7 h 41"/>
                <a:gd name="T46" fmla="*/ 8 w 32"/>
                <a:gd name="T47" fmla="*/ 9 h 41"/>
                <a:gd name="T48" fmla="*/ 6 w 32"/>
                <a:gd name="T49" fmla="*/ 11 h 41"/>
                <a:gd name="T50" fmla="*/ 4 w 32"/>
                <a:gd name="T51" fmla="*/ 15 h 41"/>
                <a:gd name="T52" fmla="*/ 2 w 32"/>
                <a:gd name="T53" fmla="*/ 17 h 41"/>
                <a:gd name="T54" fmla="*/ 2 w 32"/>
                <a:gd name="T55" fmla="*/ 20 h 41"/>
                <a:gd name="T56" fmla="*/ 2 w 32"/>
                <a:gd name="T57" fmla="*/ 22 h 41"/>
                <a:gd name="T58" fmla="*/ 2 w 32"/>
                <a:gd name="T59" fmla="*/ 24 h 41"/>
                <a:gd name="T60" fmla="*/ 0 w 32"/>
                <a:gd name="T61" fmla="*/ 26 h 41"/>
                <a:gd name="T62" fmla="*/ 0 w 32"/>
                <a:gd name="T63" fmla="*/ 28 h 41"/>
                <a:gd name="T64" fmla="*/ 0 w 32"/>
                <a:gd name="T65" fmla="*/ 30 h 41"/>
                <a:gd name="T66" fmla="*/ 0 w 32"/>
                <a:gd name="T67" fmla="*/ 31 h 41"/>
                <a:gd name="T68" fmla="*/ 0 w 32"/>
                <a:gd name="T69" fmla="*/ 33 h 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41"/>
                <a:gd name="T107" fmla="*/ 32 w 32"/>
                <a:gd name="T108" fmla="*/ 41 h 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41">
                  <a:moveTo>
                    <a:pt x="0" y="33"/>
                  </a:moveTo>
                  <a:lnTo>
                    <a:pt x="4" y="41"/>
                  </a:lnTo>
                  <a:lnTo>
                    <a:pt x="26" y="37"/>
                  </a:lnTo>
                  <a:lnTo>
                    <a:pt x="28" y="35"/>
                  </a:lnTo>
                  <a:lnTo>
                    <a:pt x="28" y="31"/>
                  </a:lnTo>
                  <a:lnTo>
                    <a:pt x="30" y="28"/>
                  </a:lnTo>
                  <a:lnTo>
                    <a:pt x="30" y="24"/>
                  </a:lnTo>
                  <a:lnTo>
                    <a:pt x="32" y="20"/>
                  </a:lnTo>
                  <a:lnTo>
                    <a:pt x="32" y="17"/>
                  </a:lnTo>
                  <a:lnTo>
                    <a:pt x="30" y="13"/>
                  </a:lnTo>
                  <a:lnTo>
                    <a:pt x="30" y="9"/>
                  </a:lnTo>
                  <a:lnTo>
                    <a:pt x="28" y="7"/>
                  </a:lnTo>
                  <a:lnTo>
                    <a:pt x="26" y="6"/>
                  </a:lnTo>
                  <a:lnTo>
                    <a:pt x="26" y="4"/>
                  </a:lnTo>
                  <a:lnTo>
                    <a:pt x="24" y="2"/>
                  </a:lnTo>
                  <a:lnTo>
                    <a:pt x="24" y="0"/>
                  </a:lnTo>
                  <a:lnTo>
                    <a:pt x="20" y="0"/>
                  </a:lnTo>
                  <a:lnTo>
                    <a:pt x="16" y="2"/>
                  </a:lnTo>
                  <a:lnTo>
                    <a:pt x="14" y="4"/>
                  </a:lnTo>
                  <a:lnTo>
                    <a:pt x="10" y="7"/>
                  </a:lnTo>
                  <a:lnTo>
                    <a:pt x="8" y="9"/>
                  </a:lnTo>
                  <a:lnTo>
                    <a:pt x="6" y="11"/>
                  </a:lnTo>
                  <a:lnTo>
                    <a:pt x="4" y="15"/>
                  </a:lnTo>
                  <a:lnTo>
                    <a:pt x="2" y="17"/>
                  </a:lnTo>
                  <a:lnTo>
                    <a:pt x="2" y="20"/>
                  </a:lnTo>
                  <a:lnTo>
                    <a:pt x="2" y="22"/>
                  </a:lnTo>
                  <a:lnTo>
                    <a:pt x="2" y="24"/>
                  </a:lnTo>
                  <a:lnTo>
                    <a:pt x="0" y="26"/>
                  </a:lnTo>
                  <a:lnTo>
                    <a:pt x="0" y="28"/>
                  </a:lnTo>
                  <a:lnTo>
                    <a:pt x="0" y="30"/>
                  </a:lnTo>
                  <a:lnTo>
                    <a:pt x="0" y="31"/>
                  </a:lnTo>
                  <a:lnTo>
                    <a:pt x="0" y="33"/>
                  </a:lnTo>
                  <a:close/>
                </a:path>
              </a:pathLst>
            </a:custGeom>
            <a:solidFill>
              <a:srgbClr val="FCEF00"/>
            </a:solidFill>
            <a:ln w="9525">
              <a:noFill/>
              <a:round/>
              <a:headEnd/>
              <a:tailEnd/>
            </a:ln>
          </p:spPr>
          <p:txBody>
            <a:bodyPr/>
            <a:lstStyle/>
            <a:p>
              <a:endParaRPr lang="en-US"/>
            </a:p>
          </p:txBody>
        </p:sp>
        <p:sp>
          <p:nvSpPr>
            <p:cNvPr id="32" name="Freeform 29"/>
            <p:cNvSpPr>
              <a:spLocks/>
            </p:cNvSpPr>
            <p:nvPr/>
          </p:nvSpPr>
          <p:spPr bwMode="auto">
            <a:xfrm>
              <a:off x="2570" y="1421"/>
              <a:ext cx="28" cy="61"/>
            </a:xfrm>
            <a:custGeom>
              <a:avLst/>
              <a:gdLst>
                <a:gd name="T0" fmla="*/ 0 w 28"/>
                <a:gd name="T1" fmla="*/ 44 h 61"/>
                <a:gd name="T2" fmla="*/ 12 w 28"/>
                <a:gd name="T3" fmla="*/ 61 h 61"/>
                <a:gd name="T4" fmla="*/ 26 w 28"/>
                <a:gd name="T5" fmla="*/ 53 h 61"/>
                <a:gd name="T6" fmla="*/ 28 w 28"/>
                <a:gd name="T7" fmla="*/ 46 h 61"/>
                <a:gd name="T8" fmla="*/ 28 w 28"/>
                <a:gd name="T9" fmla="*/ 40 h 61"/>
                <a:gd name="T10" fmla="*/ 28 w 28"/>
                <a:gd name="T11" fmla="*/ 33 h 61"/>
                <a:gd name="T12" fmla="*/ 28 w 28"/>
                <a:gd name="T13" fmla="*/ 27 h 61"/>
                <a:gd name="T14" fmla="*/ 28 w 28"/>
                <a:gd name="T15" fmla="*/ 20 h 61"/>
                <a:gd name="T16" fmla="*/ 26 w 28"/>
                <a:gd name="T17" fmla="*/ 13 h 61"/>
                <a:gd name="T18" fmla="*/ 24 w 28"/>
                <a:gd name="T19" fmla="*/ 7 h 61"/>
                <a:gd name="T20" fmla="*/ 24 w 28"/>
                <a:gd name="T21" fmla="*/ 0 h 61"/>
                <a:gd name="T22" fmla="*/ 20 w 28"/>
                <a:gd name="T23" fmla="*/ 2 h 61"/>
                <a:gd name="T24" fmla="*/ 18 w 28"/>
                <a:gd name="T25" fmla="*/ 2 h 61"/>
                <a:gd name="T26" fmla="*/ 16 w 28"/>
                <a:gd name="T27" fmla="*/ 3 h 61"/>
                <a:gd name="T28" fmla="*/ 12 w 28"/>
                <a:gd name="T29" fmla="*/ 5 h 61"/>
                <a:gd name="T30" fmla="*/ 10 w 28"/>
                <a:gd name="T31" fmla="*/ 7 h 61"/>
                <a:gd name="T32" fmla="*/ 8 w 28"/>
                <a:gd name="T33" fmla="*/ 9 h 61"/>
                <a:gd name="T34" fmla="*/ 6 w 28"/>
                <a:gd name="T35" fmla="*/ 13 h 61"/>
                <a:gd name="T36" fmla="*/ 4 w 28"/>
                <a:gd name="T37" fmla="*/ 14 h 61"/>
                <a:gd name="T38" fmla="*/ 4 w 28"/>
                <a:gd name="T39" fmla="*/ 18 h 61"/>
                <a:gd name="T40" fmla="*/ 2 w 28"/>
                <a:gd name="T41" fmla="*/ 22 h 61"/>
                <a:gd name="T42" fmla="*/ 2 w 28"/>
                <a:gd name="T43" fmla="*/ 26 h 61"/>
                <a:gd name="T44" fmla="*/ 2 w 28"/>
                <a:gd name="T45" fmla="*/ 29 h 61"/>
                <a:gd name="T46" fmla="*/ 0 w 28"/>
                <a:gd name="T47" fmla="*/ 33 h 61"/>
                <a:gd name="T48" fmla="*/ 0 w 28"/>
                <a:gd name="T49" fmla="*/ 37 h 61"/>
                <a:gd name="T50" fmla="*/ 0 w 28"/>
                <a:gd name="T51" fmla="*/ 40 h 61"/>
                <a:gd name="T52" fmla="*/ 0 w 28"/>
                <a:gd name="T53" fmla="*/ 44 h 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
                <a:gd name="T82" fmla="*/ 0 h 61"/>
                <a:gd name="T83" fmla="*/ 28 w 28"/>
                <a:gd name="T84" fmla="*/ 61 h 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 h="61">
                  <a:moveTo>
                    <a:pt x="0" y="44"/>
                  </a:moveTo>
                  <a:lnTo>
                    <a:pt x="12" y="61"/>
                  </a:lnTo>
                  <a:lnTo>
                    <a:pt x="26" y="53"/>
                  </a:lnTo>
                  <a:lnTo>
                    <a:pt x="28" y="46"/>
                  </a:lnTo>
                  <a:lnTo>
                    <a:pt x="28" y="40"/>
                  </a:lnTo>
                  <a:lnTo>
                    <a:pt x="28" y="33"/>
                  </a:lnTo>
                  <a:lnTo>
                    <a:pt x="28" y="27"/>
                  </a:lnTo>
                  <a:lnTo>
                    <a:pt x="28" y="20"/>
                  </a:lnTo>
                  <a:lnTo>
                    <a:pt x="26" y="13"/>
                  </a:lnTo>
                  <a:lnTo>
                    <a:pt x="24" y="7"/>
                  </a:lnTo>
                  <a:lnTo>
                    <a:pt x="24" y="0"/>
                  </a:lnTo>
                  <a:lnTo>
                    <a:pt x="20" y="2"/>
                  </a:lnTo>
                  <a:lnTo>
                    <a:pt x="18" y="2"/>
                  </a:lnTo>
                  <a:lnTo>
                    <a:pt x="16" y="3"/>
                  </a:lnTo>
                  <a:lnTo>
                    <a:pt x="12" y="5"/>
                  </a:lnTo>
                  <a:lnTo>
                    <a:pt x="10" y="7"/>
                  </a:lnTo>
                  <a:lnTo>
                    <a:pt x="8" y="9"/>
                  </a:lnTo>
                  <a:lnTo>
                    <a:pt x="6" y="13"/>
                  </a:lnTo>
                  <a:lnTo>
                    <a:pt x="4" y="14"/>
                  </a:lnTo>
                  <a:lnTo>
                    <a:pt x="4" y="18"/>
                  </a:lnTo>
                  <a:lnTo>
                    <a:pt x="2" y="22"/>
                  </a:lnTo>
                  <a:lnTo>
                    <a:pt x="2" y="26"/>
                  </a:lnTo>
                  <a:lnTo>
                    <a:pt x="2" y="29"/>
                  </a:lnTo>
                  <a:lnTo>
                    <a:pt x="0" y="33"/>
                  </a:lnTo>
                  <a:lnTo>
                    <a:pt x="0" y="37"/>
                  </a:lnTo>
                  <a:lnTo>
                    <a:pt x="0" y="40"/>
                  </a:lnTo>
                  <a:lnTo>
                    <a:pt x="0" y="44"/>
                  </a:lnTo>
                  <a:close/>
                </a:path>
              </a:pathLst>
            </a:custGeom>
            <a:solidFill>
              <a:srgbClr val="FCEF00"/>
            </a:solidFill>
            <a:ln w="9525">
              <a:noFill/>
              <a:round/>
              <a:headEnd/>
              <a:tailEnd/>
            </a:ln>
          </p:spPr>
          <p:txBody>
            <a:bodyPr/>
            <a:lstStyle/>
            <a:p>
              <a:endParaRPr lang="en-US"/>
            </a:p>
          </p:txBody>
        </p:sp>
        <p:sp>
          <p:nvSpPr>
            <p:cNvPr id="33" name="Freeform 30"/>
            <p:cNvSpPr>
              <a:spLocks/>
            </p:cNvSpPr>
            <p:nvPr/>
          </p:nvSpPr>
          <p:spPr bwMode="auto">
            <a:xfrm>
              <a:off x="2608" y="1404"/>
              <a:ext cx="32" cy="52"/>
            </a:xfrm>
            <a:custGeom>
              <a:avLst/>
              <a:gdLst>
                <a:gd name="T0" fmla="*/ 2 w 32"/>
                <a:gd name="T1" fmla="*/ 48 h 52"/>
                <a:gd name="T2" fmla="*/ 2 w 32"/>
                <a:gd name="T3" fmla="*/ 48 h 52"/>
                <a:gd name="T4" fmla="*/ 2 w 32"/>
                <a:gd name="T5" fmla="*/ 48 h 52"/>
                <a:gd name="T6" fmla="*/ 2 w 32"/>
                <a:gd name="T7" fmla="*/ 48 h 52"/>
                <a:gd name="T8" fmla="*/ 2 w 32"/>
                <a:gd name="T9" fmla="*/ 50 h 52"/>
                <a:gd name="T10" fmla="*/ 2 w 32"/>
                <a:gd name="T11" fmla="*/ 50 h 52"/>
                <a:gd name="T12" fmla="*/ 4 w 32"/>
                <a:gd name="T13" fmla="*/ 50 h 52"/>
                <a:gd name="T14" fmla="*/ 4 w 32"/>
                <a:gd name="T15" fmla="*/ 50 h 52"/>
                <a:gd name="T16" fmla="*/ 4 w 32"/>
                <a:gd name="T17" fmla="*/ 52 h 52"/>
                <a:gd name="T18" fmla="*/ 20 w 32"/>
                <a:gd name="T19" fmla="*/ 44 h 52"/>
                <a:gd name="T20" fmla="*/ 22 w 32"/>
                <a:gd name="T21" fmla="*/ 39 h 52"/>
                <a:gd name="T22" fmla="*/ 24 w 32"/>
                <a:gd name="T23" fmla="*/ 35 h 52"/>
                <a:gd name="T24" fmla="*/ 26 w 32"/>
                <a:gd name="T25" fmla="*/ 30 h 52"/>
                <a:gd name="T26" fmla="*/ 28 w 32"/>
                <a:gd name="T27" fmla="*/ 22 h 52"/>
                <a:gd name="T28" fmla="*/ 28 w 32"/>
                <a:gd name="T29" fmla="*/ 17 h 52"/>
                <a:gd name="T30" fmla="*/ 28 w 32"/>
                <a:gd name="T31" fmla="*/ 11 h 52"/>
                <a:gd name="T32" fmla="*/ 30 w 32"/>
                <a:gd name="T33" fmla="*/ 6 h 52"/>
                <a:gd name="T34" fmla="*/ 32 w 32"/>
                <a:gd name="T35" fmla="*/ 0 h 52"/>
                <a:gd name="T36" fmla="*/ 28 w 32"/>
                <a:gd name="T37" fmla="*/ 0 h 52"/>
                <a:gd name="T38" fmla="*/ 26 w 32"/>
                <a:gd name="T39" fmla="*/ 0 h 52"/>
                <a:gd name="T40" fmla="*/ 22 w 32"/>
                <a:gd name="T41" fmla="*/ 2 h 52"/>
                <a:gd name="T42" fmla="*/ 18 w 32"/>
                <a:gd name="T43" fmla="*/ 4 h 52"/>
                <a:gd name="T44" fmla="*/ 16 w 32"/>
                <a:gd name="T45" fmla="*/ 6 h 52"/>
                <a:gd name="T46" fmla="*/ 12 w 32"/>
                <a:gd name="T47" fmla="*/ 7 h 52"/>
                <a:gd name="T48" fmla="*/ 10 w 32"/>
                <a:gd name="T49" fmla="*/ 9 h 52"/>
                <a:gd name="T50" fmla="*/ 8 w 32"/>
                <a:gd name="T51" fmla="*/ 11 h 52"/>
                <a:gd name="T52" fmla="*/ 6 w 32"/>
                <a:gd name="T53" fmla="*/ 13 h 52"/>
                <a:gd name="T54" fmla="*/ 6 w 32"/>
                <a:gd name="T55" fmla="*/ 15 h 52"/>
                <a:gd name="T56" fmla="*/ 4 w 32"/>
                <a:gd name="T57" fmla="*/ 15 h 52"/>
                <a:gd name="T58" fmla="*/ 4 w 32"/>
                <a:gd name="T59" fmla="*/ 17 h 52"/>
                <a:gd name="T60" fmla="*/ 2 w 32"/>
                <a:gd name="T61" fmla="*/ 19 h 52"/>
                <a:gd name="T62" fmla="*/ 2 w 32"/>
                <a:gd name="T63" fmla="*/ 19 h 52"/>
                <a:gd name="T64" fmla="*/ 0 w 32"/>
                <a:gd name="T65" fmla="*/ 20 h 52"/>
                <a:gd name="T66" fmla="*/ 0 w 32"/>
                <a:gd name="T67" fmla="*/ 20 h 52"/>
                <a:gd name="T68" fmla="*/ 2 w 32"/>
                <a:gd name="T69" fmla="*/ 48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52"/>
                <a:gd name="T107" fmla="*/ 32 w 32"/>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52">
                  <a:moveTo>
                    <a:pt x="2" y="48"/>
                  </a:moveTo>
                  <a:lnTo>
                    <a:pt x="2" y="48"/>
                  </a:lnTo>
                  <a:lnTo>
                    <a:pt x="2" y="50"/>
                  </a:lnTo>
                  <a:lnTo>
                    <a:pt x="4" y="50"/>
                  </a:lnTo>
                  <a:lnTo>
                    <a:pt x="4" y="52"/>
                  </a:lnTo>
                  <a:lnTo>
                    <a:pt x="20" y="44"/>
                  </a:lnTo>
                  <a:lnTo>
                    <a:pt x="22" y="39"/>
                  </a:lnTo>
                  <a:lnTo>
                    <a:pt x="24" y="35"/>
                  </a:lnTo>
                  <a:lnTo>
                    <a:pt x="26" y="30"/>
                  </a:lnTo>
                  <a:lnTo>
                    <a:pt x="28" y="22"/>
                  </a:lnTo>
                  <a:lnTo>
                    <a:pt x="28" y="17"/>
                  </a:lnTo>
                  <a:lnTo>
                    <a:pt x="28" y="11"/>
                  </a:lnTo>
                  <a:lnTo>
                    <a:pt x="30" y="6"/>
                  </a:lnTo>
                  <a:lnTo>
                    <a:pt x="32" y="0"/>
                  </a:lnTo>
                  <a:lnTo>
                    <a:pt x="28" y="0"/>
                  </a:lnTo>
                  <a:lnTo>
                    <a:pt x="26" y="0"/>
                  </a:lnTo>
                  <a:lnTo>
                    <a:pt x="22" y="2"/>
                  </a:lnTo>
                  <a:lnTo>
                    <a:pt x="18" y="4"/>
                  </a:lnTo>
                  <a:lnTo>
                    <a:pt x="16" y="6"/>
                  </a:lnTo>
                  <a:lnTo>
                    <a:pt x="12" y="7"/>
                  </a:lnTo>
                  <a:lnTo>
                    <a:pt x="10" y="9"/>
                  </a:lnTo>
                  <a:lnTo>
                    <a:pt x="8" y="11"/>
                  </a:lnTo>
                  <a:lnTo>
                    <a:pt x="6" y="13"/>
                  </a:lnTo>
                  <a:lnTo>
                    <a:pt x="6" y="15"/>
                  </a:lnTo>
                  <a:lnTo>
                    <a:pt x="4" y="15"/>
                  </a:lnTo>
                  <a:lnTo>
                    <a:pt x="4" y="17"/>
                  </a:lnTo>
                  <a:lnTo>
                    <a:pt x="2" y="19"/>
                  </a:lnTo>
                  <a:lnTo>
                    <a:pt x="0" y="20"/>
                  </a:lnTo>
                  <a:lnTo>
                    <a:pt x="2" y="48"/>
                  </a:lnTo>
                  <a:close/>
                </a:path>
              </a:pathLst>
            </a:custGeom>
            <a:solidFill>
              <a:srgbClr val="FCEF00"/>
            </a:solidFill>
            <a:ln w="9525">
              <a:noFill/>
              <a:round/>
              <a:headEnd/>
              <a:tailEnd/>
            </a:ln>
          </p:spPr>
          <p:txBody>
            <a:bodyPr/>
            <a:lstStyle/>
            <a:p>
              <a:endParaRPr lang="en-US"/>
            </a:p>
          </p:txBody>
        </p:sp>
        <p:sp>
          <p:nvSpPr>
            <p:cNvPr id="34" name="Freeform 31"/>
            <p:cNvSpPr>
              <a:spLocks/>
            </p:cNvSpPr>
            <p:nvPr/>
          </p:nvSpPr>
          <p:spPr bwMode="auto">
            <a:xfrm>
              <a:off x="2645" y="1395"/>
              <a:ext cx="48" cy="44"/>
            </a:xfrm>
            <a:custGeom>
              <a:avLst/>
              <a:gdLst>
                <a:gd name="T0" fmla="*/ 0 w 48"/>
                <a:gd name="T1" fmla="*/ 40 h 44"/>
                <a:gd name="T2" fmla="*/ 2 w 48"/>
                <a:gd name="T3" fmla="*/ 42 h 44"/>
                <a:gd name="T4" fmla="*/ 4 w 48"/>
                <a:gd name="T5" fmla="*/ 44 h 44"/>
                <a:gd name="T6" fmla="*/ 8 w 48"/>
                <a:gd name="T7" fmla="*/ 44 h 44"/>
                <a:gd name="T8" fmla="*/ 10 w 48"/>
                <a:gd name="T9" fmla="*/ 44 h 44"/>
                <a:gd name="T10" fmla="*/ 14 w 48"/>
                <a:gd name="T11" fmla="*/ 42 h 44"/>
                <a:gd name="T12" fmla="*/ 16 w 48"/>
                <a:gd name="T13" fmla="*/ 42 h 44"/>
                <a:gd name="T14" fmla="*/ 20 w 48"/>
                <a:gd name="T15" fmla="*/ 40 h 44"/>
                <a:gd name="T16" fmla="*/ 22 w 48"/>
                <a:gd name="T17" fmla="*/ 39 h 44"/>
                <a:gd name="T18" fmla="*/ 28 w 48"/>
                <a:gd name="T19" fmla="*/ 37 h 44"/>
                <a:gd name="T20" fmla="*/ 32 w 48"/>
                <a:gd name="T21" fmla="*/ 31 h 44"/>
                <a:gd name="T22" fmla="*/ 36 w 48"/>
                <a:gd name="T23" fmla="*/ 28 h 44"/>
                <a:gd name="T24" fmla="*/ 38 w 48"/>
                <a:gd name="T25" fmla="*/ 24 h 44"/>
                <a:gd name="T26" fmla="*/ 42 w 48"/>
                <a:gd name="T27" fmla="*/ 18 h 44"/>
                <a:gd name="T28" fmla="*/ 44 w 48"/>
                <a:gd name="T29" fmla="*/ 13 h 44"/>
                <a:gd name="T30" fmla="*/ 46 w 48"/>
                <a:gd name="T31" fmla="*/ 7 h 44"/>
                <a:gd name="T32" fmla="*/ 48 w 48"/>
                <a:gd name="T33" fmla="*/ 2 h 44"/>
                <a:gd name="T34" fmla="*/ 44 w 48"/>
                <a:gd name="T35" fmla="*/ 2 h 44"/>
                <a:gd name="T36" fmla="*/ 38 w 48"/>
                <a:gd name="T37" fmla="*/ 0 h 44"/>
                <a:gd name="T38" fmla="*/ 32 w 48"/>
                <a:gd name="T39" fmla="*/ 2 h 44"/>
                <a:gd name="T40" fmla="*/ 28 w 48"/>
                <a:gd name="T41" fmla="*/ 3 h 44"/>
                <a:gd name="T42" fmla="*/ 22 w 48"/>
                <a:gd name="T43" fmla="*/ 5 h 44"/>
                <a:gd name="T44" fmla="*/ 16 w 48"/>
                <a:gd name="T45" fmla="*/ 7 h 44"/>
                <a:gd name="T46" fmla="*/ 12 w 48"/>
                <a:gd name="T47" fmla="*/ 11 h 44"/>
                <a:gd name="T48" fmla="*/ 8 w 48"/>
                <a:gd name="T49" fmla="*/ 15 h 44"/>
                <a:gd name="T50" fmla="*/ 6 w 48"/>
                <a:gd name="T51" fmla="*/ 15 h 44"/>
                <a:gd name="T52" fmla="*/ 6 w 48"/>
                <a:gd name="T53" fmla="*/ 15 h 44"/>
                <a:gd name="T54" fmla="*/ 6 w 48"/>
                <a:gd name="T55" fmla="*/ 16 h 44"/>
                <a:gd name="T56" fmla="*/ 4 w 48"/>
                <a:gd name="T57" fmla="*/ 16 h 44"/>
                <a:gd name="T58" fmla="*/ 4 w 48"/>
                <a:gd name="T59" fmla="*/ 16 h 44"/>
                <a:gd name="T60" fmla="*/ 4 w 48"/>
                <a:gd name="T61" fmla="*/ 18 h 44"/>
                <a:gd name="T62" fmla="*/ 4 w 48"/>
                <a:gd name="T63" fmla="*/ 18 h 44"/>
                <a:gd name="T64" fmla="*/ 4 w 48"/>
                <a:gd name="T65" fmla="*/ 18 h 44"/>
                <a:gd name="T66" fmla="*/ 0 w 48"/>
                <a:gd name="T67" fmla="*/ 40 h 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44"/>
                <a:gd name="T104" fmla="*/ 48 w 48"/>
                <a:gd name="T105" fmla="*/ 44 h 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44">
                  <a:moveTo>
                    <a:pt x="0" y="40"/>
                  </a:moveTo>
                  <a:lnTo>
                    <a:pt x="2" y="42"/>
                  </a:lnTo>
                  <a:lnTo>
                    <a:pt x="4" y="44"/>
                  </a:lnTo>
                  <a:lnTo>
                    <a:pt x="8" y="44"/>
                  </a:lnTo>
                  <a:lnTo>
                    <a:pt x="10" y="44"/>
                  </a:lnTo>
                  <a:lnTo>
                    <a:pt x="14" y="42"/>
                  </a:lnTo>
                  <a:lnTo>
                    <a:pt x="16" y="42"/>
                  </a:lnTo>
                  <a:lnTo>
                    <a:pt x="20" y="40"/>
                  </a:lnTo>
                  <a:lnTo>
                    <a:pt x="22" y="39"/>
                  </a:lnTo>
                  <a:lnTo>
                    <a:pt x="28" y="37"/>
                  </a:lnTo>
                  <a:lnTo>
                    <a:pt x="32" y="31"/>
                  </a:lnTo>
                  <a:lnTo>
                    <a:pt x="36" y="28"/>
                  </a:lnTo>
                  <a:lnTo>
                    <a:pt x="38" y="24"/>
                  </a:lnTo>
                  <a:lnTo>
                    <a:pt x="42" y="18"/>
                  </a:lnTo>
                  <a:lnTo>
                    <a:pt x="44" y="13"/>
                  </a:lnTo>
                  <a:lnTo>
                    <a:pt x="46" y="7"/>
                  </a:lnTo>
                  <a:lnTo>
                    <a:pt x="48" y="2"/>
                  </a:lnTo>
                  <a:lnTo>
                    <a:pt x="44" y="2"/>
                  </a:lnTo>
                  <a:lnTo>
                    <a:pt x="38" y="0"/>
                  </a:lnTo>
                  <a:lnTo>
                    <a:pt x="32" y="2"/>
                  </a:lnTo>
                  <a:lnTo>
                    <a:pt x="28" y="3"/>
                  </a:lnTo>
                  <a:lnTo>
                    <a:pt x="22" y="5"/>
                  </a:lnTo>
                  <a:lnTo>
                    <a:pt x="16" y="7"/>
                  </a:lnTo>
                  <a:lnTo>
                    <a:pt x="12" y="11"/>
                  </a:lnTo>
                  <a:lnTo>
                    <a:pt x="8" y="15"/>
                  </a:lnTo>
                  <a:lnTo>
                    <a:pt x="6" y="15"/>
                  </a:lnTo>
                  <a:lnTo>
                    <a:pt x="6" y="16"/>
                  </a:lnTo>
                  <a:lnTo>
                    <a:pt x="4" y="16"/>
                  </a:lnTo>
                  <a:lnTo>
                    <a:pt x="4" y="18"/>
                  </a:lnTo>
                  <a:lnTo>
                    <a:pt x="0" y="40"/>
                  </a:lnTo>
                  <a:close/>
                </a:path>
              </a:pathLst>
            </a:custGeom>
            <a:solidFill>
              <a:srgbClr val="FCEF00"/>
            </a:solidFill>
            <a:ln w="9525">
              <a:noFill/>
              <a:round/>
              <a:headEnd/>
              <a:tailEnd/>
            </a:ln>
          </p:spPr>
          <p:txBody>
            <a:bodyPr/>
            <a:lstStyle/>
            <a:p>
              <a:endParaRPr lang="en-US"/>
            </a:p>
          </p:txBody>
        </p:sp>
        <p:sp>
          <p:nvSpPr>
            <p:cNvPr id="35" name="Freeform 32"/>
            <p:cNvSpPr>
              <a:spLocks/>
            </p:cNvSpPr>
            <p:nvPr/>
          </p:nvSpPr>
          <p:spPr bwMode="auto">
            <a:xfrm>
              <a:off x="2697" y="1389"/>
              <a:ext cx="51" cy="35"/>
            </a:xfrm>
            <a:custGeom>
              <a:avLst/>
              <a:gdLst>
                <a:gd name="T0" fmla="*/ 0 w 51"/>
                <a:gd name="T1" fmla="*/ 34 h 35"/>
                <a:gd name="T2" fmla="*/ 4 w 51"/>
                <a:gd name="T3" fmla="*/ 35 h 35"/>
                <a:gd name="T4" fmla="*/ 8 w 51"/>
                <a:gd name="T5" fmla="*/ 35 h 35"/>
                <a:gd name="T6" fmla="*/ 10 w 51"/>
                <a:gd name="T7" fmla="*/ 35 h 35"/>
                <a:gd name="T8" fmla="*/ 14 w 51"/>
                <a:gd name="T9" fmla="*/ 35 h 35"/>
                <a:gd name="T10" fmla="*/ 18 w 51"/>
                <a:gd name="T11" fmla="*/ 35 h 35"/>
                <a:gd name="T12" fmla="*/ 22 w 51"/>
                <a:gd name="T13" fmla="*/ 35 h 35"/>
                <a:gd name="T14" fmla="*/ 26 w 51"/>
                <a:gd name="T15" fmla="*/ 34 h 35"/>
                <a:gd name="T16" fmla="*/ 30 w 51"/>
                <a:gd name="T17" fmla="*/ 32 h 35"/>
                <a:gd name="T18" fmla="*/ 32 w 51"/>
                <a:gd name="T19" fmla="*/ 28 h 35"/>
                <a:gd name="T20" fmla="*/ 36 w 51"/>
                <a:gd name="T21" fmla="*/ 26 h 35"/>
                <a:gd name="T22" fmla="*/ 40 w 51"/>
                <a:gd name="T23" fmla="*/ 22 h 35"/>
                <a:gd name="T24" fmla="*/ 42 w 51"/>
                <a:gd name="T25" fmla="*/ 19 h 35"/>
                <a:gd name="T26" fmla="*/ 43 w 51"/>
                <a:gd name="T27" fmla="*/ 15 h 35"/>
                <a:gd name="T28" fmla="*/ 45 w 51"/>
                <a:gd name="T29" fmla="*/ 11 h 35"/>
                <a:gd name="T30" fmla="*/ 49 w 51"/>
                <a:gd name="T31" fmla="*/ 8 h 35"/>
                <a:gd name="T32" fmla="*/ 51 w 51"/>
                <a:gd name="T33" fmla="*/ 4 h 35"/>
                <a:gd name="T34" fmla="*/ 49 w 51"/>
                <a:gd name="T35" fmla="*/ 4 h 35"/>
                <a:gd name="T36" fmla="*/ 49 w 51"/>
                <a:gd name="T37" fmla="*/ 2 h 35"/>
                <a:gd name="T38" fmla="*/ 49 w 51"/>
                <a:gd name="T39" fmla="*/ 2 h 35"/>
                <a:gd name="T40" fmla="*/ 49 w 51"/>
                <a:gd name="T41" fmla="*/ 2 h 35"/>
                <a:gd name="T42" fmla="*/ 49 w 51"/>
                <a:gd name="T43" fmla="*/ 2 h 35"/>
                <a:gd name="T44" fmla="*/ 47 w 51"/>
                <a:gd name="T45" fmla="*/ 2 h 35"/>
                <a:gd name="T46" fmla="*/ 42 w 51"/>
                <a:gd name="T47" fmla="*/ 0 h 35"/>
                <a:gd name="T48" fmla="*/ 36 w 51"/>
                <a:gd name="T49" fmla="*/ 0 h 35"/>
                <a:gd name="T50" fmla="*/ 30 w 51"/>
                <a:gd name="T51" fmla="*/ 2 h 35"/>
                <a:gd name="T52" fmla="*/ 24 w 51"/>
                <a:gd name="T53" fmla="*/ 2 h 35"/>
                <a:gd name="T54" fmla="*/ 20 w 51"/>
                <a:gd name="T55" fmla="*/ 6 h 35"/>
                <a:gd name="T56" fmla="*/ 14 w 51"/>
                <a:gd name="T57" fmla="*/ 9 h 35"/>
                <a:gd name="T58" fmla="*/ 10 w 51"/>
                <a:gd name="T59" fmla="*/ 11 h 35"/>
                <a:gd name="T60" fmla="*/ 4 w 51"/>
                <a:gd name="T61" fmla="*/ 17 h 35"/>
                <a:gd name="T62" fmla="*/ 0 w 51"/>
                <a:gd name="T63" fmla="*/ 32 h 35"/>
                <a:gd name="T64" fmla="*/ 0 w 51"/>
                <a:gd name="T65" fmla="*/ 32 h 35"/>
                <a:gd name="T66" fmla="*/ 0 w 51"/>
                <a:gd name="T67" fmla="*/ 32 h 35"/>
                <a:gd name="T68" fmla="*/ 0 w 51"/>
                <a:gd name="T69" fmla="*/ 34 h 35"/>
                <a:gd name="T70" fmla="*/ 0 w 51"/>
                <a:gd name="T71" fmla="*/ 34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
                <a:gd name="T109" fmla="*/ 0 h 35"/>
                <a:gd name="T110" fmla="*/ 51 w 51"/>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 h="35">
                  <a:moveTo>
                    <a:pt x="0" y="34"/>
                  </a:moveTo>
                  <a:lnTo>
                    <a:pt x="4" y="35"/>
                  </a:lnTo>
                  <a:lnTo>
                    <a:pt x="8" y="35"/>
                  </a:lnTo>
                  <a:lnTo>
                    <a:pt x="10" y="35"/>
                  </a:lnTo>
                  <a:lnTo>
                    <a:pt x="14" y="35"/>
                  </a:lnTo>
                  <a:lnTo>
                    <a:pt x="18" y="35"/>
                  </a:lnTo>
                  <a:lnTo>
                    <a:pt x="22" y="35"/>
                  </a:lnTo>
                  <a:lnTo>
                    <a:pt x="26" y="34"/>
                  </a:lnTo>
                  <a:lnTo>
                    <a:pt x="30" y="32"/>
                  </a:lnTo>
                  <a:lnTo>
                    <a:pt x="32" y="28"/>
                  </a:lnTo>
                  <a:lnTo>
                    <a:pt x="36" y="26"/>
                  </a:lnTo>
                  <a:lnTo>
                    <a:pt x="40" y="22"/>
                  </a:lnTo>
                  <a:lnTo>
                    <a:pt x="42" y="19"/>
                  </a:lnTo>
                  <a:lnTo>
                    <a:pt x="43" y="15"/>
                  </a:lnTo>
                  <a:lnTo>
                    <a:pt x="45" y="11"/>
                  </a:lnTo>
                  <a:lnTo>
                    <a:pt x="49" y="8"/>
                  </a:lnTo>
                  <a:lnTo>
                    <a:pt x="51" y="4"/>
                  </a:lnTo>
                  <a:lnTo>
                    <a:pt x="49" y="4"/>
                  </a:lnTo>
                  <a:lnTo>
                    <a:pt x="49" y="2"/>
                  </a:lnTo>
                  <a:lnTo>
                    <a:pt x="47" y="2"/>
                  </a:lnTo>
                  <a:lnTo>
                    <a:pt x="42" y="0"/>
                  </a:lnTo>
                  <a:lnTo>
                    <a:pt x="36" y="0"/>
                  </a:lnTo>
                  <a:lnTo>
                    <a:pt x="30" y="2"/>
                  </a:lnTo>
                  <a:lnTo>
                    <a:pt x="24" y="2"/>
                  </a:lnTo>
                  <a:lnTo>
                    <a:pt x="20" y="6"/>
                  </a:lnTo>
                  <a:lnTo>
                    <a:pt x="14" y="9"/>
                  </a:lnTo>
                  <a:lnTo>
                    <a:pt x="10" y="11"/>
                  </a:lnTo>
                  <a:lnTo>
                    <a:pt x="4" y="17"/>
                  </a:lnTo>
                  <a:lnTo>
                    <a:pt x="0" y="32"/>
                  </a:lnTo>
                  <a:lnTo>
                    <a:pt x="0" y="34"/>
                  </a:lnTo>
                  <a:close/>
                </a:path>
              </a:pathLst>
            </a:custGeom>
            <a:solidFill>
              <a:srgbClr val="FCEF00"/>
            </a:solidFill>
            <a:ln w="9525">
              <a:noFill/>
              <a:round/>
              <a:headEnd/>
              <a:tailEnd/>
            </a:ln>
          </p:spPr>
          <p:txBody>
            <a:bodyPr/>
            <a:lstStyle/>
            <a:p>
              <a:endParaRPr lang="en-US"/>
            </a:p>
          </p:txBody>
        </p:sp>
        <p:sp>
          <p:nvSpPr>
            <p:cNvPr id="36" name="Freeform 33"/>
            <p:cNvSpPr>
              <a:spLocks/>
            </p:cNvSpPr>
            <p:nvPr/>
          </p:nvSpPr>
          <p:spPr bwMode="auto">
            <a:xfrm>
              <a:off x="2746" y="1389"/>
              <a:ext cx="52" cy="30"/>
            </a:xfrm>
            <a:custGeom>
              <a:avLst/>
              <a:gdLst>
                <a:gd name="T0" fmla="*/ 2 w 52"/>
                <a:gd name="T1" fmla="*/ 26 h 30"/>
                <a:gd name="T2" fmla="*/ 4 w 52"/>
                <a:gd name="T3" fmla="*/ 28 h 30"/>
                <a:gd name="T4" fmla="*/ 8 w 52"/>
                <a:gd name="T5" fmla="*/ 30 h 30"/>
                <a:gd name="T6" fmla="*/ 12 w 52"/>
                <a:gd name="T7" fmla="*/ 30 h 30"/>
                <a:gd name="T8" fmla="*/ 14 w 52"/>
                <a:gd name="T9" fmla="*/ 30 h 30"/>
                <a:gd name="T10" fmla="*/ 18 w 52"/>
                <a:gd name="T11" fmla="*/ 30 h 30"/>
                <a:gd name="T12" fmla="*/ 24 w 52"/>
                <a:gd name="T13" fmla="*/ 30 h 30"/>
                <a:gd name="T14" fmla="*/ 28 w 52"/>
                <a:gd name="T15" fmla="*/ 28 h 30"/>
                <a:gd name="T16" fmla="*/ 30 w 52"/>
                <a:gd name="T17" fmla="*/ 28 h 30"/>
                <a:gd name="T18" fmla="*/ 34 w 52"/>
                <a:gd name="T19" fmla="*/ 24 h 30"/>
                <a:gd name="T20" fmla="*/ 38 w 52"/>
                <a:gd name="T21" fmla="*/ 22 h 30"/>
                <a:gd name="T22" fmla="*/ 40 w 52"/>
                <a:gd name="T23" fmla="*/ 19 h 30"/>
                <a:gd name="T24" fmla="*/ 44 w 52"/>
                <a:gd name="T25" fmla="*/ 17 h 30"/>
                <a:gd name="T26" fmla="*/ 46 w 52"/>
                <a:gd name="T27" fmla="*/ 13 h 30"/>
                <a:gd name="T28" fmla="*/ 48 w 52"/>
                <a:gd name="T29" fmla="*/ 11 h 30"/>
                <a:gd name="T30" fmla="*/ 50 w 52"/>
                <a:gd name="T31" fmla="*/ 8 h 30"/>
                <a:gd name="T32" fmla="*/ 52 w 52"/>
                <a:gd name="T33" fmla="*/ 6 h 30"/>
                <a:gd name="T34" fmla="*/ 52 w 52"/>
                <a:gd name="T35" fmla="*/ 6 h 30"/>
                <a:gd name="T36" fmla="*/ 52 w 52"/>
                <a:gd name="T37" fmla="*/ 4 h 30"/>
                <a:gd name="T38" fmla="*/ 52 w 52"/>
                <a:gd name="T39" fmla="*/ 4 h 30"/>
                <a:gd name="T40" fmla="*/ 52 w 52"/>
                <a:gd name="T41" fmla="*/ 4 h 30"/>
                <a:gd name="T42" fmla="*/ 52 w 52"/>
                <a:gd name="T43" fmla="*/ 4 h 30"/>
                <a:gd name="T44" fmla="*/ 52 w 52"/>
                <a:gd name="T45" fmla="*/ 4 h 30"/>
                <a:gd name="T46" fmla="*/ 52 w 52"/>
                <a:gd name="T47" fmla="*/ 4 h 30"/>
                <a:gd name="T48" fmla="*/ 52 w 52"/>
                <a:gd name="T49" fmla="*/ 4 h 30"/>
                <a:gd name="T50" fmla="*/ 48 w 52"/>
                <a:gd name="T51" fmla="*/ 2 h 30"/>
                <a:gd name="T52" fmla="*/ 42 w 52"/>
                <a:gd name="T53" fmla="*/ 0 h 30"/>
                <a:gd name="T54" fmla="*/ 38 w 52"/>
                <a:gd name="T55" fmla="*/ 0 h 30"/>
                <a:gd name="T56" fmla="*/ 32 w 52"/>
                <a:gd name="T57" fmla="*/ 2 h 30"/>
                <a:gd name="T58" fmla="*/ 28 w 52"/>
                <a:gd name="T59" fmla="*/ 2 h 30"/>
                <a:gd name="T60" fmla="*/ 24 w 52"/>
                <a:gd name="T61" fmla="*/ 4 h 30"/>
                <a:gd name="T62" fmla="*/ 18 w 52"/>
                <a:gd name="T63" fmla="*/ 6 h 30"/>
                <a:gd name="T64" fmla="*/ 16 w 52"/>
                <a:gd name="T65" fmla="*/ 9 h 30"/>
                <a:gd name="T66" fmla="*/ 12 w 52"/>
                <a:gd name="T67" fmla="*/ 11 h 30"/>
                <a:gd name="T68" fmla="*/ 10 w 52"/>
                <a:gd name="T69" fmla="*/ 11 h 30"/>
                <a:gd name="T70" fmla="*/ 8 w 52"/>
                <a:gd name="T71" fmla="*/ 13 h 30"/>
                <a:gd name="T72" fmla="*/ 6 w 52"/>
                <a:gd name="T73" fmla="*/ 15 h 30"/>
                <a:gd name="T74" fmla="*/ 4 w 52"/>
                <a:gd name="T75" fmla="*/ 17 h 30"/>
                <a:gd name="T76" fmla="*/ 4 w 52"/>
                <a:gd name="T77" fmla="*/ 19 h 30"/>
                <a:gd name="T78" fmla="*/ 2 w 52"/>
                <a:gd name="T79" fmla="*/ 21 h 30"/>
                <a:gd name="T80" fmla="*/ 0 w 52"/>
                <a:gd name="T81" fmla="*/ 22 h 30"/>
                <a:gd name="T82" fmla="*/ 0 w 52"/>
                <a:gd name="T83" fmla="*/ 24 h 30"/>
                <a:gd name="T84" fmla="*/ 0 w 52"/>
                <a:gd name="T85" fmla="*/ 24 h 30"/>
                <a:gd name="T86" fmla="*/ 0 w 52"/>
                <a:gd name="T87" fmla="*/ 24 h 30"/>
                <a:gd name="T88" fmla="*/ 0 w 52"/>
                <a:gd name="T89" fmla="*/ 24 h 30"/>
                <a:gd name="T90" fmla="*/ 2 w 52"/>
                <a:gd name="T91" fmla="*/ 24 h 30"/>
                <a:gd name="T92" fmla="*/ 2 w 52"/>
                <a:gd name="T93" fmla="*/ 24 h 30"/>
                <a:gd name="T94" fmla="*/ 2 w 52"/>
                <a:gd name="T95" fmla="*/ 26 h 30"/>
                <a:gd name="T96" fmla="*/ 2 w 52"/>
                <a:gd name="T97" fmla="*/ 26 h 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30"/>
                <a:gd name="T149" fmla="*/ 52 w 52"/>
                <a:gd name="T150" fmla="*/ 30 h 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30">
                  <a:moveTo>
                    <a:pt x="2" y="26"/>
                  </a:moveTo>
                  <a:lnTo>
                    <a:pt x="4" y="28"/>
                  </a:lnTo>
                  <a:lnTo>
                    <a:pt x="8" y="30"/>
                  </a:lnTo>
                  <a:lnTo>
                    <a:pt x="12" y="30"/>
                  </a:lnTo>
                  <a:lnTo>
                    <a:pt x="14" y="30"/>
                  </a:lnTo>
                  <a:lnTo>
                    <a:pt x="18" y="30"/>
                  </a:lnTo>
                  <a:lnTo>
                    <a:pt x="24" y="30"/>
                  </a:lnTo>
                  <a:lnTo>
                    <a:pt x="28" y="28"/>
                  </a:lnTo>
                  <a:lnTo>
                    <a:pt x="30" y="28"/>
                  </a:lnTo>
                  <a:lnTo>
                    <a:pt x="34" y="24"/>
                  </a:lnTo>
                  <a:lnTo>
                    <a:pt x="38" y="22"/>
                  </a:lnTo>
                  <a:lnTo>
                    <a:pt x="40" y="19"/>
                  </a:lnTo>
                  <a:lnTo>
                    <a:pt x="44" y="17"/>
                  </a:lnTo>
                  <a:lnTo>
                    <a:pt x="46" y="13"/>
                  </a:lnTo>
                  <a:lnTo>
                    <a:pt x="48" y="11"/>
                  </a:lnTo>
                  <a:lnTo>
                    <a:pt x="50" y="8"/>
                  </a:lnTo>
                  <a:lnTo>
                    <a:pt x="52" y="6"/>
                  </a:lnTo>
                  <a:lnTo>
                    <a:pt x="52" y="4"/>
                  </a:lnTo>
                  <a:lnTo>
                    <a:pt x="48" y="2"/>
                  </a:lnTo>
                  <a:lnTo>
                    <a:pt x="42" y="0"/>
                  </a:lnTo>
                  <a:lnTo>
                    <a:pt x="38" y="0"/>
                  </a:lnTo>
                  <a:lnTo>
                    <a:pt x="32" y="2"/>
                  </a:lnTo>
                  <a:lnTo>
                    <a:pt x="28" y="2"/>
                  </a:lnTo>
                  <a:lnTo>
                    <a:pt x="24" y="4"/>
                  </a:lnTo>
                  <a:lnTo>
                    <a:pt x="18" y="6"/>
                  </a:lnTo>
                  <a:lnTo>
                    <a:pt x="16" y="9"/>
                  </a:lnTo>
                  <a:lnTo>
                    <a:pt x="12" y="11"/>
                  </a:lnTo>
                  <a:lnTo>
                    <a:pt x="10" y="11"/>
                  </a:lnTo>
                  <a:lnTo>
                    <a:pt x="8" y="13"/>
                  </a:lnTo>
                  <a:lnTo>
                    <a:pt x="6" y="15"/>
                  </a:lnTo>
                  <a:lnTo>
                    <a:pt x="4" y="17"/>
                  </a:lnTo>
                  <a:lnTo>
                    <a:pt x="4" y="19"/>
                  </a:lnTo>
                  <a:lnTo>
                    <a:pt x="2" y="21"/>
                  </a:lnTo>
                  <a:lnTo>
                    <a:pt x="0" y="22"/>
                  </a:lnTo>
                  <a:lnTo>
                    <a:pt x="0" y="24"/>
                  </a:lnTo>
                  <a:lnTo>
                    <a:pt x="2" y="24"/>
                  </a:lnTo>
                  <a:lnTo>
                    <a:pt x="2" y="26"/>
                  </a:lnTo>
                  <a:close/>
                </a:path>
              </a:pathLst>
            </a:custGeom>
            <a:solidFill>
              <a:srgbClr val="FCEF00"/>
            </a:solidFill>
            <a:ln w="9525">
              <a:noFill/>
              <a:round/>
              <a:headEnd/>
              <a:tailEnd/>
            </a:ln>
          </p:spPr>
          <p:txBody>
            <a:bodyPr/>
            <a:lstStyle/>
            <a:p>
              <a:endParaRPr lang="en-US"/>
            </a:p>
          </p:txBody>
        </p:sp>
        <p:sp>
          <p:nvSpPr>
            <p:cNvPr id="37" name="Freeform 34"/>
            <p:cNvSpPr>
              <a:spLocks/>
            </p:cNvSpPr>
            <p:nvPr/>
          </p:nvSpPr>
          <p:spPr bwMode="auto">
            <a:xfrm>
              <a:off x="2802" y="1384"/>
              <a:ext cx="61" cy="31"/>
            </a:xfrm>
            <a:custGeom>
              <a:avLst/>
              <a:gdLst>
                <a:gd name="T0" fmla="*/ 0 w 61"/>
                <a:gd name="T1" fmla="*/ 22 h 31"/>
                <a:gd name="T2" fmla="*/ 4 w 61"/>
                <a:gd name="T3" fmla="*/ 24 h 31"/>
                <a:gd name="T4" fmla="*/ 6 w 61"/>
                <a:gd name="T5" fmla="*/ 26 h 31"/>
                <a:gd name="T6" fmla="*/ 8 w 61"/>
                <a:gd name="T7" fmla="*/ 27 h 31"/>
                <a:gd name="T8" fmla="*/ 12 w 61"/>
                <a:gd name="T9" fmla="*/ 29 h 31"/>
                <a:gd name="T10" fmla="*/ 14 w 61"/>
                <a:gd name="T11" fmla="*/ 29 h 31"/>
                <a:gd name="T12" fmla="*/ 18 w 61"/>
                <a:gd name="T13" fmla="*/ 31 h 31"/>
                <a:gd name="T14" fmla="*/ 20 w 61"/>
                <a:gd name="T15" fmla="*/ 31 h 31"/>
                <a:gd name="T16" fmla="*/ 24 w 61"/>
                <a:gd name="T17" fmla="*/ 31 h 31"/>
                <a:gd name="T18" fmla="*/ 30 w 61"/>
                <a:gd name="T19" fmla="*/ 29 h 31"/>
                <a:gd name="T20" fmla="*/ 34 w 61"/>
                <a:gd name="T21" fmla="*/ 27 h 31"/>
                <a:gd name="T22" fmla="*/ 39 w 61"/>
                <a:gd name="T23" fmla="*/ 26 h 31"/>
                <a:gd name="T24" fmla="*/ 43 w 61"/>
                <a:gd name="T25" fmla="*/ 24 h 31"/>
                <a:gd name="T26" fmla="*/ 49 w 61"/>
                <a:gd name="T27" fmla="*/ 20 h 31"/>
                <a:gd name="T28" fmla="*/ 53 w 61"/>
                <a:gd name="T29" fmla="*/ 18 h 31"/>
                <a:gd name="T30" fmla="*/ 57 w 61"/>
                <a:gd name="T31" fmla="*/ 14 h 31"/>
                <a:gd name="T32" fmla="*/ 61 w 61"/>
                <a:gd name="T33" fmla="*/ 11 h 31"/>
                <a:gd name="T34" fmla="*/ 59 w 61"/>
                <a:gd name="T35" fmla="*/ 9 h 31"/>
                <a:gd name="T36" fmla="*/ 57 w 61"/>
                <a:gd name="T37" fmla="*/ 7 h 31"/>
                <a:gd name="T38" fmla="*/ 55 w 61"/>
                <a:gd name="T39" fmla="*/ 5 h 31"/>
                <a:gd name="T40" fmla="*/ 51 w 61"/>
                <a:gd name="T41" fmla="*/ 3 h 31"/>
                <a:gd name="T42" fmla="*/ 49 w 61"/>
                <a:gd name="T43" fmla="*/ 1 h 31"/>
                <a:gd name="T44" fmla="*/ 47 w 61"/>
                <a:gd name="T45" fmla="*/ 1 h 31"/>
                <a:gd name="T46" fmla="*/ 43 w 61"/>
                <a:gd name="T47" fmla="*/ 1 h 31"/>
                <a:gd name="T48" fmla="*/ 41 w 61"/>
                <a:gd name="T49" fmla="*/ 0 h 31"/>
                <a:gd name="T50" fmla="*/ 37 w 61"/>
                <a:gd name="T51" fmla="*/ 1 h 31"/>
                <a:gd name="T52" fmla="*/ 34 w 61"/>
                <a:gd name="T53" fmla="*/ 1 h 31"/>
                <a:gd name="T54" fmla="*/ 30 w 61"/>
                <a:gd name="T55" fmla="*/ 1 h 31"/>
                <a:gd name="T56" fmla="*/ 26 w 61"/>
                <a:gd name="T57" fmla="*/ 3 h 31"/>
                <a:gd name="T58" fmla="*/ 22 w 61"/>
                <a:gd name="T59" fmla="*/ 3 h 31"/>
                <a:gd name="T60" fmla="*/ 18 w 61"/>
                <a:gd name="T61" fmla="*/ 5 h 31"/>
                <a:gd name="T62" fmla="*/ 14 w 61"/>
                <a:gd name="T63" fmla="*/ 7 h 31"/>
                <a:gd name="T64" fmla="*/ 10 w 61"/>
                <a:gd name="T65" fmla="*/ 7 h 31"/>
                <a:gd name="T66" fmla="*/ 8 w 61"/>
                <a:gd name="T67" fmla="*/ 9 h 31"/>
                <a:gd name="T68" fmla="*/ 8 w 61"/>
                <a:gd name="T69" fmla="*/ 11 h 31"/>
                <a:gd name="T70" fmla="*/ 6 w 61"/>
                <a:gd name="T71" fmla="*/ 13 h 31"/>
                <a:gd name="T72" fmla="*/ 6 w 61"/>
                <a:gd name="T73" fmla="*/ 14 h 31"/>
                <a:gd name="T74" fmla="*/ 4 w 61"/>
                <a:gd name="T75" fmla="*/ 16 h 31"/>
                <a:gd name="T76" fmla="*/ 4 w 61"/>
                <a:gd name="T77" fmla="*/ 18 h 31"/>
                <a:gd name="T78" fmla="*/ 2 w 61"/>
                <a:gd name="T79" fmla="*/ 20 h 31"/>
                <a:gd name="T80" fmla="*/ 0 w 61"/>
                <a:gd name="T81" fmla="*/ 22 h 31"/>
                <a:gd name="T82" fmla="*/ 0 w 61"/>
                <a:gd name="T83" fmla="*/ 22 h 31"/>
                <a:gd name="T84" fmla="*/ 0 w 61"/>
                <a:gd name="T85" fmla="*/ 22 h 31"/>
                <a:gd name="T86" fmla="*/ 0 w 61"/>
                <a:gd name="T87" fmla="*/ 22 h 31"/>
                <a:gd name="T88" fmla="*/ 0 w 61"/>
                <a:gd name="T89" fmla="*/ 22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1"/>
                <a:gd name="T136" fmla="*/ 0 h 31"/>
                <a:gd name="T137" fmla="*/ 61 w 61"/>
                <a:gd name="T138" fmla="*/ 31 h 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1" h="31">
                  <a:moveTo>
                    <a:pt x="0" y="22"/>
                  </a:moveTo>
                  <a:lnTo>
                    <a:pt x="4" y="24"/>
                  </a:lnTo>
                  <a:lnTo>
                    <a:pt x="6" y="26"/>
                  </a:lnTo>
                  <a:lnTo>
                    <a:pt x="8" y="27"/>
                  </a:lnTo>
                  <a:lnTo>
                    <a:pt x="12" y="29"/>
                  </a:lnTo>
                  <a:lnTo>
                    <a:pt x="14" y="29"/>
                  </a:lnTo>
                  <a:lnTo>
                    <a:pt x="18" y="31"/>
                  </a:lnTo>
                  <a:lnTo>
                    <a:pt x="20" y="31"/>
                  </a:lnTo>
                  <a:lnTo>
                    <a:pt x="24" y="31"/>
                  </a:lnTo>
                  <a:lnTo>
                    <a:pt x="30" y="29"/>
                  </a:lnTo>
                  <a:lnTo>
                    <a:pt x="34" y="27"/>
                  </a:lnTo>
                  <a:lnTo>
                    <a:pt x="39" y="26"/>
                  </a:lnTo>
                  <a:lnTo>
                    <a:pt x="43" y="24"/>
                  </a:lnTo>
                  <a:lnTo>
                    <a:pt x="49" y="20"/>
                  </a:lnTo>
                  <a:lnTo>
                    <a:pt x="53" y="18"/>
                  </a:lnTo>
                  <a:lnTo>
                    <a:pt x="57" y="14"/>
                  </a:lnTo>
                  <a:lnTo>
                    <a:pt x="61" y="11"/>
                  </a:lnTo>
                  <a:lnTo>
                    <a:pt x="59" y="9"/>
                  </a:lnTo>
                  <a:lnTo>
                    <a:pt x="57" y="7"/>
                  </a:lnTo>
                  <a:lnTo>
                    <a:pt x="55" y="5"/>
                  </a:lnTo>
                  <a:lnTo>
                    <a:pt x="51" y="3"/>
                  </a:lnTo>
                  <a:lnTo>
                    <a:pt x="49" y="1"/>
                  </a:lnTo>
                  <a:lnTo>
                    <a:pt x="47" y="1"/>
                  </a:lnTo>
                  <a:lnTo>
                    <a:pt x="43" y="1"/>
                  </a:lnTo>
                  <a:lnTo>
                    <a:pt x="41" y="0"/>
                  </a:lnTo>
                  <a:lnTo>
                    <a:pt x="37" y="1"/>
                  </a:lnTo>
                  <a:lnTo>
                    <a:pt x="34" y="1"/>
                  </a:lnTo>
                  <a:lnTo>
                    <a:pt x="30" y="1"/>
                  </a:lnTo>
                  <a:lnTo>
                    <a:pt x="26" y="3"/>
                  </a:lnTo>
                  <a:lnTo>
                    <a:pt x="22" y="3"/>
                  </a:lnTo>
                  <a:lnTo>
                    <a:pt x="18" y="5"/>
                  </a:lnTo>
                  <a:lnTo>
                    <a:pt x="14" y="7"/>
                  </a:lnTo>
                  <a:lnTo>
                    <a:pt x="10" y="7"/>
                  </a:lnTo>
                  <a:lnTo>
                    <a:pt x="8" y="9"/>
                  </a:lnTo>
                  <a:lnTo>
                    <a:pt x="8" y="11"/>
                  </a:lnTo>
                  <a:lnTo>
                    <a:pt x="6" y="13"/>
                  </a:lnTo>
                  <a:lnTo>
                    <a:pt x="6" y="14"/>
                  </a:lnTo>
                  <a:lnTo>
                    <a:pt x="4" y="16"/>
                  </a:lnTo>
                  <a:lnTo>
                    <a:pt x="4" y="18"/>
                  </a:lnTo>
                  <a:lnTo>
                    <a:pt x="2" y="20"/>
                  </a:lnTo>
                  <a:lnTo>
                    <a:pt x="0" y="22"/>
                  </a:lnTo>
                  <a:close/>
                </a:path>
              </a:pathLst>
            </a:custGeom>
            <a:solidFill>
              <a:srgbClr val="FCEF00"/>
            </a:solidFill>
            <a:ln w="9525">
              <a:noFill/>
              <a:round/>
              <a:headEnd/>
              <a:tailEnd/>
            </a:ln>
          </p:spPr>
          <p:txBody>
            <a:bodyPr/>
            <a:lstStyle/>
            <a:p>
              <a:endParaRPr lang="en-US"/>
            </a:p>
          </p:txBody>
        </p:sp>
        <p:sp>
          <p:nvSpPr>
            <p:cNvPr id="38" name="Freeform 35"/>
            <p:cNvSpPr>
              <a:spLocks/>
            </p:cNvSpPr>
            <p:nvPr/>
          </p:nvSpPr>
          <p:spPr bwMode="auto">
            <a:xfrm>
              <a:off x="2861" y="1398"/>
              <a:ext cx="50" cy="26"/>
            </a:xfrm>
            <a:custGeom>
              <a:avLst/>
              <a:gdLst>
                <a:gd name="T0" fmla="*/ 0 w 50"/>
                <a:gd name="T1" fmla="*/ 13 h 26"/>
                <a:gd name="T2" fmla="*/ 0 w 50"/>
                <a:gd name="T3" fmla="*/ 15 h 26"/>
                <a:gd name="T4" fmla="*/ 2 w 50"/>
                <a:gd name="T5" fmla="*/ 19 h 26"/>
                <a:gd name="T6" fmla="*/ 4 w 50"/>
                <a:gd name="T7" fmla="*/ 21 h 26"/>
                <a:gd name="T8" fmla="*/ 8 w 50"/>
                <a:gd name="T9" fmla="*/ 23 h 26"/>
                <a:gd name="T10" fmla="*/ 10 w 50"/>
                <a:gd name="T11" fmla="*/ 23 h 26"/>
                <a:gd name="T12" fmla="*/ 12 w 50"/>
                <a:gd name="T13" fmla="*/ 25 h 26"/>
                <a:gd name="T14" fmla="*/ 16 w 50"/>
                <a:gd name="T15" fmla="*/ 26 h 26"/>
                <a:gd name="T16" fmla="*/ 18 w 50"/>
                <a:gd name="T17" fmla="*/ 26 h 26"/>
                <a:gd name="T18" fmla="*/ 22 w 50"/>
                <a:gd name="T19" fmla="*/ 26 h 26"/>
                <a:gd name="T20" fmla="*/ 26 w 50"/>
                <a:gd name="T21" fmla="*/ 26 h 26"/>
                <a:gd name="T22" fmla="*/ 30 w 50"/>
                <a:gd name="T23" fmla="*/ 26 h 26"/>
                <a:gd name="T24" fmla="*/ 34 w 50"/>
                <a:gd name="T25" fmla="*/ 25 h 26"/>
                <a:gd name="T26" fmla="*/ 38 w 50"/>
                <a:gd name="T27" fmla="*/ 23 h 26"/>
                <a:gd name="T28" fmla="*/ 42 w 50"/>
                <a:gd name="T29" fmla="*/ 23 h 26"/>
                <a:gd name="T30" fmla="*/ 44 w 50"/>
                <a:gd name="T31" fmla="*/ 19 h 26"/>
                <a:gd name="T32" fmla="*/ 48 w 50"/>
                <a:gd name="T33" fmla="*/ 17 h 26"/>
                <a:gd name="T34" fmla="*/ 48 w 50"/>
                <a:gd name="T35" fmla="*/ 17 h 26"/>
                <a:gd name="T36" fmla="*/ 50 w 50"/>
                <a:gd name="T37" fmla="*/ 15 h 26"/>
                <a:gd name="T38" fmla="*/ 50 w 50"/>
                <a:gd name="T39" fmla="*/ 15 h 26"/>
                <a:gd name="T40" fmla="*/ 50 w 50"/>
                <a:gd name="T41" fmla="*/ 13 h 26"/>
                <a:gd name="T42" fmla="*/ 50 w 50"/>
                <a:gd name="T43" fmla="*/ 13 h 26"/>
                <a:gd name="T44" fmla="*/ 50 w 50"/>
                <a:gd name="T45" fmla="*/ 13 h 26"/>
                <a:gd name="T46" fmla="*/ 50 w 50"/>
                <a:gd name="T47" fmla="*/ 12 h 26"/>
                <a:gd name="T48" fmla="*/ 50 w 50"/>
                <a:gd name="T49" fmla="*/ 12 h 26"/>
                <a:gd name="T50" fmla="*/ 50 w 50"/>
                <a:gd name="T51" fmla="*/ 10 h 26"/>
                <a:gd name="T52" fmla="*/ 48 w 50"/>
                <a:gd name="T53" fmla="*/ 8 h 26"/>
                <a:gd name="T54" fmla="*/ 46 w 50"/>
                <a:gd name="T55" fmla="*/ 6 h 26"/>
                <a:gd name="T56" fmla="*/ 44 w 50"/>
                <a:gd name="T57" fmla="*/ 4 h 26"/>
                <a:gd name="T58" fmla="*/ 42 w 50"/>
                <a:gd name="T59" fmla="*/ 2 h 26"/>
                <a:gd name="T60" fmla="*/ 40 w 50"/>
                <a:gd name="T61" fmla="*/ 2 h 26"/>
                <a:gd name="T62" fmla="*/ 38 w 50"/>
                <a:gd name="T63" fmla="*/ 0 h 26"/>
                <a:gd name="T64" fmla="*/ 36 w 50"/>
                <a:gd name="T65" fmla="*/ 0 h 26"/>
                <a:gd name="T66" fmla="*/ 32 w 50"/>
                <a:gd name="T67" fmla="*/ 0 h 26"/>
                <a:gd name="T68" fmla="*/ 26 w 50"/>
                <a:gd name="T69" fmla="*/ 0 h 26"/>
                <a:gd name="T70" fmla="*/ 22 w 50"/>
                <a:gd name="T71" fmla="*/ 0 h 26"/>
                <a:gd name="T72" fmla="*/ 16 w 50"/>
                <a:gd name="T73" fmla="*/ 2 h 26"/>
                <a:gd name="T74" fmla="*/ 12 w 50"/>
                <a:gd name="T75" fmla="*/ 4 h 26"/>
                <a:gd name="T76" fmla="*/ 8 w 50"/>
                <a:gd name="T77" fmla="*/ 6 h 26"/>
                <a:gd name="T78" fmla="*/ 4 w 50"/>
                <a:gd name="T79" fmla="*/ 10 h 26"/>
                <a:gd name="T80" fmla="*/ 0 w 50"/>
                <a:gd name="T81" fmla="*/ 12 h 26"/>
                <a:gd name="T82" fmla="*/ 0 w 50"/>
                <a:gd name="T83" fmla="*/ 12 h 26"/>
                <a:gd name="T84" fmla="*/ 0 w 50"/>
                <a:gd name="T85" fmla="*/ 12 h 26"/>
                <a:gd name="T86" fmla="*/ 0 w 50"/>
                <a:gd name="T87" fmla="*/ 13 h 26"/>
                <a:gd name="T88" fmla="*/ 0 w 50"/>
                <a:gd name="T89" fmla="*/ 13 h 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
                <a:gd name="T136" fmla="*/ 0 h 26"/>
                <a:gd name="T137" fmla="*/ 50 w 50"/>
                <a:gd name="T138" fmla="*/ 26 h 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 h="26">
                  <a:moveTo>
                    <a:pt x="0" y="13"/>
                  </a:moveTo>
                  <a:lnTo>
                    <a:pt x="0" y="15"/>
                  </a:lnTo>
                  <a:lnTo>
                    <a:pt x="2" y="19"/>
                  </a:lnTo>
                  <a:lnTo>
                    <a:pt x="4" y="21"/>
                  </a:lnTo>
                  <a:lnTo>
                    <a:pt x="8" y="23"/>
                  </a:lnTo>
                  <a:lnTo>
                    <a:pt x="10" y="23"/>
                  </a:lnTo>
                  <a:lnTo>
                    <a:pt x="12" y="25"/>
                  </a:lnTo>
                  <a:lnTo>
                    <a:pt x="16" y="26"/>
                  </a:lnTo>
                  <a:lnTo>
                    <a:pt x="18" y="26"/>
                  </a:lnTo>
                  <a:lnTo>
                    <a:pt x="22" y="26"/>
                  </a:lnTo>
                  <a:lnTo>
                    <a:pt x="26" y="26"/>
                  </a:lnTo>
                  <a:lnTo>
                    <a:pt x="30" y="26"/>
                  </a:lnTo>
                  <a:lnTo>
                    <a:pt x="34" y="25"/>
                  </a:lnTo>
                  <a:lnTo>
                    <a:pt x="38" y="23"/>
                  </a:lnTo>
                  <a:lnTo>
                    <a:pt x="42" y="23"/>
                  </a:lnTo>
                  <a:lnTo>
                    <a:pt x="44" y="19"/>
                  </a:lnTo>
                  <a:lnTo>
                    <a:pt x="48" y="17"/>
                  </a:lnTo>
                  <a:lnTo>
                    <a:pt x="50" y="15"/>
                  </a:lnTo>
                  <a:lnTo>
                    <a:pt x="50" y="13"/>
                  </a:lnTo>
                  <a:lnTo>
                    <a:pt x="50" y="12"/>
                  </a:lnTo>
                  <a:lnTo>
                    <a:pt x="50" y="10"/>
                  </a:lnTo>
                  <a:lnTo>
                    <a:pt x="48" y="8"/>
                  </a:lnTo>
                  <a:lnTo>
                    <a:pt x="46" y="6"/>
                  </a:lnTo>
                  <a:lnTo>
                    <a:pt x="44" y="4"/>
                  </a:lnTo>
                  <a:lnTo>
                    <a:pt x="42" y="2"/>
                  </a:lnTo>
                  <a:lnTo>
                    <a:pt x="40" y="2"/>
                  </a:lnTo>
                  <a:lnTo>
                    <a:pt x="38" y="0"/>
                  </a:lnTo>
                  <a:lnTo>
                    <a:pt x="36" y="0"/>
                  </a:lnTo>
                  <a:lnTo>
                    <a:pt x="32" y="0"/>
                  </a:lnTo>
                  <a:lnTo>
                    <a:pt x="26" y="0"/>
                  </a:lnTo>
                  <a:lnTo>
                    <a:pt x="22" y="0"/>
                  </a:lnTo>
                  <a:lnTo>
                    <a:pt x="16" y="2"/>
                  </a:lnTo>
                  <a:lnTo>
                    <a:pt x="12" y="4"/>
                  </a:lnTo>
                  <a:lnTo>
                    <a:pt x="8" y="6"/>
                  </a:lnTo>
                  <a:lnTo>
                    <a:pt x="4" y="10"/>
                  </a:lnTo>
                  <a:lnTo>
                    <a:pt x="0" y="12"/>
                  </a:lnTo>
                  <a:lnTo>
                    <a:pt x="0" y="13"/>
                  </a:lnTo>
                  <a:close/>
                </a:path>
              </a:pathLst>
            </a:custGeom>
            <a:solidFill>
              <a:srgbClr val="FCEF00"/>
            </a:solidFill>
            <a:ln w="9525">
              <a:noFill/>
              <a:round/>
              <a:headEnd/>
              <a:tailEnd/>
            </a:ln>
          </p:spPr>
          <p:txBody>
            <a:bodyPr/>
            <a:lstStyle/>
            <a:p>
              <a:endParaRPr lang="en-US"/>
            </a:p>
          </p:txBody>
        </p:sp>
        <p:sp>
          <p:nvSpPr>
            <p:cNvPr id="39" name="Freeform 36"/>
            <p:cNvSpPr>
              <a:spLocks/>
            </p:cNvSpPr>
            <p:nvPr/>
          </p:nvSpPr>
          <p:spPr bwMode="auto">
            <a:xfrm>
              <a:off x="2913" y="1385"/>
              <a:ext cx="41" cy="43"/>
            </a:xfrm>
            <a:custGeom>
              <a:avLst/>
              <a:gdLst>
                <a:gd name="T0" fmla="*/ 0 w 41"/>
                <a:gd name="T1" fmla="*/ 41 h 43"/>
                <a:gd name="T2" fmla="*/ 4 w 41"/>
                <a:gd name="T3" fmla="*/ 43 h 43"/>
                <a:gd name="T4" fmla="*/ 8 w 41"/>
                <a:gd name="T5" fmla="*/ 43 h 43"/>
                <a:gd name="T6" fmla="*/ 12 w 41"/>
                <a:gd name="T7" fmla="*/ 43 h 43"/>
                <a:gd name="T8" fmla="*/ 18 w 41"/>
                <a:gd name="T9" fmla="*/ 41 h 43"/>
                <a:gd name="T10" fmla="*/ 21 w 41"/>
                <a:gd name="T11" fmla="*/ 41 h 43"/>
                <a:gd name="T12" fmla="*/ 25 w 41"/>
                <a:gd name="T13" fmla="*/ 39 h 43"/>
                <a:gd name="T14" fmla="*/ 29 w 41"/>
                <a:gd name="T15" fmla="*/ 38 h 43"/>
                <a:gd name="T16" fmla="*/ 33 w 41"/>
                <a:gd name="T17" fmla="*/ 36 h 43"/>
                <a:gd name="T18" fmla="*/ 35 w 41"/>
                <a:gd name="T19" fmla="*/ 32 h 43"/>
                <a:gd name="T20" fmla="*/ 37 w 41"/>
                <a:gd name="T21" fmla="*/ 28 h 43"/>
                <a:gd name="T22" fmla="*/ 39 w 41"/>
                <a:gd name="T23" fmla="*/ 25 h 43"/>
                <a:gd name="T24" fmla="*/ 39 w 41"/>
                <a:gd name="T25" fmla="*/ 21 h 43"/>
                <a:gd name="T26" fmla="*/ 41 w 41"/>
                <a:gd name="T27" fmla="*/ 17 h 43"/>
                <a:gd name="T28" fmla="*/ 41 w 41"/>
                <a:gd name="T29" fmla="*/ 13 h 43"/>
                <a:gd name="T30" fmla="*/ 41 w 41"/>
                <a:gd name="T31" fmla="*/ 8 h 43"/>
                <a:gd name="T32" fmla="*/ 41 w 41"/>
                <a:gd name="T33" fmla="*/ 4 h 43"/>
                <a:gd name="T34" fmla="*/ 41 w 41"/>
                <a:gd name="T35" fmla="*/ 4 h 43"/>
                <a:gd name="T36" fmla="*/ 39 w 41"/>
                <a:gd name="T37" fmla="*/ 4 h 43"/>
                <a:gd name="T38" fmla="*/ 39 w 41"/>
                <a:gd name="T39" fmla="*/ 2 h 43"/>
                <a:gd name="T40" fmla="*/ 39 w 41"/>
                <a:gd name="T41" fmla="*/ 2 h 43"/>
                <a:gd name="T42" fmla="*/ 39 w 41"/>
                <a:gd name="T43" fmla="*/ 2 h 43"/>
                <a:gd name="T44" fmla="*/ 39 w 41"/>
                <a:gd name="T45" fmla="*/ 2 h 43"/>
                <a:gd name="T46" fmla="*/ 39 w 41"/>
                <a:gd name="T47" fmla="*/ 2 h 43"/>
                <a:gd name="T48" fmla="*/ 37 w 41"/>
                <a:gd name="T49" fmla="*/ 0 h 43"/>
                <a:gd name="T50" fmla="*/ 35 w 41"/>
                <a:gd name="T51" fmla="*/ 0 h 43"/>
                <a:gd name="T52" fmla="*/ 31 w 41"/>
                <a:gd name="T53" fmla="*/ 0 h 43"/>
                <a:gd name="T54" fmla="*/ 29 w 41"/>
                <a:gd name="T55" fmla="*/ 2 h 43"/>
                <a:gd name="T56" fmla="*/ 27 w 41"/>
                <a:gd name="T57" fmla="*/ 4 h 43"/>
                <a:gd name="T58" fmla="*/ 23 w 41"/>
                <a:gd name="T59" fmla="*/ 6 h 43"/>
                <a:gd name="T60" fmla="*/ 21 w 41"/>
                <a:gd name="T61" fmla="*/ 8 h 43"/>
                <a:gd name="T62" fmla="*/ 20 w 41"/>
                <a:gd name="T63" fmla="*/ 10 h 43"/>
                <a:gd name="T64" fmla="*/ 18 w 41"/>
                <a:gd name="T65" fmla="*/ 12 h 43"/>
                <a:gd name="T66" fmla="*/ 14 w 41"/>
                <a:gd name="T67" fmla="*/ 15 h 43"/>
                <a:gd name="T68" fmla="*/ 12 w 41"/>
                <a:gd name="T69" fmla="*/ 19 h 43"/>
                <a:gd name="T70" fmla="*/ 10 w 41"/>
                <a:gd name="T71" fmla="*/ 23 h 43"/>
                <a:gd name="T72" fmla="*/ 8 w 41"/>
                <a:gd name="T73" fmla="*/ 26 h 43"/>
                <a:gd name="T74" fmla="*/ 6 w 41"/>
                <a:gd name="T75" fmla="*/ 30 h 43"/>
                <a:gd name="T76" fmla="*/ 4 w 41"/>
                <a:gd name="T77" fmla="*/ 34 h 43"/>
                <a:gd name="T78" fmla="*/ 2 w 41"/>
                <a:gd name="T79" fmla="*/ 38 h 43"/>
                <a:gd name="T80" fmla="*/ 0 w 41"/>
                <a:gd name="T81" fmla="*/ 39 h 43"/>
                <a:gd name="T82" fmla="*/ 0 w 41"/>
                <a:gd name="T83" fmla="*/ 39 h 43"/>
                <a:gd name="T84" fmla="*/ 0 w 41"/>
                <a:gd name="T85" fmla="*/ 41 h 43"/>
                <a:gd name="T86" fmla="*/ 0 w 41"/>
                <a:gd name="T87" fmla="*/ 41 h 43"/>
                <a:gd name="T88" fmla="*/ 0 w 41"/>
                <a:gd name="T89" fmla="*/ 41 h 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
                <a:gd name="T136" fmla="*/ 0 h 43"/>
                <a:gd name="T137" fmla="*/ 41 w 41"/>
                <a:gd name="T138" fmla="*/ 43 h 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 h="43">
                  <a:moveTo>
                    <a:pt x="0" y="41"/>
                  </a:moveTo>
                  <a:lnTo>
                    <a:pt x="4" y="43"/>
                  </a:lnTo>
                  <a:lnTo>
                    <a:pt x="8" y="43"/>
                  </a:lnTo>
                  <a:lnTo>
                    <a:pt x="12" y="43"/>
                  </a:lnTo>
                  <a:lnTo>
                    <a:pt x="18" y="41"/>
                  </a:lnTo>
                  <a:lnTo>
                    <a:pt x="21" y="41"/>
                  </a:lnTo>
                  <a:lnTo>
                    <a:pt x="25" y="39"/>
                  </a:lnTo>
                  <a:lnTo>
                    <a:pt x="29" y="38"/>
                  </a:lnTo>
                  <a:lnTo>
                    <a:pt x="33" y="36"/>
                  </a:lnTo>
                  <a:lnTo>
                    <a:pt x="35" y="32"/>
                  </a:lnTo>
                  <a:lnTo>
                    <a:pt x="37" y="28"/>
                  </a:lnTo>
                  <a:lnTo>
                    <a:pt x="39" y="25"/>
                  </a:lnTo>
                  <a:lnTo>
                    <a:pt x="39" y="21"/>
                  </a:lnTo>
                  <a:lnTo>
                    <a:pt x="41" y="17"/>
                  </a:lnTo>
                  <a:lnTo>
                    <a:pt x="41" y="13"/>
                  </a:lnTo>
                  <a:lnTo>
                    <a:pt x="41" y="8"/>
                  </a:lnTo>
                  <a:lnTo>
                    <a:pt x="41" y="4"/>
                  </a:lnTo>
                  <a:lnTo>
                    <a:pt x="39" y="4"/>
                  </a:lnTo>
                  <a:lnTo>
                    <a:pt x="39" y="2"/>
                  </a:lnTo>
                  <a:lnTo>
                    <a:pt x="37" y="0"/>
                  </a:lnTo>
                  <a:lnTo>
                    <a:pt x="35" y="0"/>
                  </a:lnTo>
                  <a:lnTo>
                    <a:pt x="31" y="0"/>
                  </a:lnTo>
                  <a:lnTo>
                    <a:pt x="29" y="2"/>
                  </a:lnTo>
                  <a:lnTo>
                    <a:pt x="27" y="4"/>
                  </a:lnTo>
                  <a:lnTo>
                    <a:pt x="23" y="6"/>
                  </a:lnTo>
                  <a:lnTo>
                    <a:pt x="21" y="8"/>
                  </a:lnTo>
                  <a:lnTo>
                    <a:pt x="20" y="10"/>
                  </a:lnTo>
                  <a:lnTo>
                    <a:pt x="18" y="12"/>
                  </a:lnTo>
                  <a:lnTo>
                    <a:pt x="14" y="15"/>
                  </a:lnTo>
                  <a:lnTo>
                    <a:pt x="12" y="19"/>
                  </a:lnTo>
                  <a:lnTo>
                    <a:pt x="10" y="23"/>
                  </a:lnTo>
                  <a:lnTo>
                    <a:pt x="8" y="26"/>
                  </a:lnTo>
                  <a:lnTo>
                    <a:pt x="6" y="30"/>
                  </a:lnTo>
                  <a:lnTo>
                    <a:pt x="4" y="34"/>
                  </a:lnTo>
                  <a:lnTo>
                    <a:pt x="2" y="38"/>
                  </a:lnTo>
                  <a:lnTo>
                    <a:pt x="0" y="39"/>
                  </a:lnTo>
                  <a:lnTo>
                    <a:pt x="0" y="41"/>
                  </a:lnTo>
                  <a:close/>
                </a:path>
              </a:pathLst>
            </a:custGeom>
            <a:solidFill>
              <a:srgbClr val="FCEF00"/>
            </a:solidFill>
            <a:ln w="9525">
              <a:noFill/>
              <a:round/>
              <a:headEnd/>
              <a:tailEnd/>
            </a:ln>
          </p:spPr>
          <p:txBody>
            <a:bodyPr/>
            <a:lstStyle/>
            <a:p>
              <a:endParaRPr lang="en-US"/>
            </a:p>
          </p:txBody>
        </p:sp>
        <p:sp>
          <p:nvSpPr>
            <p:cNvPr id="40" name="Freeform 37"/>
            <p:cNvSpPr>
              <a:spLocks/>
            </p:cNvSpPr>
            <p:nvPr/>
          </p:nvSpPr>
          <p:spPr bwMode="auto">
            <a:xfrm>
              <a:off x="2964" y="1350"/>
              <a:ext cx="28" cy="54"/>
            </a:xfrm>
            <a:custGeom>
              <a:avLst/>
              <a:gdLst>
                <a:gd name="T0" fmla="*/ 0 w 28"/>
                <a:gd name="T1" fmla="*/ 52 h 54"/>
                <a:gd name="T2" fmla="*/ 0 w 28"/>
                <a:gd name="T3" fmla="*/ 52 h 54"/>
                <a:gd name="T4" fmla="*/ 0 w 28"/>
                <a:gd name="T5" fmla="*/ 54 h 54"/>
                <a:gd name="T6" fmla="*/ 2 w 28"/>
                <a:gd name="T7" fmla="*/ 54 h 54"/>
                <a:gd name="T8" fmla="*/ 2 w 28"/>
                <a:gd name="T9" fmla="*/ 54 h 54"/>
                <a:gd name="T10" fmla="*/ 4 w 28"/>
                <a:gd name="T11" fmla="*/ 54 h 54"/>
                <a:gd name="T12" fmla="*/ 6 w 28"/>
                <a:gd name="T13" fmla="*/ 54 h 54"/>
                <a:gd name="T14" fmla="*/ 8 w 28"/>
                <a:gd name="T15" fmla="*/ 52 h 54"/>
                <a:gd name="T16" fmla="*/ 12 w 28"/>
                <a:gd name="T17" fmla="*/ 50 h 54"/>
                <a:gd name="T18" fmla="*/ 14 w 28"/>
                <a:gd name="T19" fmla="*/ 50 h 54"/>
                <a:gd name="T20" fmla="*/ 16 w 28"/>
                <a:gd name="T21" fmla="*/ 48 h 54"/>
                <a:gd name="T22" fmla="*/ 18 w 28"/>
                <a:gd name="T23" fmla="*/ 47 h 54"/>
                <a:gd name="T24" fmla="*/ 20 w 28"/>
                <a:gd name="T25" fmla="*/ 45 h 54"/>
                <a:gd name="T26" fmla="*/ 24 w 28"/>
                <a:gd name="T27" fmla="*/ 39 h 54"/>
                <a:gd name="T28" fmla="*/ 26 w 28"/>
                <a:gd name="T29" fmla="*/ 34 h 54"/>
                <a:gd name="T30" fmla="*/ 28 w 28"/>
                <a:gd name="T31" fmla="*/ 28 h 54"/>
                <a:gd name="T32" fmla="*/ 28 w 28"/>
                <a:gd name="T33" fmla="*/ 23 h 54"/>
                <a:gd name="T34" fmla="*/ 28 w 28"/>
                <a:gd name="T35" fmla="*/ 17 h 54"/>
                <a:gd name="T36" fmla="*/ 28 w 28"/>
                <a:gd name="T37" fmla="*/ 11 h 54"/>
                <a:gd name="T38" fmla="*/ 28 w 28"/>
                <a:gd name="T39" fmla="*/ 6 h 54"/>
                <a:gd name="T40" fmla="*/ 28 w 28"/>
                <a:gd name="T41" fmla="*/ 0 h 54"/>
                <a:gd name="T42" fmla="*/ 24 w 28"/>
                <a:gd name="T43" fmla="*/ 2 h 54"/>
                <a:gd name="T44" fmla="*/ 20 w 28"/>
                <a:gd name="T45" fmla="*/ 4 h 54"/>
                <a:gd name="T46" fmla="*/ 16 w 28"/>
                <a:gd name="T47" fmla="*/ 6 h 54"/>
                <a:gd name="T48" fmla="*/ 12 w 28"/>
                <a:gd name="T49" fmla="*/ 8 h 54"/>
                <a:gd name="T50" fmla="*/ 10 w 28"/>
                <a:gd name="T51" fmla="*/ 11 h 54"/>
                <a:gd name="T52" fmla="*/ 6 w 28"/>
                <a:gd name="T53" fmla="*/ 13 h 54"/>
                <a:gd name="T54" fmla="*/ 4 w 28"/>
                <a:gd name="T55" fmla="*/ 17 h 54"/>
                <a:gd name="T56" fmla="*/ 2 w 28"/>
                <a:gd name="T57" fmla="*/ 21 h 54"/>
                <a:gd name="T58" fmla="*/ 0 w 28"/>
                <a:gd name="T59" fmla="*/ 24 h 54"/>
                <a:gd name="T60" fmla="*/ 0 w 28"/>
                <a:gd name="T61" fmla="*/ 28 h 54"/>
                <a:gd name="T62" fmla="*/ 0 w 28"/>
                <a:gd name="T63" fmla="*/ 32 h 54"/>
                <a:gd name="T64" fmla="*/ 0 w 28"/>
                <a:gd name="T65" fmla="*/ 35 h 54"/>
                <a:gd name="T66" fmla="*/ 0 w 28"/>
                <a:gd name="T67" fmla="*/ 39 h 54"/>
                <a:gd name="T68" fmla="*/ 0 w 28"/>
                <a:gd name="T69" fmla="*/ 45 h 54"/>
                <a:gd name="T70" fmla="*/ 0 w 28"/>
                <a:gd name="T71" fmla="*/ 48 h 54"/>
                <a:gd name="T72" fmla="*/ 0 w 28"/>
                <a:gd name="T73" fmla="*/ 52 h 54"/>
                <a:gd name="T74" fmla="*/ 0 w 28"/>
                <a:gd name="T75" fmla="*/ 52 h 54"/>
                <a:gd name="T76" fmla="*/ 0 w 28"/>
                <a:gd name="T77" fmla="*/ 52 h 54"/>
                <a:gd name="T78" fmla="*/ 0 w 28"/>
                <a:gd name="T79" fmla="*/ 52 h 54"/>
                <a:gd name="T80" fmla="*/ 0 w 28"/>
                <a:gd name="T81" fmla="*/ 52 h 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
                <a:gd name="T124" fmla="*/ 0 h 54"/>
                <a:gd name="T125" fmla="*/ 28 w 28"/>
                <a:gd name="T126" fmla="*/ 54 h 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 h="54">
                  <a:moveTo>
                    <a:pt x="0" y="52"/>
                  </a:moveTo>
                  <a:lnTo>
                    <a:pt x="0" y="52"/>
                  </a:lnTo>
                  <a:lnTo>
                    <a:pt x="0" y="54"/>
                  </a:lnTo>
                  <a:lnTo>
                    <a:pt x="2" y="54"/>
                  </a:lnTo>
                  <a:lnTo>
                    <a:pt x="4" y="54"/>
                  </a:lnTo>
                  <a:lnTo>
                    <a:pt x="6" y="54"/>
                  </a:lnTo>
                  <a:lnTo>
                    <a:pt x="8" y="52"/>
                  </a:lnTo>
                  <a:lnTo>
                    <a:pt x="12" y="50"/>
                  </a:lnTo>
                  <a:lnTo>
                    <a:pt x="14" y="50"/>
                  </a:lnTo>
                  <a:lnTo>
                    <a:pt x="16" y="48"/>
                  </a:lnTo>
                  <a:lnTo>
                    <a:pt x="18" y="47"/>
                  </a:lnTo>
                  <a:lnTo>
                    <a:pt x="20" y="45"/>
                  </a:lnTo>
                  <a:lnTo>
                    <a:pt x="24" y="39"/>
                  </a:lnTo>
                  <a:lnTo>
                    <a:pt x="26" y="34"/>
                  </a:lnTo>
                  <a:lnTo>
                    <a:pt x="28" y="28"/>
                  </a:lnTo>
                  <a:lnTo>
                    <a:pt x="28" y="23"/>
                  </a:lnTo>
                  <a:lnTo>
                    <a:pt x="28" y="17"/>
                  </a:lnTo>
                  <a:lnTo>
                    <a:pt x="28" y="11"/>
                  </a:lnTo>
                  <a:lnTo>
                    <a:pt x="28" y="6"/>
                  </a:lnTo>
                  <a:lnTo>
                    <a:pt x="28" y="0"/>
                  </a:lnTo>
                  <a:lnTo>
                    <a:pt x="24" y="2"/>
                  </a:lnTo>
                  <a:lnTo>
                    <a:pt x="20" y="4"/>
                  </a:lnTo>
                  <a:lnTo>
                    <a:pt x="16" y="6"/>
                  </a:lnTo>
                  <a:lnTo>
                    <a:pt x="12" y="8"/>
                  </a:lnTo>
                  <a:lnTo>
                    <a:pt x="10" y="11"/>
                  </a:lnTo>
                  <a:lnTo>
                    <a:pt x="6" y="13"/>
                  </a:lnTo>
                  <a:lnTo>
                    <a:pt x="4" y="17"/>
                  </a:lnTo>
                  <a:lnTo>
                    <a:pt x="2" y="21"/>
                  </a:lnTo>
                  <a:lnTo>
                    <a:pt x="0" y="24"/>
                  </a:lnTo>
                  <a:lnTo>
                    <a:pt x="0" y="28"/>
                  </a:lnTo>
                  <a:lnTo>
                    <a:pt x="0" y="32"/>
                  </a:lnTo>
                  <a:lnTo>
                    <a:pt x="0" y="35"/>
                  </a:lnTo>
                  <a:lnTo>
                    <a:pt x="0" y="39"/>
                  </a:lnTo>
                  <a:lnTo>
                    <a:pt x="0" y="45"/>
                  </a:lnTo>
                  <a:lnTo>
                    <a:pt x="0" y="48"/>
                  </a:lnTo>
                  <a:lnTo>
                    <a:pt x="0" y="52"/>
                  </a:lnTo>
                  <a:close/>
                </a:path>
              </a:pathLst>
            </a:custGeom>
            <a:solidFill>
              <a:srgbClr val="FCEF00"/>
            </a:solidFill>
            <a:ln w="9525">
              <a:noFill/>
              <a:round/>
              <a:headEnd/>
              <a:tailEnd/>
            </a:ln>
          </p:spPr>
          <p:txBody>
            <a:bodyPr/>
            <a:lstStyle/>
            <a:p>
              <a:endParaRPr lang="en-US"/>
            </a:p>
          </p:txBody>
        </p:sp>
        <p:sp>
          <p:nvSpPr>
            <p:cNvPr id="41" name="Freeform 38"/>
            <p:cNvSpPr>
              <a:spLocks/>
            </p:cNvSpPr>
            <p:nvPr/>
          </p:nvSpPr>
          <p:spPr bwMode="auto">
            <a:xfrm>
              <a:off x="3006" y="1326"/>
              <a:ext cx="20" cy="45"/>
            </a:xfrm>
            <a:custGeom>
              <a:avLst/>
              <a:gdLst>
                <a:gd name="T0" fmla="*/ 0 w 20"/>
                <a:gd name="T1" fmla="*/ 43 h 45"/>
                <a:gd name="T2" fmla="*/ 0 w 20"/>
                <a:gd name="T3" fmla="*/ 43 h 45"/>
                <a:gd name="T4" fmla="*/ 0 w 20"/>
                <a:gd name="T5" fmla="*/ 43 h 45"/>
                <a:gd name="T6" fmla="*/ 0 w 20"/>
                <a:gd name="T7" fmla="*/ 45 h 45"/>
                <a:gd name="T8" fmla="*/ 0 w 20"/>
                <a:gd name="T9" fmla="*/ 45 h 45"/>
                <a:gd name="T10" fmla="*/ 4 w 20"/>
                <a:gd name="T11" fmla="*/ 43 h 45"/>
                <a:gd name="T12" fmla="*/ 8 w 20"/>
                <a:gd name="T13" fmla="*/ 41 h 45"/>
                <a:gd name="T14" fmla="*/ 10 w 20"/>
                <a:gd name="T15" fmla="*/ 39 h 45"/>
                <a:gd name="T16" fmla="*/ 14 w 20"/>
                <a:gd name="T17" fmla="*/ 35 h 45"/>
                <a:gd name="T18" fmla="*/ 16 w 20"/>
                <a:gd name="T19" fmla="*/ 34 h 45"/>
                <a:gd name="T20" fmla="*/ 18 w 20"/>
                <a:gd name="T21" fmla="*/ 30 h 45"/>
                <a:gd name="T22" fmla="*/ 18 w 20"/>
                <a:gd name="T23" fmla="*/ 26 h 45"/>
                <a:gd name="T24" fmla="*/ 20 w 20"/>
                <a:gd name="T25" fmla="*/ 22 h 45"/>
                <a:gd name="T26" fmla="*/ 20 w 20"/>
                <a:gd name="T27" fmla="*/ 21 h 45"/>
                <a:gd name="T28" fmla="*/ 20 w 20"/>
                <a:gd name="T29" fmla="*/ 17 h 45"/>
                <a:gd name="T30" fmla="*/ 20 w 20"/>
                <a:gd name="T31" fmla="*/ 15 h 45"/>
                <a:gd name="T32" fmla="*/ 20 w 20"/>
                <a:gd name="T33" fmla="*/ 11 h 45"/>
                <a:gd name="T34" fmla="*/ 20 w 20"/>
                <a:gd name="T35" fmla="*/ 10 h 45"/>
                <a:gd name="T36" fmla="*/ 20 w 20"/>
                <a:gd name="T37" fmla="*/ 8 h 45"/>
                <a:gd name="T38" fmla="*/ 20 w 20"/>
                <a:gd name="T39" fmla="*/ 4 h 45"/>
                <a:gd name="T40" fmla="*/ 20 w 20"/>
                <a:gd name="T41" fmla="*/ 2 h 45"/>
                <a:gd name="T42" fmla="*/ 18 w 20"/>
                <a:gd name="T43" fmla="*/ 0 h 45"/>
                <a:gd name="T44" fmla="*/ 16 w 20"/>
                <a:gd name="T45" fmla="*/ 0 h 45"/>
                <a:gd name="T46" fmla="*/ 12 w 20"/>
                <a:gd name="T47" fmla="*/ 2 h 45"/>
                <a:gd name="T48" fmla="*/ 10 w 20"/>
                <a:gd name="T49" fmla="*/ 2 h 45"/>
                <a:gd name="T50" fmla="*/ 6 w 20"/>
                <a:gd name="T51" fmla="*/ 4 h 45"/>
                <a:gd name="T52" fmla="*/ 4 w 20"/>
                <a:gd name="T53" fmla="*/ 6 h 45"/>
                <a:gd name="T54" fmla="*/ 2 w 20"/>
                <a:gd name="T55" fmla="*/ 8 h 45"/>
                <a:gd name="T56" fmla="*/ 0 w 20"/>
                <a:gd name="T57" fmla="*/ 10 h 45"/>
                <a:gd name="T58" fmla="*/ 0 w 20"/>
                <a:gd name="T59" fmla="*/ 43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
                <a:gd name="T91" fmla="*/ 0 h 45"/>
                <a:gd name="T92" fmla="*/ 20 w 20"/>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 h="45">
                  <a:moveTo>
                    <a:pt x="0" y="43"/>
                  </a:moveTo>
                  <a:lnTo>
                    <a:pt x="0" y="43"/>
                  </a:lnTo>
                  <a:lnTo>
                    <a:pt x="0" y="45"/>
                  </a:lnTo>
                  <a:lnTo>
                    <a:pt x="4" y="43"/>
                  </a:lnTo>
                  <a:lnTo>
                    <a:pt x="8" y="41"/>
                  </a:lnTo>
                  <a:lnTo>
                    <a:pt x="10" y="39"/>
                  </a:lnTo>
                  <a:lnTo>
                    <a:pt x="14" y="35"/>
                  </a:lnTo>
                  <a:lnTo>
                    <a:pt x="16" y="34"/>
                  </a:lnTo>
                  <a:lnTo>
                    <a:pt x="18" y="30"/>
                  </a:lnTo>
                  <a:lnTo>
                    <a:pt x="18" y="26"/>
                  </a:lnTo>
                  <a:lnTo>
                    <a:pt x="20" y="22"/>
                  </a:lnTo>
                  <a:lnTo>
                    <a:pt x="20" y="21"/>
                  </a:lnTo>
                  <a:lnTo>
                    <a:pt x="20" y="17"/>
                  </a:lnTo>
                  <a:lnTo>
                    <a:pt x="20" y="15"/>
                  </a:lnTo>
                  <a:lnTo>
                    <a:pt x="20" y="11"/>
                  </a:lnTo>
                  <a:lnTo>
                    <a:pt x="20" y="10"/>
                  </a:lnTo>
                  <a:lnTo>
                    <a:pt x="20" y="8"/>
                  </a:lnTo>
                  <a:lnTo>
                    <a:pt x="20" y="4"/>
                  </a:lnTo>
                  <a:lnTo>
                    <a:pt x="20" y="2"/>
                  </a:lnTo>
                  <a:lnTo>
                    <a:pt x="18" y="0"/>
                  </a:lnTo>
                  <a:lnTo>
                    <a:pt x="16" y="0"/>
                  </a:lnTo>
                  <a:lnTo>
                    <a:pt x="12" y="2"/>
                  </a:lnTo>
                  <a:lnTo>
                    <a:pt x="10" y="2"/>
                  </a:lnTo>
                  <a:lnTo>
                    <a:pt x="6" y="4"/>
                  </a:lnTo>
                  <a:lnTo>
                    <a:pt x="4" y="6"/>
                  </a:lnTo>
                  <a:lnTo>
                    <a:pt x="2" y="8"/>
                  </a:lnTo>
                  <a:lnTo>
                    <a:pt x="0" y="10"/>
                  </a:lnTo>
                  <a:lnTo>
                    <a:pt x="0" y="43"/>
                  </a:lnTo>
                  <a:close/>
                </a:path>
              </a:pathLst>
            </a:custGeom>
            <a:solidFill>
              <a:srgbClr val="FCEF00"/>
            </a:solidFill>
            <a:ln w="9525">
              <a:noFill/>
              <a:round/>
              <a:headEnd/>
              <a:tailEnd/>
            </a:ln>
          </p:spPr>
          <p:txBody>
            <a:bodyPr/>
            <a:lstStyle/>
            <a:p>
              <a:endParaRPr lang="en-US"/>
            </a:p>
          </p:txBody>
        </p:sp>
        <p:sp>
          <p:nvSpPr>
            <p:cNvPr id="42" name="Freeform 39"/>
            <p:cNvSpPr>
              <a:spLocks/>
            </p:cNvSpPr>
            <p:nvPr/>
          </p:nvSpPr>
          <p:spPr bwMode="auto">
            <a:xfrm>
              <a:off x="3043" y="1354"/>
              <a:ext cx="22" cy="54"/>
            </a:xfrm>
            <a:custGeom>
              <a:avLst/>
              <a:gdLst>
                <a:gd name="T0" fmla="*/ 0 w 22"/>
                <a:gd name="T1" fmla="*/ 37 h 54"/>
                <a:gd name="T2" fmla="*/ 8 w 22"/>
                <a:gd name="T3" fmla="*/ 54 h 54"/>
                <a:gd name="T4" fmla="*/ 10 w 22"/>
                <a:gd name="T5" fmla="*/ 50 h 54"/>
                <a:gd name="T6" fmla="*/ 12 w 22"/>
                <a:gd name="T7" fmla="*/ 46 h 54"/>
                <a:gd name="T8" fmla="*/ 16 w 22"/>
                <a:gd name="T9" fmla="*/ 44 h 54"/>
                <a:gd name="T10" fmla="*/ 16 w 22"/>
                <a:gd name="T11" fmla="*/ 41 h 54"/>
                <a:gd name="T12" fmla="*/ 18 w 22"/>
                <a:gd name="T13" fmla="*/ 37 h 54"/>
                <a:gd name="T14" fmla="*/ 20 w 22"/>
                <a:gd name="T15" fmla="*/ 31 h 54"/>
                <a:gd name="T16" fmla="*/ 20 w 22"/>
                <a:gd name="T17" fmla="*/ 28 h 54"/>
                <a:gd name="T18" fmla="*/ 22 w 22"/>
                <a:gd name="T19" fmla="*/ 24 h 54"/>
                <a:gd name="T20" fmla="*/ 22 w 22"/>
                <a:gd name="T21" fmla="*/ 20 h 54"/>
                <a:gd name="T22" fmla="*/ 22 w 22"/>
                <a:gd name="T23" fmla="*/ 17 h 54"/>
                <a:gd name="T24" fmla="*/ 20 w 22"/>
                <a:gd name="T25" fmla="*/ 15 h 54"/>
                <a:gd name="T26" fmla="*/ 20 w 22"/>
                <a:gd name="T27" fmla="*/ 11 h 54"/>
                <a:gd name="T28" fmla="*/ 20 w 22"/>
                <a:gd name="T29" fmla="*/ 7 h 54"/>
                <a:gd name="T30" fmla="*/ 18 w 22"/>
                <a:gd name="T31" fmla="*/ 6 h 54"/>
                <a:gd name="T32" fmla="*/ 16 w 22"/>
                <a:gd name="T33" fmla="*/ 2 h 54"/>
                <a:gd name="T34" fmla="*/ 14 w 22"/>
                <a:gd name="T35" fmla="*/ 0 h 54"/>
                <a:gd name="T36" fmla="*/ 4 w 22"/>
                <a:gd name="T37" fmla="*/ 7 h 54"/>
                <a:gd name="T38" fmla="*/ 0 w 22"/>
                <a:gd name="T39" fmla="*/ 37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54"/>
                <a:gd name="T62" fmla="*/ 22 w 22"/>
                <a:gd name="T63" fmla="*/ 54 h 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54">
                  <a:moveTo>
                    <a:pt x="0" y="37"/>
                  </a:moveTo>
                  <a:lnTo>
                    <a:pt x="8" y="54"/>
                  </a:lnTo>
                  <a:lnTo>
                    <a:pt x="10" y="50"/>
                  </a:lnTo>
                  <a:lnTo>
                    <a:pt x="12" y="46"/>
                  </a:lnTo>
                  <a:lnTo>
                    <a:pt x="16" y="44"/>
                  </a:lnTo>
                  <a:lnTo>
                    <a:pt x="16" y="41"/>
                  </a:lnTo>
                  <a:lnTo>
                    <a:pt x="18" y="37"/>
                  </a:lnTo>
                  <a:lnTo>
                    <a:pt x="20" y="31"/>
                  </a:lnTo>
                  <a:lnTo>
                    <a:pt x="20" y="28"/>
                  </a:lnTo>
                  <a:lnTo>
                    <a:pt x="22" y="24"/>
                  </a:lnTo>
                  <a:lnTo>
                    <a:pt x="22" y="20"/>
                  </a:lnTo>
                  <a:lnTo>
                    <a:pt x="22" y="17"/>
                  </a:lnTo>
                  <a:lnTo>
                    <a:pt x="20" y="15"/>
                  </a:lnTo>
                  <a:lnTo>
                    <a:pt x="20" y="11"/>
                  </a:lnTo>
                  <a:lnTo>
                    <a:pt x="20" y="7"/>
                  </a:lnTo>
                  <a:lnTo>
                    <a:pt x="18" y="6"/>
                  </a:lnTo>
                  <a:lnTo>
                    <a:pt x="16" y="2"/>
                  </a:lnTo>
                  <a:lnTo>
                    <a:pt x="14" y="0"/>
                  </a:lnTo>
                  <a:lnTo>
                    <a:pt x="4" y="7"/>
                  </a:lnTo>
                  <a:lnTo>
                    <a:pt x="0" y="37"/>
                  </a:lnTo>
                  <a:close/>
                </a:path>
              </a:pathLst>
            </a:custGeom>
            <a:solidFill>
              <a:srgbClr val="FCEF00"/>
            </a:solidFill>
            <a:ln w="9525">
              <a:noFill/>
              <a:round/>
              <a:headEnd/>
              <a:tailEnd/>
            </a:ln>
          </p:spPr>
          <p:txBody>
            <a:bodyPr/>
            <a:lstStyle/>
            <a:p>
              <a:endParaRPr lang="en-US"/>
            </a:p>
          </p:txBody>
        </p:sp>
        <p:sp>
          <p:nvSpPr>
            <p:cNvPr id="43" name="Freeform 40"/>
            <p:cNvSpPr>
              <a:spLocks/>
            </p:cNvSpPr>
            <p:nvPr/>
          </p:nvSpPr>
          <p:spPr bwMode="auto">
            <a:xfrm>
              <a:off x="3037" y="1308"/>
              <a:ext cx="32" cy="40"/>
            </a:xfrm>
            <a:custGeom>
              <a:avLst/>
              <a:gdLst>
                <a:gd name="T0" fmla="*/ 2 w 32"/>
                <a:gd name="T1" fmla="*/ 40 h 40"/>
                <a:gd name="T2" fmla="*/ 2 w 32"/>
                <a:gd name="T3" fmla="*/ 40 h 40"/>
                <a:gd name="T4" fmla="*/ 2 w 32"/>
                <a:gd name="T5" fmla="*/ 40 h 40"/>
                <a:gd name="T6" fmla="*/ 2 w 32"/>
                <a:gd name="T7" fmla="*/ 40 h 40"/>
                <a:gd name="T8" fmla="*/ 2 w 32"/>
                <a:gd name="T9" fmla="*/ 40 h 40"/>
                <a:gd name="T10" fmla="*/ 6 w 32"/>
                <a:gd name="T11" fmla="*/ 40 h 40"/>
                <a:gd name="T12" fmla="*/ 10 w 32"/>
                <a:gd name="T13" fmla="*/ 39 h 40"/>
                <a:gd name="T14" fmla="*/ 14 w 32"/>
                <a:gd name="T15" fmla="*/ 37 h 40"/>
                <a:gd name="T16" fmla="*/ 18 w 32"/>
                <a:gd name="T17" fmla="*/ 35 h 40"/>
                <a:gd name="T18" fmla="*/ 22 w 32"/>
                <a:gd name="T19" fmla="*/ 31 h 40"/>
                <a:gd name="T20" fmla="*/ 24 w 32"/>
                <a:gd name="T21" fmla="*/ 29 h 40"/>
                <a:gd name="T22" fmla="*/ 26 w 32"/>
                <a:gd name="T23" fmla="*/ 26 h 40"/>
                <a:gd name="T24" fmla="*/ 28 w 32"/>
                <a:gd name="T25" fmla="*/ 22 h 40"/>
                <a:gd name="T26" fmla="*/ 30 w 32"/>
                <a:gd name="T27" fmla="*/ 20 h 40"/>
                <a:gd name="T28" fmla="*/ 30 w 32"/>
                <a:gd name="T29" fmla="*/ 16 h 40"/>
                <a:gd name="T30" fmla="*/ 32 w 32"/>
                <a:gd name="T31" fmla="*/ 15 h 40"/>
                <a:gd name="T32" fmla="*/ 32 w 32"/>
                <a:gd name="T33" fmla="*/ 11 h 40"/>
                <a:gd name="T34" fmla="*/ 32 w 32"/>
                <a:gd name="T35" fmla="*/ 7 h 40"/>
                <a:gd name="T36" fmla="*/ 32 w 32"/>
                <a:gd name="T37" fmla="*/ 5 h 40"/>
                <a:gd name="T38" fmla="*/ 30 w 32"/>
                <a:gd name="T39" fmla="*/ 2 h 40"/>
                <a:gd name="T40" fmla="*/ 30 w 32"/>
                <a:gd name="T41" fmla="*/ 0 h 40"/>
                <a:gd name="T42" fmla="*/ 26 w 32"/>
                <a:gd name="T43" fmla="*/ 0 h 40"/>
                <a:gd name="T44" fmla="*/ 22 w 32"/>
                <a:gd name="T45" fmla="*/ 0 h 40"/>
                <a:gd name="T46" fmla="*/ 18 w 32"/>
                <a:gd name="T47" fmla="*/ 2 h 40"/>
                <a:gd name="T48" fmla="*/ 14 w 32"/>
                <a:gd name="T49" fmla="*/ 3 h 40"/>
                <a:gd name="T50" fmla="*/ 12 w 32"/>
                <a:gd name="T51" fmla="*/ 7 h 40"/>
                <a:gd name="T52" fmla="*/ 10 w 32"/>
                <a:gd name="T53" fmla="*/ 9 h 40"/>
                <a:gd name="T54" fmla="*/ 6 w 32"/>
                <a:gd name="T55" fmla="*/ 13 h 40"/>
                <a:gd name="T56" fmla="*/ 4 w 32"/>
                <a:gd name="T57" fmla="*/ 15 h 40"/>
                <a:gd name="T58" fmla="*/ 4 w 32"/>
                <a:gd name="T59" fmla="*/ 18 h 40"/>
                <a:gd name="T60" fmla="*/ 2 w 32"/>
                <a:gd name="T61" fmla="*/ 20 h 40"/>
                <a:gd name="T62" fmla="*/ 2 w 32"/>
                <a:gd name="T63" fmla="*/ 24 h 40"/>
                <a:gd name="T64" fmla="*/ 0 w 32"/>
                <a:gd name="T65" fmla="*/ 26 h 40"/>
                <a:gd name="T66" fmla="*/ 0 w 32"/>
                <a:gd name="T67" fmla="*/ 29 h 40"/>
                <a:gd name="T68" fmla="*/ 0 w 32"/>
                <a:gd name="T69" fmla="*/ 33 h 40"/>
                <a:gd name="T70" fmla="*/ 0 w 32"/>
                <a:gd name="T71" fmla="*/ 37 h 40"/>
                <a:gd name="T72" fmla="*/ 0 w 32"/>
                <a:gd name="T73" fmla="*/ 39 h 40"/>
                <a:gd name="T74" fmla="*/ 0 w 32"/>
                <a:gd name="T75" fmla="*/ 40 h 40"/>
                <a:gd name="T76" fmla="*/ 0 w 32"/>
                <a:gd name="T77" fmla="*/ 40 h 40"/>
                <a:gd name="T78" fmla="*/ 0 w 32"/>
                <a:gd name="T79" fmla="*/ 40 h 40"/>
                <a:gd name="T80" fmla="*/ 2 w 32"/>
                <a:gd name="T81" fmla="*/ 40 h 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
                <a:gd name="T124" fmla="*/ 0 h 40"/>
                <a:gd name="T125" fmla="*/ 32 w 32"/>
                <a:gd name="T126" fmla="*/ 40 h 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 h="40">
                  <a:moveTo>
                    <a:pt x="2" y="40"/>
                  </a:moveTo>
                  <a:lnTo>
                    <a:pt x="2" y="40"/>
                  </a:lnTo>
                  <a:lnTo>
                    <a:pt x="6" y="40"/>
                  </a:lnTo>
                  <a:lnTo>
                    <a:pt x="10" y="39"/>
                  </a:lnTo>
                  <a:lnTo>
                    <a:pt x="14" y="37"/>
                  </a:lnTo>
                  <a:lnTo>
                    <a:pt x="18" y="35"/>
                  </a:lnTo>
                  <a:lnTo>
                    <a:pt x="22" y="31"/>
                  </a:lnTo>
                  <a:lnTo>
                    <a:pt x="24" y="29"/>
                  </a:lnTo>
                  <a:lnTo>
                    <a:pt x="26" y="26"/>
                  </a:lnTo>
                  <a:lnTo>
                    <a:pt x="28" y="22"/>
                  </a:lnTo>
                  <a:lnTo>
                    <a:pt x="30" y="20"/>
                  </a:lnTo>
                  <a:lnTo>
                    <a:pt x="30" y="16"/>
                  </a:lnTo>
                  <a:lnTo>
                    <a:pt x="32" y="15"/>
                  </a:lnTo>
                  <a:lnTo>
                    <a:pt x="32" y="11"/>
                  </a:lnTo>
                  <a:lnTo>
                    <a:pt x="32" y="7"/>
                  </a:lnTo>
                  <a:lnTo>
                    <a:pt x="32" y="5"/>
                  </a:lnTo>
                  <a:lnTo>
                    <a:pt x="30" y="2"/>
                  </a:lnTo>
                  <a:lnTo>
                    <a:pt x="30" y="0"/>
                  </a:lnTo>
                  <a:lnTo>
                    <a:pt x="26" y="0"/>
                  </a:lnTo>
                  <a:lnTo>
                    <a:pt x="22" y="0"/>
                  </a:lnTo>
                  <a:lnTo>
                    <a:pt x="18" y="2"/>
                  </a:lnTo>
                  <a:lnTo>
                    <a:pt x="14" y="3"/>
                  </a:lnTo>
                  <a:lnTo>
                    <a:pt x="12" y="7"/>
                  </a:lnTo>
                  <a:lnTo>
                    <a:pt x="10" y="9"/>
                  </a:lnTo>
                  <a:lnTo>
                    <a:pt x="6" y="13"/>
                  </a:lnTo>
                  <a:lnTo>
                    <a:pt x="4" y="15"/>
                  </a:lnTo>
                  <a:lnTo>
                    <a:pt x="4" y="18"/>
                  </a:lnTo>
                  <a:lnTo>
                    <a:pt x="2" y="20"/>
                  </a:lnTo>
                  <a:lnTo>
                    <a:pt x="2" y="24"/>
                  </a:lnTo>
                  <a:lnTo>
                    <a:pt x="0" y="26"/>
                  </a:lnTo>
                  <a:lnTo>
                    <a:pt x="0" y="29"/>
                  </a:lnTo>
                  <a:lnTo>
                    <a:pt x="0" y="33"/>
                  </a:lnTo>
                  <a:lnTo>
                    <a:pt x="0" y="37"/>
                  </a:lnTo>
                  <a:lnTo>
                    <a:pt x="0" y="39"/>
                  </a:lnTo>
                  <a:lnTo>
                    <a:pt x="0" y="40"/>
                  </a:lnTo>
                  <a:lnTo>
                    <a:pt x="2" y="40"/>
                  </a:lnTo>
                  <a:close/>
                </a:path>
              </a:pathLst>
            </a:custGeom>
            <a:solidFill>
              <a:srgbClr val="FCEF00"/>
            </a:solidFill>
            <a:ln w="9525">
              <a:noFill/>
              <a:round/>
              <a:headEnd/>
              <a:tailEnd/>
            </a:ln>
          </p:spPr>
          <p:txBody>
            <a:bodyPr/>
            <a:lstStyle/>
            <a:p>
              <a:endParaRPr lang="en-US"/>
            </a:p>
          </p:txBody>
        </p:sp>
        <p:sp>
          <p:nvSpPr>
            <p:cNvPr id="44" name="Freeform 41"/>
            <p:cNvSpPr>
              <a:spLocks/>
            </p:cNvSpPr>
            <p:nvPr/>
          </p:nvSpPr>
          <p:spPr bwMode="auto">
            <a:xfrm>
              <a:off x="3065" y="1397"/>
              <a:ext cx="24" cy="63"/>
            </a:xfrm>
            <a:custGeom>
              <a:avLst/>
              <a:gdLst>
                <a:gd name="T0" fmla="*/ 0 w 24"/>
                <a:gd name="T1" fmla="*/ 35 h 63"/>
                <a:gd name="T2" fmla="*/ 2 w 24"/>
                <a:gd name="T3" fmla="*/ 38 h 63"/>
                <a:gd name="T4" fmla="*/ 2 w 24"/>
                <a:gd name="T5" fmla="*/ 44 h 63"/>
                <a:gd name="T6" fmla="*/ 6 w 24"/>
                <a:gd name="T7" fmla="*/ 48 h 63"/>
                <a:gd name="T8" fmla="*/ 8 w 24"/>
                <a:gd name="T9" fmla="*/ 51 h 63"/>
                <a:gd name="T10" fmla="*/ 10 w 24"/>
                <a:gd name="T11" fmla="*/ 55 h 63"/>
                <a:gd name="T12" fmla="*/ 14 w 24"/>
                <a:gd name="T13" fmla="*/ 59 h 63"/>
                <a:gd name="T14" fmla="*/ 18 w 24"/>
                <a:gd name="T15" fmla="*/ 61 h 63"/>
                <a:gd name="T16" fmla="*/ 22 w 24"/>
                <a:gd name="T17" fmla="*/ 63 h 63"/>
                <a:gd name="T18" fmla="*/ 22 w 24"/>
                <a:gd name="T19" fmla="*/ 57 h 63"/>
                <a:gd name="T20" fmla="*/ 20 w 24"/>
                <a:gd name="T21" fmla="*/ 51 h 63"/>
                <a:gd name="T22" fmla="*/ 20 w 24"/>
                <a:gd name="T23" fmla="*/ 48 h 63"/>
                <a:gd name="T24" fmla="*/ 20 w 24"/>
                <a:gd name="T25" fmla="*/ 42 h 63"/>
                <a:gd name="T26" fmla="*/ 22 w 24"/>
                <a:gd name="T27" fmla="*/ 37 h 63"/>
                <a:gd name="T28" fmla="*/ 22 w 24"/>
                <a:gd name="T29" fmla="*/ 31 h 63"/>
                <a:gd name="T30" fmla="*/ 22 w 24"/>
                <a:gd name="T31" fmla="*/ 26 h 63"/>
                <a:gd name="T32" fmla="*/ 24 w 24"/>
                <a:gd name="T33" fmla="*/ 20 h 63"/>
                <a:gd name="T34" fmla="*/ 24 w 24"/>
                <a:gd name="T35" fmla="*/ 16 h 63"/>
                <a:gd name="T36" fmla="*/ 22 w 24"/>
                <a:gd name="T37" fmla="*/ 14 h 63"/>
                <a:gd name="T38" fmla="*/ 20 w 24"/>
                <a:gd name="T39" fmla="*/ 11 h 63"/>
                <a:gd name="T40" fmla="*/ 20 w 24"/>
                <a:gd name="T41" fmla="*/ 9 h 63"/>
                <a:gd name="T42" fmla="*/ 18 w 24"/>
                <a:gd name="T43" fmla="*/ 5 h 63"/>
                <a:gd name="T44" fmla="*/ 16 w 24"/>
                <a:gd name="T45" fmla="*/ 3 h 63"/>
                <a:gd name="T46" fmla="*/ 14 w 24"/>
                <a:gd name="T47" fmla="*/ 1 h 63"/>
                <a:gd name="T48" fmla="*/ 10 w 24"/>
                <a:gd name="T49" fmla="*/ 0 h 63"/>
                <a:gd name="T50" fmla="*/ 10 w 24"/>
                <a:gd name="T51" fmla="*/ 0 h 63"/>
                <a:gd name="T52" fmla="*/ 10 w 24"/>
                <a:gd name="T53" fmla="*/ 0 h 63"/>
                <a:gd name="T54" fmla="*/ 10 w 24"/>
                <a:gd name="T55" fmla="*/ 0 h 63"/>
                <a:gd name="T56" fmla="*/ 10 w 24"/>
                <a:gd name="T57" fmla="*/ 0 h 63"/>
                <a:gd name="T58" fmla="*/ 8 w 24"/>
                <a:gd name="T59" fmla="*/ 0 h 63"/>
                <a:gd name="T60" fmla="*/ 8 w 24"/>
                <a:gd name="T61" fmla="*/ 0 h 63"/>
                <a:gd name="T62" fmla="*/ 8 w 24"/>
                <a:gd name="T63" fmla="*/ 0 h 63"/>
                <a:gd name="T64" fmla="*/ 8 w 24"/>
                <a:gd name="T65" fmla="*/ 0 h 63"/>
                <a:gd name="T66" fmla="*/ 4 w 24"/>
                <a:gd name="T67" fmla="*/ 3 h 63"/>
                <a:gd name="T68" fmla="*/ 4 w 24"/>
                <a:gd name="T69" fmla="*/ 7 h 63"/>
                <a:gd name="T70" fmla="*/ 2 w 24"/>
                <a:gd name="T71" fmla="*/ 11 h 63"/>
                <a:gd name="T72" fmla="*/ 2 w 24"/>
                <a:gd name="T73" fmla="*/ 16 h 63"/>
                <a:gd name="T74" fmla="*/ 0 w 24"/>
                <a:gd name="T75" fmla="*/ 20 h 63"/>
                <a:gd name="T76" fmla="*/ 0 w 24"/>
                <a:gd name="T77" fmla="*/ 26 h 63"/>
                <a:gd name="T78" fmla="*/ 0 w 24"/>
                <a:gd name="T79" fmla="*/ 29 h 63"/>
                <a:gd name="T80" fmla="*/ 0 w 24"/>
                <a:gd name="T81" fmla="*/ 35 h 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
                <a:gd name="T124" fmla="*/ 0 h 63"/>
                <a:gd name="T125" fmla="*/ 24 w 24"/>
                <a:gd name="T126" fmla="*/ 63 h 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 h="63">
                  <a:moveTo>
                    <a:pt x="0" y="35"/>
                  </a:moveTo>
                  <a:lnTo>
                    <a:pt x="2" y="38"/>
                  </a:lnTo>
                  <a:lnTo>
                    <a:pt x="2" y="44"/>
                  </a:lnTo>
                  <a:lnTo>
                    <a:pt x="6" y="48"/>
                  </a:lnTo>
                  <a:lnTo>
                    <a:pt x="8" y="51"/>
                  </a:lnTo>
                  <a:lnTo>
                    <a:pt x="10" y="55"/>
                  </a:lnTo>
                  <a:lnTo>
                    <a:pt x="14" y="59"/>
                  </a:lnTo>
                  <a:lnTo>
                    <a:pt x="18" y="61"/>
                  </a:lnTo>
                  <a:lnTo>
                    <a:pt x="22" y="63"/>
                  </a:lnTo>
                  <a:lnTo>
                    <a:pt x="22" y="57"/>
                  </a:lnTo>
                  <a:lnTo>
                    <a:pt x="20" y="51"/>
                  </a:lnTo>
                  <a:lnTo>
                    <a:pt x="20" y="48"/>
                  </a:lnTo>
                  <a:lnTo>
                    <a:pt x="20" y="42"/>
                  </a:lnTo>
                  <a:lnTo>
                    <a:pt x="22" y="37"/>
                  </a:lnTo>
                  <a:lnTo>
                    <a:pt x="22" y="31"/>
                  </a:lnTo>
                  <a:lnTo>
                    <a:pt x="22" y="26"/>
                  </a:lnTo>
                  <a:lnTo>
                    <a:pt x="24" y="20"/>
                  </a:lnTo>
                  <a:lnTo>
                    <a:pt x="24" y="16"/>
                  </a:lnTo>
                  <a:lnTo>
                    <a:pt x="22" y="14"/>
                  </a:lnTo>
                  <a:lnTo>
                    <a:pt x="20" y="11"/>
                  </a:lnTo>
                  <a:lnTo>
                    <a:pt x="20" y="9"/>
                  </a:lnTo>
                  <a:lnTo>
                    <a:pt x="18" y="5"/>
                  </a:lnTo>
                  <a:lnTo>
                    <a:pt x="16" y="3"/>
                  </a:lnTo>
                  <a:lnTo>
                    <a:pt x="14" y="1"/>
                  </a:lnTo>
                  <a:lnTo>
                    <a:pt x="10" y="0"/>
                  </a:lnTo>
                  <a:lnTo>
                    <a:pt x="8" y="0"/>
                  </a:lnTo>
                  <a:lnTo>
                    <a:pt x="4" y="3"/>
                  </a:lnTo>
                  <a:lnTo>
                    <a:pt x="4" y="7"/>
                  </a:lnTo>
                  <a:lnTo>
                    <a:pt x="2" y="11"/>
                  </a:lnTo>
                  <a:lnTo>
                    <a:pt x="2" y="16"/>
                  </a:lnTo>
                  <a:lnTo>
                    <a:pt x="0" y="20"/>
                  </a:lnTo>
                  <a:lnTo>
                    <a:pt x="0" y="26"/>
                  </a:lnTo>
                  <a:lnTo>
                    <a:pt x="0" y="29"/>
                  </a:lnTo>
                  <a:lnTo>
                    <a:pt x="0" y="35"/>
                  </a:lnTo>
                  <a:close/>
                </a:path>
              </a:pathLst>
            </a:custGeom>
            <a:solidFill>
              <a:srgbClr val="FCEF00"/>
            </a:solidFill>
            <a:ln w="9525">
              <a:noFill/>
              <a:round/>
              <a:headEnd/>
              <a:tailEnd/>
            </a:ln>
          </p:spPr>
          <p:txBody>
            <a:bodyPr/>
            <a:lstStyle/>
            <a:p>
              <a:endParaRPr lang="en-US"/>
            </a:p>
          </p:txBody>
        </p:sp>
        <p:sp>
          <p:nvSpPr>
            <p:cNvPr id="45" name="Freeform 42"/>
            <p:cNvSpPr>
              <a:spLocks/>
            </p:cNvSpPr>
            <p:nvPr/>
          </p:nvSpPr>
          <p:spPr bwMode="auto">
            <a:xfrm>
              <a:off x="3097" y="1428"/>
              <a:ext cx="47" cy="50"/>
            </a:xfrm>
            <a:custGeom>
              <a:avLst/>
              <a:gdLst>
                <a:gd name="T0" fmla="*/ 0 w 47"/>
                <a:gd name="T1" fmla="*/ 17 h 50"/>
                <a:gd name="T2" fmla="*/ 2 w 47"/>
                <a:gd name="T3" fmla="*/ 22 h 50"/>
                <a:gd name="T4" fmla="*/ 4 w 47"/>
                <a:gd name="T5" fmla="*/ 28 h 50"/>
                <a:gd name="T6" fmla="*/ 8 w 47"/>
                <a:gd name="T7" fmla="*/ 32 h 50"/>
                <a:gd name="T8" fmla="*/ 12 w 47"/>
                <a:gd name="T9" fmla="*/ 35 h 50"/>
                <a:gd name="T10" fmla="*/ 16 w 47"/>
                <a:gd name="T11" fmla="*/ 39 h 50"/>
                <a:gd name="T12" fmla="*/ 22 w 47"/>
                <a:gd name="T13" fmla="*/ 43 h 50"/>
                <a:gd name="T14" fmla="*/ 26 w 47"/>
                <a:gd name="T15" fmla="*/ 46 h 50"/>
                <a:gd name="T16" fmla="*/ 31 w 47"/>
                <a:gd name="T17" fmla="*/ 48 h 50"/>
                <a:gd name="T18" fmla="*/ 33 w 47"/>
                <a:gd name="T19" fmla="*/ 48 h 50"/>
                <a:gd name="T20" fmla="*/ 35 w 47"/>
                <a:gd name="T21" fmla="*/ 50 h 50"/>
                <a:gd name="T22" fmla="*/ 37 w 47"/>
                <a:gd name="T23" fmla="*/ 50 h 50"/>
                <a:gd name="T24" fmla="*/ 39 w 47"/>
                <a:gd name="T25" fmla="*/ 50 h 50"/>
                <a:gd name="T26" fmla="*/ 41 w 47"/>
                <a:gd name="T27" fmla="*/ 50 h 50"/>
                <a:gd name="T28" fmla="*/ 43 w 47"/>
                <a:gd name="T29" fmla="*/ 50 h 50"/>
                <a:gd name="T30" fmla="*/ 45 w 47"/>
                <a:gd name="T31" fmla="*/ 50 h 50"/>
                <a:gd name="T32" fmla="*/ 47 w 47"/>
                <a:gd name="T33" fmla="*/ 48 h 50"/>
                <a:gd name="T34" fmla="*/ 43 w 47"/>
                <a:gd name="T35" fmla="*/ 43 h 50"/>
                <a:gd name="T36" fmla="*/ 41 w 47"/>
                <a:gd name="T37" fmla="*/ 35 h 50"/>
                <a:gd name="T38" fmla="*/ 39 w 47"/>
                <a:gd name="T39" fmla="*/ 28 h 50"/>
                <a:gd name="T40" fmla="*/ 35 w 47"/>
                <a:gd name="T41" fmla="*/ 20 h 50"/>
                <a:gd name="T42" fmla="*/ 31 w 47"/>
                <a:gd name="T43" fmla="*/ 13 h 50"/>
                <a:gd name="T44" fmla="*/ 28 w 47"/>
                <a:gd name="T45" fmla="*/ 7 h 50"/>
                <a:gd name="T46" fmla="*/ 20 w 47"/>
                <a:gd name="T47" fmla="*/ 4 h 50"/>
                <a:gd name="T48" fmla="*/ 12 w 47"/>
                <a:gd name="T49" fmla="*/ 0 h 50"/>
                <a:gd name="T50" fmla="*/ 12 w 47"/>
                <a:gd name="T51" fmla="*/ 0 h 50"/>
                <a:gd name="T52" fmla="*/ 10 w 47"/>
                <a:gd name="T53" fmla="*/ 0 h 50"/>
                <a:gd name="T54" fmla="*/ 8 w 47"/>
                <a:gd name="T55" fmla="*/ 0 h 50"/>
                <a:gd name="T56" fmla="*/ 8 w 47"/>
                <a:gd name="T57" fmla="*/ 0 h 50"/>
                <a:gd name="T58" fmla="*/ 6 w 47"/>
                <a:gd name="T59" fmla="*/ 0 h 50"/>
                <a:gd name="T60" fmla="*/ 4 w 47"/>
                <a:gd name="T61" fmla="*/ 0 h 50"/>
                <a:gd name="T62" fmla="*/ 4 w 47"/>
                <a:gd name="T63" fmla="*/ 0 h 50"/>
                <a:gd name="T64" fmla="*/ 2 w 47"/>
                <a:gd name="T65" fmla="*/ 0 h 50"/>
                <a:gd name="T66" fmla="*/ 0 w 47"/>
                <a:gd name="T67" fmla="*/ 17 h 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
                <a:gd name="T103" fmla="*/ 0 h 50"/>
                <a:gd name="T104" fmla="*/ 47 w 47"/>
                <a:gd name="T105" fmla="*/ 50 h 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 h="50">
                  <a:moveTo>
                    <a:pt x="0" y="17"/>
                  </a:moveTo>
                  <a:lnTo>
                    <a:pt x="2" y="22"/>
                  </a:lnTo>
                  <a:lnTo>
                    <a:pt x="4" y="28"/>
                  </a:lnTo>
                  <a:lnTo>
                    <a:pt x="8" y="32"/>
                  </a:lnTo>
                  <a:lnTo>
                    <a:pt x="12" y="35"/>
                  </a:lnTo>
                  <a:lnTo>
                    <a:pt x="16" y="39"/>
                  </a:lnTo>
                  <a:lnTo>
                    <a:pt x="22" y="43"/>
                  </a:lnTo>
                  <a:lnTo>
                    <a:pt x="26" y="46"/>
                  </a:lnTo>
                  <a:lnTo>
                    <a:pt x="31" y="48"/>
                  </a:lnTo>
                  <a:lnTo>
                    <a:pt x="33" y="48"/>
                  </a:lnTo>
                  <a:lnTo>
                    <a:pt x="35" y="50"/>
                  </a:lnTo>
                  <a:lnTo>
                    <a:pt x="37" y="50"/>
                  </a:lnTo>
                  <a:lnTo>
                    <a:pt x="39" y="50"/>
                  </a:lnTo>
                  <a:lnTo>
                    <a:pt x="41" y="50"/>
                  </a:lnTo>
                  <a:lnTo>
                    <a:pt x="43" y="50"/>
                  </a:lnTo>
                  <a:lnTo>
                    <a:pt x="45" y="50"/>
                  </a:lnTo>
                  <a:lnTo>
                    <a:pt x="47" y="48"/>
                  </a:lnTo>
                  <a:lnTo>
                    <a:pt x="43" y="43"/>
                  </a:lnTo>
                  <a:lnTo>
                    <a:pt x="41" y="35"/>
                  </a:lnTo>
                  <a:lnTo>
                    <a:pt x="39" y="28"/>
                  </a:lnTo>
                  <a:lnTo>
                    <a:pt x="35" y="20"/>
                  </a:lnTo>
                  <a:lnTo>
                    <a:pt x="31" y="13"/>
                  </a:lnTo>
                  <a:lnTo>
                    <a:pt x="28" y="7"/>
                  </a:lnTo>
                  <a:lnTo>
                    <a:pt x="20" y="4"/>
                  </a:lnTo>
                  <a:lnTo>
                    <a:pt x="12" y="0"/>
                  </a:lnTo>
                  <a:lnTo>
                    <a:pt x="10" y="0"/>
                  </a:lnTo>
                  <a:lnTo>
                    <a:pt x="8" y="0"/>
                  </a:lnTo>
                  <a:lnTo>
                    <a:pt x="6" y="0"/>
                  </a:lnTo>
                  <a:lnTo>
                    <a:pt x="4" y="0"/>
                  </a:lnTo>
                  <a:lnTo>
                    <a:pt x="2" y="0"/>
                  </a:lnTo>
                  <a:lnTo>
                    <a:pt x="0" y="17"/>
                  </a:lnTo>
                  <a:close/>
                </a:path>
              </a:pathLst>
            </a:custGeom>
            <a:solidFill>
              <a:srgbClr val="FCEF00"/>
            </a:solidFill>
            <a:ln w="9525">
              <a:noFill/>
              <a:round/>
              <a:headEnd/>
              <a:tailEnd/>
            </a:ln>
          </p:spPr>
          <p:txBody>
            <a:bodyPr/>
            <a:lstStyle/>
            <a:p>
              <a:endParaRPr lang="en-US"/>
            </a:p>
          </p:txBody>
        </p:sp>
        <p:sp>
          <p:nvSpPr>
            <p:cNvPr id="46" name="Freeform 43"/>
            <p:cNvSpPr>
              <a:spLocks/>
            </p:cNvSpPr>
            <p:nvPr/>
          </p:nvSpPr>
          <p:spPr bwMode="auto">
            <a:xfrm>
              <a:off x="3057" y="1260"/>
              <a:ext cx="40" cy="31"/>
            </a:xfrm>
            <a:custGeom>
              <a:avLst/>
              <a:gdLst>
                <a:gd name="T0" fmla="*/ 0 w 40"/>
                <a:gd name="T1" fmla="*/ 31 h 31"/>
                <a:gd name="T2" fmla="*/ 6 w 40"/>
                <a:gd name="T3" fmla="*/ 31 h 31"/>
                <a:gd name="T4" fmla="*/ 12 w 40"/>
                <a:gd name="T5" fmla="*/ 29 h 31"/>
                <a:gd name="T6" fmla="*/ 18 w 40"/>
                <a:gd name="T7" fmla="*/ 27 h 31"/>
                <a:gd name="T8" fmla="*/ 24 w 40"/>
                <a:gd name="T9" fmla="*/ 26 h 31"/>
                <a:gd name="T10" fmla="*/ 28 w 40"/>
                <a:gd name="T11" fmla="*/ 22 h 31"/>
                <a:gd name="T12" fmla="*/ 32 w 40"/>
                <a:gd name="T13" fmla="*/ 20 h 31"/>
                <a:gd name="T14" fmla="*/ 36 w 40"/>
                <a:gd name="T15" fmla="*/ 16 h 31"/>
                <a:gd name="T16" fmla="*/ 38 w 40"/>
                <a:gd name="T17" fmla="*/ 11 h 31"/>
                <a:gd name="T18" fmla="*/ 40 w 40"/>
                <a:gd name="T19" fmla="*/ 11 h 31"/>
                <a:gd name="T20" fmla="*/ 40 w 40"/>
                <a:gd name="T21" fmla="*/ 9 h 31"/>
                <a:gd name="T22" fmla="*/ 40 w 40"/>
                <a:gd name="T23" fmla="*/ 7 h 31"/>
                <a:gd name="T24" fmla="*/ 40 w 40"/>
                <a:gd name="T25" fmla="*/ 5 h 31"/>
                <a:gd name="T26" fmla="*/ 40 w 40"/>
                <a:gd name="T27" fmla="*/ 5 h 31"/>
                <a:gd name="T28" fmla="*/ 40 w 40"/>
                <a:gd name="T29" fmla="*/ 3 h 31"/>
                <a:gd name="T30" fmla="*/ 40 w 40"/>
                <a:gd name="T31" fmla="*/ 1 h 31"/>
                <a:gd name="T32" fmla="*/ 40 w 40"/>
                <a:gd name="T33" fmla="*/ 0 h 31"/>
                <a:gd name="T34" fmla="*/ 36 w 40"/>
                <a:gd name="T35" fmla="*/ 0 h 31"/>
                <a:gd name="T36" fmla="*/ 32 w 40"/>
                <a:gd name="T37" fmla="*/ 0 h 31"/>
                <a:gd name="T38" fmla="*/ 28 w 40"/>
                <a:gd name="T39" fmla="*/ 1 h 31"/>
                <a:gd name="T40" fmla="*/ 24 w 40"/>
                <a:gd name="T41" fmla="*/ 3 h 31"/>
                <a:gd name="T42" fmla="*/ 20 w 40"/>
                <a:gd name="T43" fmla="*/ 5 h 31"/>
                <a:gd name="T44" fmla="*/ 16 w 40"/>
                <a:gd name="T45" fmla="*/ 7 h 31"/>
                <a:gd name="T46" fmla="*/ 12 w 40"/>
                <a:gd name="T47" fmla="*/ 9 h 31"/>
                <a:gd name="T48" fmla="*/ 10 w 40"/>
                <a:gd name="T49" fmla="*/ 11 h 31"/>
                <a:gd name="T50" fmla="*/ 8 w 40"/>
                <a:gd name="T51" fmla="*/ 14 h 31"/>
                <a:gd name="T52" fmla="*/ 6 w 40"/>
                <a:gd name="T53" fmla="*/ 16 h 31"/>
                <a:gd name="T54" fmla="*/ 6 w 40"/>
                <a:gd name="T55" fmla="*/ 18 h 31"/>
                <a:gd name="T56" fmla="*/ 4 w 40"/>
                <a:gd name="T57" fmla="*/ 22 h 31"/>
                <a:gd name="T58" fmla="*/ 2 w 40"/>
                <a:gd name="T59" fmla="*/ 24 h 31"/>
                <a:gd name="T60" fmla="*/ 2 w 40"/>
                <a:gd name="T61" fmla="*/ 26 h 31"/>
                <a:gd name="T62" fmla="*/ 0 w 40"/>
                <a:gd name="T63" fmla="*/ 27 h 31"/>
                <a:gd name="T64" fmla="*/ 0 w 40"/>
                <a:gd name="T65" fmla="*/ 31 h 31"/>
                <a:gd name="T66" fmla="*/ 0 w 40"/>
                <a:gd name="T67" fmla="*/ 31 h 31"/>
                <a:gd name="T68" fmla="*/ 0 w 40"/>
                <a:gd name="T69" fmla="*/ 31 h 31"/>
                <a:gd name="T70" fmla="*/ 0 w 40"/>
                <a:gd name="T71" fmla="*/ 31 h 31"/>
                <a:gd name="T72" fmla="*/ 0 w 40"/>
                <a:gd name="T73" fmla="*/ 31 h 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31"/>
                <a:gd name="T113" fmla="*/ 40 w 40"/>
                <a:gd name="T114" fmla="*/ 31 h 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31">
                  <a:moveTo>
                    <a:pt x="0" y="31"/>
                  </a:moveTo>
                  <a:lnTo>
                    <a:pt x="6" y="31"/>
                  </a:lnTo>
                  <a:lnTo>
                    <a:pt x="12" y="29"/>
                  </a:lnTo>
                  <a:lnTo>
                    <a:pt x="18" y="27"/>
                  </a:lnTo>
                  <a:lnTo>
                    <a:pt x="24" y="26"/>
                  </a:lnTo>
                  <a:lnTo>
                    <a:pt x="28" y="22"/>
                  </a:lnTo>
                  <a:lnTo>
                    <a:pt x="32" y="20"/>
                  </a:lnTo>
                  <a:lnTo>
                    <a:pt x="36" y="16"/>
                  </a:lnTo>
                  <a:lnTo>
                    <a:pt x="38" y="11"/>
                  </a:lnTo>
                  <a:lnTo>
                    <a:pt x="40" y="11"/>
                  </a:lnTo>
                  <a:lnTo>
                    <a:pt x="40" y="9"/>
                  </a:lnTo>
                  <a:lnTo>
                    <a:pt x="40" y="7"/>
                  </a:lnTo>
                  <a:lnTo>
                    <a:pt x="40" y="5"/>
                  </a:lnTo>
                  <a:lnTo>
                    <a:pt x="40" y="3"/>
                  </a:lnTo>
                  <a:lnTo>
                    <a:pt x="40" y="1"/>
                  </a:lnTo>
                  <a:lnTo>
                    <a:pt x="40" y="0"/>
                  </a:lnTo>
                  <a:lnTo>
                    <a:pt x="36" y="0"/>
                  </a:lnTo>
                  <a:lnTo>
                    <a:pt x="32" y="0"/>
                  </a:lnTo>
                  <a:lnTo>
                    <a:pt x="28" y="1"/>
                  </a:lnTo>
                  <a:lnTo>
                    <a:pt x="24" y="3"/>
                  </a:lnTo>
                  <a:lnTo>
                    <a:pt x="20" y="5"/>
                  </a:lnTo>
                  <a:lnTo>
                    <a:pt x="16" y="7"/>
                  </a:lnTo>
                  <a:lnTo>
                    <a:pt x="12" y="9"/>
                  </a:lnTo>
                  <a:lnTo>
                    <a:pt x="10" y="11"/>
                  </a:lnTo>
                  <a:lnTo>
                    <a:pt x="8" y="14"/>
                  </a:lnTo>
                  <a:lnTo>
                    <a:pt x="6" y="16"/>
                  </a:lnTo>
                  <a:lnTo>
                    <a:pt x="6" y="18"/>
                  </a:lnTo>
                  <a:lnTo>
                    <a:pt x="4" y="22"/>
                  </a:lnTo>
                  <a:lnTo>
                    <a:pt x="2" y="24"/>
                  </a:lnTo>
                  <a:lnTo>
                    <a:pt x="2" y="26"/>
                  </a:lnTo>
                  <a:lnTo>
                    <a:pt x="0" y="27"/>
                  </a:lnTo>
                  <a:lnTo>
                    <a:pt x="0" y="31"/>
                  </a:lnTo>
                  <a:close/>
                </a:path>
              </a:pathLst>
            </a:custGeom>
            <a:solidFill>
              <a:srgbClr val="FCEF00"/>
            </a:solidFill>
            <a:ln w="9525">
              <a:noFill/>
              <a:round/>
              <a:headEnd/>
              <a:tailEnd/>
            </a:ln>
          </p:spPr>
          <p:txBody>
            <a:bodyPr/>
            <a:lstStyle/>
            <a:p>
              <a:endParaRPr lang="en-US"/>
            </a:p>
          </p:txBody>
        </p:sp>
        <p:sp>
          <p:nvSpPr>
            <p:cNvPr id="47" name="Freeform 44"/>
            <p:cNvSpPr>
              <a:spLocks/>
            </p:cNvSpPr>
            <p:nvPr/>
          </p:nvSpPr>
          <p:spPr bwMode="auto">
            <a:xfrm>
              <a:off x="3077" y="1313"/>
              <a:ext cx="57" cy="28"/>
            </a:xfrm>
            <a:custGeom>
              <a:avLst/>
              <a:gdLst>
                <a:gd name="T0" fmla="*/ 0 w 57"/>
                <a:gd name="T1" fmla="*/ 23 h 28"/>
                <a:gd name="T2" fmla="*/ 4 w 57"/>
                <a:gd name="T3" fmla="*/ 24 h 28"/>
                <a:gd name="T4" fmla="*/ 6 w 57"/>
                <a:gd name="T5" fmla="*/ 26 h 28"/>
                <a:gd name="T6" fmla="*/ 10 w 57"/>
                <a:gd name="T7" fmla="*/ 26 h 28"/>
                <a:gd name="T8" fmla="*/ 14 w 57"/>
                <a:gd name="T9" fmla="*/ 28 h 28"/>
                <a:gd name="T10" fmla="*/ 18 w 57"/>
                <a:gd name="T11" fmla="*/ 28 h 28"/>
                <a:gd name="T12" fmla="*/ 22 w 57"/>
                <a:gd name="T13" fmla="*/ 28 h 28"/>
                <a:gd name="T14" fmla="*/ 26 w 57"/>
                <a:gd name="T15" fmla="*/ 28 h 28"/>
                <a:gd name="T16" fmla="*/ 30 w 57"/>
                <a:gd name="T17" fmla="*/ 28 h 28"/>
                <a:gd name="T18" fmla="*/ 34 w 57"/>
                <a:gd name="T19" fmla="*/ 26 h 28"/>
                <a:gd name="T20" fmla="*/ 38 w 57"/>
                <a:gd name="T21" fmla="*/ 24 h 28"/>
                <a:gd name="T22" fmla="*/ 42 w 57"/>
                <a:gd name="T23" fmla="*/ 23 h 28"/>
                <a:gd name="T24" fmla="*/ 46 w 57"/>
                <a:gd name="T25" fmla="*/ 21 h 28"/>
                <a:gd name="T26" fmla="*/ 49 w 57"/>
                <a:gd name="T27" fmla="*/ 17 h 28"/>
                <a:gd name="T28" fmla="*/ 51 w 57"/>
                <a:gd name="T29" fmla="*/ 15 h 28"/>
                <a:gd name="T30" fmla="*/ 53 w 57"/>
                <a:gd name="T31" fmla="*/ 13 h 28"/>
                <a:gd name="T32" fmla="*/ 57 w 57"/>
                <a:gd name="T33" fmla="*/ 10 h 28"/>
                <a:gd name="T34" fmla="*/ 57 w 57"/>
                <a:gd name="T35" fmla="*/ 10 h 28"/>
                <a:gd name="T36" fmla="*/ 57 w 57"/>
                <a:gd name="T37" fmla="*/ 8 h 28"/>
                <a:gd name="T38" fmla="*/ 57 w 57"/>
                <a:gd name="T39" fmla="*/ 8 h 28"/>
                <a:gd name="T40" fmla="*/ 57 w 57"/>
                <a:gd name="T41" fmla="*/ 8 h 28"/>
                <a:gd name="T42" fmla="*/ 57 w 57"/>
                <a:gd name="T43" fmla="*/ 8 h 28"/>
                <a:gd name="T44" fmla="*/ 57 w 57"/>
                <a:gd name="T45" fmla="*/ 8 h 28"/>
                <a:gd name="T46" fmla="*/ 53 w 57"/>
                <a:gd name="T47" fmla="*/ 4 h 28"/>
                <a:gd name="T48" fmla="*/ 51 w 57"/>
                <a:gd name="T49" fmla="*/ 2 h 28"/>
                <a:gd name="T50" fmla="*/ 48 w 57"/>
                <a:gd name="T51" fmla="*/ 2 h 28"/>
                <a:gd name="T52" fmla="*/ 44 w 57"/>
                <a:gd name="T53" fmla="*/ 0 h 28"/>
                <a:gd name="T54" fmla="*/ 42 w 57"/>
                <a:gd name="T55" fmla="*/ 0 h 28"/>
                <a:gd name="T56" fmla="*/ 38 w 57"/>
                <a:gd name="T57" fmla="*/ 0 h 28"/>
                <a:gd name="T58" fmla="*/ 34 w 57"/>
                <a:gd name="T59" fmla="*/ 0 h 28"/>
                <a:gd name="T60" fmla="*/ 30 w 57"/>
                <a:gd name="T61" fmla="*/ 0 h 28"/>
                <a:gd name="T62" fmla="*/ 26 w 57"/>
                <a:gd name="T63" fmla="*/ 2 h 28"/>
                <a:gd name="T64" fmla="*/ 20 w 57"/>
                <a:gd name="T65" fmla="*/ 4 h 28"/>
                <a:gd name="T66" fmla="*/ 16 w 57"/>
                <a:gd name="T67" fmla="*/ 6 h 28"/>
                <a:gd name="T68" fmla="*/ 12 w 57"/>
                <a:gd name="T69" fmla="*/ 8 h 28"/>
                <a:gd name="T70" fmla="*/ 10 w 57"/>
                <a:gd name="T71" fmla="*/ 11 h 28"/>
                <a:gd name="T72" fmla="*/ 6 w 57"/>
                <a:gd name="T73" fmla="*/ 13 h 28"/>
                <a:gd name="T74" fmla="*/ 4 w 57"/>
                <a:gd name="T75" fmla="*/ 17 h 28"/>
                <a:gd name="T76" fmla="*/ 0 w 57"/>
                <a:gd name="T77" fmla="*/ 21 h 28"/>
                <a:gd name="T78" fmla="*/ 0 w 57"/>
                <a:gd name="T79" fmla="*/ 21 h 28"/>
                <a:gd name="T80" fmla="*/ 0 w 57"/>
                <a:gd name="T81" fmla="*/ 21 h 28"/>
                <a:gd name="T82" fmla="*/ 0 w 57"/>
                <a:gd name="T83" fmla="*/ 21 h 28"/>
                <a:gd name="T84" fmla="*/ 0 w 57"/>
                <a:gd name="T85" fmla="*/ 21 h 28"/>
                <a:gd name="T86" fmla="*/ 0 w 57"/>
                <a:gd name="T87" fmla="*/ 21 h 28"/>
                <a:gd name="T88" fmla="*/ 0 w 57"/>
                <a:gd name="T89" fmla="*/ 21 h 28"/>
                <a:gd name="T90" fmla="*/ 0 w 57"/>
                <a:gd name="T91" fmla="*/ 23 h 28"/>
                <a:gd name="T92" fmla="*/ 0 w 57"/>
                <a:gd name="T93" fmla="*/ 23 h 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7"/>
                <a:gd name="T142" fmla="*/ 0 h 28"/>
                <a:gd name="T143" fmla="*/ 57 w 57"/>
                <a:gd name="T144" fmla="*/ 28 h 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7" h="28">
                  <a:moveTo>
                    <a:pt x="0" y="23"/>
                  </a:moveTo>
                  <a:lnTo>
                    <a:pt x="4" y="24"/>
                  </a:lnTo>
                  <a:lnTo>
                    <a:pt x="6" y="26"/>
                  </a:lnTo>
                  <a:lnTo>
                    <a:pt x="10" y="26"/>
                  </a:lnTo>
                  <a:lnTo>
                    <a:pt x="14" y="28"/>
                  </a:lnTo>
                  <a:lnTo>
                    <a:pt x="18" y="28"/>
                  </a:lnTo>
                  <a:lnTo>
                    <a:pt x="22" y="28"/>
                  </a:lnTo>
                  <a:lnTo>
                    <a:pt x="26" y="28"/>
                  </a:lnTo>
                  <a:lnTo>
                    <a:pt x="30" y="28"/>
                  </a:lnTo>
                  <a:lnTo>
                    <a:pt x="34" y="26"/>
                  </a:lnTo>
                  <a:lnTo>
                    <a:pt x="38" y="24"/>
                  </a:lnTo>
                  <a:lnTo>
                    <a:pt x="42" y="23"/>
                  </a:lnTo>
                  <a:lnTo>
                    <a:pt x="46" y="21"/>
                  </a:lnTo>
                  <a:lnTo>
                    <a:pt x="49" y="17"/>
                  </a:lnTo>
                  <a:lnTo>
                    <a:pt x="51" y="15"/>
                  </a:lnTo>
                  <a:lnTo>
                    <a:pt x="53" y="13"/>
                  </a:lnTo>
                  <a:lnTo>
                    <a:pt x="57" y="10"/>
                  </a:lnTo>
                  <a:lnTo>
                    <a:pt x="57" y="8"/>
                  </a:lnTo>
                  <a:lnTo>
                    <a:pt x="53" y="4"/>
                  </a:lnTo>
                  <a:lnTo>
                    <a:pt x="51" y="2"/>
                  </a:lnTo>
                  <a:lnTo>
                    <a:pt x="48" y="2"/>
                  </a:lnTo>
                  <a:lnTo>
                    <a:pt x="44" y="0"/>
                  </a:lnTo>
                  <a:lnTo>
                    <a:pt x="42" y="0"/>
                  </a:lnTo>
                  <a:lnTo>
                    <a:pt x="38" y="0"/>
                  </a:lnTo>
                  <a:lnTo>
                    <a:pt x="34" y="0"/>
                  </a:lnTo>
                  <a:lnTo>
                    <a:pt x="30" y="0"/>
                  </a:lnTo>
                  <a:lnTo>
                    <a:pt x="26" y="2"/>
                  </a:lnTo>
                  <a:lnTo>
                    <a:pt x="20" y="4"/>
                  </a:lnTo>
                  <a:lnTo>
                    <a:pt x="16" y="6"/>
                  </a:lnTo>
                  <a:lnTo>
                    <a:pt x="12" y="8"/>
                  </a:lnTo>
                  <a:lnTo>
                    <a:pt x="10" y="11"/>
                  </a:lnTo>
                  <a:lnTo>
                    <a:pt x="6" y="13"/>
                  </a:lnTo>
                  <a:lnTo>
                    <a:pt x="4" y="17"/>
                  </a:lnTo>
                  <a:lnTo>
                    <a:pt x="0" y="21"/>
                  </a:lnTo>
                  <a:lnTo>
                    <a:pt x="0" y="23"/>
                  </a:lnTo>
                  <a:close/>
                </a:path>
              </a:pathLst>
            </a:custGeom>
            <a:solidFill>
              <a:srgbClr val="FCEF00"/>
            </a:solidFill>
            <a:ln w="9525">
              <a:noFill/>
              <a:round/>
              <a:headEnd/>
              <a:tailEnd/>
            </a:ln>
          </p:spPr>
          <p:txBody>
            <a:bodyPr/>
            <a:lstStyle/>
            <a:p>
              <a:endParaRPr lang="en-US"/>
            </a:p>
          </p:txBody>
        </p:sp>
        <p:sp>
          <p:nvSpPr>
            <p:cNvPr id="48" name="Freeform 45"/>
            <p:cNvSpPr>
              <a:spLocks/>
            </p:cNvSpPr>
            <p:nvPr/>
          </p:nvSpPr>
          <p:spPr bwMode="auto">
            <a:xfrm>
              <a:off x="3148" y="1450"/>
              <a:ext cx="56" cy="32"/>
            </a:xfrm>
            <a:custGeom>
              <a:avLst/>
              <a:gdLst>
                <a:gd name="T0" fmla="*/ 0 w 56"/>
                <a:gd name="T1" fmla="*/ 6 h 32"/>
                <a:gd name="T2" fmla="*/ 2 w 56"/>
                <a:gd name="T3" fmla="*/ 10 h 32"/>
                <a:gd name="T4" fmla="*/ 2 w 56"/>
                <a:gd name="T5" fmla="*/ 13 h 32"/>
                <a:gd name="T6" fmla="*/ 4 w 56"/>
                <a:gd name="T7" fmla="*/ 15 h 32"/>
                <a:gd name="T8" fmla="*/ 6 w 56"/>
                <a:gd name="T9" fmla="*/ 19 h 32"/>
                <a:gd name="T10" fmla="*/ 8 w 56"/>
                <a:gd name="T11" fmla="*/ 21 h 32"/>
                <a:gd name="T12" fmla="*/ 12 w 56"/>
                <a:gd name="T13" fmla="*/ 23 h 32"/>
                <a:gd name="T14" fmla="*/ 14 w 56"/>
                <a:gd name="T15" fmla="*/ 24 h 32"/>
                <a:gd name="T16" fmla="*/ 18 w 56"/>
                <a:gd name="T17" fmla="*/ 26 h 32"/>
                <a:gd name="T18" fmla="*/ 22 w 56"/>
                <a:gd name="T19" fmla="*/ 28 h 32"/>
                <a:gd name="T20" fmla="*/ 26 w 56"/>
                <a:gd name="T21" fmla="*/ 30 h 32"/>
                <a:gd name="T22" fmla="*/ 30 w 56"/>
                <a:gd name="T23" fmla="*/ 32 h 32"/>
                <a:gd name="T24" fmla="*/ 36 w 56"/>
                <a:gd name="T25" fmla="*/ 32 h 32"/>
                <a:gd name="T26" fmla="*/ 40 w 56"/>
                <a:gd name="T27" fmla="*/ 32 h 32"/>
                <a:gd name="T28" fmla="*/ 46 w 56"/>
                <a:gd name="T29" fmla="*/ 32 h 32"/>
                <a:gd name="T30" fmla="*/ 50 w 56"/>
                <a:gd name="T31" fmla="*/ 32 h 32"/>
                <a:gd name="T32" fmla="*/ 54 w 56"/>
                <a:gd name="T33" fmla="*/ 30 h 32"/>
                <a:gd name="T34" fmla="*/ 56 w 56"/>
                <a:gd name="T35" fmla="*/ 26 h 32"/>
                <a:gd name="T36" fmla="*/ 54 w 56"/>
                <a:gd name="T37" fmla="*/ 24 h 32"/>
                <a:gd name="T38" fmla="*/ 54 w 56"/>
                <a:gd name="T39" fmla="*/ 21 h 32"/>
                <a:gd name="T40" fmla="*/ 52 w 56"/>
                <a:gd name="T41" fmla="*/ 19 h 32"/>
                <a:gd name="T42" fmla="*/ 52 w 56"/>
                <a:gd name="T43" fmla="*/ 17 h 32"/>
                <a:gd name="T44" fmla="*/ 50 w 56"/>
                <a:gd name="T45" fmla="*/ 13 h 32"/>
                <a:gd name="T46" fmla="*/ 48 w 56"/>
                <a:gd name="T47" fmla="*/ 11 h 32"/>
                <a:gd name="T48" fmla="*/ 44 w 56"/>
                <a:gd name="T49" fmla="*/ 10 h 32"/>
                <a:gd name="T50" fmla="*/ 40 w 56"/>
                <a:gd name="T51" fmla="*/ 8 h 32"/>
                <a:gd name="T52" fmla="*/ 34 w 56"/>
                <a:gd name="T53" fmla="*/ 4 h 32"/>
                <a:gd name="T54" fmla="*/ 30 w 56"/>
                <a:gd name="T55" fmla="*/ 2 h 32"/>
                <a:gd name="T56" fmla="*/ 24 w 56"/>
                <a:gd name="T57" fmla="*/ 2 h 32"/>
                <a:gd name="T58" fmla="*/ 18 w 56"/>
                <a:gd name="T59" fmla="*/ 0 h 32"/>
                <a:gd name="T60" fmla="*/ 14 w 56"/>
                <a:gd name="T61" fmla="*/ 0 h 32"/>
                <a:gd name="T62" fmla="*/ 8 w 56"/>
                <a:gd name="T63" fmla="*/ 0 h 32"/>
                <a:gd name="T64" fmla="*/ 4 w 56"/>
                <a:gd name="T65" fmla="*/ 2 h 32"/>
                <a:gd name="T66" fmla="*/ 2 w 56"/>
                <a:gd name="T67" fmla="*/ 2 h 32"/>
                <a:gd name="T68" fmla="*/ 2 w 56"/>
                <a:gd name="T69" fmla="*/ 2 h 32"/>
                <a:gd name="T70" fmla="*/ 2 w 56"/>
                <a:gd name="T71" fmla="*/ 4 h 32"/>
                <a:gd name="T72" fmla="*/ 0 w 56"/>
                <a:gd name="T73" fmla="*/ 4 h 32"/>
                <a:gd name="T74" fmla="*/ 0 w 56"/>
                <a:gd name="T75" fmla="*/ 4 h 32"/>
                <a:gd name="T76" fmla="*/ 0 w 56"/>
                <a:gd name="T77" fmla="*/ 4 h 32"/>
                <a:gd name="T78" fmla="*/ 0 w 56"/>
                <a:gd name="T79" fmla="*/ 4 h 32"/>
                <a:gd name="T80" fmla="*/ 0 w 56"/>
                <a:gd name="T81" fmla="*/ 4 h 32"/>
                <a:gd name="T82" fmla="*/ 0 w 56"/>
                <a:gd name="T83" fmla="*/ 4 h 32"/>
                <a:gd name="T84" fmla="*/ 0 w 56"/>
                <a:gd name="T85" fmla="*/ 6 h 32"/>
                <a:gd name="T86" fmla="*/ 0 w 56"/>
                <a:gd name="T87" fmla="*/ 6 h 32"/>
                <a:gd name="T88" fmla="*/ 0 w 56"/>
                <a:gd name="T89" fmla="*/ 6 h 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32"/>
                <a:gd name="T137" fmla="*/ 56 w 56"/>
                <a:gd name="T138" fmla="*/ 32 h 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32">
                  <a:moveTo>
                    <a:pt x="0" y="6"/>
                  </a:moveTo>
                  <a:lnTo>
                    <a:pt x="2" y="10"/>
                  </a:lnTo>
                  <a:lnTo>
                    <a:pt x="2" y="13"/>
                  </a:lnTo>
                  <a:lnTo>
                    <a:pt x="4" y="15"/>
                  </a:lnTo>
                  <a:lnTo>
                    <a:pt x="6" y="19"/>
                  </a:lnTo>
                  <a:lnTo>
                    <a:pt x="8" y="21"/>
                  </a:lnTo>
                  <a:lnTo>
                    <a:pt x="12" y="23"/>
                  </a:lnTo>
                  <a:lnTo>
                    <a:pt x="14" y="24"/>
                  </a:lnTo>
                  <a:lnTo>
                    <a:pt x="18" y="26"/>
                  </a:lnTo>
                  <a:lnTo>
                    <a:pt x="22" y="28"/>
                  </a:lnTo>
                  <a:lnTo>
                    <a:pt x="26" y="30"/>
                  </a:lnTo>
                  <a:lnTo>
                    <a:pt x="30" y="32"/>
                  </a:lnTo>
                  <a:lnTo>
                    <a:pt x="36" y="32"/>
                  </a:lnTo>
                  <a:lnTo>
                    <a:pt x="40" y="32"/>
                  </a:lnTo>
                  <a:lnTo>
                    <a:pt x="46" y="32"/>
                  </a:lnTo>
                  <a:lnTo>
                    <a:pt x="50" y="32"/>
                  </a:lnTo>
                  <a:lnTo>
                    <a:pt x="54" y="30"/>
                  </a:lnTo>
                  <a:lnTo>
                    <a:pt x="56" y="26"/>
                  </a:lnTo>
                  <a:lnTo>
                    <a:pt x="54" y="24"/>
                  </a:lnTo>
                  <a:lnTo>
                    <a:pt x="54" y="21"/>
                  </a:lnTo>
                  <a:lnTo>
                    <a:pt x="52" y="19"/>
                  </a:lnTo>
                  <a:lnTo>
                    <a:pt x="52" y="17"/>
                  </a:lnTo>
                  <a:lnTo>
                    <a:pt x="50" y="13"/>
                  </a:lnTo>
                  <a:lnTo>
                    <a:pt x="48" y="11"/>
                  </a:lnTo>
                  <a:lnTo>
                    <a:pt x="44" y="10"/>
                  </a:lnTo>
                  <a:lnTo>
                    <a:pt x="40" y="8"/>
                  </a:lnTo>
                  <a:lnTo>
                    <a:pt x="34" y="4"/>
                  </a:lnTo>
                  <a:lnTo>
                    <a:pt x="30" y="2"/>
                  </a:lnTo>
                  <a:lnTo>
                    <a:pt x="24" y="2"/>
                  </a:lnTo>
                  <a:lnTo>
                    <a:pt x="18" y="0"/>
                  </a:lnTo>
                  <a:lnTo>
                    <a:pt x="14" y="0"/>
                  </a:lnTo>
                  <a:lnTo>
                    <a:pt x="8" y="0"/>
                  </a:lnTo>
                  <a:lnTo>
                    <a:pt x="4" y="2"/>
                  </a:lnTo>
                  <a:lnTo>
                    <a:pt x="2" y="2"/>
                  </a:lnTo>
                  <a:lnTo>
                    <a:pt x="2" y="4"/>
                  </a:lnTo>
                  <a:lnTo>
                    <a:pt x="0" y="4"/>
                  </a:lnTo>
                  <a:lnTo>
                    <a:pt x="0" y="6"/>
                  </a:lnTo>
                  <a:close/>
                </a:path>
              </a:pathLst>
            </a:custGeom>
            <a:solidFill>
              <a:srgbClr val="FCEF00"/>
            </a:solidFill>
            <a:ln w="9525">
              <a:noFill/>
              <a:round/>
              <a:headEnd/>
              <a:tailEnd/>
            </a:ln>
          </p:spPr>
          <p:txBody>
            <a:bodyPr/>
            <a:lstStyle/>
            <a:p>
              <a:endParaRPr lang="en-US"/>
            </a:p>
          </p:txBody>
        </p:sp>
        <p:sp>
          <p:nvSpPr>
            <p:cNvPr id="49" name="Freeform 46"/>
            <p:cNvSpPr>
              <a:spLocks/>
            </p:cNvSpPr>
            <p:nvPr/>
          </p:nvSpPr>
          <p:spPr bwMode="auto">
            <a:xfrm>
              <a:off x="3093" y="1236"/>
              <a:ext cx="41" cy="18"/>
            </a:xfrm>
            <a:custGeom>
              <a:avLst/>
              <a:gdLst>
                <a:gd name="T0" fmla="*/ 2 w 41"/>
                <a:gd name="T1" fmla="*/ 16 h 18"/>
                <a:gd name="T2" fmla="*/ 2 w 41"/>
                <a:gd name="T3" fmla="*/ 18 h 18"/>
                <a:gd name="T4" fmla="*/ 2 w 41"/>
                <a:gd name="T5" fmla="*/ 18 h 18"/>
                <a:gd name="T6" fmla="*/ 2 w 41"/>
                <a:gd name="T7" fmla="*/ 18 h 18"/>
                <a:gd name="T8" fmla="*/ 4 w 41"/>
                <a:gd name="T9" fmla="*/ 18 h 18"/>
                <a:gd name="T10" fmla="*/ 4 w 41"/>
                <a:gd name="T11" fmla="*/ 18 h 18"/>
                <a:gd name="T12" fmla="*/ 4 w 41"/>
                <a:gd name="T13" fmla="*/ 18 h 18"/>
                <a:gd name="T14" fmla="*/ 32 w 41"/>
                <a:gd name="T15" fmla="*/ 18 h 18"/>
                <a:gd name="T16" fmla="*/ 32 w 41"/>
                <a:gd name="T17" fmla="*/ 18 h 18"/>
                <a:gd name="T18" fmla="*/ 32 w 41"/>
                <a:gd name="T19" fmla="*/ 16 h 18"/>
                <a:gd name="T20" fmla="*/ 33 w 41"/>
                <a:gd name="T21" fmla="*/ 14 h 18"/>
                <a:gd name="T22" fmla="*/ 33 w 41"/>
                <a:gd name="T23" fmla="*/ 14 h 18"/>
                <a:gd name="T24" fmla="*/ 33 w 41"/>
                <a:gd name="T25" fmla="*/ 12 h 18"/>
                <a:gd name="T26" fmla="*/ 33 w 41"/>
                <a:gd name="T27" fmla="*/ 11 h 18"/>
                <a:gd name="T28" fmla="*/ 33 w 41"/>
                <a:gd name="T29" fmla="*/ 11 h 18"/>
                <a:gd name="T30" fmla="*/ 33 w 41"/>
                <a:gd name="T31" fmla="*/ 9 h 18"/>
                <a:gd name="T32" fmla="*/ 41 w 41"/>
                <a:gd name="T33" fmla="*/ 1 h 18"/>
                <a:gd name="T34" fmla="*/ 37 w 41"/>
                <a:gd name="T35" fmla="*/ 1 h 18"/>
                <a:gd name="T36" fmla="*/ 33 w 41"/>
                <a:gd name="T37" fmla="*/ 0 h 18"/>
                <a:gd name="T38" fmla="*/ 28 w 41"/>
                <a:gd name="T39" fmla="*/ 1 h 18"/>
                <a:gd name="T40" fmla="*/ 24 w 41"/>
                <a:gd name="T41" fmla="*/ 1 h 18"/>
                <a:gd name="T42" fmla="*/ 18 w 41"/>
                <a:gd name="T43" fmla="*/ 3 h 18"/>
                <a:gd name="T44" fmla="*/ 14 w 41"/>
                <a:gd name="T45" fmla="*/ 5 h 18"/>
                <a:gd name="T46" fmla="*/ 10 w 41"/>
                <a:gd name="T47" fmla="*/ 9 h 18"/>
                <a:gd name="T48" fmla="*/ 4 w 41"/>
                <a:gd name="T49" fmla="*/ 11 h 18"/>
                <a:gd name="T50" fmla="*/ 4 w 41"/>
                <a:gd name="T51" fmla="*/ 11 h 18"/>
                <a:gd name="T52" fmla="*/ 4 w 41"/>
                <a:gd name="T53" fmla="*/ 12 h 18"/>
                <a:gd name="T54" fmla="*/ 2 w 41"/>
                <a:gd name="T55" fmla="*/ 12 h 18"/>
                <a:gd name="T56" fmla="*/ 2 w 41"/>
                <a:gd name="T57" fmla="*/ 12 h 18"/>
                <a:gd name="T58" fmla="*/ 2 w 41"/>
                <a:gd name="T59" fmla="*/ 12 h 18"/>
                <a:gd name="T60" fmla="*/ 2 w 41"/>
                <a:gd name="T61" fmla="*/ 14 h 18"/>
                <a:gd name="T62" fmla="*/ 0 w 41"/>
                <a:gd name="T63" fmla="*/ 14 h 18"/>
                <a:gd name="T64" fmla="*/ 0 w 41"/>
                <a:gd name="T65" fmla="*/ 14 h 18"/>
                <a:gd name="T66" fmla="*/ 0 w 41"/>
                <a:gd name="T67" fmla="*/ 16 h 18"/>
                <a:gd name="T68" fmla="*/ 0 w 41"/>
                <a:gd name="T69" fmla="*/ 16 h 18"/>
                <a:gd name="T70" fmla="*/ 2 w 41"/>
                <a:gd name="T71" fmla="*/ 16 h 18"/>
                <a:gd name="T72" fmla="*/ 2 w 41"/>
                <a:gd name="T73" fmla="*/ 16 h 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
                <a:gd name="T112" fmla="*/ 0 h 18"/>
                <a:gd name="T113" fmla="*/ 41 w 41"/>
                <a:gd name="T114" fmla="*/ 18 h 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 h="18">
                  <a:moveTo>
                    <a:pt x="2" y="16"/>
                  </a:moveTo>
                  <a:lnTo>
                    <a:pt x="2" y="18"/>
                  </a:lnTo>
                  <a:lnTo>
                    <a:pt x="4" y="18"/>
                  </a:lnTo>
                  <a:lnTo>
                    <a:pt x="32" y="18"/>
                  </a:lnTo>
                  <a:lnTo>
                    <a:pt x="32" y="16"/>
                  </a:lnTo>
                  <a:lnTo>
                    <a:pt x="33" y="14"/>
                  </a:lnTo>
                  <a:lnTo>
                    <a:pt x="33" y="12"/>
                  </a:lnTo>
                  <a:lnTo>
                    <a:pt x="33" y="11"/>
                  </a:lnTo>
                  <a:lnTo>
                    <a:pt x="33" y="9"/>
                  </a:lnTo>
                  <a:lnTo>
                    <a:pt x="41" y="1"/>
                  </a:lnTo>
                  <a:lnTo>
                    <a:pt x="37" y="1"/>
                  </a:lnTo>
                  <a:lnTo>
                    <a:pt x="33" y="0"/>
                  </a:lnTo>
                  <a:lnTo>
                    <a:pt x="28" y="1"/>
                  </a:lnTo>
                  <a:lnTo>
                    <a:pt x="24" y="1"/>
                  </a:lnTo>
                  <a:lnTo>
                    <a:pt x="18" y="3"/>
                  </a:lnTo>
                  <a:lnTo>
                    <a:pt x="14" y="5"/>
                  </a:lnTo>
                  <a:lnTo>
                    <a:pt x="10" y="9"/>
                  </a:lnTo>
                  <a:lnTo>
                    <a:pt x="4" y="11"/>
                  </a:lnTo>
                  <a:lnTo>
                    <a:pt x="4" y="12"/>
                  </a:lnTo>
                  <a:lnTo>
                    <a:pt x="2" y="12"/>
                  </a:lnTo>
                  <a:lnTo>
                    <a:pt x="2" y="14"/>
                  </a:lnTo>
                  <a:lnTo>
                    <a:pt x="0" y="14"/>
                  </a:lnTo>
                  <a:lnTo>
                    <a:pt x="0" y="16"/>
                  </a:lnTo>
                  <a:lnTo>
                    <a:pt x="2" y="16"/>
                  </a:lnTo>
                  <a:close/>
                </a:path>
              </a:pathLst>
            </a:custGeom>
            <a:solidFill>
              <a:srgbClr val="FCEF00"/>
            </a:solidFill>
            <a:ln w="9525">
              <a:noFill/>
              <a:round/>
              <a:headEnd/>
              <a:tailEnd/>
            </a:ln>
          </p:spPr>
          <p:txBody>
            <a:bodyPr/>
            <a:lstStyle/>
            <a:p>
              <a:endParaRPr lang="en-US"/>
            </a:p>
          </p:txBody>
        </p:sp>
        <p:sp>
          <p:nvSpPr>
            <p:cNvPr id="50" name="Freeform 47"/>
            <p:cNvSpPr>
              <a:spLocks/>
            </p:cNvSpPr>
            <p:nvPr/>
          </p:nvSpPr>
          <p:spPr bwMode="auto">
            <a:xfrm>
              <a:off x="3126" y="1297"/>
              <a:ext cx="48" cy="16"/>
            </a:xfrm>
            <a:custGeom>
              <a:avLst/>
              <a:gdLst>
                <a:gd name="T0" fmla="*/ 2 w 48"/>
                <a:gd name="T1" fmla="*/ 11 h 16"/>
                <a:gd name="T2" fmla="*/ 6 w 48"/>
                <a:gd name="T3" fmla="*/ 13 h 16"/>
                <a:gd name="T4" fmla="*/ 12 w 48"/>
                <a:gd name="T5" fmla="*/ 14 h 16"/>
                <a:gd name="T6" fmla="*/ 16 w 48"/>
                <a:gd name="T7" fmla="*/ 14 h 16"/>
                <a:gd name="T8" fmla="*/ 22 w 48"/>
                <a:gd name="T9" fmla="*/ 16 h 16"/>
                <a:gd name="T10" fmla="*/ 26 w 48"/>
                <a:gd name="T11" fmla="*/ 16 h 16"/>
                <a:gd name="T12" fmla="*/ 32 w 48"/>
                <a:gd name="T13" fmla="*/ 14 h 16"/>
                <a:gd name="T14" fmla="*/ 36 w 48"/>
                <a:gd name="T15" fmla="*/ 13 h 16"/>
                <a:gd name="T16" fmla="*/ 42 w 48"/>
                <a:gd name="T17" fmla="*/ 11 h 16"/>
                <a:gd name="T18" fmla="*/ 42 w 48"/>
                <a:gd name="T19" fmla="*/ 9 h 16"/>
                <a:gd name="T20" fmla="*/ 44 w 48"/>
                <a:gd name="T21" fmla="*/ 9 h 16"/>
                <a:gd name="T22" fmla="*/ 44 w 48"/>
                <a:gd name="T23" fmla="*/ 7 h 16"/>
                <a:gd name="T24" fmla="*/ 46 w 48"/>
                <a:gd name="T25" fmla="*/ 7 h 16"/>
                <a:gd name="T26" fmla="*/ 46 w 48"/>
                <a:gd name="T27" fmla="*/ 5 h 16"/>
                <a:gd name="T28" fmla="*/ 48 w 48"/>
                <a:gd name="T29" fmla="*/ 5 h 16"/>
                <a:gd name="T30" fmla="*/ 48 w 48"/>
                <a:gd name="T31" fmla="*/ 3 h 16"/>
                <a:gd name="T32" fmla="*/ 48 w 48"/>
                <a:gd name="T33" fmla="*/ 3 h 16"/>
                <a:gd name="T34" fmla="*/ 44 w 48"/>
                <a:gd name="T35" fmla="*/ 1 h 16"/>
                <a:gd name="T36" fmla="*/ 40 w 48"/>
                <a:gd name="T37" fmla="*/ 0 h 16"/>
                <a:gd name="T38" fmla="*/ 36 w 48"/>
                <a:gd name="T39" fmla="*/ 0 h 16"/>
                <a:gd name="T40" fmla="*/ 32 w 48"/>
                <a:gd name="T41" fmla="*/ 0 h 16"/>
                <a:gd name="T42" fmla="*/ 28 w 48"/>
                <a:gd name="T43" fmla="*/ 0 h 16"/>
                <a:gd name="T44" fmla="*/ 24 w 48"/>
                <a:gd name="T45" fmla="*/ 0 h 16"/>
                <a:gd name="T46" fmla="*/ 18 w 48"/>
                <a:gd name="T47" fmla="*/ 1 h 16"/>
                <a:gd name="T48" fmla="*/ 14 w 48"/>
                <a:gd name="T49" fmla="*/ 1 h 16"/>
                <a:gd name="T50" fmla="*/ 12 w 48"/>
                <a:gd name="T51" fmla="*/ 1 h 16"/>
                <a:gd name="T52" fmla="*/ 10 w 48"/>
                <a:gd name="T53" fmla="*/ 3 h 16"/>
                <a:gd name="T54" fmla="*/ 8 w 48"/>
                <a:gd name="T55" fmla="*/ 3 h 16"/>
                <a:gd name="T56" fmla="*/ 6 w 48"/>
                <a:gd name="T57" fmla="*/ 5 h 16"/>
                <a:gd name="T58" fmla="*/ 6 w 48"/>
                <a:gd name="T59" fmla="*/ 7 h 16"/>
                <a:gd name="T60" fmla="*/ 4 w 48"/>
                <a:gd name="T61" fmla="*/ 7 h 16"/>
                <a:gd name="T62" fmla="*/ 2 w 48"/>
                <a:gd name="T63" fmla="*/ 9 h 16"/>
                <a:gd name="T64" fmla="*/ 0 w 48"/>
                <a:gd name="T65" fmla="*/ 11 h 16"/>
                <a:gd name="T66" fmla="*/ 2 w 48"/>
                <a:gd name="T67" fmla="*/ 11 h 16"/>
                <a:gd name="T68" fmla="*/ 2 w 48"/>
                <a:gd name="T69" fmla="*/ 11 h 16"/>
                <a:gd name="T70" fmla="*/ 2 w 48"/>
                <a:gd name="T71" fmla="*/ 11 h 16"/>
                <a:gd name="T72" fmla="*/ 2 w 48"/>
                <a:gd name="T73" fmla="*/ 11 h 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16"/>
                <a:gd name="T113" fmla="*/ 48 w 48"/>
                <a:gd name="T114" fmla="*/ 16 h 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16">
                  <a:moveTo>
                    <a:pt x="2" y="11"/>
                  </a:moveTo>
                  <a:lnTo>
                    <a:pt x="6" y="13"/>
                  </a:lnTo>
                  <a:lnTo>
                    <a:pt x="12" y="14"/>
                  </a:lnTo>
                  <a:lnTo>
                    <a:pt x="16" y="14"/>
                  </a:lnTo>
                  <a:lnTo>
                    <a:pt x="22" y="16"/>
                  </a:lnTo>
                  <a:lnTo>
                    <a:pt x="26" y="16"/>
                  </a:lnTo>
                  <a:lnTo>
                    <a:pt x="32" y="14"/>
                  </a:lnTo>
                  <a:lnTo>
                    <a:pt x="36" y="13"/>
                  </a:lnTo>
                  <a:lnTo>
                    <a:pt x="42" y="11"/>
                  </a:lnTo>
                  <a:lnTo>
                    <a:pt x="42" y="9"/>
                  </a:lnTo>
                  <a:lnTo>
                    <a:pt x="44" y="9"/>
                  </a:lnTo>
                  <a:lnTo>
                    <a:pt x="44" y="7"/>
                  </a:lnTo>
                  <a:lnTo>
                    <a:pt x="46" y="7"/>
                  </a:lnTo>
                  <a:lnTo>
                    <a:pt x="46" y="5"/>
                  </a:lnTo>
                  <a:lnTo>
                    <a:pt x="48" y="5"/>
                  </a:lnTo>
                  <a:lnTo>
                    <a:pt x="48" y="3"/>
                  </a:lnTo>
                  <a:lnTo>
                    <a:pt x="44" y="1"/>
                  </a:lnTo>
                  <a:lnTo>
                    <a:pt x="40" y="0"/>
                  </a:lnTo>
                  <a:lnTo>
                    <a:pt x="36" y="0"/>
                  </a:lnTo>
                  <a:lnTo>
                    <a:pt x="32" y="0"/>
                  </a:lnTo>
                  <a:lnTo>
                    <a:pt x="28" y="0"/>
                  </a:lnTo>
                  <a:lnTo>
                    <a:pt x="24" y="0"/>
                  </a:lnTo>
                  <a:lnTo>
                    <a:pt x="18" y="1"/>
                  </a:lnTo>
                  <a:lnTo>
                    <a:pt x="14" y="1"/>
                  </a:lnTo>
                  <a:lnTo>
                    <a:pt x="12" y="1"/>
                  </a:lnTo>
                  <a:lnTo>
                    <a:pt x="10" y="3"/>
                  </a:lnTo>
                  <a:lnTo>
                    <a:pt x="8" y="3"/>
                  </a:lnTo>
                  <a:lnTo>
                    <a:pt x="6" y="5"/>
                  </a:lnTo>
                  <a:lnTo>
                    <a:pt x="6" y="7"/>
                  </a:lnTo>
                  <a:lnTo>
                    <a:pt x="4" y="7"/>
                  </a:lnTo>
                  <a:lnTo>
                    <a:pt x="2" y="9"/>
                  </a:lnTo>
                  <a:lnTo>
                    <a:pt x="0" y="11"/>
                  </a:lnTo>
                  <a:lnTo>
                    <a:pt x="2" y="11"/>
                  </a:lnTo>
                  <a:close/>
                </a:path>
              </a:pathLst>
            </a:custGeom>
            <a:solidFill>
              <a:srgbClr val="FCEF00"/>
            </a:solidFill>
            <a:ln w="9525">
              <a:noFill/>
              <a:round/>
              <a:headEnd/>
              <a:tailEnd/>
            </a:ln>
          </p:spPr>
          <p:txBody>
            <a:bodyPr/>
            <a:lstStyle/>
            <a:p>
              <a:endParaRPr lang="en-US"/>
            </a:p>
          </p:txBody>
        </p:sp>
        <p:sp>
          <p:nvSpPr>
            <p:cNvPr id="51" name="Freeform 48"/>
            <p:cNvSpPr>
              <a:spLocks/>
            </p:cNvSpPr>
            <p:nvPr/>
          </p:nvSpPr>
          <p:spPr bwMode="auto">
            <a:xfrm>
              <a:off x="3142" y="1239"/>
              <a:ext cx="36" cy="19"/>
            </a:xfrm>
            <a:custGeom>
              <a:avLst/>
              <a:gdLst>
                <a:gd name="T0" fmla="*/ 0 w 36"/>
                <a:gd name="T1" fmla="*/ 9 h 19"/>
                <a:gd name="T2" fmla="*/ 2 w 36"/>
                <a:gd name="T3" fmla="*/ 11 h 19"/>
                <a:gd name="T4" fmla="*/ 2 w 36"/>
                <a:gd name="T5" fmla="*/ 13 h 19"/>
                <a:gd name="T6" fmla="*/ 4 w 36"/>
                <a:gd name="T7" fmla="*/ 13 h 19"/>
                <a:gd name="T8" fmla="*/ 6 w 36"/>
                <a:gd name="T9" fmla="*/ 15 h 19"/>
                <a:gd name="T10" fmla="*/ 6 w 36"/>
                <a:gd name="T11" fmla="*/ 17 h 19"/>
                <a:gd name="T12" fmla="*/ 8 w 36"/>
                <a:gd name="T13" fmla="*/ 17 h 19"/>
                <a:gd name="T14" fmla="*/ 10 w 36"/>
                <a:gd name="T15" fmla="*/ 17 h 19"/>
                <a:gd name="T16" fmla="*/ 12 w 36"/>
                <a:gd name="T17" fmla="*/ 17 h 19"/>
                <a:gd name="T18" fmla="*/ 14 w 36"/>
                <a:gd name="T19" fmla="*/ 17 h 19"/>
                <a:gd name="T20" fmla="*/ 14 w 36"/>
                <a:gd name="T21" fmla="*/ 17 h 19"/>
                <a:gd name="T22" fmla="*/ 16 w 36"/>
                <a:gd name="T23" fmla="*/ 17 h 19"/>
                <a:gd name="T24" fmla="*/ 16 w 36"/>
                <a:gd name="T25" fmla="*/ 19 h 19"/>
                <a:gd name="T26" fmla="*/ 16 w 36"/>
                <a:gd name="T27" fmla="*/ 19 h 19"/>
                <a:gd name="T28" fmla="*/ 18 w 36"/>
                <a:gd name="T29" fmla="*/ 19 h 19"/>
                <a:gd name="T30" fmla="*/ 18 w 36"/>
                <a:gd name="T31" fmla="*/ 19 h 19"/>
                <a:gd name="T32" fmla="*/ 20 w 36"/>
                <a:gd name="T33" fmla="*/ 19 h 19"/>
                <a:gd name="T34" fmla="*/ 36 w 36"/>
                <a:gd name="T35" fmla="*/ 13 h 19"/>
                <a:gd name="T36" fmla="*/ 36 w 36"/>
                <a:gd name="T37" fmla="*/ 11 h 19"/>
                <a:gd name="T38" fmla="*/ 36 w 36"/>
                <a:gd name="T39" fmla="*/ 9 h 19"/>
                <a:gd name="T40" fmla="*/ 36 w 36"/>
                <a:gd name="T41" fmla="*/ 9 h 19"/>
                <a:gd name="T42" fmla="*/ 36 w 36"/>
                <a:gd name="T43" fmla="*/ 8 h 19"/>
                <a:gd name="T44" fmla="*/ 34 w 36"/>
                <a:gd name="T45" fmla="*/ 8 h 19"/>
                <a:gd name="T46" fmla="*/ 34 w 36"/>
                <a:gd name="T47" fmla="*/ 6 h 19"/>
                <a:gd name="T48" fmla="*/ 34 w 36"/>
                <a:gd name="T49" fmla="*/ 6 h 19"/>
                <a:gd name="T50" fmla="*/ 32 w 36"/>
                <a:gd name="T51" fmla="*/ 4 h 19"/>
                <a:gd name="T52" fmla="*/ 32 w 36"/>
                <a:gd name="T53" fmla="*/ 4 h 19"/>
                <a:gd name="T54" fmla="*/ 30 w 36"/>
                <a:gd name="T55" fmla="*/ 4 h 19"/>
                <a:gd name="T56" fmla="*/ 28 w 36"/>
                <a:gd name="T57" fmla="*/ 2 h 19"/>
                <a:gd name="T58" fmla="*/ 28 w 36"/>
                <a:gd name="T59" fmla="*/ 2 h 19"/>
                <a:gd name="T60" fmla="*/ 26 w 36"/>
                <a:gd name="T61" fmla="*/ 2 h 19"/>
                <a:gd name="T62" fmla="*/ 26 w 36"/>
                <a:gd name="T63" fmla="*/ 2 h 19"/>
                <a:gd name="T64" fmla="*/ 26 w 36"/>
                <a:gd name="T65" fmla="*/ 2 h 19"/>
                <a:gd name="T66" fmla="*/ 24 w 36"/>
                <a:gd name="T67" fmla="*/ 0 h 19"/>
                <a:gd name="T68" fmla="*/ 8 w 36"/>
                <a:gd name="T69" fmla="*/ 2 h 19"/>
                <a:gd name="T70" fmla="*/ 0 w 36"/>
                <a:gd name="T71" fmla="*/ 4 h 19"/>
                <a:gd name="T72" fmla="*/ 0 w 36"/>
                <a:gd name="T73" fmla="*/ 4 h 19"/>
                <a:gd name="T74" fmla="*/ 0 w 36"/>
                <a:gd name="T75" fmla="*/ 4 h 19"/>
                <a:gd name="T76" fmla="*/ 0 w 36"/>
                <a:gd name="T77" fmla="*/ 6 h 19"/>
                <a:gd name="T78" fmla="*/ 0 w 36"/>
                <a:gd name="T79" fmla="*/ 6 h 19"/>
                <a:gd name="T80" fmla="*/ 0 w 36"/>
                <a:gd name="T81" fmla="*/ 6 h 19"/>
                <a:gd name="T82" fmla="*/ 0 w 36"/>
                <a:gd name="T83" fmla="*/ 6 h 19"/>
                <a:gd name="T84" fmla="*/ 0 w 36"/>
                <a:gd name="T85" fmla="*/ 6 h 19"/>
                <a:gd name="T86" fmla="*/ 0 w 36"/>
                <a:gd name="T87" fmla="*/ 8 h 19"/>
                <a:gd name="T88" fmla="*/ 0 w 36"/>
                <a:gd name="T89" fmla="*/ 8 h 19"/>
                <a:gd name="T90" fmla="*/ 0 w 36"/>
                <a:gd name="T91" fmla="*/ 8 h 19"/>
                <a:gd name="T92" fmla="*/ 0 w 36"/>
                <a:gd name="T93" fmla="*/ 9 h 19"/>
                <a:gd name="T94" fmla="*/ 0 w 36"/>
                <a:gd name="T95" fmla="*/ 9 h 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19"/>
                <a:gd name="T146" fmla="*/ 36 w 36"/>
                <a:gd name="T147" fmla="*/ 19 h 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19">
                  <a:moveTo>
                    <a:pt x="0" y="9"/>
                  </a:moveTo>
                  <a:lnTo>
                    <a:pt x="2" y="11"/>
                  </a:lnTo>
                  <a:lnTo>
                    <a:pt x="2" y="13"/>
                  </a:lnTo>
                  <a:lnTo>
                    <a:pt x="4" y="13"/>
                  </a:lnTo>
                  <a:lnTo>
                    <a:pt x="6" y="15"/>
                  </a:lnTo>
                  <a:lnTo>
                    <a:pt x="6" y="17"/>
                  </a:lnTo>
                  <a:lnTo>
                    <a:pt x="8" y="17"/>
                  </a:lnTo>
                  <a:lnTo>
                    <a:pt x="10" y="17"/>
                  </a:lnTo>
                  <a:lnTo>
                    <a:pt x="12" y="17"/>
                  </a:lnTo>
                  <a:lnTo>
                    <a:pt x="14" y="17"/>
                  </a:lnTo>
                  <a:lnTo>
                    <a:pt x="16" y="17"/>
                  </a:lnTo>
                  <a:lnTo>
                    <a:pt x="16" y="19"/>
                  </a:lnTo>
                  <a:lnTo>
                    <a:pt x="18" y="19"/>
                  </a:lnTo>
                  <a:lnTo>
                    <a:pt x="20" y="19"/>
                  </a:lnTo>
                  <a:lnTo>
                    <a:pt x="36" y="13"/>
                  </a:lnTo>
                  <a:lnTo>
                    <a:pt x="36" y="11"/>
                  </a:lnTo>
                  <a:lnTo>
                    <a:pt x="36" y="9"/>
                  </a:lnTo>
                  <a:lnTo>
                    <a:pt x="36" y="8"/>
                  </a:lnTo>
                  <a:lnTo>
                    <a:pt x="34" y="8"/>
                  </a:lnTo>
                  <a:lnTo>
                    <a:pt x="34" y="6"/>
                  </a:lnTo>
                  <a:lnTo>
                    <a:pt x="32" y="4"/>
                  </a:lnTo>
                  <a:lnTo>
                    <a:pt x="30" y="4"/>
                  </a:lnTo>
                  <a:lnTo>
                    <a:pt x="28" y="2"/>
                  </a:lnTo>
                  <a:lnTo>
                    <a:pt x="26" y="2"/>
                  </a:lnTo>
                  <a:lnTo>
                    <a:pt x="24" y="0"/>
                  </a:lnTo>
                  <a:lnTo>
                    <a:pt x="8" y="2"/>
                  </a:lnTo>
                  <a:lnTo>
                    <a:pt x="0" y="4"/>
                  </a:lnTo>
                  <a:lnTo>
                    <a:pt x="0" y="6"/>
                  </a:lnTo>
                  <a:lnTo>
                    <a:pt x="0" y="8"/>
                  </a:lnTo>
                  <a:lnTo>
                    <a:pt x="0" y="9"/>
                  </a:lnTo>
                  <a:close/>
                </a:path>
              </a:pathLst>
            </a:custGeom>
            <a:solidFill>
              <a:srgbClr val="FCEF00"/>
            </a:solidFill>
            <a:ln w="9525">
              <a:noFill/>
              <a:round/>
              <a:headEnd/>
              <a:tailEnd/>
            </a:ln>
          </p:spPr>
          <p:txBody>
            <a:bodyPr/>
            <a:lstStyle/>
            <a:p>
              <a:endParaRPr lang="en-US"/>
            </a:p>
          </p:txBody>
        </p:sp>
        <p:sp>
          <p:nvSpPr>
            <p:cNvPr id="52" name="Freeform 49"/>
            <p:cNvSpPr>
              <a:spLocks/>
            </p:cNvSpPr>
            <p:nvPr/>
          </p:nvSpPr>
          <p:spPr bwMode="auto">
            <a:xfrm>
              <a:off x="3208" y="1460"/>
              <a:ext cx="45" cy="25"/>
            </a:xfrm>
            <a:custGeom>
              <a:avLst/>
              <a:gdLst>
                <a:gd name="T0" fmla="*/ 0 w 45"/>
                <a:gd name="T1" fmla="*/ 3 h 25"/>
                <a:gd name="T2" fmla="*/ 2 w 45"/>
                <a:gd name="T3" fmla="*/ 9 h 25"/>
                <a:gd name="T4" fmla="*/ 6 w 45"/>
                <a:gd name="T5" fmla="*/ 13 h 25"/>
                <a:gd name="T6" fmla="*/ 8 w 45"/>
                <a:gd name="T7" fmla="*/ 16 h 25"/>
                <a:gd name="T8" fmla="*/ 12 w 45"/>
                <a:gd name="T9" fmla="*/ 18 h 25"/>
                <a:gd name="T10" fmla="*/ 14 w 45"/>
                <a:gd name="T11" fmla="*/ 22 h 25"/>
                <a:gd name="T12" fmla="*/ 17 w 45"/>
                <a:gd name="T13" fmla="*/ 24 h 25"/>
                <a:gd name="T14" fmla="*/ 21 w 45"/>
                <a:gd name="T15" fmla="*/ 25 h 25"/>
                <a:gd name="T16" fmla="*/ 27 w 45"/>
                <a:gd name="T17" fmla="*/ 25 h 25"/>
                <a:gd name="T18" fmla="*/ 29 w 45"/>
                <a:gd name="T19" fmla="*/ 25 h 25"/>
                <a:gd name="T20" fmla="*/ 31 w 45"/>
                <a:gd name="T21" fmla="*/ 25 h 25"/>
                <a:gd name="T22" fmla="*/ 35 w 45"/>
                <a:gd name="T23" fmla="*/ 25 h 25"/>
                <a:gd name="T24" fmla="*/ 37 w 45"/>
                <a:gd name="T25" fmla="*/ 25 h 25"/>
                <a:gd name="T26" fmla="*/ 39 w 45"/>
                <a:gd name="T27" fmla="*/ 25 h 25"/>
                <a:gd name="T28" fmla="*/ 41 w 45"/>
                <a:gd name="T29" fmla="*/ 25 h 25"/>
                <a:gd name="T30" fmla="*/ 43 w 45"/>
                <a:gd name="T31" fmla="*/ 24 h 25"/>
                <a:gd name="T32" fmla="*/ 45 w 45"/>
                <a:gd name="T33" fmla="*/ 24 h 25"/>
                <a:gd name="T34" fmla="*/ 43 w 45"/>
                <a:gd name="T35" fmla="*/ 18 h 25"/>
                <a:gd name="T36" fmla="*/ 41 w 45"/>
                <a:gd name="T37" fmla="*/ 14 h 25"/>
                <a:gd name="T38" fmla="*/ 39 w 45"/>
                <a:gd name="T39" fmla="*/ 13 h 25"/>
                <a:gd name="T40" fmla="*/ 35 w 45"/>
                <a:gd name="T41" fmla="*/ 9 h 25"/>
                <a:gd name="T42" fmla="*/ 31 w 45"/>
                <a:gd name="T43" fmla="*/ 7 h 25"/>
                <a:gd name="T44" fmla="*/ 27 w 45"/>
                <a:gd name="T45" fmla="*/ 5 h 25"/>
                <a:gd name="T46" fmla="*/ 23 w 45"/>
                <a:gd name="T47" fmla="*/ 3 h 25"/>
                <a:gd name="T48" fmla="*/ 19 w 45"/>
                <a:gd name="T49" fmla="*/ 1 h 25"/>
                <a:gd name="T50" fmla="*/ 15 w 45"/>
                <a:gd name="T51" fmla="*/ 0 h 25"/>
                <a:gd name="T52" fmla="*/ 14 w 45"/>
                <a:gd name="T53" fmla="*/ 0 h 25"/>
                <a:gd name="T54" fmla="*/ 12 w 45"/>
                <a:gd name="T55" fmla="*/ 0 h 25"/>
                <a:gd name="T56" fmla="*/ 10 w 45"/>
                <a:gd name="T57" fmla="*/ 1 h 25"/>
                <a:gd name="T58" fmla="*/ 8 w 45"/>
                <a:gd name="T59" fmla="*/ 1 h 25"/>
                <a:gd name="T60" fmla="*/ 6 w 45"/>
                <a:gd name="T61" fmla="*/ 1 h 25"/>
                <a:gd name="T62" fmla="*/ 2 w 45"/>
                <a:gd name="T63" fmla="*/ 1 h 25"/>
                <a:gd name="T64" fmla="*/ 0 w 45"/>
                <a:gd name="T65" fmla="*/ 3 h 25"/>
                <a:gd name="T66" fmla="*/ 0 w 45"/>
                <a:gd name="T67" fmla="*/ 3 h 25"/>
                <a:gd name="T68" fmla="*/ 0 w 45"/>
                <a:gd name="T69" fmla="*/ 3 h 25"/>
                <a:gd name="T70" fmla="*/ 0 w 45"/>
                <a:gd name="T71" fmla="*/ 3 h 25"/>
                <a:gd name="T72" fmla="*/ 0 w 45"/>
                <a:gd name="T73" fmla="*/ 3 h 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
                <a:gd name="T112" fmla="*/ 0 h 25"/>
                <a:gd name="T113" fmla="*/ 45 w 45"/>
                <a:gd name="T114" fmla="*/ 25 h 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 h="25">
                  <a:moveTo>
                    <a:pt x="0" y="3"/>
                  </a:moveTo>
                  <a:lnTo>
                    <a:pt x="2" y="9"/>
                  </a:lnTo>
                  <a:lnTo>
                    <a:pt x="6" y="13"/>
                  </a:lnTo>
                  <a:lnTo>
                    <a:pt x="8" y="16"/>
                  </a:lnTo>
                  <a:lnTo>
                    <a:pt x="12" y="18"/>
                  </a:lnTo>
                  <a:lnTo>
                    <a:pt x="14" y="22"/>
                  </a:lnTo>
                  <a:lnTo>
                    <a:pt x="17" y="24"/>
                  </a:lnTo>
                  <a:lnTo>
                    <a:pt x="21" y="25"/>
                  </a:lnTo>
                  <a:lnTo>
                    <a:pt x="27" y="25"/>
                  </a:lnTo>
                  <a:lnTo>
                    <a:pt x="29" y="25"/>
                  </a:lnTo>
                  <a:lnTo>
                    <a:pt x="31" y="25"/>
                  </a:lnTo>
                  <a:lnTo>
                    <a:pt x="35" y="25"/>
                  </a:lnTo>
                  <a:lnTo>
                    <a:pt x="37" y="25"/>
                  </a:lnTo>
                  <a:lnTo>
                    <a:pt x="39" y="25"/>
                  </a:lnTo>
                  <a:lnTo>
                    <a:pt x="41" y="25"/>
                  </a:lnTo>
                  <a:lnTo>
                    <a:pt x="43" y="24"/>
                  </a:lnTo>
                  <a:lnTo>
                    <a:pt x="45" y="24"/>
                  </a:lnTo>
                  <a:lnTo>
                    <a:pt x="43" y="18"/>
                  </a:lnTo>
                  <a:lnTo>
                    <a:pt x="41" y="14"/>
                  </a:lnTo>
                  <a:lnTo>
                    <a:pt x="39" y="13"/>
                  </a:lnTo>
                  <a:lnTo>
                    <a:pt x="35" y="9"/>
                  </a:lnTo>
                  <a:lnTo>
                    <a:pt x="31" y="7"/>
                  </a:lnTo>
                  <a:lnTo>
                    <a:pt x="27" y="5"/>
                  </a:lnTo>
                  <a:lnTo>
                    <a:pt x="23" y="3"/>
                  </a:lnTo>
                  <a:lnTo>
                    <a:pt x="19" y="1"/>
                  </a:lnTo>
                  <a:lnTo>
                    <a:pt x="15" y="0"/>
                  </a:lnTo>
                  <a:lnTo>
                    <a:pt x="14" y="0"/>
                  </a:lnTo>
                  <a:lnTo>
                    <a:pt x="12" y="0"/>
                  </a:lnTo>
                  <a:lnTo>
                    <a:pt x="10" y="1"/>
                  </a:lnTo>
                  <a:lnTo>
                    <a:pt x="8" y="1"/>
                  </a:lnTo>
                  <a:lnTo>
                    <a:pt x="6" y="1"/>
                  </a:lnTo>
                  <a:lnTo>
                    <a:pt x="2" y="1"/>
                  </a:lnTo>
                  <a:lnTo>
                    <a:pt x="0" y="3"/>
                  </a:lnTo>
                  <a:close/>
                </a:path>
              </a:pathLst>
            </a:custGeom>
            <a:solidFill>
              <a:srgbClr val="FCEF00"/>
            </a:solidFill>
            <a:ln w="9525">
              <a:noFill/>
              <a:round/>
              <a:headEnd/>
              <a:tailEnd/>
            </a:ln>
          </p:spPr>
          <p:txBody>
            <a:bodyPr/>
            <a:lstStyle/>
            <a:p>
              <a:endParaRPr lang="en-US"/>
            </a:p>
          </p:txBody>
        </p:sp>
        <p:sp>
          <p:nvSpPr>
            <p:cNvPr id="53" name="Freeform 50"/>
            <p:cNvSpPr>
              <a:spLocks/>
            </p:cNvSpPr>
            <p:nvPr/>
          </p:nvSpPr>
          <p:spPr bwMode="auto">
            <a:xfrm>
              <a:off x="3156" y="1261"/>
              <a:ext cx="40" cy="30"/>
            </a:xfrm>
            <a:custGeom>
              <a:avLst/>
              <a:gdLst>
                <a:gd name="T0" fmla="*/ 2 w 40"/>
                <a:gd name="T1" fmla="*/ 23 h 30"/>
                <a:gd name="T2" fmla="*/ 24 w 40"/>
                <a:gd name="T3" fmla="*/ 30 h 30"/>
                <a:gd name="T4" fmla="*/ 26 w 40"/>
                <a:gd name="T5" fmla="*/ 28 h 30"/>
                <a:gd name="T6" fmla="*/ 30 w 40"/>
                <a:gd name="T7" fmla="*/ 26 h 30"/>
                <a:gd name="T8" fmla="*/ 32 w 40"/>
                <a:gd name="T9" fmla="*/ 25 h 30"/>
                <a:gd name="T10" fmla="*/ 34 w 40"/>
                <a:gd name="T11" fmla="*/ 23 h 30"/>
                <a:gd name="T12" fmla="*/ 36 w 40"/>
                <a:gd name="T13" fmla="*/ 21 h 30"/>
                <a:gd name="T14" fmla="*/ 38 w 40"/>
                <a:gd name="T15" fmla="*/ 17 h 30"/>
                <a:gd name="T16" fmla="*/ 38 w 40"/>
                <a:gd name="T17" fmla="*/ 15 h 30"/>
                <a:gd name="T18" fmla="*/ 40 w 40"/>
                <a:gd name="T19" fmla="*/ 12 h 30"/>
                <a:gd name="T20" fmla="*/ 40 w 40"/>
                <a:gd name="T21" fmla="*/ 10 h 30"/>
                <a:gd name="T22" fmla="*/ 40 w 40"/>
                <a:gd name="T23" fmla="*/ 10 h 30"/>
                <a:gd name="T24" fmla="*/ 40 w 40"/>
                <a:gd name="T25" fmla="*/ 8 h 30"/>
                <a:gd name="T26" fmla="*/ 40 w 40"/>
                <a:gd name="T27" fmla="*/ 6 h 30"/>
                <a:gd name="T28" fmla="*/ 40 w 40"/>
                <a:gd name="T29" fmla="*/ 4 h 30"/>
                <a:gd name="T30" fmla="*/ 40 w 40"/>
                <a:gd name="T31" fmla="*/ 4 h 30"/>
                <a:gd name="T32" fmla="*/ 40 w 40"/>
                <a:gd name="T33" fmla="*/ 2 h 30"/>
                <a:gd name="T34" fmla="*/ 40 w 40"/>
                <a:gd name="T35" fmla="*/ 0 h 30"/>
                <a:gd name="T36" fmla="*/ 36 w 40"/>
                <a:gd name="T37" fmla="*/ 0 h 30"/>
                <a:gd name="T38" fmla="*/ 32 w 40"/>
                <a:gd name="T39" fmla="*/ 0 h 30"/>
                <a:gd name="T40" fmla="*/ 28 w 40"/>
                <a:gd name="T41" fmla="*/ 0 h 30"/>
                <a:gd name="T42" fmla="*/ 24 w 40"/>
                <a:gd name="T43" fmla="*/ 0 h 30"/>
                <a:gd name="T44" fmla="*/ 20 w 40"/>
                <a:gd name="T45" fmla="*/ 2 h 30"/>
                <a:gd name="T46" fmla="*/ 16 w 40"/>
                <a:gd name="T47" fmla="*/ 4 h 30"/>
                <a:gd name="T48" fmla="*/ 12 w 40"/>
                <a:gd name="T49" fmla="*/ 6 h 30"/>
                <a:gd name="T50" fmla="*/ 8 w 40"/>
                <a:gd name="T51" fmla="*/ 8 h 30"/>
                <a:gd name="T52" fmla="*/ 8 w 40"/>
                <a:gd name="T53" fmla="*/ 10 h 30"/>
                <a:gd name="T54" fmla="*/ 6 w 40"/>
                <a:gd name="T55" fmla="*/ 12 h 30"/>
                <a:gd name="T56" fmla="*/ 4 w 40"/>
                <a:gd name="T57" fmla="*/ 13 h 30"/>
                <a:gd name="T58" fmla="*/ 4 w 40"/>
                <a:gd name="T59" fmla="*/ 15 h 30"/>
                <a:gd name="T60" fmla="*/ 2 w 40"/>
                <a:gd name="T61" fmla="*/ 17 h 30"/>
                <a:gd name="T62" fmla="*/ 2 w 40"/>
                <a:gd name="T63" fmla="*/ 19 h 30"/>
                <a:gd name="T64" fmla="*/ 2 w 40"/>
                <a:gd name="T65" fmla="*/ 19 h 30"/>
                <a:gd name="T66" fmla="*/ 0 w 40"/>
                <a:gd name="T67" fmla="*/ 21 h 30"/>
                <a:gd name="T68" fmla="*/ 0 w 40"/>
                <a:gd name="T69" fmla="*/ 23 h 30"/>
                <a:gd name="T70" fmla="*/ 2 w 40"/>
                <a:gd name="T71" fmla="*/ 23 h 30"/>
                <a:gd name="T72" fmla="*/ 2 w 40"/>
                <a:gd name="T73" fmla="*/ 23 h 30"/>
                <a:gd name="T74" fmla="*/ 2 w 40"/>
                <a:gd name="T75" fmla="*/ 23 h 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0"/>
                <a:gd name="T115" fmla="*/ 0 h 30"/>
                <a:gd name="T116" fmla="*/ 40 w 40"/>
                <a:gd name="T117" fmla="*/ 30 h 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0" h="30">
                  <a:moveTo>
                    <a:pt x="2" y="23"/>
                  </a:moveTo>
                  <a:lnTo>
                    <a:pt x="24" y="30"/>
                  </a:lnTo>
                  <a:lnTo>
                    <a:pt x="26" y="28"/>
                  </a:lnTo>
                  <a:lnTo>
                    <a:pt x="30" y="26"/>
                  </a:lnTo>
                  <a:lnTo>
                    <a:pt x="32" y="25"/>
                  </a:lnTo>
                  <a:lnTo>
                    <a:pt x="34" y="23"/>
                  </a:lnTo>
                  <a:lnTo>
                    <a:pt x="36" y="21"/>
                  </a:lnTo>
                  <a:lnTo>
                    <a:pt x="38" y="17"/>
                  </a:lnTo>
                  <a:lnTo>
                    <a:pt x="38" y="15"/>
                  </a:lnTo>
                  <a:lnTo>
                    <a:pt x="40" y="12"/>
                  </a:lnTo>
                  <a:lnTo>
                    <a:pt x="40" y="10"/>
                  </a:lnTo>
                  <a:lnTo>
                    <a:pt x="40" y="8"/>
                  </a:lnTo>
                  <a:lnTo>
                    <a:pt x="40" y="6"/>
                  </a:lnTo>
                  <a:lnTo>
                    <a:pt x="40" y="4"/>
                  </a:lnTo>
                  <a:lnTo>
                    <a:pt x="40" y="2"/>
                  </a:lnTo>
                  <a:lnTo>
                    <a:pt x="40" y="0"/>
                  </a:lnTo>
                  <a:lnTo>
                    <a:pt x="36" y="0"/>
                  </a:lnTo>
                  <a:lnTo>
                    <a:pt x="32" y="0"/>
                  </a:lnTo>
                  <a:lnTo>
                    <a:pt x="28" y="0"/>
                  </a:lnTo>
                  <a:lnTo>
                    <a:pt x="24" y="0"/>
                  </a:lnTo>
                  <a:lnTo>
                    <a:pt x="20" y="2"/>
                  </a:lnTo>
                  <a:lnTo>
                    <a:pt x="16" y="4"/>
                  </a:lnTo>
                  <a:lnTo>
                    <a:pt x="12" y="6"/>
                  </a:lnTo>
                  <a:lnTo>
                    <a:pt x="8" y="8"/>
                  </a:lnTo>
                  <a:lnTo>
                    <a:pt x="8" y="10"/>
                  </a:lnTo>
                  <a:lnTo>
                    <a:pt x="6" y="12"/>
                  </a:lnTo>
                  <a:lnTo>
                    <a:pt x="4" y="13"/>
                  </a:lnTo>
                  <a:lnTo>
                    <a:pt x="4" y="15"/>
                  </a:lnTo>
                  <a:lnTo>
                    <a:pt x="2" y="17"/>
                  </a:lnTo>
                  <a:lnTo>
                    <a:pt x="2" y="19"/>
                  </a:lnTo>
                  <a:lnTo>
                    <a:pt x="0" y="21"/>
                  </a:lnTo>
                  <a:lnTo>
                    <a:pt x="0" y="23"/>
                  </a:lnTo>
                  <a:lnTo>
                    <a:pt x="2" y="23"/>
                  </a:lnTo>
                  <a:close/>
                </a:path>
              </a:pathLst>
            </a:custGeom>
            <a:solidFill>
              <a:srgbClr val="FCEF00"/>
            </a:solidFill>
            <a:ln w="9525">
              <a:noFill/>
              <a:round/>
              <a:headEnd/>
              <a:tailEnd/>
            </a:ln>
          </p:spPr>
          <p:txBody>
            <a:bodyPr/>
            <a:lstStyle/>
            <a:p>
              <a:endParaRPr lang="en-US"/>
            </a:p>
          </p:txBody>
        </p:sp>
        <p:sp>
          <p:nvSpPr>
            <p:cNvPr id="54" name="Freeform 51"/>
            <p:cNvSpPr>
              <a:spLocks/>
            </p:cNvSpPr>
            <p:nvPr/>
          </p:nvSpPr>
          <p:spPr bwMode="auto">
            <a:xfrm>
              <a:off x="3249" y="1452"/>
              <a:ext cx="60" cy="32"/>
            </a:xfrm>
            <a:custGeom>
              <a:avLst/>
              <a:gdLst>
                <a:gd name="T0" fmla="*/ 2 w 60"/>
                <a:gd name="T1" fmla="*/ 8 h 32"/>
                <a:gd name="T2" fmla="*/ 6 w 60"/>
                <a:gd name="T3" fmla="*/ 11 h 32"/>
                <a:gd name="T4" fmla="*/ 10 w 60"/>
                <a:gd name="T5" fmla="*/ 15 h 32"/>
                <a:gd name="T6" fmla="*/ 16 w 60"/>
                <a:gd name="T7" fmla="*/ 19 h 32"/>
                <a:gd name="T8" fmla="*/ 20 w 60"/>
                <a:gd name="T9" fmla="*/ 22 h 32"/>
                <a:gd name="T10" fmla="*/ 26 w 60"/>
                <a:gd name="T11" fmla="*/ 26 h 32"/>
                <a:gd name="T12" fmla="*/ 32 w 60"/>
                <a:gd name="T13" fmla="*/ 30 h 32"/>
                <a:gd name="T14" fmla="*/ 38 w 60"/>
                <a:gd name="T15" fmla="*/ 32 h 32"/>
                <a:gd name="T16" fmla="*/ 44 w 60"/>
                <a:gd name="T17" fmla="*/ 32 h 32"/>
                <a:gd name="T18" fmla="*/ 46 w 60"/>
                <a:gd name="T19" fmla="*/ 32 h 32"/>
                <a:gd name="T20" fmla="*/ 48 w 60"/>
                <a:gd name="T21" fmla="*/ 32 h 32"/>
                <a:gd name="T22" fmla="*/ 50 w 60"/>
                <a:gd name="T23" fmla="*/ 32 h 32"/>
                <a:gd name="T24" fmla="*/ 52 w 60"/>
                <a:gd name="T25" fmla="*/ 32 h 32"/>
                <a:gd name="T26" fmla="*/ 54 w 60"/>
                <a:gd name="T27" fmla="*/ 30 h 32"/>
                <a:gd name="T28" fmla="*/ 56 w 60"/>
                <a:gd name="T29" fmla="*/ 30 h 32"/>
                <a:gd name="T30" fmla="*/ 58 w 60"/>
                <a:gd name="T31" fmla="*/ 30 h 32"/>
                <a:gd name="T32" fmla="*/ 60 w 60"/>
                <a:gd name="T33" fmla="*/ 28 h 32"/>
                <a:gd name="T34" fmla="*/ 58 w 60"/>
                <a:gd name="T35" fmla="*/ 24 h 32"/>
                <a:gd name="T36" fmla="*/ 56 w 60"/>
                <a:gd name="T37" fmla="*/ 21 h 32"/>
                <a:gd name="T38" fmla="*/ 54 w 60"/>
                <a:gd name="T39" fmla="*/ 17 h 32"/>
                <a:gd name="T40" fmla="*/ 52 w 60"/>
                <a:gd name="T41" fmla="*/ 13 h 32"/>
                <a:gd name="T42" fmla="*/ 48 w 60"/>
                <a:gd name="T43" fmla="*/ 11 h 32"/>
                <a:gd name="T44" fmla="*/ 46 w 60"/>
                <a:gd name="T45" fmla="*/ 8 h 32"/>
                <a:gd name="T46" fmla="*/ 42 w 60"/>
                <a:gd name="T47" fmla="*/ 6 h 32"/>
                <a:gd name="T48" fmla="*/ 38 w 60"/>
                <a:gd name="T49" fmla="*/ 4 h 32"/>
                <a:gd name="T50" fmla="*/ 34 w 60"/>
                <a:gd name="T51" fmla="*/ 2 h 32"/>
                <a:gd name="T52" fmla="*/ 30 w 60"/>
                <a:gd name="T53" fmla="*/ 0 h 32"/>
                <a:gd name="T54" fmla="*/ 24 w 60"/>
                <a:gd name="T55" fmla="*/ 0 h 32"/>
                <a:gd name="T56" fmla="*/ 20 w 60"/>
                <a:gd name="T57" fmla="*/ 0 h 32"/>
                <a:gd name="T58" fmla="*/ 14 w 60"/>
                <a:gd name="T59" fmla="*/ 0 h 32"/>
                <a:gd name="T60" fmla="*/ 10 w 60"/>
                <a:gd name="T61" fmla="*/ 2 h 32"/>
                <a:gd name="T62" fmla="*/ 4 w 60"/>
                <a:gd name="T63" fmla="*/ 4 h 32"/>
                <a:gd name="T64" fmla="*/ 0 w 60"/>
                <a:gd name="T65" fmla="*/ 6 h 32"/>
                <a:gd name="T66" fmla="*/ 0 w 60"/>
                <a:gd name="T67" fmla="*/ 6 h 32"/>
                <a:gd name="T68" fmla="*/ 0 w 60"/>
                <a:gd name="T69" fmla="*/ 8 h 32"/>
                <a:gd name="T70" fmla="*/ 2 w 60"/>
                <a:gd name="T71" fmla="*/ 8 h 32"/>
                <a:gd name="T72" fmla="*/ 2 w 60"/>
                <a:gd name="T73" fmla="*/ 8 h 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32"/>
                <a:gd name="T113" fmla="*/ 60 w 60"/>
                <a:gd name="T114" fmla="*/ 32 h 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32">
                  <a:moveTo>
                    <a:pt x="2" y="8"/>
                  </a:moveTo>
                  <a:lnTo>
                    <a:pt x="6" y="11"/>
                  </a:lnTo>
                  <a:lnTo>
                    <a:pt x="10" y="15"/>
                  </a:lnTo>
                  <a:lnTo>
                    <a:pt x="16" y="19"/>
                  </a:lnTo>
                  <a:lnTo>
                    <a:pt x="20" y="22"/>
                  </a:lnTo>
                  <a:lnTo>
                    <a:pt x="26" y="26"/>
                  </a:lnTo>
                  <a:lnTo>
                    <a:pt x="32" y="30"/>
                  </a:lnTo>
                  <a:lnTo>
                    <a:pt x="38" y="32"/>
                  </a:lnTo>
                  <a:lnTo>
                    <a:pt x="44" y="32"/>
                  </a:lnTo>
                  <a:lnTo>
                    <a:pt x="46" y="32"/>
                  </a:lnTo>
                  <a:lnTo>
                    <a:pt x="48" y="32"/>
                  </a:lnTo>
                  <a:lnTo>
                    <a:pt x="50" y="32"/>
                  </a:lnTo>
                  <a:lnTo>
                    <a:pt x="52" y="32"/>
                  </a:lnTo>
                  <a:lnTo>
                    <a:pt x="54" y="30"/>
                  </a:lnTo>
                  <a:lnTo>
                    <a:pt x="56" y="30"/>
                  </a:lnTo>
                  <a:lnTo>
                    <a:pt x="58" y="30"/>
                  </a:lnTo>
                  <a:lnTo>
                    <a:pt x="60" y="28"/>
                  </a:lnTo>
                  <a:lnTo>
                    <a:pt x="58" y="24"/>
                  </a:lnTo>
                  <a:lnTo>
                    <a:pt x="56" y="21"/>
                  </a:lnTo>
                  <a:lnTo>
                    <a:pt x="54" y="17"/>
                  </a:lnTo>
                  <a:lnTo>
                    <a:pt x="52" y="13"/>
                  </a:lnTo>
                  <a:lnTo>
                    <a:pt x="48" y="11"/>
                  </a:lnTo>
                  <a:lnTo>
                    <a:pt x="46" y="8"/>
                  </a:lnTo>
                  <a:lnTo>
                    <a:pt x="42" y="6"/>
                  </a:lnTo>
                  <a:lnTo>
                    <a:pt x="38" y="4"/>
                  </a:lnTo>
                  <a:lnTo>
                    <a:pt x="34" y="2"/>
                  </a:lnTo>
                  <a:lnTo>
                    <a:pt x="30" y="0"/>
                  </a:lnTo>
                  <a:lnTo>
                    <a:pt x="24" y="0"/>
                  </a:lnTo>
                  <a:lnTo>
                    <a:pt x="20" y="0"/>
                  </a:lnTo>
                  <a:lnTo>
                    <a:pt x="14" y="0"/>
                  </a:lnTo>
                  <a:lnTo>
                    <a:pt x="10" y="2"/>
                  </a:lnTo>
                  <a:lnTo>
                    <a:pt x="4" y="4"/>
                  </a:lnTo>
                  <a:lnTo>
                    <a:pt x="0" y="6"/>
                  </a:lnTo>
                  <a:lnTo>
                    <a:pt x="0" y="8"/>
                  </a:lnTo>
                  <a:lnTo>
                    <a:pt x="2" y="8"/>
                  </a:lnTo>
                  <a:close/>
                </a:path>
              </a:pathLst>
            </a:custGeom>
            <a:solidFill>
              <a:srgbClr val="FCEF00"/>
            </a:solidFill>
            <a:ln w="9525">
              <a:noFill/>
              <a:round/>
              <a:headEnd/>
              <a:tailEnd/>
            </a:ln>
          </p:spPr>
          <p:txBody>
            <a:bodyPr/>
            <a:lstStyle/>
            <a:p>
              <a:endParaRPr lang="en-US"/>
            </a:p>
          </p:txBody>
        </p:sp>
        <p:sp>
          <p:nvSpPr>
            <p:cNvPr id="55" name="Freeform 52"/>
            <p:cNvSpPr>
              <a:spLocks/>
            </p:cNvSpPr>
            <p:nvPr/>
          </p:nvSpPr>
          <p:spPr bwMode="auto">
            <a:xfrm>
              <a:off x="3305" y="1448"/>
              <a:ext cx="59" cy="26"/>
            </a:xfrm>
            <a:custGeom>
              <a:avLst/>
              <a:gdLst>
                <a:gd name="T0" fmla="*/ 0 w 59"/>
                <a:gd name="T1" fmla="*/ 10 h 26"/>
                <a:gd name="T2" fmla="*/ 6 w 59"/>
                <a:gd name="T3" fmla="*/ 17 h 26"/>
                <a:gd name="T4" fmla="*/ 17 w 59"/>
                <a:gd name="T5" fmla="*/ 25 h 26"/>
                <a:gd name="T6" fmla="*/ 21 w 59"/>
                <a:gd name="T7" fmla="*/ 26 h 26"/>
                <a:gd name="T8" fmla="*/ 27 w 59"/>
                <a:gd name="T9" fmla="*/ 26 h 26"/>
                <a:gd name="T10" fmla="*/ 33 w 59"/>
                <a:gd name="T11" fmla="*/ 26 h 26"/>
                <a:gd name="T12" fmla="*/ 39 w 59"/>
                <a:gd name="T13" fmla="*/ 26 h 26"/>
                <a:gd name="T14" fmla="*/ 43 w 59"/>
                <a:gd name="T15" fmla="*/ 25 h 26"/>
                <a:gd name="T16" fmla="*/ 49 w 59"/>
                <a:gd name="T17" fmla="*/ 23 h 26"/>
                <a:gd name="T18" fmla="*/ 53 w 59"/>
                <a:gd name="T19" fmla="*/ 19 h 26"/>
                <a:gd name="T20" fmla="*/ 59 w 59"/>
                <a:gd name="T21" fmla="*/ 15 h 26"/>
                <a:gd name="T22" fmla="*/ 53 w 59"/>
                <a:gd name="T23" fmla="*/ 12 h 26"/>
                <a:gd name="T24" fmla="*/ 49 w 59"/>
                <a:gd name="T25" fmla="*/ 8 h 26"/>
                <a:gd name="T26" fmla="*/ 43 w 59"/>
                <a:gd name="T27" fmla="*/ 4 h 26"/>
                <a:gd name="T28" fmla="*/ 39 w 59"/>
                <a:gd name="T29" fmla="*/ 2 h 26"/>
                <a:gd name="T30" fmla="*/ 33 w 59"/>
                <a:gd name="T31" fmla="*/ 0 h 26"/>
                <a:gd name="T32" fmla="*/ 27 w 59"/>
                <a:gd name="T33" fmla="*/ 0 h 26"/>
                <a:gd name="T34" fmla="*/ 19 w 59"/>
                <a:gd name="T35" fmla="*/ 0 h 26"/>
                <a:gd name="T36" fmla="*/ 13 w 59"/>
                <a:gd name="T37" fmla="*/ 0 h 26"/>
                <a:gd name="T38" fmla="*/ 12 w 59"/>
                <a:gd name="T39" fmla="*/ 0 h 26"/>
                <a:gd name="T40" fmla="*/ 10 w 59"/>
                <a:gd name="T41" fmla="*/ 0 h 26"/>
                <a:gd name="T42" fmla="*/ 10 w 59"/>
                <a:gd name="T43" fmla="*/ 2 h 26"/>
                <a:gd name="T44" fmla="*/ 8 w 59"/>
                <a:gd name="T45" fmla="*/ 2 h 26"/>
                <a:gd name="T46" fmla="*/ 6 w 59"/>
                <a:gd name="T47" fmla="*/ 2 h 26"/>
                <a:gd name="T48" fmla="*/ 6 w 59"/>
                <a:gd name="T49" fmla="*/ 4 h 26"/>
                <a:gd name="T50" fmla="*/ 4 w 59"/>
                <a:gd name="T51" fmla="*/ 4 h 26"/>
                <a:gd name="T52" fmla="*/ 4 w 59"/>
                <a:gd name="T53" fmla="*/ 4 h 26"/>
                <a:gd name="T54" fmla="*/ 0 w 59"/>
                <a:gd name="T55" fmla="*/ 8 h 26"/>
                <a:gd name="T56" fmla="*/ 0 w 59"/>
                <a:gd name="T57" fmla="*/ 10 h 26"/>
                <a:gd name="T58" fmla="*/ 0 w 59"/>
                <a:gd name="T59" fmla="*/ 10 h 26"/>
                <a:gd name="T60" fmla="*/ 0 w 59"/>
                <a:gd name="T61" fmla="*/ 10 h 26"/>
                <a:gd name="T62" fmla="*/ 0 w 59"/>
                <a:gd name="T63" fmla="*/ 10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
                <a:gd name="T97" fmla="*/ 0 h 26"/>
                <a:gd name="T98" fmla="*/ 59 w 59"/>
                <a:gd name="T99" fmla="*/ 26 h 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 h="26">
                  <a:moveTo>
                    <a:pt x="0" y="10"/>
                  </a:moveTo>
                  <a:lnTo>
                    <a:pt x="6" y="17"/>
                  </a:lnTo>
                  <a:lnTo>
                    <a:pt x="17" y="25"/>
                  </a:lnTo>
                  <a:lnTo>
                    <a:pt x="21" y="26"/>
                  </a:lnTo>
                  <a:lnTo>
                    <a:pt x="27" y="26"/>
                  </a:lnTo>
                  <a:lnTo>
                    <a:pt x="33" y="26"/>
                  </a:lnTo>
                  <a:lnTo>
                    <a:pt x="39" y="26"/>
                  </a:lnTo>
                  <a:lnTo>
                    <a:pt x="43" y="25"/>
                  </a:lnTo>
                  <a:lnTo>
                    <a:pt x="49" y="23"/>
                  </a:lnTo>
                  <a:lnTo>
                    <a:pt x="53" y="19"/>
                  </a:lnTo>
                  <a:lnTo>
                    <a:pt x="59" y="15"/>
                  </a:lnTo>
                  <a:lnTo>
                    <a:pt x="53" y="12"/>
                  </a:lnTo>
                  <a:lnTo>
                    <a:pt x="49" y="8"/>
                  </a:lnTo>
                  <a:lnTo>
                    <a:pt x="43" y="4"/>
                  </a:lnTo>
                  <a:lnTo>
                    <a:pt x="39" y="2"/>
                  </a:lnTo>
                  <a:lnTo>
                    <a:pt x="33" y="0"/>
                  </a:lnTo>
                  <a:lnTo>
                    <a:pt x="27" y="0"/>
                  </a:lnTo>
                  <a:lnTo>
                    <a:pt x="19" y="0"/>
                  </a:lnTo>
                  <a:lnTo>
                    <a:pt x="13" y="0"/>
                  </a:lnTo>
                  <a:lnTo>
                    <a:pt x="12" y="0"/>
                  </a:lnTo>
                  <a:lnTo>
                    <a:pt x="10" y="0"/>
                  </a:lnTo>
                  <a:lnTo>
                    <a:pt x="10" y="2"/>
                  </a:lnTo>
                  <a:lnTo>
                    <a:pt x="8" y="2"/>
                  </a:lnTo>
                  <a:lnTo>
                    <a:pt x="6" y="2"/>
                  </a:lnTo>
                  <a:lnTo>
                    <a:pt x="6" y="4"/>
                  </a:lnTo>
                  <a:lnTo>
                    <a:pt x="4" y="4"/>
                  </a:lnTo>
                  <a:lnTo>
                    <a:pt x="0" y="8"/>
                  </a:lnTo>
                  <a:lnTo>
                    <a:pt x="0" y="10"/>
                  </a:lnTo>
                  <a:close/>
                </a:path>
              </a:pathLst>
            </a:custGeom>
            <a:solidFill>
              <a:srgbClr val="FCEF00"/>
            </a:solidFill>
            <a:ln w="9525">
              <a:noFill/>
              <a:round/>
              <a:headEnd/>
              <a:tailEnd/>
            </a:ln>
          </p:spPr>
          <p:txBody>
            <a:bodyPr/>
            <a:lstStyle/>
            <a:p>
              <a:endParaRPr lang="en-US"/>
            </a:p>
          </p:txBody>
        </p:sp>
        <p:sp>
          <p:nvSpPr>
            <p:cNvPr id="56" name="Freeform 53"/>
            <p:cNvSpPr>
              <a:spLocks/>
            </p:cNvSpPr>
            <p:nvPr/>
          </p:nvSpPr>
          <p:spPr bwMode="auto">
            <a:xfrm>
              <a:off x="3350" y="1432"/>
              <a:ext cx="60" cy="26"/>
            </a:xfrm>
            <a:custGeom>
              <a:avLst/>
              <a:gdLst>
                <a:gd name="T0" fmla="*/ 0 w 60"/>
                <a:gd name="T1" fmla="*/ 13 h 26"/>
                <a:gd name="T2" fmla="*/ 0 w 60"/>
                <a:gd name="T3" fmla="*/ 15 h 26"/>
                <a:gd name="T4" fmla="*/ 0 w 60"/>
                <a:gd name="T5" fmla="*/ 15 h 26"/>
                <a:gd name="T6" fmla="*/ 0 w 60"/>
                <a:gd name="T7" fmla="*/ 15 h 26"/>
                <a:gd name="T8" fmla="*/ 2 w 60"/>
                <a:gd name="T9" fmla="*/ 15 h 26"/>
                <a:gd name="T10" fmla="*/ 2 w 60"/>
                <a:gd name="T11" fmla="*/ 15 h 26"/>
                <a:gd name="T12" fmla="*/ 2 w 60"/>
                <a:gd name="T13" fmla="*/ 16 h 26"/>
                <a:gd name="T14" fmla="*/ 2 w 60"/>
                <a:gd name="T15" fmla="*/ 16 h 26"/>
                <a:gd name="T16" fmla="*/ 2 w 60"/>
                <a:gd name="T17" fmla="*/ 16 h 26"/>
                <a:gd name="T18" fmla="*/ 10 w 60"/>
                <a:gd name="T19" fmla="*/ 20 h 26"/>
                <a:gd name="T20" fmla="*/ 16 w 60"/>
                <a:gd name="T21" fmla="*/ 24 h 26"/>
                <a:gd name="T22" fmla="*/ 24 w 60"/>
                <a:gd name="T23" fmla="*/ 26 h 26"/>
                <a:gd name="T24" fmla="*/ 30 w 60"/>
                <a:gd name="T25" fmla="*/ 26 h 26"/>
                <a:gd name="T26" fmla="*/ 38 w 60"/>
                <a:gd name="T27" fmla="*/ 26 h 26"/>
                <a:gd name="T28" fmla="*/ 46 w 60"/>
                <a:gd name="T29" fmla="*/ 26 h 26"/>
                <a:gd name="T30" fmla="*/ 54 w 60"/>
                <a:gd name="T31" fmla="*/ 22 h 26"/>
                <a:gd name="T32" fmla="*/ 60 w 60"/>
                <a:gd name="T33" fmla="*/ 18 h 26"/>
                <a:gd name="T34" fmla="*/ 48 w 60"/>
                <a:gd name="T35" fmla="*/ 5 h 26"/>
                <a:gd name="T36" fmla="*/ 44 w 60"/>
                <a:gd name="T37" fmla="*/ 3 h 26"/>
                <a:gd name="T38" fmla="*/ 38 w 60"/>
                <a:gd name="T39" fmla="*/ 2 h 26"/>
                <a:gd name="T40" fmla="*/ 34 w 60"/>
                <a:gd name="T41" fmla="*/ 0 h 26"/>
                <a:gd name="T42" fmla="*/ 28 w 60"/>
                <a:gd name="T43" fmla="*/ 0 h 26"/>
                <a:gd name="T44" fmla="*/ 22 w 60"/>
                <a:gd name="T45" fmla="*/ 0 h 26"/>
                <a:gd name="T46" fmla="*/ 16 w 60"/>
                <a:gd name="T47" fmla="*/ 2 h 26"/>
                <a:gd name="T48" fmla="*/ 10 w 60"/>
                <a:gd name="T49" fmla="*/ 3 h 26"/>
                <a:gd name="T50" fmla="*/ 6 w 60"/>
                <a:gd name="T51" fmla="*/ 5 h 26"/>
                <a:gd name="T52" fmla="*/ 4 w 60"/>
                <a:gd name="T53" fmla="*/ 7 h 26"/>
                <a:gd name="T54" fmla="*/ 2 w 60"/>
                <a:gd name="T55" fmla="*/ 7 h 26"/>
                <a:gd name="T56" fmla="*/ 2 w 60"/>
                <a:gd name="T57" fmla="*/ 9 h 26"/>
                <a:gd name="T58" fmla="*/ 0 w 60"/>
                <a:gd name="T59" fmla="*/ 9 h 26"/>
                <a:gd name="T60" fmla="*/ 0 w 60"/>
                <a:gd name="T61" fmla="*/ 9 h 26"/>
                <a:gd name="T62" fmla="*/ 0 w 60"/>
                <a:gd name="T63" fmla="*/ 11 h 26"/>
                <a:gd name="T64" fmla="*/ 0 w 60"/>
                <a:gd name="T65" fmla="*/ 11 h 26"/>
                <a:gd name="T66" fmla="*/ 0 w 60"/>
                <a:gd name="T67" fmla="*/ 13 h 26"/>
                <a:gd name="T68" fmla="*/ 0 w 60"/>
                <a:gd name="T69" fmla="*/ 13 h 26"/>
                <a:gd name="T70" fmla="*/ 0 w 60"/>
                <a:gd name="T71" fmla="*/ 13 h 26"/>
                <a:gd name="T72" fmla="*/ 0 w 60"/>
                <a:gd name="T73" fmla="*/ 13 h 26"/>
                <a:gd name="T74" fmla="*/ 0 w 60"/>
                <a:gd name="T75" fmla="*/ 13 h 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0"/>
                <a:gd name="T115" fmla="*/ 0 h 26"/>
                <a:gd name="T116" fmla="*/ 60 w 60"/>
                <a:gd name="T117" fmla="*/ 26 h 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0" h="26">
                  <a:moveTo>
                    <a:pt x="0" y="13"/>
                  </a:moveTo>
                  <a:lnTo>
                    <a:pt x="0" y="15"/>
                  </a:lnTo>
                  <a:lnTo>
                    <a:pt x="2" y="15"/>
                  </a:lnTo>
                  <a:lnTo>
                    <a:pt x="2" y="16"/>
                  </a:lnTo>
                  <a:lnTo>
                    <a:pt x="10" y="20"/>
                  </a:lnTo>
                  <a:lnTo>
                    <a:pt x="16" y="24"/>
                  </a:lnTo>
                  <a:lnTo>
                    <a:pt x="24" y="26"/>
                  </a:lnTo>
                  <a:lnTo>
                    <a:pt x="30" y="26"/>
                  </a:lnTo>
                  <a:lnTo>
                    <a:pt x="38" y="26"/>
                  </a:lnTo>
                  <a:lnTo>
                    <a:pt x="46" y="26"/>
                  </a:lnTo>
                  <a:lnTo>
                    <a:pt x="54" y="22"/>
                  </a:lnTo>
                  <a:lnTo>
                    <a:pt x="60" y="18"/>
                  </a:lnTo>
                  <a:lnTo>
                    <a:pt x="48" y="5"/>
                  </a:lnTo>
                  <a:lnTo>
                    <a:pt x="44" y="3"/>
                  </a:lnTo>
                  <a:lnTo>
                    <a:pt x="38" y="2"/>
                  </a:lnTo>
                  <a:lnTo>
                    <a:pt x="34" y="0"/>
                  </a:lnTo>
                  <a:lnTo>
                    <a:pt x="28" y="0"/>
                  </a:lnTo>
                  <a:lnTo>
                    <a:pt x="22" y="0"/>
                  </a:lnTo>
                  <a:lnTo>
                    <a:pt x="16" y="2"/>
                  </a:lnTo>
                  <a:lnTo>
                    <a:pt x="10" y="3"/>
                  </a:lnTo>
                  <a:lnTo>
                    <a:pt x="6" y="5"/>
                  </a:lnTo>
                  <a:lnTo>
                    <a:pt x="4" y="7"/>
                  </a:lnTo>
                  <a:lnTo>
                    <a:pt x="2" y="7"/>
                  </a:lnTo>
                  <a:lnTo>
                    <a:pt x="2" y="9"/>
                  </a:lnTo>
                  <a:lnTo>
                    <a:pt x="0" y="9"/>
                  </a:lnTo>
                  <a:lnTo>
                    <a:pt x="0" y="11"/>
                  </a:lnTo>
                  <a:lnTo>
                    <a:pt x="0" y="13"/>
                  </a:lnTo>
                  <a:close/>
                </a:path>
              </a:pathLst>
            </a:custGeom>
            <a:solidFill>
              <a:srgbClr val="FCEF00"/>
            </a:solidFill>
            <a:ln w="9525">
              <a:noFill/>
              <a:round/>
              <a:headEnd/>
              <a:tailEnd/>
            </a:ln>
          </p:spPr>
          <p:txBody>
            <a:bodyPr/>
            <a:lstStyle/>
            <a:p>
              <a:endParaRPr lang="en-US"/>
            </a:p>
          </p:txBody>
        </p:sp>
        <p:sp>
          <p:nvSpPr>
            <p:cNvPr id="57" name="Freeform 54"/>
            <p:cNvSpPr>
              <a:spLocks/>
            </p:cNvSpPr>
            <p:nvPr/>
          </p:nvSpPr>
          <p:spPr bwMode="auto">
            <a:xfrm>
              <a:off x="3398" y="1413"/>
              <a:ext cx="63" cy="26"/>
            </a:xfrm>
            <a:custGeom>
              <a:avLst/>
              <a:gdLst>
                <a:gd name="T0" fmla="*/ 2 w 63"/>
                <a:gd name="T1" fmla="*/ 17 h 26"/>
                <a:gd name="T2" fmla="*/ 6 w 63"/>
                <a:gd name="T3" fmla="*/ 21 h 26"/>
                <a:gd name="T4" fmla="*/ 12 w 63"/>
                <a:gd name="T5" fmla="*/ 22 h 26"/>
                <a:gd name="T6" fmla="*/ 16 w 63"/>
                <a:gd name="T7" fmla="*/ 24 h 26"/>
                <a:gd name="T8" fmla="*/ 21 w 63"/>
                <a:gd name="T9" fmla="*/ 26 h 26"/>
                <a:gd name="T10" fmla="*/ 27 w 63"/>
                <a:gd name="T11" fmla="*/ 26 h 26"/>
                <a:gd name="T12" fmla="*/ 35 w 63"/>
                <a:gd name="T13" fmla="*/ 26 h 26"/>
                <a:gd name="T14" fmla="*/ 41 w 63"/>
                <a:gd name="T15" fmla="*/ 26 h 26"/>
                <a:gd name="T16" fmla="*/ 47 w 63"/>
                <a:gd name="T17" fmla="*/ 26 h 26"/>
                <a:gd name="T18" fmla="*/ 51 w 63"/>
                <a:gd name="T19" fmla="*/ 24 h 26"/>
                <a:gd name="T20" fmla="*/ 53 w 63"/>
                <a:gd name="T21" fmla="*/ 22 h 26"/>
                <a:gd name="T22" fmla="*/ 55 w 63"/>
                <a:gd name="T23" fmla="*/ 21 h 26"/>
                <a:gd name="T24" fmla="*/ 59 w 63"/>
                <a:gd name="T25" fmla="*/ 19 h 26"/>
                <a:gd name="T26" fmla="*/ 61 w 63"/>
                <a:gd name="T27" fmla="*/ 17 h 26"/>
                <a:gd name="T28" fmla="*/ 63 w 63"/>
                <a:gd name="T29" fmla="*/ 13 h 26"/>
                <a:gd name="T30" fmla="*/ 63 w 63"/>
                <a:gd name="T31" fmla="*/ 11 h 26"/>
                <a:gd name="T32" fmla="*/ 63 w 63"/>
                <a:gd name="T33" fmla="*/ 10 h 26"/>
                <a:gd name="T34" fmla="*/ 59 w 63"/>
                <a:gd name="T35" fmla="*/ 6 h 26"/>
                <a:gd name="T36" fmla="*/ 55 w 63"/>
                <a:gd name="T37" fmla="*/ 4 h 26"/>
                <a:gd name="T38" fmla="*/ 51 w 63"/>
                <a:gd name="T39" fmla="*/ 2 h 26"/>
                <a:gd name="T40" fmla="*/ 47 w 63"/>
                <a:gd name="T41" fmla="*/ 0 h 26"/>
                <a:gd name="T42" fmla="*/ 41 w 63"/>
                <a:gd name="T43" fmla="*/ 0 h 26"/>
                <a:gd name="T44" fmla="*/ 37 w 63"/>
                <a:gd name="T45" fmla="*/ 0 h 26"/>
                <a:gd name="T46" fmla="*/ 31 w 63"/>
                <a:gd name="T47" fmla="*/ 0 h 26"/>
                <a:gd name="T48" fmla="*/ 25 w 63"/>
                <a:gd name="T49" fmla="*/ 0 h 26"/>
                <a:gd name="T50" fmla="*/ 21 w 63"/>
                <a:gd name="T51" fmla="*/ 0 h 26"/>
                <a:gd name="T52" fmla="*/ 17 w 63"/>
                <a:gd name="T53" fmla="*/ 2 h 26"/>
                <a:gd name="T54" fmla="*/ 14 w 63"/>
                <a:gd name="T55" fmla="*/ 4 h 26"/>
                <a:gd name="T56" fmla="*/ 10 w 63"/>
                <a:gd name="T57" fmla="*/ 6 h 26"/>
                <a:gd name="T58" fmla="*/ 8 w 63"/>
                <a:gd name="T59" fmla="*/ 8 h 26"/>
                <a:gd name="T60" fmla="*/ 4 w 63"/>
                <a:gd name="T61" fmla="*/ 11 h 26"/>
                <a:gd name="T62" fmla="*/ 2 w 63"/>
                <a:gd name="T63" fmla="*/ 13 h 26"/>
                <a:gd name="T64" fmla="*/ 0 w 63"/>
                <a:gd name="T65" fmla="*/ 15 h 26"/>
                <a:gd name="T66" fmla="*/ 0 w 63"/>
                <a:gd name="T67" fmla="*/ 17 h 26"/>
                <a:gd name="T68" fmla="*/ 0 w 63"/>
                <a:gd name="T69" fmla="*/ 17 h 26"/>
                <a:gd name="T70" fmla="*/ 0 w 63"/>
                <a:gd name="T71" fmla="*/ 17 h 26"/>
                <a:gd name="T72" fmla="*/ 2 w 63"/>
                <a:gd name="T73" fmla="*/ 17 h 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3"/>
                <a:gd name="T112" fmla="*/ 0 h 26"/>
                <a:gd name="T113" fmla="*/ 63 w 63"/>
                <a:gd name="T114" fmla="*/ 26 h 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3" h="26">
                  <a:moveTo>
                    <a:pt x="2" y="17"/>
                  </a:moveTo>
                  <a:lnTo>
                    <a:pt x="6" y="21"/>
                  </a:lnTo>
                  <a:lnTo>
                    <a:pt x="12" y="22"/>
                  </a:lnTo>
                  <a:lnTo>
                    <a:pt x="16" y="24"/>
                  </a:lnTo>
                  <a:lnTo>
                    <a:pt x="21" y="26"/>
                  </a:lnTo>
                  <a:lnTo>
                    <a:pt x="27" y="26"/>
                  </a:lnTo>
                  <a:lnTo>
                    <a:pt x="35" y="26"/>
                  </a:lnTo>
                  <a:lnTo>
                    <a:pt x="41" y="26"/>
                  </a:lnTo>
                  <a:lnTo>
                    <a:pt x="47" y="26"/>
                  </a:lnTo>
                  <a:lnTo>
                    <a:pt x="51" y="24"/>
                  </a:lnTo>
                  <a:lnTo>
                    <a:pt x="53" y="22"/>
                  </a:lnTo>
                  <a:lnTo>
                    <a:pt x="55" y="21"/>
                  </a:lnTo>
                  <a:lnTo>
                    <a:pt x="59" y="19"/>
                  </a:lnTo>
                  <a:lnTo>
                    <a:pt x="61" y="17"/>
                  </a:lnTo>
                  <a:lnTo>
                    <a:pt x="63" y="13"/>
                  </a:lnTo>
                  <a:lnTo>
                    <a:pt x="63" y="11"/>
                  </a:lnTo>
                  <a:lnTo>
                    <a:pt x="63" y="10"/>
                  </a:lnTo>
                  <a:lnTo>
                    <a:pt x="59" y="6"/>
                  </a:lnTo>
                  <a:lnTo>
                    <a:pt x="55" y="4"/>
                  </a:lnTo>
                  <a:lnTo>
                    <a:pt x="51" y="2"/>
                  </a:lnTo>
                  <a:lnTo>
                    <a:pt x="47" y="0"/>
                  </a:lnTo>
                  <a:lnTo>
                    <a:pt x="41" y="0"/>
                  </a:lnTo>
                  <a:lnTo>
                    <a:pt x="37" y="0"/>
                  </a:lnTo>
                  <a:lnTo>
                    <a:pt x="31" y="0"/>
                  </a:lnTo>
                  <a:lnTo>
                    <a:pt x="25" y="0"/>
                  </a:lnTo>
                  <a:lnTo>
                    <a:pt x="21" y="0"/>
                  </a:lnTo>
                  <a:lnTo>
                    <a:pt x="17" y="2"/>
                  </a:lnTo>
                  <a:lnTo>
                    <a:pt x="14" y="4"/>
                  </a:lnTo>
                  <a:lnTo>
                    <a:pt x="10" y="6"/>
                  </a:lnTo>
                  <a:lnTo>
                    <a:pt x="8" y="8"/>
                  </a:lnTo>
                  <a:lnTo>
                    <a:pt x="4" y="11"/>
                  </a:lnTo>
                  <a:lnTo>
                    <a:pt x="2" y="13"/>
                  </a:lnTo>
                  <a:lnTo>
                    <a:pt x="0" y="15"/>
                  </a:lnTo>
                  <a:lnTo>
                    <a:pt x="0" y="17"/>
                  </a:lnTo>
                  <a:lnTo>
                    <a:pt x="2" y="17"/>
                  </a:lnTo>
                  <a:close/>
                </a:path>
              </a:pathLst>
            </a:custGeom>
            <a:solidFill>
              <a:srgbClr val="FCEF00"/>
            </a:solidFill>
            <a:ln w="9525">
              <a:noFill/>
              <a:round/>
              <a:headEnd/>
              <a:tailEnd/>
            </a:ln>
          </p:spPr>
          <p:txBody>
            <a:bodyPr/>
            <a:lstStyle/>
            <a:p>
              <a:endParaRPr lang="en-US"/>
            </a:p>
          </p:txBody>
        </p:sp>
        <p:sp>
          <p:nvSpPr>
            <p:cNvPr id="58" name="Freeform 55"/>
            <p:cNvSpPr>
              <a:spLocks/>
            </p:cNvSpPr>
            <p:nvPr/>
          </p:nvSpPr>
          <p:spPr bwMode="auto">
            <a:xfrm>
              <a:off x="3451" y="1387"/>
              <a:ext cx="58" cy="24"/>
            </a:xfrm>
            <a:custGeom>
              <a:avLst/>
              <a:gdLst>
                <a:gd name="T0" fmla="*/ 0 w 58"/>
                <a:gd name="T1" fmla="*/ 19 h 24"/>
                <a:gd name="T2" fmla="*/ 6 w 58"/>
                <a:gd name="T3" fmla="*/ 21 h 24"/>
                <a:gd name="T4" fmla="*/ 14 w 58"/>
                <a:gd name="T5" fmla="*/ 23 h 24"/>
                <a:gd name="T6" fmla="*/ 20 w 58"/>
                <a:gd name="T7" fmla="*/ 24 h 24"/>
                <a:gd name="T8" fmla="*/ 26 w 58"/>
                <a:gd name="T9" fmla="*/ 24 h 24"/>
                <a:gd name="T10" fmla="*/ 34 w 58"/>
                <a:gd name="T11" fmla="*/ 23 h 24"/>
                <a:gd name="T12" fmla="*/ 40 w 58"/>
                <a:gd name="T13" fmla="*/ 23 h 24"/>
                <a:gd name="T14" fmla="*/ 48 w 58"/>
                <a:gd name="T15" fmla="*/ 19 h 24"/>
                <a:gd name="T16" fmla="*/ 54 w 58"/>
                <a:gd name="T17" fmla="*/ 17 h 24"/>
                <a:gd name="T18" fmla="*/ 54 w 58"/>
                <a:gd name="T19" fmla="*/ 15 h 24"/>
                <a:gd name="T20" fmla="*/ 56 w 58"/>
                <a:gd name="T21" fmla="*/ 15 h 24"/>
                <a:gd name="T22" fmla="*/ 56 w 58"/>
                <a:gd name="T23" fmla="*/ 15 h 24"/>
                <a:gd name="T24" fmla="*/ 56 w 58"/>
                <a:gd name="T25" fmla="*/ 15 h 24"/>
                <a:gd name="T26" fmla="*/ 56 w 58"/>
                <a:gd name="T27" fmla="*/ 13 h 24"/>
                <a:gd name="T28" fmla="*/ 56 w 58"/>
                <a:gd name="T29" fmla="*/ 13 h 24"/>
                <a:gd name="T30" fmla="*/ 58 w 58"/>
                <a:gd name="T31" fmla="*/ 13 h 24"/>
                <a:gd name="T32" fmla="*/ 58 w 58"/>
                <a:gd name="T33" fmla="*/ 13 h 24"/>
                <a:gd name="T34" fmla="*/ 58 w 58"/>
                <a:gd name="T35" fmla="*/ 11 h 24"/>
                <a:gd name="T36" fmla="*/ 56 w 58"/>
                <a:gd name="T37" fmla="*/ 10 h 24"/>
                <a:gd name="T38" fmla="*/ 56 w 58"/>
                <a:gd name="T39" fmla="*/ 8 h 24"/>
                <a:gd name="T40" fmla="*/ 54 w 58"/>
                <a:gd name="T41" fmla="*/ 8 h 24"/>
                <a:gd name="T42" fmla="*/ 52 w 58"/>
                <a:gd name="T43" fmla="*/ 6 h 24"/>
                <a:gd name="T44" fmla="*/ 50 w 58"/>
                <a:gd name="T45" fmla="*/ 6 h 24"/>
                <a:gd name="T46" fmla="*/ 50 w 58"/>
                <a:gd name="T47" fmla="*/ 4 h 24"/>
                <a:gd name="T48" fmla="*/ 48 w 58"/>
                <a:gd name="T49" fmla="*/ 2 h 24"/>
                <a:gd name="T50" fmla="*/ 42 w 58"/>
                <a:gd name="T51" fmla="*/ 0 h 24"/>
                <a:gd name="T52" fmla="*/ 36 w 58"/>
                <a:gd name="T53" fmla="*/ 0 h 24"/>
                <a:gd name="T54" fmla="*/ 30 w 58"/>
                <a:gd name="T55" fmla="*/ 0 h 24"/>
                <a:gd name="T56" fmla="*/ 24 w 58"/>
                <a:gd name="T57" fmla="*/ 0 h 24"/>
                <a:gd name="T58" fmla="*/ 18 w 58"/>
                <a:gd name="T59" fmla="*/ 4 h 24"/>
                <a:gd name="T60" fmla="*/ 12 w 58"/>
                <a:gd name="T61" fmla="*/ 6 h 24"/>
                <a:gd name="T62" fmla="*/ 6 w 58"/>
                <a:gd name="T63" fmla="*/ 10 h 24"/>
                <a:gd name="T64" fmla="*/ 2 w 58"/>
                <a:gd name="T65" fmla="*/ 15 h 24"/>
                <a:gd name="T66" fmla="*/ 0 w 58"/>
                <a:gd name="T67" fmla="*/ 15 h 24"/>
                <a:gd name="T68" fmla="*/ 0 w 58"/>
                <a:gd name="T69" fmla="*/ 15 h 24"/>
                <a:gd name="T70" fmla="*/ 0 w 58"/>
                <a:gd name="T71" fmla="*/ 15 h 24"/>
                <a:gd name="T72" fmla="*/ 0 w 58"/>
                <a:gd name="T73" fmla="*/ 15 h 24"/>
                <a:gd name="T74" fmla="*/ 0 w 58"/>
                <a:gd name="T75" fmla="*/ 17 h 24"/>
                <a:gd name="T76" fmla="*/ 0 w 58"/>
                <a:gd name="T77" fmla="*/ 17 h 24"/>
                <a:gd name="T78" fmla="*/ 0 w 58"/>
                <a:gd name="T79" fmla="*/ 17 h 24"/>
                <a:gd name="T80" fmla="*/ 0 w 58"/>
                <a:gd name="T81" fmla="*/ 17 h 24"/>
                <a:gd name="T82" fmla="*/ 0 w 58"/>
                <a:gd name="T83" fmla="*/ 17 h 24"/>
                <a:gd name="T84" fmla="*/ 0 w 58"/>
                <a:gd name="T85" fmla="*/ 19 h 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8"/>
                <a:gd name="T130" fmla="*/ 0 h 24"/>
                <a:gd name="T131" fmla="*/ 58 w 58"/>
                <a:gd name="T132" fmla="*/ 24 h 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8" h="24">
                  <a:moveTo>
                    <a:pt x="0" y="19"/>
                  </a:moveTo>
                  <a:lnTo>
                    <a:pt x="6" y="21"/>
                  </a:lnTo>
                  <a:lnTo>
                    <a:pt x="14" y="23"/>
                  </a:lnTo>
                  <a:lnTo>
                    <a:pt x="20" y="24"/>
                  </a:lnTo>
                  <a:lnTo>
                    <a:pt x="26" y="24"/>
                  </a:lnTo>
                  <a:lnTo>
                    <a:pt x="34" y="23"/>
                  </a:lnTo>
                  <a:lnTo>
                    <a:pt x="40" y="23"/>
                  </a:lnTo>
                  <a:lnTo>
                    <a:pt x="48" y="19"/>
                  </a:lnTo>
                  <a:lnTo>
                    <a:pt x="54" y="17"/>
                  </a:lnTo>
                  <a:lnTo>
                    <a:pt x="54" y="15"/>
                  </a:lnTo>
                  <a:lnTo>
                    <a:pt x="56" y="15"/>
                  </a:lnTo>
                  <a:lnTo>
                    <a:pt x="56" y="13"/>
                  </a:lnTo>
                  <a:lnTo>
                    <a:pt x="58" y="13"/>
                  </a:lnTo>
                  <a:lnTo>
                    <a:pt x="58" y="11"/>
                  </a:lnTo>
                  <a:lnTo>
                    <a:pt x="56" y="10"/>
                  </a:lnTo>
                  <a:lnTo>
                    <a:pt x="56" y="8"/>
                  </a:lnTo>
                  <a:lnTo>
                    <a:pt x="54" y="8"/>
                  </a:lnTo>
                  <a:lnTo>
                    <a:pt x="52" y="6"/>
                  </a:lnTo>
                  <a:lnTo>
                    <a:pt x="50" y="6"/>
                  </a:lnTo>
                  <a:lnTo>
                    <a:pt x="50" y="4"/>
                  </a:lnTo>
                  <a:lnTo>
                    <a:pt x="48" y="2"/>
                  </a:lnTo>
                  <a:lnTo>
                    <a:pt x="42" y="0"/>
                  </a:lnTo>
                  <a:lnTo>
                    <a:pt x="36" y="0"/>
                  </a:lnTo>
                  <a:lnTo>
                    <a:pt x="30" y="0"/>
                  </a:lnTo>
                  <a:lnTo>
                    <a:pt x="24" y="0"/>
                  </a:lnTo>
                  <a:lnTo>
                    <a:pt x="18" y="4"/>
                  </a:lnTo>
                  <a:lnTo>
                    <a:pt x="12" y="6"/>
                  </a:lnTo>
                  <a:lnTo>
                    <a:pt x="6" y="10"/>
                  </a:lnTo>
                  <a:lnTo>
                    <a:pt x="2" y="15"/>
                  </a:lnTo>
                  <a:lnTo>
                    <a:pt x="0" y="15"/>
                  </a:lnTo>
                  <a:lnTo>
                    <a:pt x="0" y="17"/>
                  </a:lnTo>
                  <a:lnTo>
                    <a:pt x="0" y="19"/>
                  </a:lnTo>
                  <a:close/>
                </a:path>
              </a:pathLst>
            </a:custGeom>
            <a:solidFill>
              <a:srgbClr val="FCEF00"/>
            </a:solidFill>
            <a:ln w="9525">
              <a:noFill/>
              <a:round/>
              <a:headEnd/>
              <a:tailEnd/>
            </a:ln>
          </p:spPr>
          <p:txBody>
            <a:bodyPr/>
            <a:lstStyle/>
            <a:p>
              <a:endParaRPr lang="en-US"/>
            </a:p>
          </p:txBody>
        </p:sp>
        <p:sp>
          <p:nvSpPr>
            <p:cNvPr id="59" name="Freeform 56"/>
            <p:cNvSpPr>
              <a:spLocks/>
            </p:cNvSpPr>
            <p:nvPr/>
          </p:nvSpPr>
          <p:spPr bwMode="auto">
            <a:xfrm>
              <a:off x="3501" y="1369"/>
              <a:ext cx="57" cy="26"/>
            </a:xfrm>
            <a:custGeom>
              <a:avLst/>
              <a:gdLst>
                <a:gd name="T0" fmla="*/ 0 w 57"/>
                <a:gd name="T1" fmla="*/ 9 h 26"/>
                <a:gd name="T2" fmla="*/ 4 w 57"/>
                <a:gd name="T3" fmla="*/ 13 h 26"/>
                <a:gd name="T4" fmla="*/ 10 w 57"/>
                <a:gd name="T5" fmla="*/ 16 h 26"/>
                <a:gd name="T6" fmla="*/ 13 w 57"/>
                <a:gd name="T7" fmla="*/ 20 h 26"/>
                <a:gd name="T8" fmla="*/ 19 w 57"/>
                <a:gd name="T9" fmla="*/ 22 h 26"/>
                <a:gd name="T10" fmla="*/ 23 w 57"/>
                <a:gd name="T11" fmla="*/ 24 h 26"/>
                <a:gd name="T12" fmla="*/ 29 w 57"/>
                <a:gd name="T13" fmla="*/ 26 h 26"/>
                <a:gd name="T14" fmla="*/ 37 w 57"/>
                <a:gd name="T15" fmla="*/ 26 h 26"/>
                <a:gd name="T16" fmla="*/ 43 w 57"/>
                <a:gd name="T17" fmla="*/ 26 h 26"/>
                <a:gd name="T18" fmla="*/ 45 w 57"/>
                <a:gd name="T19" fmla="*/ 26 h 26"/>
                <a:gd name="T20" fmla="*/ 47 w 57"/>
                <a:gd name="T21" fmla="*/ 26 h 26"/>
                <a:gd name="T22" fmla="*/ 49 w 57"/>
                <a:gd name="T23" fmla="*/ 26 h 26"/>
                <a:gd name="T24" fmla="*/ 51 w 57"/>
                <a:gd name="T25" fmla="*/ 24 h 26"/>
                <a:gd name="T26" fmla="*/ 51 w 57"/>
                <a:gd name="T27" fmla="*/ 24 h 26"/>
                <a:gd name="T28" fmla="*/ 53 w 57"/>
                <a:gd name="T29" fmla="*/ 24 h 26"/>
                <a:gd name="T30" fmla="*/ 55 w 57"/>
                <a:gd name="T31" fmla="*/ 22 h 26"/>
                <a:gd name="T32" fmla="*/ 55 w 57"/>
                <a:gd name="T33" fmla="*/ 22 h 26"/>
                <a:gd name="T34" fmla="*/ 55 w 57"/>
                <a:gd name="T35" fmla="*/ 22 h 26"/>
                <a:gd name="T36" fmla="*/ 55 w 57"/>
                <a:gd name="T37" fmla="*/ 22 h 26"/>
                <a:gd name="T38" fmla="*/ 55 w 57"/>
                <a:gd name="T39" fmla="*/ 22 h 26"/>
                <a:gd name="T40" fmla="*/ 55 w 57"/>
                <a:gd name="T41" fmla="*/ 20 h 26"/>
                <a:gd name="T42" fmla="*/ 55 w 57"/>
                <a:gd name="T43" fmla="*/ 20 h 26"/>
                <a:gd name="T44" fmla="*/ 55 w 57"/>
                <a:gd name="T45" fmla="*/ 20 h 26"/>
                <a:gd name="T46" fmla="*/ 57 w 57"/>
                <a:gd name="T47" fmla="*/ 20 h 26"/>
                <a:gd name="T48" fmla="*/ 57 w 57"/>
                <a:gd name="T49" fmla="*/ 18 h 26"/>
                <a:gd name="T50" fmla="*/ 53 w 57"/>
                <a:gd name="T51" fmla="*/ 15 h 26"/>
                <a:gd name="T52" fmla="*/ 49 w 57"/>
                <a:gd name="T53" fmla="*/ 13 h 26"/>
                <a:gd name="T54" fmla="*/ 45 w 57"/>
                <a:gd name="T55" fmla="*/ 9 h 26"/>
                <a:gd name="T56" fmla="*/ 41 w 57"/>
                <a:gd name="T57" fmla="*/ 7 h 26"/>
                <a:gd name="T58" fmla="*/ 37 w 57"/>
                <a:gd name="T59" fmla="*/ 5 h 26"/>
                <a:gd name="T60" fmla="*/ 31 w 57"/>
                <a:gd name="T61" fmla="*/ 4 h 26"/>
                <a:gd name="T62" fmla="*/ 27 w 57"/>
                <a:gd name="T63" fmla="*/ 2 h 26"/>
                <a:gd name="T64" fmla="*/ 21 w 57"/>
                <a:gd name="T65" fmla="*/ 0 h 26"/>
                <a:gd name="T66" fmla="*/ 19 w 57"/>
                <a:gd name="T67" fmla="*/ 0 h 26"/>
                <a:gd name="T68" fmla="*/ 15 w 57"/>
                <a:gd name="T69" fmla="*/ 2 h 26"/>
                <a:gd name="T70" fmla="*/ 13 w 57"/>
                <a:gd name="T71" fmla="*/ 2 h 26"/>
                <a:gd name="T72" fmla="*/ 10 w 57"/>
                <a:gd name="T73" fmla="*/ 2 h 26"/>
                <a:gd name="T74" fmla="*/ 8 w 57"/>
                <a:gd name="T75" fmla="*/ 4 h 26"/>
                <a:gd name="T76" fmla="*/ 6 w 57"/>
                <a:gd name="T77" fmla="*/ 4 h 26"/>
                <a:gd name="T78" fmla="*/ 4 w 57"/>
                <a:gd name="T79" fmla="*/ 5 h 26"/>
                <a:gd name="T80" fmla="*/ 0 w 57"/>
                <a:gd name="T81" fmla="*/ 7 h 26"/>
                <a:gd name="T82" fmla="*/ 0 w 57"/>
                <a:gd name="T83" fmla="*/ 7 h 26"/>
                <a:gd name="T84" fmla="*/ 0 w 57"/>
                <a:gd name="T85" fmla="*/ 7 h 26"/>
                <a:gd name="T86" fmla="*/ 0 w 57"/>
                <a:gd name="T87" fmla="*/ 9 h 26"/>
                <a:gd name="T88" fmla="*/ 0 w 57"/>
                <a:gd name="T89" fmla="*/ 9 h 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
                <a:gd name="T136" fmla="*/ 0 h 26"/>
                <a:gd name="T137" fmla="*/ 57 w 57"/>
                <a:gd name="T138" fmla="*/ 26 h 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 h="26">
                  <a:moveTo>
                    <a:pt x="0" y="9"/>
                  </a:moveTo>
                  <a:lnTo>
                    <a:pt x="4" y="13"/>
                  </a:lnTo>
                  <a:lnTo>
                    <a:pt x="10" y="16"/>
                  </a:lnTo>
                  <a:lnTo>
                    <a:pt x="13" y="20"/>
                  </a:lnTo>
                  <a:lnTo>
                    <a:pt x="19" y="22"/>
                  </a:lnTo>
                  <a:lnTo>
                    <a:pt x="23" y="24"/>
                  </a:lnTo>
                  <a:lnTo>
                    <a:pt x="29" y="26"/>
                  </a:lnTo>
                  <a:lnTo>
                    <a:pt x="37" y="26"/>
                  </a:lnTo>
                  <a:lnTo>
                    <a:pt x="43" y="26"/>
                  </a:lnTo>
                  <a:lnTo>
                    <a:pt x="45" y="26"/>
                  </a:lnTo>
                  <a:lnTo>
                    <a:pt x="47" y="26"/>
                  </a:lnTo>
                  <a:lnTo>
                    <a:pt x="49" y="26"/>
                  </a:lnTo>
                  <a:lnTo>
                    <a:pt x="51" y="24"/>
                  </a:lnTo>
                  <a:lnTo>
                    <a:pt x="53" y="24"/>
                  </a:lnTo>
                  <a:lnTo>
                    <a:pt x="55" y="22"/>
                  </a:lnTo>
                  <a:lnTo>
                    <a:pt x="55" y="20"/>
                  </a:lnTo>
                  <a:lnTo>
                    <a:pt x="57" y="20"/>
                  </a:lnTo>
                  <a:lnTo>
                    <a:pt x="57" y="18"/>
                  </a:lnTo>
                  <a:lnTo>
                    <a:pt x="53" y="15"/>
                  </a:lnTo>
                  <a:lnTo>
                    <a:pt x="49" y="13"/>
                  </a:lnTo>
                  <a:lnTo>
                    <a:pt x="45" y="9"/>
                  </a:lnTo>
                  <a:lnTo>
                    <a:pt x="41" y="7"/>
                  </a:lnTo>
                  <a:lnTo>
                    <a:pt x="37" y="5"/>
                  </a:lnTo>
                  <a:lnTo>
                    <a:pt x="31" y="4"/>
                  </a:lnTo>
                  <a:lnTo>
                    <a:pt x="27" y="2"/>
                  </a:lnTo>
                  <a:lnTo>
                    <a:pt x="21" y="0"/>
                  </a:lnTo>
                  <a:lnTo>
                    <a:pt x="19" y="0"/>
                  </a:lnTo>
                  <a:lnTo>
                    <a:pt x="15" y="2"/>
                  </a:lnTo>
                  <a:lnTo>
                    <a:pt x="13" y="2"/>
                  </a:lnTo>
                  <a:lnTo>
                    <a:pt x="10" y="2"/>
                  </a:lnTo>
                  <a:lnTo>
                    <a:pt x="8" y="4"/>
                  </a:lnTo>
                  <a:lnTo>
                    <a:pt x="6" y="4"/>
                  </a:lnTo>
                  <a:lnTo>
                    <a:pt x="4" y="5"/>
                  </a:lnTo>
                  <a:lnTo>
                    <a:pt x="0" y="7"/>
                  </a:lnTo>
                  <a:lnTo>
                    <a:pt x="0" y="9"/>
                  </a:lnTo>
                  <a:close/>
                </a:path>
              </a:pathLst>
            </a:custGeom>
            <a:solidFill>
              <a:srgbClr val="FCEF00"/>
            </a:solidFill>
            <a:ln w="9525">
              <a:noFill/>
              <a:round/>
              <a:headEnd/>
              <a:tailEnd/>
            </a:ln>
          </p:spPr>
          <p:txBody>
            <a:bodyPr/>
            <a:lstStyle/>
            <a:p>
              <a:endParaRPr lang="en-US"/>
            </a:p>
          </p:txBody>
        </p:sp>
        <p:sp>
          <p:nvSpPr>
            <p:cNvPr id="60" name="Freeform 57"/>
            <p:cNvSpPr>
              <a:spLocks/>
            </p:cNvSpPr>
            <p:nvPr/>
          </p:nvSpPr>
          <p:spPr bwMode="auto">
            <a:xfrm>
              <a:off x="3554" y="1365"/>
              <a:ext cx="42" cy="43"/>
            </a:xfrm>
            <a:custGeom>
              <a:avLst/>
              <a:gdLst>
                <a:gd name="T0" fmla="*/ 0 w 42"/>
                <a:gd name="T1" fmla="*/ 6 h 43"/>
                <a:gd name="T2" fmla="*/ 6 w 42"/>
                <a:gd name="T3" fmla="*/ 9 h 43"/>
                <a:gd name="T4" fmla="*/ 8 w 42"/>
                <a:gd name="T5" fmla="*/ 15 h 43"/>
                <a:gd name="T6" fmla="*/ 12 w 42"/>
                <a:gd name="T7" fmla="*/ 22 h 43"/>
                <a:gd name="T8" fmla="*/ 16 w 42"/>
                <a:gd name="T9" fmla="*/ 28 h 43"/>
                <a:gd name="T10" fmla="*/ 20 w 42"/>
                <a:gd name="T11" fmla="*/ 32 h 43"/>
                <a:gd name="T12" fmla="*/ 24 w 42"/>
                <a:gd name="T13" fmla="*/ 37 h 43"/>
                <a:gd name="T14" fmla="*/ 30 w 42"/>
                <a:gd name="T15" fmla="*/ 41 h 43"/>
                <a:gd name="T16" fmla="*/ 36 w 42"/>
                <a:gd name="T17" fmla="*/ 43 h 43"/>
                <a:gd name="T18" fmla="*/ 38 w 42"/>
                <a:gd name="T19" fmla="*/ 43 h 43"/>
                <a:gd name="T20" fmla="*/ 38 w 42"/>
                <a:gd name="T21" fmla="*/ 43 h 43"/>
                <a:gd name="T22" fmla="*/ 38 w 42"/>
                <a:gd name="T23" fmla="*/ 43 h 43"/>
                <a:gd name="T24" fmla="*/ 38 w 42"/>
                <a:gd name="T25" fmla="*/ 43 h 43"/>
                <a:gd name="T26" fmla="*/ 40 w 42"/>
                <a:gd name="T27" fmla="*/ 43 h 43"/>
                <a:gd name="T28" fmla="*/ 40 w 42"/>
                <a:gd name="T29" fmla="*/ 43 h 43"/>
                <a:gd name="T30" fmla="*/ 40 w 42"/>
                <a:gd name="T31" fmla="*/ 43 h 43"/>
                <a:gd name="T32" fmla="*/ 40 w 42"/>
                <a:gd name="T33" fmla="*/ 43 h 43"/>
                <a:gd name="T34" fmla="*/ 42 w 42"/>
                <a:gd name="T35" fmla="*/ 39 h 43"/>
                <a:gd name="T36" fmla="*/ 42 w 42"/>
                <a:gd name="T37" fmla="*/ 35 h 43"/>
                <a:gd name="T38" fmla="*/ 42 w 42"/>
                <a:gd name="T39" fmla="*/ 30 h 43"/>
                <a:gd name="T40" fmla="*/ 42 w 42"/>
                <a:gd name="T41" fmla="*/ 26 h 43"/>
                <a:gd name="T42" fmla="*/ 40 w 42"/>
                <a:gd name="T43" fmla="*/ 22 h 43"/>
                <a:gd name="T44" fmla="*/ 40 w 42"/>
                <a:gd name="T45" fmla="*/ 17 h 43"/>
                <a:gd name="T46" fmla="*/ 36 w 42"/>
                <a:gd name="T47" fmla="*/ 13 h 43"/>
                <a:gd name="T48" fmla="*/ 34 w 42"/>
                <a:gd name="T49" fmla="*/ 9 h 43"/>
                <a:gd name="T50" fmla="*/ 30 w 42"/>
                <a:gd name="T51" fmla="*/ 8 h 43"/>
                <a:gd name="T52" fmla="*/ 28 w 42"/>
                <a:gd name="T53" fmla="*/ 4 h 43"/>
                <a:gd name="T54" fmla="*/ 24 w 42"/>
                <a:gd name="T55" fmla="*/ 4 h 43"/>
                <a:gd name="T56" fmla="*/ 20 w 42"/>
                <a:gd name="T57" fmla="*/ 2 h 43"/>
                <a:gd name="T58" fmla="*/ 16 w 42"/>
                <a:gd name="T59" fmla="*/ 0 h 43"/>
                <a:gd name="T60" fmla="*/ 12 w 42"/>
                <a:gd name="T61" fmla="*/ 0 h 43"/>
                <a:gd name="T62" fmla="*/ 10 w 42"/>
                <a:gd name="T63" fmla="*/ 0 h 43"/>
                <a:gd name="T64" fmla="*/ 6 w 42"/>
                <a:gd name="T65" fmla="*/ 0 h 43"/>
                <a:gd name="T66" fmla="*/ 4 w 42"/>
                <a:gd name="T67" fmla="*/ 0 h 43"/>
                <a:gd name="T68" fmla="*/ 4 w 42"/>
                <a:gd name="T69" fmla="*/ 0 h 43"/>
                <a:gd name="T70" fmla="*/ 2 w 42"/>
                <a:gd name="T71" fmla="*/ 2 h 43"/>
                <a:gd name="T72" fmla="*/ 2 w 42"/>
                <a:gd name="T73" fmla="*/ 2 h 43"/>
                <a:gd name="T74" fmla="*/ 2 w 42"/>
                <a:gd name="T75" fmla="*/ 2 h 43"/>
                <a:gd name="T76" fmla="*/ 2 w 42"/>
                <a:gd name="T77" fmla="*/ 2 h 43"/>
                <a:gd name="T78" fmla="*/ 2 w 42"/>
                <a:gd name="T79" fmla="*/ 4 h 43"/>
                <a:gd name="T80" fmla="*/ 0 w 42"/>
                <a:gd name="T81" fmla="*/ 4 h 43"/>
                <a:gd name="T82" fmla="*/ 0 w 42"/>
                <a:gd name="T83" fmla="*/ 4 h 43"/>
                <a:gd name="T84" fmla="*/ 0 w 42"/>
                <a:gd name="T85" fmla="*/ 4 h 43"/>
                <a:gd name="T86" fmla="*/ 0 w 42"/>
                <a:gd name="T87" fmla="*/ 6 h 43"/>
                <a:gd name="T88" fmla="*/ 0 w 42"/>
                <a:gd name="T89" fmla="*/ 6 h 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2"/>
                <a:gd name="T136" fmla="*/ 0 h 43"/>
                <a:gd name="T137" fmla="*/ 42 w 42"/>
                <a:gd name="T138" fmla="*/ 43 h 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2" h="43">
                  <a:moveTo>
                    <a:pt x="0" y="6"/>
                  </a:moveTo>
                  <a:lnTo>
                    <a:pt x="6" y="9"/>
                  </a:lnTo>
                  <a:lnTo>
                    <a:pt x="8" y="15"/>
                  </a:lnTo>
                  <a:lnTo>
                    <a:pt x="12" y="22"/>
                  </a:lnTo>
                  <a:lnTo>
                    <a:pt x="16" y="28"/>
                  </a:lnTo>
                  <a:lnTo>
                    <a:pt x="20" y="32"/>
                  </a:lnTo>
                  <a:lnTo>
                    <a:pt x="24" y="37"/>
                  </a:lnTo>
                  <a:lnTo>
                    <a:pt x="30" y="41"/>
                  </a:lnTo>
                  <a:lnTo>
                    <a:pt x="36" y="43"/>
                  </a:lnTo>
                  <a:lnTo>
                    <a:pt x="38" y="43"/>
                  </a:lnTo>
                  <a:lnTo>
                    <a:pt x="40" y="43"/>
                  </a:lnTo>
                  <a:lnTo>
                    <a:pt x="42" y="39"/>
                  </a:lnTo>
                  <a:lnTo>
                    <a:pt x="42" y="35"/>
                  </a:lnTo>
                  <a:lnTo>
                    <a:pt x="42" y="30"/>
                  </a:lnTo>
                  <a:lnTo>
                    <a:pt x="42" y="26"/>
                  </a:lnTo>
                  <a:lnTo>
                    <a:pt x="40" y="22"/>
                  </a:lnTo>
                  <a:lnTo>
                    <a:pt x="40" y="17"/>
                  </a:lnTo>
                  <a:lnTo>
                    <a:pt x="36" y="13"/>
                  </a:lnTo>
                  <a:lnTo>
                    <a:pt x="34" y="9"/>
                  </a:lnTo>
                  <a:lnTo>
                    <a:pt x="30" y="8"/>
                  </a:lnTo>
                  <a:lnTo>
                    <a:pt x="28" y="4"/>
                  </a:lnTo>
                  <a:lnTo>
                    <a:pt x="24" y="4"/>
                  </a:lnTo>
                  <a:lnTo>
                    <a:pt x="20" y="2"/>
                  </a:lnTo>
                  <a:lnTo>
                    <a:pt x="16" y="0"/>
                  </a:lnTo>
                  <a:lnTo>
                    <a:pt x="12" y="0"/>
                  </a:lnTo>
                  <a:lnTo>
                    <a:pt x="10" y="0"/>
                  </a:lnTo>
                  <a:lnTo>
                    <a:pt x="6" y="0"/>
                  </a:lnTo>
                  <a:lnTo>
                    <a:pt x="4" y="0"/>
                  </a:lnTo>
                  <a:lnTo>
                    <a:pt x="2" y="2"/>
                  </a:lnTo>
                  <a:lnTo>
                    <a:pt x="2" y="4"/>
                  </a:lnTo>
                  <a:lnTo>
                    <a:pt x="0" y="4"/>
                  </a:lnTo>
                  <a:lnTo>
                    <a:pt x="0" y="6"/>
                  </a:lnTo>
                  <a:close/>
                </a:path>
              </a:pathLst>
            </a:custGeom>
            <a:solidFill>
              <a:srgbClr val="FCEF00"/>
            </a:solidFill>
            <a:ln w="9525">
              <a:noFill/>
              <a:round/>
              <a:headEnd/>
              <a:tailEnd/>
            </a:ln>
          </p:spPr>
          <p:txBody>
            <a:bodyPr/>
            <a:lstStyle/>
            <a:p>
              <a:endParaRPr lang="en-US"/>
            </a:p>
          </p:txBody>
        </p:sp>
        <p:sp>
          <p:nvSpPr>
            <p:cNvPr id="61" name="Freeform 58"/>
            <p:cNvSpPr>
              <a:spLocks/>
            </p:cNvSpPr>
            <p:nvPr/>
          </p:nvSpPr>
          <p:spPr bwMode="auto">
            <a:xfrm>
              <a:off x="3602" y="1374"/>
              <a:ext cx="35" cy="54"/>
            </a:xfrm>
            <a:custGeom>
              <a:avLst/>
              <a:gdLst>
                <a:gd name="T0" fmla="*/ 4 w 35"/>
                <a:gd name="T1" fmla="*/ 23 h 54"/>
                <a:gd name="T2" fmla="*/ 5 w 35"/>
                <a:gd name="T3" fmla="*/ 28 h 54"/>
                <a:gd name="T4" fmla="*/ 7 w 35"/>
                <a:gd name="T5" fmla="*/ 34 h 54"/>
                <a:gd name="T6" fmla="*/ 11 w 35"/>
                <a:gd name="T7" fmla="*/ 37 h 54"/>
                <a:gd name="T8" fmla="*/ 13 w 35"/>
                <a:gd name="T9" fmla="*/ 41 h 54"/>
                <a:gd name="T10" fmla="*/ 17 w 35"/>
                <a:gd name="T11" fmla="*/ 45 h 54"/>
                <a:gd name="T12" fmla="*/ 21 w 35"/>
                <a:gd name="T13" fmla="*/ 49 h 54"/>
                <a:gd name="T14" fmla="*/ 25 w 35"/>
                <a:gd name="T15" fmla="*/ 52 h 54"/>
                <a:gd name="T16" fmla="*/ 31 w 35"/>
                <a:gd name="T17" fmla="*/ 54 h 54"/>
                <a:gd name="T18" fmla="*/ 33 w 35"/>
                <a:gd name="T19" fmla="*/ 50 h 54"/>
                <a:gd name="T20" fmla="*/ 33 w 35"/>
                <a:gd name="T21" fmla="*/ 47 h 54"/>
                <a:gd name="T22" fmla="*/ 35 w 35"/>
                <a:gd name="T23" fmla="*/ 41 h 54"/>
                <a:gd name="T24" fmla="*/ 35 w 35"/>
                <a:gd name="T25" fmla="*/ 37 h 54"/>
                <a:gd name="T26" fmla="*/ 35 w 35"/>
                <a:gd name="T27" fmla="*/ 32 h 54"/>
                <a:gd name="T28" fmla="*/ 35 w 35"/>
                <a:gd name="T29" fmla="*/ 28 h 54"/>
                <a:gd name="T30" fmla="*/ 33 w 35"/>
                <a:gd name="T31" fmla="*/ 23 h 54"/>
                <a:gd name="T32" fmla="*/ 31 w 35"/>
                <a:gd name="T33" fmla="*/ 19 h 54"/>
                <a:gd name="T34" fmla="*/ 29 w 35"/>
                <a:gd name="T35" fmla="*/ 15 h 54"/>
                <a:gd name="T36" fmla="*/ 27 w 35"/>
                <a:gd name="T37" fmla="*/ 13 h 54"/>
                <a:gd name="T38" fmla="*/ 25 w 35"/>
                <a:gd name="T39" fmla="*/ 10 h 54"/>
                <a:gd name="T40" fmla="*/ 23 w 35"/>
                <a:gd name="T41" fmla="*/ 8 h 54"/>
                <a:gd name="T42" fmla="*/ 21 w 35"/>
                <a:gd name="T43" fmla="*/ 6 h 54"/>
                <a:gd name="T44" fmla="*/ 17 w 35"/>
                <a:gd name="T45" fmla="*/ 4 h 54"/>
                <a:gd name="T46" fmla="*/ 15 w 35"/>
                <a:gd name="T47" fmla="*/ 2 h 54"/>
                <a:gd name="T48" fmla="*/ 11 w 35"/>
                <a:gd name="T49" fmla="*/ 0 h 54"/>
                <a:gd name="T50" fmla="*/ 9 w 35"/>
                <a:gd name="T51" fmla="*/ 0 h 54"/>
                <a:gd name="T52" fmla="*/ 7 w 35"/>
                <a:gd name="T53" fmla="*/ 0 h 54"/>
                <a:gd name="T54" fmla="*/ 5 w 35"/>
                <a:gd name="T55" fmla="*/ 0 h 54"/>
                <a:gd name="T56" fmla="*/ 5 w 35"/>
                <a:gd name="T57" fmla="*/ 0 h 54"/>
                <a:gd name="T58" fmla="*/ 4 w 35"/>
                <a:gd name="T59" fmla="*/ 0 h 54"/>
                <a:gd name="T60" fmla="*/ 2 w 35"/>
                <a:gd name="T61" fmla="*/ 0 h 54"/>
                <a:gd name="T62" fmla="*/ 2 w 35"/>
                <a:gd name="T63" fmla="*/ 2 h 54"/>
                <a:gd name="T64" fmla="*/ 0 w 35"/>
                <a:gd name="T65" fmla="*/ 2 h 54"/>
                <a:gd name="T66" fmla="*/ 4 w 35"/>
                <a:gd name="T67" fmla="*/ 23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
                <a:gd name="T103" fmla="*/ 0 h 54"/>
                <a:gd name="T104" fmla="*/ 35 w 35"/>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 h="54">
                  <a:moveTo>
                    <a:pt x="4" y="23"/>
                  </a:moveTo>
                  <a:lnTo>
                    <a:pt x="5" y="28"/>
                  </a:lnTo>
                  <a:lnTo>
                    <a:pt x="7" y="34"/>
                  </a:lnTo>
                  <a:lnTo>
                    <a:pt x="11" y="37"/>
                  </a:lnTo>
                  <a:lnTo>
                    <a:pt x="13" y="41"/>
                  </a:lnTo>
                  <a:lnTo>
                    <a:pt x="17" y="45"/>
                  </a:lnTo>
                  <a:lnTo>
                    <a:pt x="21" y="49"/>
                  </a:lnTo>
                  <a:lnTo>
                    <a:pt x="25" y="52"/>
                  </a:lnTo>
                  <a:lnTo>
                    <a:pt x="31" y="54"/>
                  </a:lnTo>
                  <a:lnTo>
                    <a:pt x="33" y="50"/>
                  </a:lnTo>
                  <a:lnTo>
                    <a:pt x="33" y="47"/>
                  </a:lnTo>
                  <a:lnTo>
                    <a:pt x="35" y="41"/>
                  </a:lnTo>
                  <a:lnTo>
                    <a:pt x="35" y="37"/>
                  </a:lnTo>
                  <a:lnTo>
                    <a:pt x="35" y="32"/>
                  </a:lnTo>
                  <a:lnTo>
                    <a:pt x="35" y="28"/>
                  </a:lnTo>
                  <a:lnTo>
                    <a:pt x="33" y="23"/>
                  </a:lnTo>
                  <a:lnTo>
                    <a:pt x="31" y="19"/>
                  </a:lnTo>
                  <a:lnTo>
                    <a:pt x="29" y="15"/>
                  </a:lnTo>
                  <a:lnTo>
                    <a:pt x="27" y="13"/>
                  </a:lnTo>
                  <a:lnTo>
                    <a:pt x="25" y="10"/>
                  </a:lnTo>
                  <a:lnTo>
                    <a:pt x="23" y="8"/>
                  </a:lnTo>
                  <a:lnTo>
                    <a:pt x="21" y="6"/>
                  </a:lnTo>
                  <a:lnTo>
                    <a:pt x="17" y="4"/>
                  </a:lnTo>
                  <a:lnTo>
                    <a:pt x="15" y="2"/>
                  </a:lnTo>
                  <a:lnTo>
                    <a:pt x="11" y="0"/>
                  </a:lnTo>
                  <a:lnTo>
                    <a:pt x="9" y="0"/>
                  </a:lnTo>
                  <a:lnTo>
                    <a:pt x="7" y="0"/>
                  </a:lnTo>
                  <a:lnTo>
                    <a:pt x="5" y="0"/>
                  </a:lnTo>
                  <a:lnTo>
                    <a:pt x="4" y="0"/>
                  </a:lnTo>
                  <a:lnTo>
                    <a:pt x="2" y="0"/>
                  </a:lnTo>
                  <a:lnTo>
                    <a:pt x="2" y="2"/>
                  </a:lnTo>
                  <a:lnTo>
                    <a:pt x="0" y="2"/>
                  </a:lnTo>
                  <a:lnTo>
                    <a:pt x="4" y="23"/>
                  </a:lnTo>
                  <a:close/>
                </a:path>
              </a:pathLst>
            </a:custGeom>
            <a:solidFill>
              <a:srgbClr val="FCEF00"/>
            </a:solidFill>
            <a:ln w="9525">
              <a:noFill/>
              <a:round/>
              <a:headEnd/>
              <a:tailEnd/>
            </a:ln>
          </p:spPr>
          <p:txBody>
            <a:bodyPr/>
            <a:lstStyle/>
            <a:p>
              <a:endParaRPr lang="en-US"/>
            </a:p>
          </p:txBody>
        </p:sp>
        <p:sp>
          <p:nvSpPr>
            <p:cNvPr id="62" name="Freeform 59"/>
            <p:cNvSpPr>
              <a:spLocks/>
            </p:cNvSpPr>
            <p:nvPr/>
          </p:nvSpPr>
          <p:spPr bwMode="auto">
            <a:xfrm>
              <a:off x="3699" y="1610"/>
              <a:ext cx="27" cy="51"/>
            </a:xfrm>
            <a:custGeom>
              <a:avLst/>
              <a:gdLst>
                <a:gd name="T0" fmla="*/ 0 w 27"/>
                <a:gd name="T1" fmla="*/ 42 h 51"/>
                <a:gd name="T2" fmla="*/ 4 w 27"/>
                <a:gd name="T3" fmla="*/ 51 h 51"/>
                <a:gd name="T4" fmla="*/ 7 w 27"/>
                <a:gd name="T5" fmla="*/ 50 h 51"/>
                <a:gd name="T6" fmla="*/ 11 w 27"/>
                <a:gd name="T7" fmla="*/ 46 h 51"/>
                <a:gd name="T8" fmla="*/ 15 w 27"/>
                <a:gd name="T9" fmla="*/ 42 h 51"/>
                <a:gd name="T10" fmla="*/ 19 w 27"/>
                <a:gd name="T11" fmla="*/ 38 h 51"/>
                <a:gd name="T12" fmla="*/ 21 w 27"/>
                <a:gd name="T13" fmla="*/ 35 h 51"/>
                <a:gd name="T14" fmla="*/ 25 w 27"/>
                <a:gd name="T15" fmla="*/ 29 h 51"/>
                <a:gd name="T16" fmla="*/ 25 w 27"/>
                <a:gd name="T17" fmla="*/ 25 h 51"/>
                <a:gd name="T18" fmla="*/ 27 w 27"/>
                <a:gd name="T19" fmla="*/ 20 h 51"/>
                <a:gd name="T20" fmla="*/ 27 w 27"/>
                <a:gd name="T21" fmla="*/ 16 h 51"/>
                <a:gd name="T22" fmla="*/ 27 w 27"/>
                <a:gd name="T23" fmla="*/ 14 h 51"/>
                <a:gd name="T24" fmla="*/ 27 w 27"/>
                <a:gd name="T25" fmla="*/ 11 h 51"/>
                <a:gd name="T26" fmla="*/ 27 w 27"/>
                <a:gd name="T27" fmla="*/ 9 h 51"/>
                <a:gd name="T28" fmla="*/ 25 w 27"/>
                <a:gd name="T29" fmla="*/ 7 h 51"/>
                <a:gd name="T30" fmla="*/ 25 w 27"/>
                <a:gd name="T31" fmla="*/ 3 h 51"/>
                <a:gd name="T32" fmla="*/ 23 w 27"/>
                <a:gd name="T33" fmla="*/ 1 h 51"/>
                <a:gd name="T34" fmla="*/ 21 w 27"/>
                <a:gd name="T35" fmla="*/ 0 h 51"/>
                <a:gd name="T36" fmla="*/ 7 w 27"/>
                <a:gd name="T37" fmla="*/ 11 h 51"/>
                <a:gd name="T38" fmla="*/ 5 w 27"/>
                <a:gd name="T39" fmla="*/ 14 h 51"/>
                <a:gd name="T40" fmla="*/ 4 w 27"/>
                <a:gd name="T41" fmla="*/ 18 h 51"/>
                <a:gd name="T42" fmla="*/ 2 w 27"/>
                <a:gd name="T43" fmla="*/ 22 h 51"/>
                <a:gd name="T44" fmla="*/ 2 w 27"/>
                <a:gd name="T45" fmla="*/ 25 h 51"/>
                <a:gd name="T46" fmla="*/ 0 w 27"/>
                <a:gd name="T47" fmla="*/ 29 h 51"/>
                <a:gd name="T48" fmla="*/ 0 w 27"/>
                <a:gd name="T49" fmla="*/ 33 h 51"/>
                <a:gd name="T50" fmla="*/ 0 w 27"/>
                <a:gd name="T51" fmla="*/ 37 h 51"/>
                <a:gd name="T52" fmla="*/ 0 w 27"/>
                <a:gd name="T53" fmla="*/ 42 h 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
                <a:gd name="T82" fmla="*/ 0 h 51"/>
                <a:gd name="T83" fmla="*/ 27 w 27"/>
                <a:gd name="T84" fmla="*/ 51 h 5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 h="51">
                  <a:moveTo>
                    <a:pt x="0" y="42"/>
                  </a:moveTo>
                  <a:lnTo>
                    <a:pt x="4" y="51"/>
                  </a:lnTo>
                  <a:lnTo>
                    <a:pt x="7" y="50"/>
                  </a:lnTo>
                  <a:lnTo>
                    <a:pt x="11" y="46"/>
                  </a:lnTo>
                  <a:lnTo>
                    <a:pt x="15" y="42"/>
                  </a:lnTo>
                  <a:lnTo>
                    <a:pt x="19" y="38"/>
                  </a:lnTo>
                  <a:lnTo>
                    <a:pt x="21" y="35"/>
                  </a:lnTo>
                  <a:lnTo>
                    <a:pt x="25" y="29"/>
                  </a:lnTo>
                  <a:lnTo>
                    <a:pt x="25" y="25"/>
                  </a:lnTo>
                  <a:lnTo>
                    <a:pt x="27" y="20"/>
                  </a:lnTo>
                  <a:lnTo>
                    <a:pt x="27" y="16"/>
                  </a:lnTo>
                  <a:lnTo>
                    <a:pt x="27" y="14"/>
                  </a:lnTo>
                  <a:lnTo>
                    <a:pt x="27" y="11"/>
                  </a:lnTo>
                  <a:lnTo>
                    <a:pt x="27" y="9"/>
                  </a:lnTo>
                  <a:lnTo>
                    <a:pt x="25" y="7"/>
                  </a:lnTo>
                  <a:lnTo>
                    <a:pt x="25" y="3"/>
                  </a:lnTo>
                  <a:lnTo>
                    <a:pt x="23" y="1"/>
                  </a:lnTo>
                  <a:lnTo>
                    <a:pt x="21" y="0"/>
                  </a:lnTo>
                  <a:lnTo>
                    <a:pt x="7" y="11"/>
                  </a:lnTo>
                  <a:lnTo>
                    <a:pt x="5" y="14"/>
                  </a:lnTo>
                  <a:lnTo>
                    <a:pt x="4" y="18"/>
                  </a:lnTo>
                  <a:lnTo>
                    <a:pt x="2" y="22"/>
                  </a:lnTo>
                  <a:lnTo>
                    <a:pt x="2" y="25"/>
                  </a:lnTo>
                  <a:lnTo>
                    <a:pt x="0" y="29"/>
                  </a:lnTo>
                  <a:lnTo>
                    <a:pt x="0" y="33"/>
                  </a:lnTo>
                  <a:lnTo>
                    <a:pt x="0" y="37"/>
                  </a:lnTo>
                  <a:lnTo>
                    <a:pt x="0" y="42"/>
                  </a:lnTo>
                  <a:close/>
                </a:path>
              </a:pathLst>
            </a:custGeom>
            <a:solidFill>
              <a:srgbClr val="FCEF00"/>
            </a:solidFill>
            <a:ln w="9525">
              <a:noFill/>
              <a:round/>
              <a:headEnd/>
              <a:tailEnd/>
            </a:ln>
          </p:spPr>
          <p:txBody>
            <a:bodyPr/>
            <a:lstStyle/>
            <a:p>
              <a:endParaRPr lang="en-US"/>
            </a:p>
          </p:txBody>
        </p:sp>
        <p:sp>
          <p:nvSpPr>
            <p:cNvPr id="63" name="Freeform 60"/>
            <p:cNvSpPr>
              <a:spLocks/>
            </p:cNvSpPr>
            <p:nvPr/>
          </p:nvSpPr>
          <p:spPr bwMode="auto">
            <a:xfrm>
              <a:off x="3710" y="1656"/>
              <a:ext cx="20" cy="52"/>
            </a:xfrm>
            <a:custGeom>
              <a:avLst/>
              <a:gdLst>
                <a:gd name="T0" fmla="*/ 0 w 20"/>
                <a:gd name="T1" fmla="*/ 35 h 52"/>
                <a:gd name="T2" fmla="*/ 10 w 20"/>
                <a:gd name="T3" fmla="*/ 52 h 52"/>
                <a:gd name="T4" fmla="*/ 12 w 20"/>
                <a:gd name="T5" fmla="*/ 50 h 52"/>
                <a:gd name="T6" fmla="*/ 12 w 20"/>
                <a:gd name="T7" fmla="*/ 48 h 52"/>
                <a:gd name="T8" fmla="*/ 14 w 20"/>
                <a:gd name="T9" fmla="*/ 46 h 52"/>
                <a:gd name="T10" fmla="*/ 14 w 20"/>
                <a:gd name="T11" fmla="*/ 46 h 52"/>
                <a:gd name="T12" fmla="*/ 14 w 20"/>
                <a:gd name="T13" fmla="*/ 44 h 52"/>
                <a:gd name="T14" fmla="*/ 14 w 20"/>
                <a:gd name="T15" fmla="*/ 42 h 52"/>
                <a:gd name="T16" fmla="*/ 16 w 20"/>
                <a:gd name="T17" fmla="*/ 41 h 52"/>
                <a:gd name="T18" fmla="*/ 16 w 20"/>
                <a:gd name="T19" fmla="*/ 39 h 52"/>
                <a:gd name="T20" fmla="*/ 18 w 20"/>
                <a:gd name="T21" fmla="*/ 33 h 52"/>
                <a:gd name="T22" fmla="*/ 18 w 20"/>
                <a:gd name="T23" fmla="*/ 29 h 52"/>
                <a:gd name="T24" fmla="*/ 20 w 20"/>
                <a:gd name="T25" fmla="*/ 24 h 52"/>
                <a:gd name="T26" fmla="*/ 20 w 20"/>
                <a:gd name="T27" fmla="*/ 18 h 52"/>
                <a:gd name="T28" fmla="*/ 20 w 20"/>
                <a:gd name="T29" fmla="*/ 13 h 52"/>
                <a:gd name="T30" fmla="*/ 18 w 20"/>
                <a:gd name="T31" fmla="*/ 7 h 52"/>
                <a:gd name="T32" fmla="*/ 16 w 20"/>
                <a:gd name="T33" fmla="*/ 4 h 52"/>
                <a:gd name="T34" fmla="*/ 12 w 20"/>
                <a:gd name="T35" fmla="*/ 0 h 52"/>
                <a:gd name="T36" fmla="*/ 10 w 20"/>
                <a:gd name="T37" fmla="*/ 0 h 52"/>
                <a:gd name="T38" fmla="*/ 8 w 20"/>
                <a:gd name="T39" fmla="*/ 2 h 52"/>
                <a:gd name="T40" fmla="*/ 6 w 20"/>
                <a:gd name="T41" fmla="*/ 5 h 52"/>
                <a:gd name="T42" fmla="*/ 4 w 20"/>
                <a:gd name="T43" fmla="*/ 7 h 52"/>
                <a:gd name="T44" fmla="*/ 2 w 20"/>
                <a:gd name="T45" fmla="*/ 9 h 52"/>
                <a:gd name="T46" fmla="*/ 2 w 20"/>
                <a:gd name="T47" fmla="*/ 13 h 52"/>
                <a:gd name="T48" fmla="*/ 0 w 20"/>
                <a:gd name="T49" fmla="*/ 15 h 52"/>
                <a:gd name="T50" fmla="*/ 0 w 20"/>
                <a:gd name="T51" fmla="*/ 18 h 52"/>
                <a:gd name="T52" fmla="*/ 0 w 20"/>
                <a:gd name="T53" fmla="*/ 20 h 52"/>
                <a:gd name="T54" fmla="*/ 0 w 20"/>
                <a:gd name="T55" fmla="*/ 22 h 52"/>
                <a:gd name="T56" fmla="*/ 0 w 20"/>
                <a:gd name="T57" fmla="*/ 24 h 52"/>
                <a:gd name="T58" fmla="*/ 0 w 20"/>
                <a:gd name="T59" fmla="*/ 26 h 52"/>
                <a:gd name="T60" fmla="*/ 0 w 20"/>
                <a:gd name="T61" fmla="*/ 28 h 52"/>
                <a:gd name="T62" fmla="*/ 0 w 20"/>
                <a:gd name="T63" fmla="*/ 31 h 52"/>
                <a:gd name="T64" fmla="*/ 0 w 20"/>
                <a:gd name="T65" fmla="*/ 33 h 52"/>
                <a:gd name="T66" fmla="*/ 0 w 20"/>
                <a:gd name="T67" fmla="*/ 35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52"/>
                <a:gd name="T104" fmla="*/ 20 w 20"/>
                <a:gd name="T105" fmla="*/ 52 h 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52">
                  <a:moveTo>
                    <a:pt x="0" y="35"/>
                  </a:moveTo>
                  <a:lnTo>
                    <a:pt x="10" y="52"/>
                  </a:lnTo>
                  <a:lnTo>
                    <a:pt x="12" y="50"/>
                  </a:lnTo>
                  <a:lnTo>
                    <a:pt x="12" y="48"/>
                  </a:lnTo>
                  <a:lnTo>
                    <a:pt x="14" y="46"/>
                  </a:lnTo>
                  <a:lnTo>
                    <a:pt x="14" y="44"/>
                  </a:lnTo>
                  <a:lnTo>
                    <a:pt x="14" y="42"/>
                  </a:lnTo>
                  <a:lnTo>
                    <a:pt x="16" y="41"/>
                  </a:lnTo>
                  <a:lnTo>
                    <a:pt x="16" y="39"/>
                  </a:lnTo>
                  <a:lnTo>
                    <a:pt x="18" y="33"/>
                  </a:lnTo>
                  <a:lnTo>
                    <a:pt x="18" y="29"/>
                  </a:lnTo>
                  <a:lnTo>
                    <a:pt x="20" y="24"/>
                  </a:lnTo>
                  <a:lnTo>
                    <a:pt x="20" y="18"/>
                  </a:lnTo>
                  <a:lnTo>
                    <a:pt x="20" y="13"/>
                  </a:lnTo>
                  <a:lnTo>
                    <a:pt x="18" y="7"/>
                  </a:lnTo>
                  <a:lnTo>
                    <a:pt x="16" y="4"/>
                  </a:lnTo>
                  <a:lnTo>
                    <a:pt x="12" y="0"/>
                  </a:lnTo>
                  <a:lnTo>
                    <a:pt x="10" y="0"/>
                  </a:lnTo>
                  <a:lnTo>
                    <a:pt x="8" y="2"/>
                  </a:lnTo>
                  <a:lnTo>
                    <a:pt x="6" y="5"/>
                  </a:lnTo>
                  <a:lnTo>
                    <a:pt x="4" y="7"/>
                  </a:lnTo>
                  <a:lnTo>
                    <a:pt x="2" y="9"/>
                  </a:lnTo>
                  <a:lnTo>
                    <a:pt x="2" y="13"/>
                  </a:lnTo>
                  <a:lnTo>
                    <a:pt x="0" y="15"/>
                  </a:lnTo>
                  <a:lnTo>
                    <a:pt x="0" y="18"/>
                  </a:lnTo>
                  <a:lnTo>
                    <a:pt x="0" y="20"/>
                  </a:lnTo>
                  <a:lnTo>
                    <a:pt x="0" y="22"/>
                  </a:lnTo>
                  <a:lnTo>
                    <a:pt x="0" y="24"/>
                  </a:lnTo>
                  <a:lnTo>
                    <a:pt x="0" y="26"/>
                  </a:lnTo>
                  <a:lnTo>
                    <a:pt x="0" y="28"/>
                  </a:lnTo>
                  <a:lnTo>
                    <a:pt x="0" y="31"/>
                  </a:lnTo>
                  <a:lnTo>
                    <a:pt x="0" y="33"/>
                  </a:lnTo>
                  <a:lnTo>
                    <a:pt x="0" y="35"/>
                  </a:lnTo>
                  <a:close/>
                </a:path>
              </a:pathLst>
            </a:custGeom>
            <a:solidFill>
              <a:srgbClr val="FCEF00"/>
            </a:solidFill>
            <a:ln w="9525">
              <a:noFill/>
              <a:round/>
              <a:headEnd/>
              <a:tailEnd/>
            </a:ln>
          </p:spPr>
          <p:txBody>
            <a:bodyPr/>
            <a:lstStyle/>
            <a:p>
              <a:endParaRPr lang="en-US"/>
            </a:p>
          </p:txBody>
        </p:sp>
        <p:sp>
          <p:nvSpPr>
            <p:cNvPr id="64" name="Freeform 61"/>
            <p:cNvSpPr>
              <a:spLocks/>
            </p:cNvSpPr>
            <p:nvPr/>
          </p:nvSpPr>
          <p:spPr bwMode="auto">
            <a:xfrm>
              <a:off x="3701" y="1563"/>
              <a:ext cx="25" cy="45"/>
            </a:xfrm>
            <a:custGeom>
              <a:avLst/>
              <a:gdLst>
                <a:gd name="T0" fmla="*/ 0 w 25"/>
                <a:gd name="T1" fmla="*/ 43 h 45"/>
                <a:gd name="T2" fmla="*/ 0 w 25"/>
                <a:gd name="T3" fmla="*/ 43 h 45"/>
                <a:gd name="T4" fmla="*/ 0 w 25"/>
                <a:gd name="T5" fmla="*/ 43 h 45"/>
                <a:gd name="T6" fmla="*/ 0 w 25"/>
                <a:gd name="T7" fmla="*/ 45 h 45"/>
                <a:gd name="T8" fmla="*/ 0 w 25"/>
                <a:gd name="T9" fmla="*/ 45 h 45"/>
                <a:gd name="T10" fmla="*/ 0 w 25"/>
                <a:gd name="T11" fmla="*/ 45 h 45"/>
                <a:gd name="T12" fmla="*/ 0 w 25"/>
                <a:gd name="T13" fmla="*/ 45 h 45"/>
                <a:gd name="T14" fmla="*/ 3 w 25"/>
                <a:gd name="T15" fmla="*/ 43 h 45"/>
                <a:gd name="T16" fmla="*/ 7 w 25"/>
                <a:gd name="T17" fmla="*/ 41 h 45"/>
                <a:gd name="T18" fmla="*/ 11 w 25"/>
                <a:gd name="T19" fmla="*/ 37 h 45"/>
                <a:gd name="T20" fmla="*/ 15 w 25"/>
                <a:gd name="T21" fmla="*/ 34 h 45"/>
                <a:gd name="T22" fmla="*/ 19 w 25"/>
                <a:gd name="T23" fmla="*/ 32 h 45"/>
                <a:gd name="T24" fmla="*/ 21 w 25"/>
                <a:gd name="T25" fmla="*/ 28 h 45"/>
                <a:gd name="T26" fmla="*/ 23 w 25"/>
                <a:gd name="T27" fmla="*/ 24 h 45"/>
                <a:gd name="T28" fmla="*/ 25 w 25"/>
                <a:gd name="T29" fmla="*/ 19 h 45"/>
                <a:gd name="T30" fmla="*/ 25 w 25"/>
                <a:gd name="T31" fmla="*/ 17 h 45"/>
                <a:gd name="T32" fmla="*/ 25 w 25"/>
                <a:gd name="T33" fmla="*/ 13 h 45"/>
                <a:gd name="T34" fmla="*/ 25 w 25"/>
                <a:gd name="T35" fmla="*/ 11 h 45"/>
                <a:gd name="T36" fmla="*/ 23 w 25"/>
                <a:gd name="T37" fmla="*/ 8 h 45"/>
                <a:gd name="T38" fmla="*/ 23 w 25"/>
                <a:gd name="T39" fmla="*/ 6 h 45"/>
                <a:gd name="T40" fmla="*/ 23 w 25"/>
                <a:gd name="T41" fmla="*/ 4 h 45"/>
                <a:gd name="T42" fmla="*/ 21 w 25"/>
                <a:gd name="T43" fmla="*/ 2 h 45"/>
                <a:gd name="T44" fmla="*/ 19 w 25"/>
                <a:gd name="T45" fmla="*/ 0 h 45"/>
                <a:gd name="T46" fmla="*/ 15 w 25"/>
                <a:gd name="T47" fmla="*/ 4 h 45"/>
                <a:gd name="T48" fmla="*/ 13 w 25"/>
                <a:gd name="T49" fmla="*/ 8 h 45"/>
                <a:gd name="T50" fmla="*/ 9 w 25"/>
                <a:gd name="T51" fmla="*/ 11 h 45"/>
                <a:gd name="T52" fmla="*/ 5 w 25"/>
                <a:gd name="T53" fmla="*/ 17 h 45"/>
                <a:gd name="T54" fmla="*/ 3 w 25"/>
                <a:gd name="T55" fmla="*/ 22 h 45"/>
                <a:gd name="T56" fmla="*/ 2 w 25"/>
                <a:gd name="T57" fmla="*/ 26 h 45"/>
                <a:gd name="T58" fmla="*/ 0 w 25"/>
                <a:gd name="T59" fmla="*/ 32 h 45"/>
                <a:gd name="T60" fmla="*/ 0 w 25"/>
                <a:gd name="T61" fmla="*/ 37 h 45"/>
                <a:gd name="T62" fmla="*/ 0 w 25"/>
                <a:gd name="T63" fmla="*/ 37 h 45"/>
                <a:gd name="T64" fmla="*/ 0 w 25"/>
                <a:gd name="T65" fmla="*/ 39 h 45"/>
                <a:gd name="T66" fmla="*/ 0 w 25"/>
                <a:gd name="T67" fmla="*/ 39 h 45"/>
                <a:gd name="T68" fmla="*/ 0 w 25"/>
                <a:gd name="T69" fmla="*/ 41 h 45"/>
                <a:gd name="T70" fmla="*/ 0 w 25"/>
                <a:gd name="T71" fmla="*/ 41 h 45"/>
                <a:gd name="T72" fmla="*/ 0 w 25"/>
                <a:gd name="T73" fmla="*/ 41 h 45"/>
                <a:gd name="T74" fmla="*/ 0 w 25"/>
                <a:gd name="T75" fmla="*/ 43 h 45"/>
                <a:gd name="T76" fmla="*/ 0 w 25"/>
                <a:gd name="T77" fmla="*/ 43 h 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
                <a:gd name="T118" fmla="*/ 0 h 45"/>
                <a:gd name="T119" fmla="*/ 25 w 25"/>
                <a:gd name="T120" fmla="*/ 45 h 4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 h="45">
                  <a:moveTo>
                    <a:pt x="0" y="43"/>
                  </a:moveTo>
                  <a:lnTo>
                    <a:pt x="0" y="43"/>
                  </a:lnTo>
                  <a:lnTo>
                    <a:pt x="0" y="45"/>
                  </a:lnTo>
                  <a:lnTo>
                    <a:pt x="3" y="43"/>
                  </a:lnTo>
                  <a:lnTo>
                    <a:pt x="7" y="41"/>
                  </a:lnTo>
                  <a:lnTo>
                    <a:pt x="11" y="37"/>
                  </a:lnTo>
                  <a:lnTo>
                    <a:pt x="15" y="34"/>
                  </a:lnTo>
                  <a:lnTo>
                    <a:pt x="19" y="32"/>
                  </a:lnTo>
                  <a:lnTo>
                    <a:pt x="21" y="28"/>
                  </a:lnTo>
                  <a:lnTo>
                    <a:pt x="23" y="24"/>
                  </a:lnTo>
                  <a:lnTo>
                    <a:pt x="25" y="19"/>
                  </a:lnTo>
                  <a:lnTo>
                    <a:pt x="25" y="17"/>
                  </a:lnTo>
                  <a:lnTo>
                    <a:pt x="25" y="13"/>
                  </a:lnTo>
                  <a:lnTo>
                    <a:pt x="25" y="11"/>
                  </a:lnTo>
                  <a:lnTo>
                    <a:pt x="23" y="8"/>
                  </a:lnTo>
                  <a:lnTo>
                    <a:pt x="23" y="6"/>
                  </a:lnTo>
                  <a:lnTo>
                    <a:pt x="23" y="4"/>
                  </a:lnTo>
                  <a:lnTo>
                    <a:pt x="21" y="2"/>
                  </a:lnTo>
                  <a:lnTo>
                    <a:pt x="19" y="0"/>
                  </a:lnTo>
                  <a:lnTo>
                    <a:pt x="15" y="4"/>
                  </a:lnTo>
                  <a:lnTo>
                    <a:pt x="13" y="8"/>
                  </a:lnTo>
                  <a:lnTo>
                    <a:pt x="9" y="11"/>
                  </a:lnTo>
                  <a:lnTo>
                    <a:pt x="5" y="17"/>
                  </a:lnTo>
                  <a:lnTo>
                    <a:pt x="3" y="22"/>
                  </a:lnTo>
                  <a:lnTo>
                    <a:pt x="2" y="26"/>
                  </a:lnTo>
                  <a:lnTo>
                    <a:pt x="0" y="32"/>
                  </a:lnTo>
                  <a:lnTo>
                    <a:pt x="0" y="37"/>
                  </a:lnTo>
                  <a:lnTo>
                    <a:pt x="0" y="39"/>
                  </a:lnTo>
                  <a:lnTo>
                    <a:pt x="0" y="41"/>
                  </a:lnTo>
                  <a:lnTo>
                    <a:pt x="0" y="43"/>
                  </a:lnTo>
                  <a:close/>
                </a:path>
              </a:pathLst>
            </a:custGeom>
            <a:solidFill>
              <a:srgbClr val="FCEF00"/>
            </a:solidFill>
            <a:ln w="9525">
              <a:noFill/>
              <a:round/>
              <a:headEnd/>
              <a:tailEnd/>
            </a:ln>
          </p:spPr>
          <p:txBody>
            <a:bodyPr/>
            <a:lstStyle/>
            <a:p>
              <a:endParaRPr lang="en-US"/>
            </a:p>
          </p:txBody>
        </p:sp>
        <p:sp>
          <p:nvSpPr>
            <p:cNvPr id="65" name="Freeform 62"/>
            <p:cNvSpPr>
              <a:spLocks/>
            </p:cNvSpPr>
            <p:nvPr/>
          </p:nvSpPr>
          <p:spPr bwMode="auto">
            <a:xfrm>
              <a:off x="3647" y="1402"/>
              <a:ext cx="22" cy="46"/>
            </a:xfrm>
            <a:custGeom>
              <a:avLst/>
              <a:gdLst>
                <a:gd name="T0" fmla="*/ 0 w 22"/>
                <a:gd name="T1" fmla="*/ 28 h 46"/>
                <a:gd name="T2" fmla="*/ 8 w 22"/>
                <a:gd name="T3" fmla="*/ 46 h 46"/>
                <a:gd name="T4" fmla="*/ 10 w 22"/>
                <a:gd name="T5" fmla="*/ 46 h 46"/>
                <a:gd name="T6" fmla="*/ 10 w 22"/>
                <a:gd name="T7" fmla="*/ 46 h 46"/>
                <a:gd name="T8" fmla="*/ 10 w 22"/>
                <a:gd name="T9" fmla="*/ 46 h 46"/>
                <a:gd name="T10" fmla="*/ 10 w 22"/>
                <a:gd name="T11" fmla="*/ 46 h 46"/>
                <a:gd name="T12" fmla="*/ 10 w 22"/>
                <a:gd name="T13" fmla="*/ 46 h 46"/>
                <a:gd name="T14" fmla="*/ 12 w 22"/>
                <a:gd name="T15" fmla="*/ 46 h 46"/>
                <a:gd name="T16" fmla="*/ 12 w 22"/>
                <a:gd name="T17" fmla="*/ 46 h 46"/>
                <a:gd name="T18" fmla="*/ 12 w 22"/>
                <a:gd name="T19" fmla="*/ 45 h 46"/>
                <a:gd name="T20" fmla="*/ 14 w 22"/>
                <a:gd name="T21" fmla="*/ 43 h 46"/>
                <a:gd name="T22" fmla="*/ 16 w 22"/>
                <a:gd name="T23" fmla="*/ 39 h 46"/>
                <a:gd name="T24" fmla="*/ 18 w 22"/>
                <a:gd name="T25" fmla="*/ 37 h 46"/>
                <a:gd name="T26" fmla="*/ 18 w 22"/>
                <a:gd name="T27" fmla="*/ 33 h 46"/>
                <a:gd name="T28" fmla="*/ 20 w 22"/>
                <a:gd name="T29" fmla="*/ 30 h 46"/>
                <a:gd name="T30" fmla="*/ 20 w 22"/>
                <a:gd name="T31" fmla="*/ 26 h 46"/>
                <a:gd name="T32" fmla="*/ 22 w 22"/>
                <a:gd name="T33" fmla="*/ 22 h 46"/>
                <a:gd name="T34" fmla="*/ 20 w 22"/>
                <a:gd name="T35" fmla="*/ 17 h 46"/>
                <a:gd name="T36" fmla="*/ 20 w 22"/>
                <a:gd name="T37" fmla="*/ 15 h 46"/>
                <a:gd name="T38" fmla="*/ 18 w 22"/>
                <a:gd name="T39" fmla="*/ 11 h 46"/>
                <a:gd name="T40" fmla="*/ 16 w 22"/>
                <a:gd name="T41" fmla="*/ 9 h 46"/>
                <a:gd name="T42" fmla="*/ 16 w 22"/>
                <a:gd name="T43" fmla="*/ 8 h 46"/>
                <a:gd name="T44" fmla="*/ 14 w 22"/>
                <a:gd name="T45" fmla="*/ 4 h 46"/>
                <a:gd name="T46" fmla="*/ 12 w 22"/>
                <a:gd name="T47" fmla="*/ 2 h 46"/>
                <a:gd name="T48" fmla="*/ 10 w 22"/>
                <a:gd name="T49" fmla="*/ 2 h 46"/>
                <a:gd name="T50" fmla="*/ 6 w 22"/>
                <a:gd name="T51" fmla="*/ 0 h 46"/>
                <a:gd name="T52" fmla="*/ 6 w 22"/>
                <a:gd name="T53" fmla="*/ 0 h 46"/>
                <a:gd name="T54" fmla="*/ 6 w 22"/>
                <a:gd name="T55" fmla="*/ 0 h 46"/>
                <a:gd name="T56" fmla="*/ 4 w 22"/>
                <a:gd name="T57" fmla="*/ 0 h 46"/>
                <a:gd name="T58" fmla="*/ 4 w 22"/>
                <a:gd name="T59" fmla="*/ 0 h 46"/>
                <a:gd name="T60" fmla="*/ 4 w 22"/>
                <a:gd name="T61" fmla="*/ 0 h 46"/>
                <a:gd name="T62" fmla="*/ 4 w 22"/>
                <a:gd name="T63" fmla="*/ 0 h 46"/>
                <a:gd name="T64" fmla="*/ 4 w 22"/>
                <a:gd name="T65" fmla="*/ 0 h 46"/>
                <a:gd name="T66" fmla="*/ 4 w 22"/>
                <a:gd name="T67" fmla="*/ 0 h 46"/>
                <a:gd name="T68" fmla="*/ 0 w 22"/>
                <a:gd name="T69" fmla="*/ 28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
                <a:gd name="T106" fmla="*/ 0 h 46"/>
                <a:gd name="T107" fmla="*/ 22 w 22"/>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 h="46">
                  <a:moveTo>
                    <a:pt x="0" y="28"/>
                  </a:moveTo>
                  <a:lnTo>
                    <a:pt x="8" y="46"/>
                  </a:lnTo>
                  <a:lnTo>
                    <a:pt x="10" y="46"/>
                  </a:lnTo>
                  <a:lnTo>
                    <a:pt x="12" y="46"/>
                  </a:lnTo>
                  <a:lnTo>
                    <a:pt x="12" y="45"/>
                  </a:lnTo>
                  <a:lnTo>
                    <a:pt x="14" y="43"/>
                  </a:lnTo>
                  <a:lnTo>
                    <a:pt x="16" y="39"/>
                  </a:lnTo>
                  <a:lnTo>
                    <a:pt x="18" y="37"/>
                  </a:lnTo>
                  <a:lnTo>
                    <a:pt x="18" y="33"/>
                  </a:lnTo>
                  <a:lnTo>
                    <a:pt x="20" y="30"/>
                  </a:lnTo>
                  <a:lnTo>
                    <a:pt x="20" y="26"/>
                  </a:lnTo>
                  <a:lnTo>
                    <a:pt x="22" y="22"/>
                  </a:lnTo>
                  <a:lnTo>
                    <a:pt x="20" y="17"/>
                  </a:lnTo>
                  <a:lnTo>
                    <a:pt x="20" y="15"/>
                  </a:lnTo>
                  <a:lnTo>
                    <a:pt x="18" y="11"/>
                  </a:lnTo>
                  <a:lnTo>
                    <a:pt x="16" y="9"/>
                  </a:lnTo>
                  <a:lnTo>
                    <a:pt x="16" y="8"/>
                  </a:lnTo>
                  <a:lnTo>
                    <a:pt x="14" y="4"/>
                  </a:lnTo>
                  <a:lnTo>
                    <a:pt x="12" y="2"/>
                  </a:lnTo>
                  <a:lnTo>
                    <a:pt x="10" y="2"/>
                  </a:lnTo>
                  <a:lnTo>
                    <a:pt x="6" y="0"/>
                  </a:lnTo>
                  <a:lnTo>
                    <a:pt x="4" y="0"/>
                  </a:lnTo>
                  <a:lnTo>
                    <a:pt x="0" y="28"/>
                  </a:lnTo>
                  <a:close/>
                </a:path>
              </a:pathLst>
            </a:custGeom>
            <a:solidFill>
              <a:srgbClr val="FCEF00"/>
            </a:solidFill>
            <a:ln w="9525">
              <a:noFill/>
              <a:round/>
              <a:headEnd/>
              <a:tailEnd/>
            </a:ln>
          </p:spPr>
          <p:txBody>
            <a:bodyPr/>
            <a:lstStyle/>
            <a:p>
              <a:endParaRPr lang="en-US"/>
            </a:p>
          </p:txBody>
        </p:sp>
        <p:sp>
          <p:nvSpPr>
            <p:cNvPr id="66" name="Freeform 63"/>
            <p:cNvSpPr>
              <a:spLocks/>
            </p:cNvSpPr>
            <p:nvPr/>
          </p:nvSpPr>
          <p:spPr bwMode="auto">
            <a:xfrm>
              <a:off x="3691" y="1519"/>
              <a:ext cx="27" cy="52"/>
            </a:xfrm>
            <a:custGeom>
              <a:avLst/>
              <a:gdLst>
                <a:gd name="T0" fmla="*/ 0 w 27"/>
                <a:gd name="T1" fmla="*/ 41 h 52"/>
                <a:gd name="T2" fmla="*/ 6 w 27"/>
                <a:gd name="T3" fmla="*/ 52 h 52"/>
                <a:gd name="T4" fmla="*/ 12 w 27"/>
                <a:gd name="T5" fmla="*/ 46 h 52"/>
                <a:gd name="T6" fmla="*/ 15 w 27"/>
                <a:gd name="T7" fmla="*/ 41 h 52"/>
                <a:gd name="T8" fmla="*/ 21 w 27"/>
                <a:gd name="T9" fmla="*/ 35 h 52"/>
                <a:gd name="T10" fmla="*/ 23 w 27"/>
                <a:gd name="T11" fmla="*/ 29 h 52"/>
                <a:gd name="T12" fmla="*/ 27 w 27"/>
                <a:gd name="T13" fmla="*/ 22 h 52"/>
                <a:gd name="T14" fmla="*/ 27 w 27"/>
                <a:gd name="T15" fmla="*/ 16 h 52"/>
                <a:gd name="T16" fmla="*/ 27 w 27"/>
                <a:gd name="T17" fmla="*/ 9 h 52"/>
                <a:gd name="T18" fmla="*/ 25 w 27"/>
                <a:gd name="T19" fmla="*/ 0 h 52"/>
                <a:gd name="T20" fmla="*/ 23 w 27"/>
                <a:gd name="T21" fmla="*/ 2 h 52"/>
                <a:gd name="T22" fmla="*/ 19 w 27"/>
                <a:gd name="T23" fmla="*/ 4 h 52"/>
                <a:gd name="T24" fmla="*/ 17 w 27"/>
                <a:gd name="T25" fmla="*/ 5 h 52"/>
                <a:gd name="T26" fmla="*/ 15 w 27"/>
                <a:gd name="T27" fmla="*/ 9 h 52"/>
                <a:gd name="T28" fmla="*/ 12 w 27"/>
                <a:gd name="T29" fmla="*/ 13 h 52"/>
                <a:gd name="T30" fmla="*/ 10 w 27"/>
                <a:gd name="T31" fmla="*/ 16 h 52"/>
                <a:gd name="T32" fmla="*/ 6 w 27"/>
                <a:gd name="T33" fmla="*/ 18 h 52"/>
                <a:gd name="T34" fmla="*/ 2 w 27"/>
                <a:gd name="T35" fmla="*/ 20 h 52"/>
                <a:gd name="T36" fmla="*/ 2 w 27"/>
                <a:gd name="T37" fmla="*/ 24 h 52"/>
                <a:gd name="T38" fmla="*/ 0 w 27"/>
                <a:gd name="T39" fmla="*/ 26 h 52"/>
                <a:gd name="T40" fmla="*/ 0 w 27"/>
                <a:gd name="T41" fmla="*/ 28 h 52"/>
                <a:gd name="T42" fmla="*/ 0 w 27"/>
                <a:gd name="T43" fmla="*/ 31 h 52"/>
                <a:gd name="T44" fmla="*/ 0 w 27"/>
                <a:gd name="T45" fmla="*/ 33 h 52"/>
                <a:gd name="T46" fmla="*/ 0 w 27"/>
                <a:gd name="T47" fmla="*/ 35 h 52"/>
                <a:gd name="T48" fmla="*/ 0 w 27"/>
                <a:gd name="T49" fmla="*/ 37 h 52"/>
                <a:gd name="T50" fmla="*/ 0 w 27"/>
                <a:gd name="T51" fmla="*/ 41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
                <a:gd name="T79" fmla="*/ 0 h 52"/>
                <a:gd name="T80" fmla="*/ 27 w 27"/>
                <a:gd name="T81" fmla="*/ 52 h 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 h="52">
                  <a:moveTo>
                    <a:pt x="0" y="41"/>
                  </a:moveTo>
                  <a:lnTo>
                    <a:pt x="6" y="52"/>
                  </a:lnTo>
                  <a:lnTo>
                    <a:pt x="12" y="46"/>
                  </a:lnTo>
                  <a:lnTo>
                    <a:pt x="15" y="41"/>
                  </a:lnTo>
                  <a:lnTo>
                    <a:pt x="21" y="35"/>
                  </a:lnTo>
                  <a:lnTo>
                    <a:pt x="23" y="29"/>
                  </a:lnTo>
                  <a:lnTo>
                    <a:pt x="27" y="22"/>
                  </a:lnTo>
                  <a:lnTo>
                    <a:pt x="27" y="16"/>
                  </a:lnTo>
                  <a:lnTo>
                    <a:pt x="27" y="9"/>
                  </a:lnTo>
                  <a:lnTo>
                    <a:pt x="25" y="0"/>
                  </a:lnTo>
                  <a:lnTo>
                    <a:pt x="23" y="2"/>
                  </a:lnTo>
                  <a:lnTo>
                    <a:pt x="19" y="4"/>
                  </a:lnTo>
                  <a:lnTo>
                    <a:pt x="17" y="5"/>
                  </a:lnTo>
                  <a:lnTo>
                    <a:pt x="15" y="9"/>
                  </a:lnTo>
                  <a:lnTo>
                    <a:pt x="12" y="13"/>
                  </a:lnTo>
                  <a:lnTo>
                    <a:pt x="10" y="16"/>
                  </a:lnTo>
                  <a:lnTo>
                    <a:pt x="6" y="18"/>
                  </a:lnTo>
                  <a:lnTo>
                    <a:pt x="2" y="20"/>
                  </a:lnTo>
                  <a:lnTo>
                    <a:pt x="2" y="24"/>
                  </a:lnTo>
                  <a:lnTo>
                    <a:pt x="0" y="26"/>
                  </a:lnTo>
                  <a:lnTo>
                    <a:pt x="0" y="28"/>
                  </a:lnTo>
                  <a:lnTo>
                    <a:pt x="0" y="31"/>
                  </a:lnTo>
                  <a:lnTo>
                    <a:pt x="0" y="33"/>
                  </a:lnTo>
                  <a:lnTo>
                    <a:pt x="0" y="35"/>
                  </a:lnTo>
                  <a:lnTo>
                    <a:pt x="0" y="37"/>
                  </a:lnTo>
                  <a:lnTo>
                    <a:pt x="0" y="41"/>
                  </a:lnTo>
                  <a:close/>
                </a:path>
              </a:pathLst>
            </a:custGeom>
            <a:solidFill>
              <a:srgbClr val="FCEF00"/>
            </a:solidFill>
            <a:ln w="9525">
              <a:noFill/>
              <a:round/>
              <a:headEnd/>
              <a:tailEnd/>
            </a:ln>
          </p:spPr>
          <p:txBody>
            <a:bodyPr/>
            <a:lstStyle/>
            <a:p>
              <a:endParaRPr lang="en-US"/>
            </a:p>
          </p:txBody>
        </p:sp>
        <p:sp>
          <p:nvSpPr>
            <p:cNvPr id="67" name="Freeform 64"/>
            <p:cNvSpPr>
              <a:spLocks/>
            </p:cNvSpPr>
            <p:nvPr/>
          </p:nvSpPr>
          <p:spPr bwMode="auto">
            <a:xfrm>
              <a:off x="3736" y="1691"/>
              <a:ext cx="30" cy="48"/>
            </a:xfrm>
            <a:custGeom>
              <a:avLst/>
              <a:gdLst>
                <a:gd name="T0" fmla="*/ 2 w 30"/>
                <a:gd name="T1" fmla="*/ 22 h 48"/>
                <a:gd name="T2" fmla="*/ 2 w 30"/>
                <a:gd name="T3" fmla="*/ 26 h 48"/>
                <a:gd name="T4" fmla="*/ 6 w 30"/>
                <a:gd name="T5" fmla="*/ 30 h 48"/>
                <a:gd name="T6" fmla="*/ 8 w 30"/>
                <a:gd name="T7" fmla="*/ 35 h 48"/>
                <a:gd name="T8" fmla="*/ 10 w 30"/>
                <a:gd name="T9" fmla="*/ 37 h 48"/>
                <a:gd name="T10" fmla="*/ 14 w 30"/>
                <a:gd name="T11" fmla="*/ 41 h 48"/>
                <a:gd name="T12" fmla="*/ 18 w 30"/>
                <a:gd name="T13" fmla="*/ 44 h 48"/>
                <a:gd name="T14" fmla="*/ 22 w 30"/>
                <a:gd name="T15" fmla="*/ 46 h 48"/>
                <a:gd name="T16" fmla="*/ 26 w 30"/>
                <a:gd name="T17" fmla="*/ 46 h 48"/>
                <a:gd name="T18" fmla="*/ 26 w 30"/>
                <a:gd name="T19" fmla="*/ 46 h 48"/>
                <a:gd name="T20" fmla="*/ 26 w 30"/>
                <a:gd name="T21" fmla="*/ 48 h 48"/>
                <a:gd name="T22" fmla="*/ 28 w 30"/>
                <a:gd name="T23" fmla="*/ 48 h 48"/>
                <a:gd name="T24" fmla="*/ 28 w 30"/>
                <a:gd name="T25" fmla="*/ 48 h 48"/>
                <a:gd name="T26" fmla="*/ 28 w 30"/>
                <a:gd name="T27" fmla="*/ 48 h 48"/>
                <a:gd name="T28" fmla="*/ 28 w 30"/>
                <a:gd name="T29" fmla="*/ 48 h 48"/>
                <a:gd name="T30" fmla="*/ 28 w 30"/>
                <a:gd name="T31" fmla="*/ 48 h 48"/>
                <a:gd name="T32" fmla="*/ 28 w 30"/>
                <a:gd name="T33" fmla="*/ 48 h 48"/>
                <a:gd name="T34" fmla="*/ 30 w 30"/>
                <a:gd name="T35" fmla="*/ 46 h 48"/>
                <a:gd name="T36" fmla="*/ 30 w 30"/>
                <a:gd name="T37" fmla="*/ 44 h 48"/>
                <a:gd name="T38" fmla="*/ 28 w 30"/>
                <a:gd name="T39" fmla="*/ 43 h 48"/>
                <a:gd name="T40" fmla="*/ 28 w 30"/>
                <a:gd name="T41" fmla="*/ 41 h 48"/>
                <a:gd name="T42" fmla="*/ 28 w 30"/>
                <a:gd name="T43" fmla="*/ 39 h 48"/>
                <a:gd name="T44" fmla="*/ 28 w 30"/>
                <a:gd name="T45" fmla="*/ 37 h 48"/>
                <a:gd name="T46" fmla="*/ 28 w 30"/>
                <a:gd name="T47" fmla="*/ 33 h 48"/>
                <a:gd name="T48" fmla="*/ 28 w 30"/>
                <a:gd name="T49" fmla="*/ 31 h 48"/>
                <a:gd name="T50" fmla="*/ 28 w 30"/>
                <a:gd name="T51" fmla="*/ 26 h 48"/>
                <a:gd name="T52" fmla="*/ 26 w 30"/>
                <a:gd name="T53" fmla="*/ 22 h 48"/>
                <a:gd name="T54" fmla="*/ 24 w 30"/>
                <a:gd name="T55" fmla="*/ 17 h 48"/>
                <a:gd name="T56" fmla="*/ 20 w 30"/>
                <a:gd name="T57" fmla="*/ 13 h 48"/>
                <a:gd name="T58" fmla="*/ 16 w 30"/>
                <a:gd name="T59" fmla="*/ 9 h 48"/>
                <a:gd name="T60" fmla="*/ 14 w 30"/>
                <a:gd name="T61" fmla="*/ 6 h 48"/>
                <a:gd name="T62" fmla="*/ 10 w 30"/>
                <a:gd name="T63" fmla="*/ 4 h 48"/>
                <a:gd name="T64" fmla="*/ 6 w 30"/>
                <a:gd name="T65" fmla="*/ 0 h 48"/>
                <a:gd name="T66" fmla="*/ 4 w 30"/>
                <a:gd name="T67" fmla="*/ 4 h 48"/>
                <a:gd name="T68" fmla="*/ 2 w 30"/>
                <a:gd name="T69" fmla="*/ 6 h 48"/>
                <a:gd name="T70" fmla="*/ 0 w 30"/>
                <a:gd name="T71" fmla="*/ 7 h 48"/>
                <a:gd name="T72" fmla="*/ 0 w 30"/>
                <a:gd name="T73" fmla="*/ 11 h 48"/>
                <a:gd name="T74" fmla="*/ 0 w 30"/>
                <a:gd name="T75" fmla="*/ 13 h 48"/>
                <a:gd name="T76" fmla="*/ 0 w 30"/>
                <a:gd name="T77" fmla="*/ 17 h 48"/>
                <a:gd name="T78" fmla="*/ 2 w 30"/>
                <a:gd name="T79" fmla="*/ 19 h 48"/>
                <a:gd name="T80" fmla="*/ 2 w 30"/>
                <a:gd name="T81" fmla="*/ 22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
                <a:gd name="T124" fmla="*/ 0 h 48"/>
                <a:gd name="T125" fmla="*/ 30 w 30"/>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 h="48">
                  <a:moveTo>
                    <a:pt x="2" y="22"/>
                  </a:moveTo>
                  <a:lnTo>
                    <a:pt x="2" y="26"/>
                  </a:lnTo>
                  <a:lnTo>
                    <a:pt x="6" y="30"/>
                  </a:lnTo>
                  <a:lnTo>
                    <a:pt x="8" y="35"/>
                  </a:lnTo>
                  <a:lnTo>
                    <a:pt x="10" y="37"/>
                  </a:lnTo>
                  <a:lnTo>
                    <a:pt x="14" y="41"/>
                  </a:lnTo>
                  <a:lnTo>
                    <a:pt x="18" y="44"/>
                  </a:lnTo>
                  <a:lnTo>
                    <a:pt x="22" y="46"/>
                  </a:lnTo>
                  <a:lnTo>
                    <a:pt x="26" y="46"/>
                  </a:lnTo>
                  <a:lnTo>
                    <a:pt x="26" y="48"/>
                  </a:lnTo>
                  <a:lnTo>
                    <a:pt x="28" y="48"/>
                  </a:lnTo>
                  <a:lnTo>
                    <a:pt x="30" y="46"/>
                  </a:lnTo>
                  <a:lnTo>
                    <a:pt x="30" y="44"/>
                  </a:lnTo>
                  <a:lnTo>
                    <a:pt x="28" y="43"/>
                  </a:lnTo>
                  <a:lnTo>
                    <a:pt x="28" y="41"/>
                  </a:lnTo>
                  <a:lnTo>
                    <a:pt x="28" y="39"/>
                  </a:lnTo>
                  <a:lnTo>
                    <a:pt x="28" y="37"/>
                  </a:lnTo>
                  <a:lnTo>
                    <a:pt x="28" y="33"/>
                  </a:lnTo>
                  <a:lnTo>
                    <a:pt x="28" y="31"/>
                  </a:lnTo>
                  <a:lnTo>
                    <a:pt x="28" y="26"/>
                  </a:lnTo>
                  <a:lnTo>
                    <a:pt x="26" y="22"/>
                  </a:lnTo>
                  <a:lnTo>
                    <a:pt x="24" y="17"/>
                  </a:lnTo>
                  <a:lnTo>
                    <a:pt x="20" y="13"/>
                  </a:lnTo>
                  <a:lnTo>
                    <a:pt x="16" y="9"/>
                  </a:lnTo>
                  <a:lnTo>
                    <a:pt x="14" y="6"/>
                  </a:lnTo>
                  <a:lnTo>
                    <a:pt x="10" y="4"/>
                  </a:lnTo>
                  <a:lnTo>
                    <a:pt x="6" y="0"/>
                  </a:lnTo>
                  <a:lnTo>
                    <a:pt x="4" y="4"/>
                  </a:lnTo>
                  <a:lnTo>
                    <a:pt x="2" y="6"/>
                  </a:lnTo>
                  <a:lnTo>
                    <a:pt x="0" y="7"/>
                  </a:lnTo>
                  <a:lnTo>
                    <a:pt x="0" y="11"/>
                  </a:lnTo>
                  <a:lnTo>
                    <a:pt x="0" y="13"/>
                  </a:lnTo>
                  <a:lnTo>
                    <a:pt x="0" y="17"/>
                  </a:lnTo>
                  <a:lnTo>
                    <a:pt x="2" y="19"/>
                  </a:lnTo>
                  <a:lnTo>
                    <a:pt x="2" y="22"/>
                  </a:lnTo>
                  <a:close/>
                </a:path>
              </a:pathLst>
            </a:custGeom>
            <a:solidFill>
              <a:srgbClr val="FCEF00"/>
            </a:solidFill>
            <a:ln w="9525">
              <a:noFill/>
              <a:round/>
              <a:headEnd/>
              <a:tailEnd/>
            </a:ln>
          </p:spPr>
          <p:txBody>
            <a:bodyPr/>
            <a:lstStyle/>
            <a:p>
              <a:endParaRPr lang="en-US"/>
            </a:p>
          </p:txBody>
        </p:sp>
        <p:sp>
          <p:nvSpPr>
            <p:cNvPr id="68" name="Freeform 65"/>
            <p:cNvSpPr>
              <a:spLocks/>
            </p:cNvSpPr>
            <p:nvPr/>
          </p:nvSpPr>
          <p:spPr bwMode="auto">
            <a:xfrm>
              <a:off x="3681" y="1471"/>
              <a:ext cx="29" cy="57"/>
            </a:xfrm>
            <a:custGeom>
              <a:avLst/>
              <a:gdLst>
                <a:gd name="T0" fmla="*/ 0 w 29"/>
                <a:gd name="T1" fmla="*/ 52 h 57"/>
                <a:gd name="T2" fmla="*/ 2 w 29"/>
                <a:gd name="T3" fmla="*/ 52 h 57"/>
                <a:gd name="T4" fmla="*/ 2 w 29"/>
                <a:gd name="T5" fmla="*/ 53 h 57"/>
                <a:gd name="T6" fmla="*/ 2 w 29"/>
                <a:gd name="T7" fmla="*/ 53 h 57"/>
                <a:gd name="T8" fmla="*/ 2 w 29"/>
                <a:gd name="T9" fmla="*/ 55 h 57"/>
                <a:gd name="T10" fmla="*/ 4 w 29"/>
                <a:gd name="T11" fmla="*/ 55 h 57"/>
                <a:gd name="T12" fmla="*/ 4 w 29"/>
                <a:gd name="T13" fmla="*/ 57 h 57"/>
                <a:gd name="T14" fmla="*/ 6 w 29"/>
                <a:gd name="T15" fmla="*/ 57 h 57"/>
                <a:gd name="T16" fmla="*/ 6 w 29"/>
                <a:gd name="T17" fmla="*/ 57 h 57"/>
                <a:gd name="T18" fmla="*/ 10 w 29"/>
                <a:gd name="T19" fmla="*/ 55 h 57"/>
                <a:gd name="T20" fmla="*/ 14 w 29"/>
                <a:gd name="T21" fmla="*/ 53 h 57"/>
                <a:gd name="T22" fmla="*/ 16 w 29"/>
                <a:gd name="T23" fmla="*/ 50 h 57"/>
                <a:gd name="T24" fmla="*/ 20 w 29"/>
                <a:gd name="T25" fmla="*/ 48 h 57"/>
                <a:gd name="T26" fmla="*/ 23 w 29"/>
                <a:gd name="T27" fmla="*/ 44 h 57"/>
                <a:gd name="T28" fmla="*/ 25 w 29"/>
                <a:gd name="T29" fmla="*/ 40 h 57"/>
                <a:gd name="T30" fmla="*/ 27 w 29"/>
                <a:gd name="T31" fmla="*/ 37 h 57"/>
                <a:gd name="T32" fmla="*/ 27 w 29"/>
                <a:gd name="T33" fmla="*/ 31 h 57"/>
                <a:gd name="T34" fmla="*/ 29 w 29"/>
                <a:gd name="T35" fmla="*/ 27 h 57"/>
                <a:gd name="T36" fmla="*/ 29 w 29"/>
                <a:gd name="T37" fmla="*/ 24 h 57"/>
                <a:gd name="T38" fmla="*/ 29 w 29"/>
                <a:gd name="T39" fmla="*/ 20 h 57"/>
                <a:gd name="T40" fmla="*/ 29 w 29"/>
                <a:gd name="T41" fmla="*/ 16 h 57"/>
                <a:gd name="T42" fmla="*/ 27 w 29"/>
                <a:gd name="T43" fmla="*/ 13 h 57"/>
                <a:gd name="T44" fmla="*/ 27 w 29"/>
                <a:gd name="T45" fmla="*/ 9 h 57"/>
                <a:gd name="T46" fmla="*/ 25 w 29"/>
                <a:gd name="T47" fmla="*/ 5 h 57"/>
                <a:gd name="T48" fmla="*/ 23 w 29"/>
                <a:gd name="T49" fmla="*/ 2 h 57"/>
                <a:gd name="T50" fmla="*/ 23 w 29"/>
                <a:gd name="T51" fmla="*/ 2 h 57"/>
                <a:gd name="T52" fmla="*/ 22 w 29"/>
                <a:gd name="T53" fmla="*/ 2 h 57"/>
                <a:gd name="T54" fmla="*/ 22 w 29"/>
                <a:gd name="T55" fmla="*/ 2 h 57"/>
                <a:gd name="T56" fmla="*/ 22 w 29"/>
                <a:gd name="T57" fmla="*/ 2 h 57"/>
                <a:gd name="T58" fmla="*/ 22 w 29"/>
                <a:gd name="T59" fmla="*/ 0 h 57"/>
                <a:gd name="T60" fmla="*/ 22 w 29"/>
                <a:gd name="T61" fmla="*/ 0 h 57"/>
                <a:gd name="T62" fmla="*/ 22 w 29"/>
                <a:gd name="T63" fmla="*/ 0 h 57"/>
                <a:gd name="T64" fmla="*/ 22 w 29"/>
                <a:gd name="T65" fmla="*/ 0 h 57"/>
                <a:gd name="T66" fmla="*/ 16 w 29"/>
                <a:gd name="T67" fmla="*/ 5 h 57"/>
                <a:gd name="T68" fmla="*/ 12 w 29"/>
                <a:gd name="T69" fmla="*/ 11 h 57"/>
                <a:gd name="T70" fmla="*/ 8 w 29"/>
                <a:gd name="T71" fmla="*/ 16 h 57"/>
                <a:gd name="T72" fmla="*/ 4 w 29"/>
                <a:gd name="T73" fmla="*/ 24 h 57"/>
                <a:gd name="T74" fmla="*/ 2 w 29"/>
                <a:gd name="T75" fmla="*/ 29 h 57"/>
                <a:gd name="T76" fmla="*/ 0 w 29"/>
                <a:gd name="T77" fmla="*/ 37 h 57"/>
                <a:gd name="T78" fmla="*/ 0 w 29"/>
                <a:gd name="T79" fmla="*/ 44 h 57"/>
                <a:gd name="T80" fmla="*/ 0 w 29"/>
                <a:gd name="T81" fmla="*/ 52 h 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
                <a:gd name="T124" fmla="*/ 0 h 57"/>
                <a:gd name="T125" fmla="*/ 29 w 29"/>
                <a:gd name="T126" fmla="*/ 57 h 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 h="57">
                  <a:moveTo>
                    <a:pt x="0" y="52"/>
                  </a:moveTo>
                  <a:lnTo>
                    <a:pt x="2" y="52"/>
                  </a:lnTo>
                  <a:lnTo>
                    <a:pt x="2" y="53"/>
                  </a:lnTo>
                  <a:lnTo>
                    <a:pt x="2" y="55"/>
                  </a:lnTo>
                  <a:lnTo>
                    <a:pt x="4" y="55"/>
                  </a:lnTo>
                  <a:lnTo>
                    <a:pt x="4" y="57"/>
                  </a:lnTo>
                  <a:lnTo>
                    <a:pt x="6" y="57"/>
                  </a:lnTo>
                  <a:lnTo>
                    <a:pt x="10" y="55"/>
                  </a:lnTo>
                  <a:lnTo>
                    <a:pt x="14" y="53"/>
                  </a:lnTo>
                  <a:lnTo>
                    <a:pt x="16" y="50"/>
                  </a:lnTo>
                  <a:lnTo>
                    <a:pt x="20" y="48"/>
                  </a:lnTo>
                  <a:lnTo>
                    <a:pt x="23" y="44"/>
                  </a:lnTo>
                  <a:lnTo>
                    <a:pt x="25" y="40"/>
                  </a:lnTo>
                  <a:lnTo>
                    <a:pt x="27" y="37"/>
                  </a:lnTo>
                  <a:lnTo>
                    <a:pt x="27" y="31"/>
                  </a:lnTo>
                  <a:lnTo>
                    <a:pt x="29" y="27"/>
                  </a:lnTo>
                  <a:lnTo>
                    <a:pt x="29" y="24"/>
                  </a:lnTo>
                  <a:lnTo>
                    <a:pt x="29" y="20"/>
                  </a:lnTo>
                  <a:lnTo>
                    <a:pt x="29" y="16"/>
                  </a:lnTo>
                  <a:lnTo>
                    <a:pt x="27" y="13"/>
                  </a:lnTo>
                  <a:lnTo>
                    <a:pt x="27" y="9"/>
                  </a:lnTo>
                  <a:lnTo>
                    <a:pt x="25" y="5"/>
                  </a:lnTo>
                  <a:lnTo>
                    <a:pt x="23" y="2"/>
                  </a:lnTo>
                  <a:lnTo>
                    <a:pt x="22" y="2"/>
                  </a:lnTo>
                  <a:lnTo>
                    <a:pt x="22" y="0"/>
                  </a:lnTo>
                  <a:lnTo>
                    <a:pt x="16" y="5"/>
                  </a:lnTo>
                  <a:lnTo>
                    <a:pt x="12" y="11"/>
                  </a:lnTo>
                  <a:lnTo>
                    <a:pt x="8" y="16"/>
                  </a:lnTo>
                  <a:lnTo>
                    <a:pt x="4" y="24"/>
                  </a:lnTo>
                  <a:lnTo>
                    <a:pt x="2" y="29"/>
                  </a:lnTo>
                  <a:lnTo>
                    <a:pt x="0" y="37"/>
                  </a:lnTo>
                  <a:lnTo>
                    <a:pt x="0" y="44"/>
                  </a:lnTo>
                  <a:lnTo>
                    <a:pt x="0" y="52"/>
                  </a:lnTo>
                  <a:close/>
                </a:path>
              </a:pathLst>
            </a:custGeom>
            <a:solidFill>
              <a:srgbClr val="FCEF00"/>
            </a:solidFill>
            <a:ln w="9525">
              <a:noFill/>
              <a:round/>
              <a:headEnd/>
              <a:tailEnd/>
            </a:ln>
          </p:spPr>
          <p:txBody>
            <a:bodyPr/>
            <a:lstStyle/>
            <a:p>
              <a:endParaRPr lang="en-US"/>
            </a:p>
          </p:txBody>
        </p:sp>
        <p:sp>
          <p:nvSpPr>
            <p:cNvPr id="69" name="Freeform 66"/>
            <p:cNvSpPr>
              <a:spLocks/>
            </p:cNvSpPr>
            <p:nvPr/>
          </p:nvSpPr>
          <p:spPr bwMode="auto">
            <a:xfrm>
              <a:off x="3667" y="1426"/>
              <a:ext cx="28" cy="56"/>
            </a:xfrm>
            <a:custGeom>
              <a:avLst/>
              <a:gdLst>
                <a:gd name="T0" fmla="*/ 0 w 28"/>
                <a:gd name="T1" fmla="*/ 41 h 56"/>
                <a:gd name="T2" fmla="*/ 0 w 28"/>
                <a:gd name="T3" fmla="*/ 43 h 56"/>
                <a:gd name="T4" fmla="*/ 0 w 28"/>
                <a:gd name="T5" fmla="*/ 45 h 56"/>
                <a:gd name="T6" fmla="*/ 2 w 28"/>
                <a:gd name="T7" fmla="*/ 47 h 56"/>
                <a:gd name="T8" fmla="*/ 2 w 28"/>
                <a:gd name="T9" fmla="*/ 48 h 56"/>
                <a:gd name="T10" fmla="*/ 2 w 28"/>
                <a:gd name="T11" fmla="*/ 52 h 56"/>
                <a:gd name="T12" fmla="*/ 4 w 28"/>
                <a:gd name="T13" fmla="*/ 52 h 56"/>
                <a:gd name="T14" fmla="*/ 6 w 28"/>
                <a:gd name="T15" fmla="*/ 54 h 56"/>
                <a:gd name="T16" fmla="*/ 8 w 28"/>
                <a:gd name="T17" fmla="*/ 56 h 56"/>
                <a:gd name="T18" fmla="*/ 8 w 28"/>
                <a:gd name="T19" fmla="*/ 56 h 56"/>
                <a:gd name="T20" fmla="*/ 8 w 28"/>
                <a:gd name="T21" fmla="*/ 56 h 56"/>
                <a:gd name="T22" fmla="*/ 8 w 28"/>
                <a:gd name="T23" fmla="*/ 56 h 56"/>
                <a:gd name="T24" fmla="*/ 8 w 28"/>
                <a:gd name="T25" fmla="*/ 56 h 56"/>
                <a:gd name="T26" fmla="*/ 8 w 28"/>
                <a:gd name="T27" fmla="*/ 56 h 56"/>
                <a:gd name="T28" fmla="*/ 10 w 28"/>
                <a:gd name="T29" fmla="*/ 56 h 56"/>
                <a:gd name="T30" fmla="*/ 10 w 28"/>
                <a:gd name="T31" fmla="*/ 56 h 56"/>
                <a:gd name="T32" fmla="*/ 10 w 28"/>
                <a:gd name="T33" fmla="*/ 56 h 56"/>
                <a:gd name="T34" fmla="*/ 14 w 28"/>
                <a:gd name="T35" fmla="*/ 54 h 56"/>
                <a:gd name="T36" fmla="*/ 16 w 28"/>
                <a:gd name="T37" fmla="*/ 52 h 56"/>
                <a:gd name="T38" fmla="*/ 20 w 28"/>
                <a:gd name="T39" fmla="*/ 48 h 56"/>
                <a:gd name="T40" fmla="*/ 22 w 28"/>
                <a:gd name="T41" fmla="*/ 45 h 56"/>
                <a:gd name="T42" fmla="*/ 24 w 28"/>
                <a:gd name="T43" fmla="*/ 41 h 56"/>
                <a:gd name="T44" fmla="*/ 26 w 28"/>
                <a:gd name="T45" fmla="*/ 37 h 56"/>
                <a:gd name="T46" fmla="*/ 26 w 28"/>
                <a:gd name="T47" fmla="*/ 34 h 56"/>
                <a:gd name="T48" fmla="*/ 28 w 28"/>
                <a:gd name="T49" fmla="*/ 28 h 56"/>
                <a:gd name="T50" fmla="*/ 28 w 28"/>
                <a:gd name="T51" fmla="*/ 24 h 56"/>
                <a:gd name="T52" fmla="*/ 26 w 28"/>
                <a:gd name="T53" fmla="*/ 21 h 56"/>
                <a:gd name="T54" fmla="*/ 26 w 28"/>
                <a:gd name="T55" fmla="*/ 17 h 56"/>
                <a:gd name="T56" fmla="*/ 24 w 28"/>
                <a:gd name="T57" fmla="*/ 11 h 56"/>
                <a:gd name="T58" fmla="*/ 22 w 28"/>
                <a:gd name="T59" fmla="*/ 8 h 56"/>
                <a:gd name="T60" fmla="*/ 20 w 28"/>
                <a:gd name="T61" fmla="*/ 6 h 56"/>
                <a:gd name="T62" fmla="*/ 18 w 28"/>
                <a:gd name="T63" fmla="*/ 2 h 56"/>
                <a:gd name="T64" fmla="*/ 14 w 28"/>
                <a:gd name="T65" fmla="*/ 0 h 56"/>
                <a:gd name="T66" fmla="*/ 14 w 28"/>
                <a:gd name="T67" fmla="*/ 4 h 56"/>
                <a:gd name="T68" fmla="*/ 12 w 28"/>
                <a:gd name="T69" fmla="*/ 6 h 56"/>
                <a:gd name="T70" fmla="*/ 10 w 28"/>
                <a:gd name="T71" fmla="*/ 9 h 56"/>
                <a:gd name="T72" fmla="*/ 8 w 28"/>
                <a:gd name="T73" fmla="*/ 13 h 56"/>
                <a:gd name="T74" fmla="*/ 6 w 28"/>
                <a:gd name="T75" fmla="*/ 17 h 56"/>
                <a:gd name="T76" fmla="*/ 6 w 28"/>
                <a:gd name="T77" fmla="*/ 21 h 56"/>
                <a:gd name="T78" fmla="*/ 4 w 28"/>
                <a:gd name="T79" fmla="*/ 24 h 56"/>
                <a:gd name="T80" fmla="*/ 2 w 28"/>
                <a:gd name="T81" fmla="*/ 28 h 56"/>
                <a:gd name="T82" fmla="*/ 2 w 28"/>
                <a:gd name="T83" fmla="*/ 30 h 56"/>
                <a:gd name="T84" fmla="*/ 2 w 28"/>
                <a:gd name="T85" fmla="*/ 32 h 56"/>
                <a:gd name="T86" fmla="*/ 2 w 28"/>
                <a:gd name="T87" fmla="*/ 34 h 56"/>
                <a:gd name="T88" fmla="*/ 0 w 28"/>
                <a:gd name="T89" fmla="*/ 35 h 56"/>
                <a:gd name="T90" fmla="*/ 0 w 28"/>
                <a:gd name="T91" fmla="*/ 37 h 56"/>
                <a:gd name="T92" fmla="*/ 0 w 28"/>
                <a:gd name="T93" fmla="*/ 39 h 56"/>
                <a:gd name="T94" fmla="*/ 0 w 28"/>
                <a:gd name="T95" fmla="*/ 41 h 56"/>
                <a:gd name="T96" fmla="*/ 0 w 28"/>
                <a:gd name="T97" fmla="*/ 41 h 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56"/>
                <a:gd name="T149" fmla="*/ 28 w 28"/>
                <a:gd name="T150" fmla="*/ 56 h 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56">
                  <a:moveTo>
                    <a:pt x="0" y="41"/>
                  </a:moveTo>
                  <a:lnTo>
                    <a:pt x="0" y="43"/>
                  </a:lnTo>
                  <a:lnTo>
                    <a:pt x="0" y="45"/>
                  </a:lnTo>
                  <a:lnTo>
                    <a:pt x="2" y="47"/>
                  </a:lnTo>
                  <a:lnTo>
                    <a:pt x="2" y="48"/>
                  </a:lnTo>
                  <a:lnTo>
                    <a:pt x="2" y="52"/>
                  </a:lnTo>
                  <a:lnTo>
                    <a:pt x="4" y="52"/>
                  </a:lnTo>
                  <a:lnTo>
                    <a:pt x="6" y="54"/>
                  </a:lnTo>
                  <a:lnTo>
                    <a:pt x="8" y="56"/>
                  </a:lnTo>
                  <a:lnTo>
                    <a:pt x="10" y="56"/>
                  </a:lnTo>
                  <a:lnTo>
                    <a:pt x="14" y="54"/>
                  </a:lnTo>
                  <a:lnTo>
                    <a:pt x="16" y="52"/>
                  </a:lnTo>
                  <a:lnTo>
                    <a:pt x="20" y="48"/>
                  </a:lnTo>
                  <a:lnTo>
                    <a:pt x="22" y="45"/>
                  </a:lnTo>
                  <a:lnTo>
                    <a:pt x="24" y="41"/>
                  </a:lnTo>
                  <a:lnTo>
                    <a:pt x="26" y="37"/>
                  </a:lnTo>
                  <a:lnTo>
                    <a:pt x="26" y="34"/>
                  </a:lnTo>
                  <a:lnTo>
                    <a:pt x="28" y="28"/>
                  </a:lnTo>
                  <a:lnTo>
                    <a:pt x="28" y="24"/>
                  </a:lnTo>
                  <a:lnTo>
                    <a:pt x="26" y="21"/>
                  </a:lnTo>
                  <a:lnTo>
                    <a:pt x="26" y="17"/>
                  </a:lnTo>
                  <a:lnTo>
                    <a:pt x="24" y="11"/>
                  </a:lnTo>
                  <a:lnTo>
                    <a:pt x="22" y="8"/>
                  </a:lnTo>
                  <a:lnTo>
                    <a:pt x="20" y="6"/>
                  </a:lnTo>
                  <a:lnTo>
                    <a:pt x="18" y="2"/>
                  </a:lnTo>
                  <a:lnTo>
                    <a:pt x="14" y="0"/>
                  </a:lnTo>
                  <a:lnTo>
                    <a:pt x="14" y="4"/>
                  </a:lnTo>
                  <a:lnTo>
                    <a:pt x="12" y="6"/>
                  </a:lnTo>
                  <a:lnTo>
                    <a:pt x="10" y="9"/>
                  </a:lnTo>
                  <a:lnTo>
                    <a:pt x="8" y="13"/>
                  </a:lnTo>
                  <a:lnTo>
                    <a:pt x="6" y="17"/>
                  </a:lnTo>
                  <a:lnTo>
                    <a:pt x="6" y="21"/>
                  </a:lnTo>
                  <a:lnTo>
                    <a:pt x="4" y="24"/>
                  </a:lnTo>
                  <a:lnTo>
                    <a:pt x="2" y="28"/>
                  </a:lnTo>
                  <a:lnTo>
                    <a:pt x="2" y="30"/>
                  </a:lnTo>
                  <a:lnTo>
                    <a:pt x="2" y="32"/>
                  </a:lnTo>
                  <a:lnTo>
                    <a:pt x="2" y="34"/>
                  </a:lnTo>
                  <a:lnTo>
                    <a:pt x="0" y="35"/>
                  </a:lnTo>
                  <a:lnTo>
                    <a:pt x="0" y="37"/>
                  </a:lnTo>
                  <a:lnTo>
                    <a:pt x="0" y="39"/>
                  </a:lnTo>
                  <a:lnTo>
                    <a:pt x="0" y="41"/>
                  </a:lnTo>
                  <a:close/>
                </a:path>
              </a:pathLst>
            </a:custGeom>
            <a:solidFill>
              <a:srgbClr val="FCEF00"/>
            </a:solidFill>
            <a:ln w="9525">
              <a:noFill/>
              <a:round/>
              <a:headEnd/>
              <a:tailEnd/>
            </a:ln>
          </p:spPr>
          <p:txBody>
            <a:bodyPr/>
            <a:lstStyle/>
            <a:p>
              <a:endParaRPr lang="en-US"/>
            </a:p>
          </p:txBody>
        </p:sp>
        <p:sp>
          <p:nvSpPr>
            <p:cNvPr id="70" name="Freeform 67"/>
            <p:cNvSpPr>
              <a:spLocks/>
            </p:cNvSpPr>
            <p:nvPr/>
          </p:nvSpPr>
          <p:spPr bwMode="auto">
            <a:xfrm>
              <a:off x="3772" y="1711"/>
              <a:ext cx="51" cy="32"/>
            </a:xfrm>
            <a:custGeom>
              <a:avLst/>
              <a:gdLst>
                <a:gd name="T0" fmla="*/ 2 w 51"/>
                <a:gd name="T1" fmla="*/ 11 h 32"/>
                <a:gd name="T2" fmla="*/ 14 w 51"/>
                <a:gd name="T3" fmla="*/ 28 h 32"/>
                <a:gd name="T4" fmla="*/ 18 w 51"/>
                <a:gd name="T5" fmla="*/ 28 h 32"/>
                <a:gd name="T6" fmla="*/ 22 w 51"/>
                <a:gd name="T7" fmla="*/ 30 h 32"/>
                <a:gd name="T8" fmla="*/ 26 w 51"/>
                <a:gd name="T9" fmla="*/ 32 h 32"/>
                <a:gd name="T10" fmla="*/ 29 w 51"/>
                <a:gd name="T11" fmla="*/ 32 h 32"/>
                <a:gd name="T12" fmla="*/ 35 w 51"/>
                <a:gd name="T13" fmla="*/ 32 h 32"/>
                <a:gd name="T14" fmla="*/ 39 w 51"/>
                <a:gd name="T15" fmla="*/ 32 h 32"/>
                <a:gd name="T16" fmla="*/ 45 w 51"/>
                <a:gd name="T17" fmla="*/ 32 h 32"/>
                <a:gd name="T18" fmla="*/ 49 w 51"/>
                <a:gd name="T19" fmla="*/ 30 h 32"/>
                <a:gd name="T20" fmla="*/ 49 w 51"/>
                <a:gd name="T21" fmla="*/ 28 h 32"/>
                <a:gd name="T22" fmla="*/ 49 w 51"/>
                <a:gd name="T23" fmla="*/ 28 h 32"/>
                <a:gd name="T24" fmla="*/ 49 w 51"/>
                <a:gd name="T25" fmla="*/ 28 h 32"/>
                <a:gd name="T26" fmla="*/ 51 w 51"/>
                <a:gd name="T27" fmla="*/ 28 h 32"/>
                <a:gd name="T28" fmla="*/ 51 w 51"/>
                <a:gd name="T29" fmla="*/ 28 h 32"/>
                <a:gd name="T30" fmla="*/ 51 w 51"/>
                <a:gd name="T31" fmla="*/ 28 h 32"/>
                <a:gd name="T32" fmla="*/ 49 w 51"/>
                <a:gd name="T33" fmla="*/ 23 h 32"/>
                <a:gd name="T34" fmla="*/ 45 w 51"/>
                <a:gd name="T35" fmla="*/ 17 h 32"/>
                <a:gd name="T36" fmla="*/ 43 w 51"/>
                <a:gd name="T37" fmla="*/ 13 h 32"/>
                <a:gd name="T38" fmla="*/ 39 w 51"/>
                <a:gd name="T39" fmla="*/ 10 h 32"/>
                <a:gd name="T40" fmla="*/ 35 w 51"/>
                <a:gd name="T41" fmla="*/ 8 h 32"/>
                <a:gd name="T42" fmla="*/ 29 w 51"/>
                <a:gd name="T43" fmla="*/ 4 h 32"/>
                <a:gd name="T44" fmla="*/ 26 w 51"/>
                <a:gd name="T45" fmla="*/ 2 h 32"/>
                <a:gd name="T46" fmla="*/ 20 w 51"/>
                <a:gd name="T47" fmla="*/ 2 h 32"/>
                <a:gd name="T48" fmla="*/ 18 w 51"/>
                <a:gd name="T49" fmla="*/ 0 h 32"/>
                <a:gd name="T50" fmla="*/ 14 w 51"/>
                <a:gd name="T51" fmla="*/ 0 h 32"/>
                <a:gd name="T52" fmla="*/ 12 w 51"/>
                <a:gd name="T53" fmla="*/ 0 h 32"/>
                <a:gd name="T54" fmla="*/ 10 w 51"/>
                <a:gd name="T55" fmla="*/ 0 h 32"/>
                <a:gd name="T56" fmla="*/ 8 w 51"/>
                <a:gd name="T57" fmla="*/ 0 h 32"/>
                <a:gd name="T58" fmla="*/ 4 w 51"/>
                <a:gd name="T59" fmla="*/ 0 h 32"/>
                <a:gd name="T60" fmla="*/ 2 w 51"/>
                <a:gd name="T61" fmla="*/ 2 h 32"/>
                <a:gd name="T62" fmla="*/ 0 w 51"/>
                <a:gd name="T63" fmla="*/ 2 h 32"/>
                <a:gd name="T64" fmla="*/ 2 w 51"/>
                <a:gd name="T65" fmla="*/ 11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
                <a:gd name="T100" fmla="*/ 0 h 32"/>
                <a:gd name="T101" fmla="*/ 51 w 51"/>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 h="32">
                  <a:moveTo>
                    <a:pt x="2" y="11"/>
                  </a:moveTo>
                  <a:lnTo>
                    <a:pt x="14" y="28"/>
                  </a:lnTo>
                  <a:lnTo>
                    <a:pt x="18" y="28"/>
                  </a:lnTo>
                  <a:lnTo>
                    <a:pt x="22" y="30"/>
                  </a:lnTo>
                  <a:lnTo>
                    <a:pt x="26" y="32"/>
                  </a:lnTo>
                  <a:lnTo>
                    <a:pt x="29" y="32"/>
                  </a:lnTo>
                  <a:lnTo>
                    <a:pt x="35" y="32"/>
                  </a:lnTo>
                  <a:lnTo>
                    <a:pt x="39" y="32"/>
                  </a:lnTo>
                  <a:lnTo>
                    <a:pt x="45" y="32"/>
                  </a:lnTo>
                  <a:lnTo>
                    <a:pt x="49" y="30"/>
                  </a:lnTo>
                  <a:lnTo>
                    <a:pt x="49" y="28"/>
                  </a:lnTo>
                  <a:lnTo>
                    <a:pt x="51" y="28"/>
                  </a:lnTo>
                  <a:lnTo>
                    <a:pt x="49" y="23"/>
                  </a:lnTo>
                  <a:lnTo>
                    <a:pt x="45" y="17"/>
                  </a:lnTo>
                  <a:lnTo>
                    <a:pt x="43" y="13"/>
                  </a:lnTo>
                  <a:lnTo>
                    <a:pt x="39" y="10"/>
                  </a:lnTo>
                  <a:lnTo>
                    <a:pt x="35" y="8"/>
                  </a:lnTo>
                  <a:lnTo>
                    <a:pt x="29" y="4"/>
                  </a:lnTo>
                  <a:lnTo>
                    <a:pt x="26" y="2"/>
                  </a:lnTo>
                  <a:lnTo>
                    <a:pt x="20" y="2"/>
                  </a:lnTo>
                  <a:lnTo>
                    <a:pt x="18" y="0"/>
                  </a:lnTo>
                  <a:lnTo>
                    <a:pt x="14" y="0"/>
                  </a:lnTo>
                  <a:lnTo>
                    <a:pt x="12" y="0"/>
                  </a:lnTo>
                  <a:lnTo>
                    <a:pt x="10" y="0"/>
                  </a:lnTo>
                  <a:lnTo>
                    <a:pt x="8" y="0"/>
                  </a:lnTo>
                  <a:lnTo>
                    <a:pt x="4" y="0"/>
                  </a:lnTo>
                  <a:lnTo>
                    <a:pt x="2" y="2"/>
                  </a:lnTo>
                  <a:lnTo>
                    <a:pt x="0" y="2"/>
                  </a:lnTo>
                  <a:lnTo>
                    <a:pt x="2" y="11"/>
                  </a:lnTo>
                  <a:close/>
                </a:path>
              </a:pathLst>
            </a:custGeom>
            <a:solidFill>
              <a:srgbClr val="FCEF00"/>
            </a:solidFill>
            <a:ln w="9525">
              <a:noFill/>
              <a:round/>
              <a:headEnd/>
              <a:tailEnd/>
            </a:ln>
          </p:spPr>
          <p:txBody>
            <a:bodyPr/>
            <a:lstStyle/>
            <a:p>
              <a:endParaRPr lang="en-US"/>
            </a:p>
          </p:txBody>
        </p:sp>
        <p:sp>
          <p:nvSpPr>
            <p:cNvPr id="71" name="Freeform 68"/>
            <p:cNvSpPr>
              <a:spLocks/>
            </p:cNvSpPr>
            <p:nvPr/>
          </p:nvSpPr>
          <p:spPr bwMode="auto">
            <a:xfrm>
              <a:off x="3823" y="1711"/>
              <a:ext cx="56" cy="26"/>
            </a:xfrm>
            <a:custGeom>
              <a:avLst/>
              <a:gdLst>
                <a:gd name="T0" fmla="*/ 0 w 56"/>
                <a:gd name="T1" fmla="*/ 8 h 26"/>
                <a:gd name="T2" fmla="*/ 0 w 56"/>
                <a:gd name="T3" fmla="*/ 10 h 26"/>
                <a:gd name="T4" fmla="*/ 2 w 56"/>
                <a:gd name="T5" fmla="*/ 13 h 26"/>
                <a:gd name="T6" fmla="*/ 4 w 56"/>
                <a:gd name="T7" fmla="*/ 15 h 26"/>
                <a:gd name="T8" fmla="*/ 4 w 56"/>
                <a:gd name="T9" fmla="*/ 17 h 26"/>
                <a:gd name="T10" fmla="*/ 8 w 56"/>
                <a:gd name="T11" fmla="*/ 19 h 26"/>
                <a:gd name="T12" fmla="*/ 10 w 56"/>
                <a:gd name="T13" fmla="*/ 21 h 26"/>
                <a:gd name="T14" fmla="*/ 12 w 56"/>
                <a:gd name="T15" fmla="*/ 23 h 26"/>
                <a:gd name="T16" fmla="*/ 14 w 56"/>
                <a:gd name="T17" fmla="*/ 23 h 26"/>
                <a:gd name="T18" fmla="*/ 20 w 56"/>
                <a:gd name="T19" fmla="*/ 24 h 26"/>
                <a:gd name="T20" fmla="*/ 26 w 56"/>
                <a:gd name="T21" fmla="*/ 24 h 26"/>
                <a:gd name="T22" fmla="*/ 30 w 56"/>
                <a:gd name="T23" fmla="*/ 26 h 26"/>
                <a:gd name="T24" fmla="*/ 36 w 56"/>
                <a:gd name="T25" fmla="*/ 24 h 26"/>
                <a:gd name="T26" fmla="*/ 42 w 56"/>
                <a:gd name="T27" fmla="*/ 24 h 26"/>
                <a:gd name="T28" fmla="*/ 46 w 56"/>
                <a:gd name="T29" fmla="*/ 24 h 26"/>
                <a:gd name="T30" fmla="*/ 52 w 56"/>
                <a:gd name="T31" fmla="*/ 23 h 26"/>
                <a:gd name="T32" fmla="*/ 56 w 56"/>
                <a:gd name="T33" fmla="*/ 21 h 26"/>
                <a:gd name="T34" fmla="*/ 54 w 56"/>
                <a:gd name="T35" fmla="*/ 17 h 26"/>
                <a:gd name="T36" fmla="*/ 50 w 56"/>
                <a:gd name="T37" fmla="*/ 13 h 26"/>
                <a:gd name="T38" fmla="*/ 46 w 56"/>
                <a:gd name="T39" fmla="*/ 11 h 26"/>
                <a:gd name="T40" fmla="*/ 42 w 56"/>
                <a:gd name="T41" fmla="*/ 8 h 26"/>
                <a:gd name="T42" fmla="*/ 38 w 56"/>
                <a:gd name="T43" fmla="*/ 4 h 26"/>
                <a:gd name="T44" fmla="*/ 32 w 56"/>
                <a:gd name="T45" fmla="*/ 2 h 26"/>
                <a:gd name="T46" fmla="*/ 28 w 56"/>
                <a:gd name="T47" fmla="*/ 0 h 26"/>
                <a:gd name="T48" fmla="*/ 22 w 56"/>
                <a:gd name="T49" fmla="*/ 0 h 26"/>
                <a:gd name="T50" fmla="*/ 18 w 56"/>
                <a:gd name="T51" fmla="*/ 0 h 26"/>
                <a:gd name="T52" fmla="*/ 16 w 56"/>
                <a:gd name="T53" fmla="*/ 0 h 26"/>
                <a:gd name="T54" fmla="*/ 12 w 56"/>
                <a:gd name="T55" fmla="*/ 2 h 26"/>
                <a:gd name="T56" fmla="*/ 10 w 56"/>
                <a:gd name="T57" fmla="*/ 2 h 26"/>
                <a:gd name="T58" fmla="*/ 8 w 56"/>
                <a:gd name="T59" fmla="*/ 4 h 26"/>
                <a:gd name="T60" fmla="*/ 4 w 56"/>
                <a:gd name="T61" fmla="*/ 4 h 26"/>
                <a:gd name="T62" fmla="*/ 2 w 56"/>
                <a:gd name="T63" fmla="*/ 6 h 26"/>
                <a:gd name="T64" fmla="*/ 0 w 56"/>
                <a:gd name="T65" fmla="*/ 6 h 26"/>
                <a:gd name="T66" fmla="*/ 0 w 56"/>
                <a:gd name="T67" fmla="*/ 6 h 26"/>
                <a:gd name="T68" fmla="*/ 0 w 56"/>
                <a:gd name="T69" fmla="*/ 6 h 26"/>
                <a:gd name="T70" fmla="*/ 0 w 56"/>
                <a:gd name="T71" fmla="*/ 8 h 26"/>
                <a:gd name="T72" fmla="*/ 0 w 56"/>
                <a:gd name="T73" fmla="*/ 8 h 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26"/>
                <a:gd name="T113" fmla="*/ 56 w 56"/>
                <a:gd name="T114" fmla="*/ 26 h 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26">
                  <a:moveTo>
                    <a:pt x="0" y="8"/>
                  </a:moveTo>
                  <a:lnTo>
                    <a:pt x="0" y="10"/>
                  </a:lnTo>
                  <a:lnTo>
                    <a:pt x="2" y="13"/>
                  </a:lnTo>
                  <a:lnTo>
                    <a:pt x="4" y="15"/>
                  </a:lnTo>
                  <a:lnTo>
                    <a:pt x="4" y="17"/>
                  </a:lnTo>
                  <a:lnTo>
                    <a:pt x="8" y="19"/>
                  </a:lnTo>
                  <a:lnTo>
                    <a:pt x="10" y="21"/>
                  </a:lnTo>
                  <a:lnTo>
                    <a:pt x="12" y="23"/>
                  </a:lnTo>
                  <a:lnTo>
                    <a:pt x="14" y="23"/>
                  </a:lnTo>
                  <a:lnTo>
                    <a:pt x="20" y="24"/>
                  </a:lnTo>
                  <a:lnTo>
                    <a:pt x="26" y="24"/>
                  </a:lnTo>
                  <a:lnTo>
                    <a:pt x="30" y="26"/>
                  </a:lnTo>
                  <a:lnTo>
                    <a:pt x="36" y="24"/>
                  </a:lnTo>
                  <a:lnTo>
                    <a:pt x="42" y="24"/>
                  </a:lnTo>
                  <a:lnTo>
                    <a:pt x="46" y="24"/>
                  </a:lnTo>
                  <a:lnTo>
                    <a:pt x="52" y="23"/>
                  </a:lnTo>
                  <a:lnTo>
                    <a:pt x="56" y="21"/>
                  </a:lnTo>
                  <a:lnTo>
                    <a:pt x="54" y="17"/>
                  </a:lnTo>
                  <a:lnTo>
                    <a:pt x="50" y="13"/>
                  </a:lnTo>
                  <a:lnTo>
                    <a:pt x="46" y="11"/>
                  </a:lnTo>
                  <a:lnTo>
                    <a:pt x="42" y="8"/>
                  </a:lnTo>
                  <a:lnTo>
                    <a:pt x="38" y="4"/>
                  </a:lnTo>
                  <a:lnTo>
                    <a:pt x="32" y="2"/>
                  </a:lnTo>
                  <a:lnTo>
                    <a:pt x="28" y="0"/>
                  </a:lnTo>
                  <a:lnTo>
                    <a:pt x="22" y="0"/>
                  </a:lnTo>
                  <a:lnTo>
                    <a:pt x="18" y="0"/>
                  </a:lnTo>
                  <a:lnTo>
                    <a:pt x="16" y="0"/>
                  </a:lnTo>
                  <a:lnTo>
                    <a:pt x="12" y="2"/>
                  </a:lnTo>
                  <a:lnTo>
                    <a:pt x="10" y="2"/>
                  </a:lnTo>
                  <a:lnTo>
                    <a:pt x="8" y="4"/>
                  </a:lnTo>
                  <a:lnTo>
                    <a:pt x="4" y="4"/>
                  </a:lnTo>
                  <a:lnTo>
                    <a:pt x="2" y="6"/>
                  </a:lnTo>
                  <a:lnTo>
                    <a:pt x="0" y="6"/>
                  </a:lnTo>
                  <a:lnTo>
                    <a:pt x="0" y="8"/>
                  </a:lnTo>
                  <a:close/>
                </a:path>
              </a:pathLst>
            </a:custGeom>
            <a:solidFill>
              <a:srgbClr val="FCEF00"/>
            </a:solidFill>
            <a:ln w="9525">
              <a:noFill/>
              <a:round/>
              <a:headEnd/>
              <a:tailEnd/>
            </a:ln>
          </p:spPr>
          <p:txBody>
            <a:bodyPr/>
            <a:lstStyle/>
            <a:p>
              <a:endParaRPr lang="en-US"/>
            </a:p>
          </p:txBody>
        </p:sp>
        <p:sp>
          <p:nvSpPr>
            <p:cNvPr id="72" name="Freeform 69"/>
            <p:cNvSpPr>
              <a:spLocks/>
            </p:cNvSpPr>
            <p:nvPr/>
          </p:nvSpPr>
          <p:spPr bwMode="auto">
            <a:xfrm>
              <a:off x="3879" y="1713"/>
              <a:ext cx="27" cy="11"/>
            </a:xfrm>
            <a:custGeom>
              <a:avLst/>
              <a:gdLst>
                <a:gd name="T0" fmla="*/ 0 w 27"/>
                <a:gd name="T1" fmla="*/ 4 h 11"/>
                <a:gd name="T2" fmla="*/ 0 w 27"/>
                <a:gd name="T3" fmla="*/ 4 h 11"/>
                <a:gd name="T4" fmla="*/ 0 w 27"/>
                <a:gd name="T5" fmla="*/ 4 h 11"/>
                <a:gd name="T6" fmla="*/ 0 w 27"/>
                <a:gd name="T7" fmla="*/ 4 h 11"/>
                <a:gd name="T8" fmla="*/ 0 w 27"/>
                <a:gd name="T9" fmla="*/ 6 h 11"/>
                <a:gd name="T10" fmla="*/ 8 w 27"/>
                <a:gd name="T11" fmla="*/ 11 h 11"/>
                <a:gd name="T12" fmla="*/ 25 w 27"/>
                <a:gd name="T13" fmla="*/ 11 h 11"/>
                <a:gd name="T14" fmla="*/ 25 w 27"/>
                <a:gd name="T15" fmla="*/ 11 h 11"/>
                <a:gd name="T16" fmla="*/ 27 w 27"/>
                <a:gd name="T17" fmla="*/ 11 h 11"/>
                <a:gd name="T18" fmla="*/ 27 w 27"/>
                <a:gd name="T19" fmla="*/ 11 h 11"/>
                <a:gd name="T20" fmla="*/ 27 w 27"/>
                <a:gd name="T21" fmla="*/ 9 h 11"/>
                <a:gd name="T22" fmla="*/ 27 w 27"/>
                <a:gd name="T23" fmla="*/ 9 h 11"/>
                <a:gd name="T24" fmla="*/ 27 w 27"/>
                <a:gd name="T25" fmla="*/ 9 h 11"/>
                <a:gd name="T26" fmla="*/ 27 w 27"/>
                <a:gd name="T27" fmla="*/ 8 h 11"/>
                <a:gd name="T28" fmla="*/ 27 w 27"/>
                <a:gd name="T29" fmla="*/ 8 h 11"/>
                <a:gd name="T30" fmla="*/ 25 w 27"/>
                <a:gd name="T31" fmla="*/ 6 h 11"/>
                <a:gd name="T32" fmla="*/ 23 w 27"/>
                <a:gd name="T33" fmla="*/ 4 h 11"/>
                <a:gd name="T34" fmla="*/ 21 w 27"/>
                <a:gd name="T35" fmla="*/ 2 h 11"/>
                <a:gd name="T36" fmla="*/ 19 w 27"/>
                <a:gd name="T37" fmla="*/ 2 h 11"/>
                <a:gd name="T38" fmla="*/ 17 w 27"/>
                <a:gd name="T39" fmla="*/ 0 h 11"/>
                <a:gd name="T40" fmla="*/ 14 w 27"/>
                <a:gd name="T41" fmla="*/ 0 h 11"/>
                <a:gd name="T42" fmla="*/ 12 w 27"/>
                <a:gd name="T43" fmla="*/ 0 h 11"/>
                <a:gd name="T44" fmla="*/ 10 w 27"/>
                <a:gd name="T45" fmla="*/ 0 h 11"/>
                <a:gd name="T46" fmla="*/ 8 w 27"/>
                <a:gd name="T47" fmla="*/ 0 h 11"/>
                <a:gd name="T48" fmla="*/ 6 w 27"/>
                <a:gd name="T49" fmla="*/ 0 h 11"/>
                <a:gd name="T50" fmla="*/ 4 w 27"/>
                <a:gd name="T51" fmla="*/ 0 h 11"/>
                <a:gd name="T52" fmla="*/ 4 w 27"/>
                <a:gd name="T53" fmla="*/ 0 h 11"/>
                <a:gd name="T54" fmla="*/ 2 w 27"/>
                <a:gd name="T55" fmla="*/ 2 h 11"/>
                <a:gd name="T56" fmla="*/ 2 w 27"/>
                <a:gd name="T57" fmla="*/ 2 h 11"/>
                <a:gd name="T58" fmla="*/ 0 w 27"/>
                <a:gd name="T59" fmla="*/ 2 h 11"/>
                <a:gd name="T60" fmla="*/ 0 w 27"/>
                <a:gd name="T61" fmla="*/ 2 h 11"/>
                <a:gd name="T62" fmla="*/ 0 w 27"/>
                <a:gd name="T63" fmla="*/ 2 h 11"/>
                <a:gd name="T64" fmla="*/ 0 w 27"/>
                <a:gd name="T65" fmla="*/ 2 h 11"/>
                <a:gd name="T66" fmla="*/ 0 w 27"/>
                <a:gd name="T67" fmla="*/ 4 h 11"/>
                <a:gd name="T68" fmla="*/ 0 w 27"/>
                <a:gd name="T69" fmla="*/ 4 h 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
                <a:gd name="T106" fmla="*/ 0 h 11"/>
                <a:gd name="T107" fmla="*/ 27 w 27"/>
                <a:gd name="T108" fmla="*/ 11 h 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 h="11">
                  <a:moveTo>
                    <a:pt x="0" y="4"/>
                  </a:moveTo>
                  <a:lnTo>
                    <a:pt x="0" y="4"/>
                  </a:lnTo>
                  <a:lnTo>
                    <a:pt x="0" y="6"/>
                  </a:lnTo>
                  <a:lnTo>
                    <a:pt x="8" y="11"/>
                  </a:lnTo>
                  <a:lnTo>
                    <a:pt x="25" y="11"/>
                  </a:lnTo>
                  <a:lnTo>
                    <a:pt x="27" y="11"/>
                  </a:lnTo>
                  <a:lnTo>
                    <a:pt x="27" y="9"/>
                  </a:lnTo>
                  <a:lnTo>
                    <a:pt x="27" y="8"/>
                  </a:lnTo>
                  <a:lnTo>
                    <a:pt x="25" y="6"/>
                  </a:lnTo>
                  <a:lnTo>
                    <a:pt x="23" y="4"/>
                  </a:lnTo>
                  <a:lnTo>
                    <a:pt x="21" y="2"/>
                  </a:lnTo>
                  <a:lnTo>
                    <a:pt x="19" y="2"/>
                  </a:lnTo>
                  <a:lnTo>
                    <a:pt x="17" y="0"/>
                  </a:lnTo>
                  <a:lnTo>
                    <a:pt x="14" y="0"/>
                  </a:lnTo>
                  <a:lnTo>
                    <a:pt x="12" y="0"/>
                  </a:lnTo>
                  <a:lnTo>
                    <a:pt x="10" y="0"/>
                  </a:lnTo>
                  <a:lnTo>
                    <a:pt x="8" y="0"/>
                  </a:lnTo>
                  <a:lnTo>
                    <a:pt x="6" y="0"/>
                  </a:lnTo>
                  <a:lnTo>
                    <a:pt x="4" y="0"/>
                  </a:lnTo>
                  <a:lnTo>
                    <a:pt x="2" y="2"/>
                  </a:lnTo>
                  <a:lnTo>
                    <a:pt x="0" y="2"/>
                  </a:lnTo>
                  <a:lnTo>
                    <a:pt x="0" y="4"/>
                  </a:lnTo>
                  <a:close/>
                </a:path>
              </a:pathLst>
            </a:custGeom>
            <a:solidFill>
              <a:srgbClr val="FCEF00"/>
            </a:solidFill>
            <a:ln w="9525">
              <a:noFill/>
              <a:round/>
              <a:headEnd/>
              <a:tailEnd/>
            </a:ln>
          </p:spPr>
          <p:txBody>
            <a:bodyPr/>
            <a:lstStyle/>
            <a:p>
              <a:endParaRPr lang="en-US"/>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609600" y="762000"/>
            <a:ext cx="8077200" cy="2970044"/>
          </a:xfrm>
          <a:prstGeom prst="rect">
            <a:avLst/>
          </a:prstGeom>
          <a:noFill/>
          <a:ln w="9525">
            <a:solidFill>
              <a:schemeClr val="tx1"/>
            </a:solidFill>
            <a:miter lim="800000"/>
            <a:headEnd/>
            <a:tailEnd/>
          </a:ln>
        </p:spPr>
        <p:txBody>
          <a:bodyPr wrap="square">
            <a:spAutoFit/>
          </a:bodyPr>
          <a:lstStyle/>
          <a:p>
            <a:r>
              <a:rPr lang="en-US" sz="1400" b="1" dirty="0">
                <a:solidFill>
                  <a:schemeClr val="bg2">
                    <a:lumMod val="50000"/>
                  </a:schemeClr>
                </a:solidFill>
              </a:rPr>
              <a:t>Knowledge of Michigan Tech and experience / interaction over 30 years </a:t>
            </a:r>
            <a:endParaRPr lang="en-US" sz="1200" dirty="0"/>
          </a:p>
          <a:p>
            <a:pPr lvl="1">
              <a:spcBef>
                <a:spcPts val="600"/>
              </a:spcBef>
            </a:pPr>
            <a:r>
              <a:rPr lang="en-US" sz="1200" dirty="0"/>
              <a:t>Earned BSEE, BSCS, MSCS </a:t>
            </a:r>
            <a:r>
              <a:rPr lang="en-US" sz="1200" dirty="0" smtClean="0"/>
              <a:t>Degrees, College </a:t>
            </a:r>
            <a:r>
              <a:rPr lang="en-US" sz="1200" dirty="0"/>
              <a:t>of Engineering, College of Sciences &amp; Arts, School of Business, School of Technology, 10+ Clubs and Organizations (Blue Key, Omicron Delta Kappa, IEEE, ACS, Model United Nations, International Club, Lode Newspaper, Michigan Tech Student Foundation, Ski Club, Cricket Club, Squash Club), Michigan Tech Fund, accounting models, International (student and admin levels), Treasurer of Alumni Association, Alumni Email, Graduate School, Council of Graduate Schools, Boards / Committees (College of Sciences and Arts Co Chair, College of Engineering MEEM Department, Computer Science, Enterprise Development, Email Development,  Information Technology, Portals, Michigan Tech Fund, Entrepreneur Alumni, Graduate School / CGS), personal relationships in many parts of the university, Departments (MEEM, Computer Science, Electrical Engineering, Humanities, Physics, Math, KRC, Information Technology, Summer Youth Program, Youth Expo), interaction with Enterprises and Senior Design, Alumni Chapters (US and overseas), Administration (Office of President, </a:t>
            </a:r>
            <a:r>
              <a:rPr lang="en-US" sz="1200" dirty="0" err="1"/>
              <a:t>Governement</a:t>
            </a:r>
            <a:r>
              <a:rPr lang="en-US" sz="1200" dirty="0"/>
              <a:t> Affairs, Corporate and Alumni Advancement, Advanced Technology Development Center, Admissions, International Advancement, Career Center, Alumni Office, </a:t>
            </a:r>
            <a:r>
              <a:rPr lang="en-US" sz="1200" dirty="0" err="1"/>
              <a:t>Reseach</a:t>
            </a:r>
            <a:r>
              <a:rPr lang="en-US" sz="1200" dirty="0"/>
              <a:t> (Ray Decker, Sung Lee, David Reed), familiarity with Advancement Officers), LDFA.</a:t>
            </a:r>
          </a:p>
        </p:txBody>
      </p:sp>
      <p:sp>
        <p:nvSpPr>
          <p:cNvPr id="3" name="Text Box 6"/>
          <p:cNvSpPr txBox="1">
            <a:spLocks noChangeArrowheads="1"/>
          </p:cNvSpPr>
          <p:nvPr/>
        </p:nvSpPr>
        <p:spPr bwMode="auto">
          <a:xfrm>
            <a:off x="609600" y="3886200"/>
            <a:ext cx="8077200" cy="2600712"/>
          </a:xfrm>
          <a:prstGeom prst="rect">
            <a:avLst/>
          </a:prstGeom>
          <a:noFill/>
          <a:ln w="9525">
            <a:solidFill>
              <a:schemeClr val="tx1"/>
            </a:solidFill>
            <a:miter lim="800000"/>
            <a:headEnd/>
            <a:tailEnd/>
          </a:ln>
        </p:spPr>
        <p:txBody>
          <a:bodyPr wrap="square">
            <a:spAutoFit/>
          </a:bodyPr>
          <a:lstStyle/>
          <a:p>
            <a:r>
              <a:rPr lang="en-US" sz="1400" b="1" dirty="0">
                <a:solidFill>
                  <a:schemeClr val="bg2">
                    <a:lumMod val="50000"/>
                  </a:schemeClr>
                </a:solidFill>
              </a:rPr>
              <a:t>Knowledge of educational institutions and / or interaction and relationships</a:t>
            </a:r>
            <a:endParaRPr lang="en-US" sz="1400" dirty="0">
              <a:solidFill>
                <a:schemeClr val="bg2">
                  <a:lumMod val="50000"/>
                </a:schemeClr>
              </a:solidFill>
            </a:endParaRPr>
          </a:p>
          <a:p>
            <a:pPr lvl="1">
              <a:spcBef>
                <a:spcPts val="600"/>
              </a:spcBef>
            </a:pPr>
            <a:r>
              <a:rPr lang="en-US" sz="1200" dirty="0" smtClean="0"/>
              <a:t>Lake </a:t>
            </a:r>
            <a:r>
              <a:rPr lang="en-US" sz="1200" dirty="0"/>
              <a:t>Superior State University (Visits, Software Donation), MIT (UPOP Program </a:t>
            </a:r>
            <a:r>
              <a:rPr lang="en-US" sz="1200" dirty="0" smtClean="0"/>
              <a:t>for undergraduates</a:t>
            </a:r>
            <a:r>
              <a:rPr lang="en-US" sz="1200" dirty="0"/>
              <a:t>, </a:t>
            </a:r>
            <a:r>
              <a:rPr lang="en-US" sz="1200" dirty="0" smtClean="0"/>
              <a:t/>
            </a:r>
            <a:br>
              <a:rPr lang="en-US" sz="1200" dirty="0" smtClean="0"/>
            </a:br>
            <a:r>
              <a:rPr lang="en-US" sz="1200" dirty="0" err="1" smtClean="0"/>
              <a:t>Agelab</a:t>
            </a:r>
            <a:r>
              <a:rPr lang="en-US" sz="1200" dirty="0"/>
              <a:t>, </a:t>
            </a:r>
            <a:r>
              <a:rPr lang="en-US" sz="1200" dirty="0" smtClean="0"/>
              <a:t>Mars </a:t>
            </a:r>
            <a:r>
              <a:rPr lang="en-US" sz="1200" dirty="0"/>
              <a:t>Lab, Volpe Center, CSAIL), Stanford (Gates Center),  Purdue (RVL Robot Vision Lab),  Carnegie Mellon (Robotics Institute), Cornell University, University of California Berkeley, University </a:t>
            </a:r>
            <a:r>
              <a:rPr lang="en-US" sz="1200" dirty="0" smtClean="0"/>
              <a:t>of Michigan,</a:t>
            </a:r>
            <a:br>
              <a:rPr lang="en-US" sz="1200" dirty="0" smtClean="0"/>
            </a:br>
            <a:r>
              <a:rPr lang="en-US" sz="1200" dirty="0" smtClean="0"/>
              <a:t>Northwestern </a:t>
            </a:r>
            <a:r>
              <a:rPr lang="en-US" sz="1200" dirty="0"/>
              <a:t>University (Rehabilitation Institute of Chicago and Small Motor Performance Program</a:t>
            </a:r>
            <a:r>
              <a:rPr lang="en-US" sz="1200" dirty="0" smtClean="0"/>
              <a:t>),</a:t>
            </a:r>
            <a:br>
              <a:rPr lang="en-US" sz="1200" dirty="0" smtClean="0"/>
            </a:br>
            <a:r>
              <a:rPr lang="en-US" sz="1200" dirty="0" err="1" smtClean="0"/>
              <a:t>Fraunhofer</a:t>
            </a:r>
            <a:r>
              <a:rPr lang="en-US" sz="1200" dirty="0" smtClean="0"/>
              <a:t> </a:t>
            </a:r>
            <a:r>
              <a:rPr lang="en-US" sz="1200" dirty="0"/>
              <a:t>Institute in Germany (Bin Picking, Efforts with IFR: International Federation </a:t>
            </a:r>
            <a:r>
              <a:rPr lang="en-US" sz="1200" dirty="0" smtClean="0"/>
              <a:t>of Robotics</a:t>
            </a:r>
            <a:r>
              <a:rPr lang="en-US" sz="1200" dirty="0"/>
              <a:t>), </a:t>
            </a:r>
            <a:r>
              <a:rPr lang="en-US" sz="1200" dirty="0" smtClean="0"/>
              <a:t/>
            </a:r>
            <a:br>
              <a:rPr lang="en-US" sz="1200" dirty="0" smtClean="0"/>
            </a:br>
            <a:r>
              <a:rPr lang="en-US" sz="1200" dirty="0" smtClean="0"/>
              <a:t>University </a:t>
            </a:r>
            <a:r>
              <a:rPr lang="en-US" sz="1200" dirty="0"/>
              <a:t>of Tokyo (INK Lab), </a:t>
            </a:r>
            <a:r>
              <a:rPr lang="en-US" sz="1200" dirty="0" err="1"/>
              <a:t>Waseda</a:t>
            </a:r>
            <a:r>
              <a:rPr lang="en-US" sz="1200" dirty="0"/>
              <a:t> University (Sugano Lab), Indian Institutes of Technology (15), Birla Institute of Technology, Benares Hindu University in India, Beijing University in China, National Chung </a:t>
            </a:r>
            <a:r>
              <a:rPr lang="en-US" sz="1200" dirty="0" err="1"/>
              <a:t>Hsing</a:t>
            </a:r>
            <a:r>
              <a:rPr lang="en-US" sz="1200" dirty="0"/>
              <a:t> University in Taiwan, UPM Saudi Arabia, METU Turkey, University of Hawaii, Pinckney High School (Competition Judging), Virginia Tech, Kent State University (Computer Science), Georgia Tech (Robotics), </a:t>
            </a:r>
            <a:r>
              <a:rPr lang="en-US" sz="1200" dirty="0" smtClean="0"/>
              <a:t/>
            </a:r>
            <a:br>
              <a:rPr lang="en-US" sz="1200" dirty="0" smtClean="0"/>
            </a:br>
            <a:r>
              <a:rPr lang="en-US" sz="1200" dirty="0" smtClean="0"/>
              <a:t>Mott </a:t>
            </a:r>
            <a:r>
              <a:rPr lang="en-US" sz="1200" dirty="0"/>
              <a:t>Community College, University of Chicago (Illinois), Bay </a:t>
            </a:r>
            <a:r>
              <a:rPr lang="en-US" sz="1200" dirty="0" err="1"/>
              <a:t>Noc</a:t>
            </a:r>
            <a:r>
              <a:rPr lang="en-US" sz="1200" dirty="0"/>
              <a:t> College Escanaba, Oakland University, </a:t>
            </a:r>
            <a:r>
              <a:rPr lang="en-US" sz="1200" dirty="0" smtClean="0"/>
              <a:t/>
            </a:r>
            <a:br>
              <a:rPr lang="en-US" sz="1200" dirty="0" smtClean="0"/>
            </a:br>
            <a:r>
              <a:rPr lang="en-US" sz="1200" dirty="0" smtClean="0"/>
              <a:t>Northern </a:t>
            </a:r>
            <a:r>
              <a:rPr lang="en-US" sz="1200" dirty="0"/>
              <a:t>Illinois University, Washtenaw Community College, Southwest Research Institute, University of Windsor.</a:t>
            </a:r>
          </a:p>
        </p:txBody>
      </p:sp>
      <p:pic>
        <p:nvPicPr>
          <p:cNvPr id="4" name="Picture 3" descr="Primary logo gold trans.png"/>
          <p:cNvPicPr>
            <a:picLocks noChangeAspect="1"/>
          </p:cNvPicPr>
          <p:nvPr/>
        </p:nvPicPr>
        <p:blipFill>
          <a:blip r:embed="rId2" cstate="print"/>
          <a:stretch>
            <a:fillRect/>
          </a:stretch>
        </p:blipFill>
        <p:spPr>
          <a:xfrm>
            <a:off x="6172200" y="76200"/>
            <a:ext cx="2286000" cy="33825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3200400"/>
            <a:ext cx="4572000" cy="954107"/>
          </a:xfrm>
          <a:prstGeom prst="rect">
            <a:avLst/>
          </a:prstGeom>
        </p:spPr>
        <p:txBody>
          <a:bodyPr wrap="square">
            <a:spAutoFit/>
          </a:bodyPr>
          <a:lstStyle/>
          <a:p>
            <a:pPr marL="44450" lvl="0" indent="-44450" eaLnBrk="0" hangingPunct="0">
              <a:defRPr/>
            </a:pPr>
            <a:r>
              <a:rPr lang="en-US" sz="2400" b="1" dirty="0" smtClean="0">
                <a:solidFill>
                  <a:srgbClr val="FF0000"/>
                </a:solidFill>
              </a:rPr>
              <a:t>Nomination approved:</a:t>
            </a:r>
            <a:r>
              <a:rPr lang="en-US" sz="2000" b="1" i="1" dirty="0" smtClean="0">
                <a:solidFill>
                  <a:srgbClr val="FF0000"/>
                </a:solidFill>
              </a:rPr>
              <a:t/>
            </a:r>
            <a:br>
              <a:rPr lang="en-US" sz="2000" b="1" i="1" dirty="0" smtClean="0">
                <a:solidFill>
                  <a:srgbClr val="FF0000"/>
                </a:solidFill>
              </a:rPr>
            </a:br>
            <a:r>
              <a:rPr lang="en-US" sz="2000" b="1" i="1" dirty="0" smtClean="0">
                <a:solidFill>
                  <a:srgbClr val="FF0000"/>
                </a:solidFill>
              </a:rPr>
              <a:t>    </a:t>
            </a:r>
            <a:r>
              <a:rPr lang="en-US" sz="3200" b="1" i="1" dirty="0" smtClean="0">
                <a:solidFill>
                  <a:srgbClr val="FF0000"/>
                </a:solidFill>
              </a:rPr>
              <a:t>Welcome </a:t>
            </a:r>
            <a:r>
              <a:rPr lang="en-US" sz="3200" b="1" i="1" dirty="0" err="1" smtClean="0">
                <a:solidFill>
                  <a:srgbClr val="FF0000"/>
                </a:solidFill>
              </a:rPr>
              <a:t>Adil</a:t>
            </a:r>
            <a:r>
              <a:rPr lang="en-US" sz="3200" b="1" i="1" dirty="0" smtClean="0">
                <a:solidFill>
                  <a:srgbClr val="FF0000"/>
                </a:solidFill>
              </a:rPr>
              <a:t>!</a:t>
            </a:r>
          </a:p>
        </p:txBody>
      </p:sp>
      <p:grpSp>
        <p:nvGrpSpPr>
          <p:cNvPr id="3" name="Group 2"/>
          <p:cNvGrpSpPr>
            <a:grpSpLocks/>
          </p:cNvGrpSpPr>
          <p:nvPr/>
        </p:nvGrpSpPr>
        <p:grpSpPr bwMode="auto">
          <a:xfrm>
            <a:off x="1295400" y="2209800"/>
            <a:ext cx="3200400" cy="1600200"/>
            <a:chOff x="1901" y="1224"/>
            <a:chExt cx="2023" cy="1022"/>
          </a:xfrm>
        </p:grpSpPr>
        <p:sp>
          <p:nvSpPr>
            <p:cNvPr id="4" name="Rectangle 3"/>
            <p:cNvSpPr>
              <a:spLocks noChangeArrowheads="1"/>
            </p:cNvSpPr>
            <p:nvPr/>
          </p:nvSpPr>
          <p:spPr bwMode="auto">
            <a:xfrm>
              <a:off x="1901" y="1224"/>
              <a:ext cx="2023" cy="1022"/>
            </a:xfrm>
            <a:prstGeom prst="rect">
              <a:avLst/>
            </a:prstGeom>
            <a:noFill/>
            <a:ln w="9525">
              <a:noFill/>
              <a:miter lim="800000"/>
              <a:headEnd/>
              <a:tailEnd/>
            </a:ln>
          </p:spPr>
          <p:txBody>
            <a:bodyPr/>
            <a:lstStyle/>
            <a:p>
              <a:endParaRPr lang="en-US"/>
            </a:p>
          </p:txBody>
        </p:sp>
        <p:sp>
          <p:nvSpPr>
            <p:cNvPr id="5" name="Freeform 4"/>
            <p:cNvSpPr>
              <a:spLocks/>
            </p:cNvSpPr>
            <p:nvPr/>
          </p:nvSpPr>
          <p:spPr bwMode="auto">
            <a:xfrm>
              <a:off x="3113" y="1354"/>
              <a:ext cx="803" cy="402"/>
            </a:xfrm>
            <a:custGeom>
              <a:avLst/>
              <a:gdLst>
                <a:gd name="T0" fmla="*/ 21 w 803"/>
                <a:gd name="T1" fmla="*/ 133 h 402"/>
                <a:gd name="T2" fmla="*/ 105 w 803"/>
                <a:gd name="T3" fmla="*/ 139 h 402"/>
                <a:gd name="T4" fmla="*/ 136 w 803"/>
                <a:gd name="T5" fmla="*/ 143 h 402"/>
                <a:gd name="T6" fmla="*/ 148 w 803"/>
                <a:gd name="T7" fmla="*/ 137 h 402"/>
                <a:gd name="T8" fmla="*/ 170 w 803"/>
                <a:gd name="T9" fmla="*/ 139 h 402"/>
                <a:gd name="T10" fmla="*/ 204 w 803"/>
                <a:gd name="T11" fmla="*/ 131 h 402"/>
                <a:gd name="T12" fmla="*/ 223 w 803"/>
                <a:gd name="T13" fmla="*/ 133 h 402"/>
                <a:gd name="T14" fmla="*/ 253 w 803"/>
                <a:gd name="T15" fmla="*/ 120 h 402"/>
                <a:gd name="T16" fmla="*/ 283 w 803"/>
                <a:gd name="T17" fmla="*/ 113 h 402"/>
                <a:gd name="T18" fmla="*/ 330 w 803"/>
                <a:gd name="T19" fmla="*/ 96 h 402"/>
                <a:gd name="T20" fmla="*/ 358 w 803"/>
                <a:gd name="T21" fmla="*/ 74 h 402"/>
                <a:gd name="T22" fmla="*/ 394 w 803"/>
                <a:gd name="T23" fmla="*/ 57 h 402"/>
                <a:gd name="T24" fmla="*/ 463 w 803"/>
                <a:gd name="T25" fmla="*/ 57 h 402"/>
                <a:gd name="T26" fmla="*/ 524 w 803"/>
                <a:gd name="T27" fmla="*/ 94 h 402"/>
                <a:gd name="T28" fmla="*/ 542 w 803"/>
                <a:gd name="T29" fmla="*/ 111 h 402"/>
                <a:gd name="T30" fmla="*/ 548 w 803"/>
                <a:gd name="T31" fmla="*/ 124 h 402"/>
                <a:gd name="T32" fmla="*/ 560 w 803"/>
                <a:gd name="T33" fmla="*/ 172 h 402"/>
                <a:gd name="T34" fmla="*/ 576 w 803"/>
                <a:gd name="T35" fmla="*/ 235 h 402"/>
                <a:gd name="T36" fmla="*/ 576 w 803"/>
                <a:gd name="T37" fmla="*/ 302 h 402"/>
                <a:gd name="T38" fmla="*/ 588 w 803"/>
                <a:gd name="T39" fmla="*/ 331 h 402"/>
                <a:gd name="T40" fmla="*/ 617 w 803"/>
                <a:gd name="T41" fmla="*/ 376 h 402"/>
                <a:gd name="T42" fmla="*/ 651 w 803"/>
                <a:gd name="T43" fmla="*/ 393 h 402"/>
                <a:gd name="T44" fmla="*/ 667 w 803"/>
                <a:gd name="T45" fmla="*/ 396 h 402"/>
                <a:gd name="T46" fmla="*/ 718 w 803"/>
                <a:gd name="T47" fmla="*/ 394 h 402"/>
                <a:gd name="T48" fmla="*/ 736 w 803"/>
                <a:gd name="T49" fmla="*/ 393 h 402"/>
                <a:gd name="T50" fmla="*/ 795 w 803"/>
                <a:gd name="T51" fmla="*/ 380 h 402"/>
                <a:gd name="T52" fmla="*/ 803 w 803"/>
                <a:gd name="T53" fmla="*/ 372 h 402"/>
                <a:gd name="T54" fmla="*/ 791 w 803"/>
                <a:gd name="T55" fmla="*/ 352 h 402"/>
                <a:gd name="T56" fmla="*/ 752 w 803"/>
                <a:gd name="T57" fmla="*/ 350 h 402"/>
                <a:gd name="T58" fmla="*/ 748 w 803"/>
                <a:gd name="T59" fmla="*/ 348 h 402"/>
                <a:gd name="T60" fmla="*/ 714 w 803"/>
                <a:gd name="T61" fmla="*/ 350 h 402"/>
                <a:gd name="T62" fmla="*/ 702 w 803"/>
                <a:gd name="T63" fmla="*/ 356 h 402"/>
                <a:gd name="T64" fmla="*/ 690 w 803"/>
                <a:gd name="T65" fmla="*/ 348 h 402"/>
                <a:gd name="T66" fmla="*/ 653 w 803"/>
                <a:gd name="T67" fmla="*/ 344 h 402"/>
                <a:gd name="T68" fmla="*/ 629 w 803"/>
                <a:gd name="T69" fmla="*/ 322 h 402"/>
                <a:gd name="T70" fmla="*/ 621 w 803"/>
                <a:gd name="T71" fmla="*/ 287 h 402"/>
                <a:gd name="T72" fmla="*/ 619 w 803"/>
                <a:gd name="T73" fmla="*/ 252 h 402"/>
                <a:gd name="T74" fmla="*/ 619 w 803"/>
                <a:gd name="T75" fmla="*/ 241 h 402"/>
                <a:gd name="T76" fmla="*/ 617 w 803"/>
                <a:gd name="T77" fmla="*/ 202 h 402"/>
                <a:gd name="T78" fmla="*/ 613 w 803"/>
                <a:gd name="T79" fmla="*/ 191 h 402"/>
                <a:gd name="T80" fmla="*/ 603 w 803"/>
                <a:gd name="T81" fmla="*/ 150 h 402"/>
                <a:gd name="T82" fmla="*/ 595 w 803"/>
                <a:gd name="T83" fmla="*/ 109 h 402"/>
                <a:gd name="T84" fmla="*/ 590 w 803"/>
                <a:gd name="T85" fmla="*/ 106 h 402"/>
                <a:gd name="T86" fmla="*/ 580 w 803"/>
                <a:gd name="T87" fmla="*/ 69 h 402"/>
                <a:gd name="T88" fmla="*/ 548 w 803"/>
                <a:gd name="T89" fmla="*/ 41 h 402"/>
                <a:gd name="T90" fmla="*/ 530 w 803"/>
                <a:gd name="T91" fmla="*/ 35 h 402"/>
                <a:gd name="T92" fmla="*/ 510 w 803"/>
                <a:gd name="T93" fmla="*/ 15 h 402"/>
                <a:gd name="T94" fmla="*/ 483 w 803"/>
                <a:gd name="T95" fmla="*/ 13 h 402"/>
                <a:gd name="T96" fmla="*/ 437 w 803"/>
                <a:gd name="T97" fmla="*/ 4 h 402"/>
                <a:gd name="T98" fmla="*/ 398 w 803"/>
                <a:gd name="T99" fmla="*/ 6 h 402"/>
                <a:gd name="T100" fmla="*/ 378 w 803"/>
                <a:gd name="T101" fmla="*/ 19 h 402"/>
                <a:gd name="T102" fmla="*/ 342 w 803"/>
                <a:gd name="T103" fmla="*/ 31 h 402"/>
                <a:gd name="T104" fmla="*/ 328 w 803"/>
                <a:gd name="T105" fmla="*/ 44 h 402"/>
                <a:gd name="T106" fmla="*/ 285 w 803"/>
                <a:gd name="T107" fmla="*/ 59 h 402"/>
                <a:gd name="T108" fmla="*/ 241 w 803"/>
                <a:gd name="T109" fmla="*/ 74 h 402"/>
                <a:gd name="T110" fmla="*/ 227 w 803"/>
                <a:gd name="T111" fmla="*/ 85 h 402"/>
                <a:gd name="T112" fmla="*/ 194 w 803"/>
                <a:gd name="T113" fmla="*/ 87 h 402"/>
                <a:gd name="T114" fmla="*/ 142 w 803"/>
                <a:gd name="T115" fmla="*/ 91 h 402"/>
                <a:gd name="T116" fmla="*/ 99 w 803"/>
                <a:gd name="T117" fmla="*/ 98 h 402"/>
                <a:gd name="T118" fmla="*/ 59 w 803"/>
                <a:gd name="T119" fmla="*/ 87 h 402"/>
                <a:gd name="T120" fmla="*/ 35 w 803"/>
                <a:gd name="T121" fmla="*/ 87 h 402"/>
                <a:gd name="T122" fmla="*/ 13 w 803"/>
                <a:gd name="T123" fmla="*/ 70 h 402"/>
                <a:gd name="T124" fmla="*/ 0 w 803"/>
                <a:gd name="T125" fmla="*/ 65 h 4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03"/>
                <a:gd name="T190" fmla="*/ 0 h 402"/>
                <a:gd name="T191" fmla="*/ 803 w 803"/>
                <a:gd name="T192" fmla="*/ 402 h 4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03" h="402">
                  <a:moveTo>
                    <a:pt x="0" y="65"/>
                  </a:moveTo>
                  <a:lnTo>
                    <a:pt x="0" y="126"/>
                  </a:lnTo>
                  <a:lnTo>
                    <a:pt x="4" y="130"/>
                  </a:lnTo>
                  <a:lnTo>
                    <a:pt x="10" y="131"/>
                  </a:lnTo>
                  <a:lnTo>
                    <a:pt x="15" y="133"/>
                  </a:lnTo>
                  <a:lnTo>
                    <a:pt x="21" y="133"/>
                  </a:lnTo>
                  <a:lnTo>
                    <a:pt x="29" y="133"/>
                  </a:lnTo>
                  <a:lnTo>
                    <a:pt x="35" y="131"/>
                  </a:lnTo>
                  <a:lnTo>
                    <a:pt x="41" y="130"/>
                  </a:lnTo>
                  <a:lnTo>
                    <a:pt x="47" y="128"/>
                  </a:lnTo>
                  <a:lnTo>
                    <a:pt x="71" y="137"/>
                  </a:lnTo>
                  <a:lnTo>
                    <a:pt x="95" y="133"/>
                  </a:lnTo>
                  <a:lnTo>
                    <a:pt x="99" y="135"/>
                  </a:lnTo>
                  <a:lnTo>
                    <a:pt x="105" y="139"/>
                  </a:lnTo>
                  <a:lnTo>
                    <a:pt x="109" y="141"/>
                  </a:lnTo>
                  <a:lnTo>
                    <a:pt x="112" y="141"/>
                  </a:lnTo>
                  <a:lnTo>
                    <a:pt x="116" y="143"/>
                  </a:lnTo>
                  <a:lnTo>
                    <a:pt x="122" y="144"/>
                  </a:lnTo>
                  <a:lnTo>
                    <a:pt x="128" y="144"/>
                  </a:lnTo>
                  <a:lnTo>
                    <a:pt x="132" y="143"/>
                  </a:lnTo>
                  <a:lnTo>
                    <a:pt x="134" y="143"/>
                  </a:lnTo>
                  <a:lnTo>
                    <a:pt x="136" y="143"/>
                  </a:lnTo>
                  <a:lnTo>
                    <a:pt x="138" y="141"/>
                  </a:lnTo>
                  <a:lnTo>
                    <a:pt x="140" y="141"/>
                  </a:lnTo>
                  <a:lnTo>
                    <a:pt x="142" y="139"/>
                  </a:lnTo>
                  <a:lnTo>
                    <a:pt x="144" y="137"/>
                  </a:lnTo>
                  <a:lnTo>
                    <a:pt x="146" y="137"/>
                  </a:lnTo>
                  <a:lnTo>
                    <a:pt x="148" y="137"/>
                  </a:lnTo>
                  <a:lnTo>
                    <a:pt x="148" y="135"/>
                  </a:lnTo>
                  <a:lnTo>
                    <a:pt x="152" y="131"/>
                  </a:lnTo>
                  <a:lnTo>
                    <a:pt x="156" y="133"/>
                  </a:lnTo>
                  <a:lnTo>
                    <a:pt x="162" y="137"/>
                  </a:lnTo>
                  <a:lnTo>
                    <a:pt x="170" y="139"/>
                  </a:lnTo>
                  <a:lnTo>
                    <a:pt x="176" y="139"/>
                  </a:lnTo>
                  <a:lnTo>
                    <a:pt x="182" y="139"/>
                  </a:lnTo>
                  <a:lnTo>
                    <a:pt x="190" y="137"/>
                  </a:lnTo>
                  <a:lnTo>
                    <a:pt x="196" y="135"/>
                  </a:lnTo>
                  <a:lnTo>
                    <a:pt x="202" y="133"/>
                  </a:lnTo>
                  <a:lnTo>
                    <a:pt x="204" y="131"/>
                  </a:lnTo>
                  <a:lnTo>
                    <a:pt x="205" y="130"/>
                  </a:lnTo>
                  <a:lnTo>
                    <a:pt x="207" y="130"/>
                  </a:lnTo>
                  <a:lnTo>
                    <a:pt x="211" y="131"/>
                  </a:lnTo>
                  <a:lnTo>
                    <a:pt x="217" y="133"/>
                  </a:lnTo>
                  <a:lnTo>
                    <a:pt x="223" y="133"/>
                  </a:lnTo>
                  <a:lnTo>
                    <a:pt x="227" y="133"/>
                  </a:lnTo>
                  <a:lnTo>
                    <a:pt x="233" y="131"/>
                  </a:lnTo>
                  <a:lnTo>
                    <a:pt x="239" y="130"/>
                  </a:lnTo>
                  <a:lnTo>
                    <a:pt x="243" y="128"/>
                  </a:lnTo>
                  <a:lnTo>
                    <a:pt x="249" y="126"/>
                  </a:lnTo>
                  <a:lnTo>
                    <a:pt x="251" y="124"/>
                  </a:lnTo>
                  <a:lnTo>
                    <a:pt x="253" y="122"/>
                  </a:lnTo>
                  <a:lnTo>
                    <a:pt x="253" y="120"/>
                  </a:lnTo>
                  <a:lnTo>
                    <a:pt x="255" y="119"/>
                  </a:lnTo>
                  <a:lnTo>
                    <a:pt x="257" y="117"/>
                  </a:lnTo>
                  <a:lnTo>
                    <a:pt x="257" y="115"/>
                  </a:lnTo>
                  <a:lnTo>
                    <a:pt x="259" y="115"/>
                  </a:lnTo>
                  <a:lnTo>
                    <a:pt x="261" y="113"/>
                  </a:lnTo>
                  <a:lnTo>
                    <a:pt x="269" y="115"/>
                  </a:lnTo>
                  <a:lnTo>
                    <a:pt x="275" y="115"/>
                  </a:lnTo>
                  <a:lnTo>
                    <a:pt x="283" y="113"/>
                  </a:lnTo>
                  <a:lnTo>
                    <a:pt x="289" y="111"/>
                  </a:lnTo>
                  <a:lnTo>
                    <a:pt x="295" y="109"/>
                  </a:lnTo>
                  <a:lnTo>
                    <a:pt x="302" y="106"/>
                  </a:lnTo>
                  <a:lnTo>
                    <a:pt x="308" y="104"/>
                  </a:lnTo>
                  <a:lnTo>
                    <a:pt x="312" y="98"/>
                  </a:lnTo>
                  <a:lnTo>
                    <a:pt x="318" y="98"/>
                  </a:lnTo>
                  <a:lnTo>
                    <a:pt x="324" y="98"/>
                  </a:lnTo>
                  <a:lnTo>
                    <a:pt x="330" y="96"/>
                  </a:lnTo>
                  <a:lnTo>
                    <a:pt x="336" y="93"/>
                  </a:lnTo>
                  <a:lnTo>
                    <a:pt x="342" y="91"/>
                  </a:lnTo>
                  <a:lnTo>
                    <a:pt x="346" y="87"/>
                  </a:lnTo>
                  <a:lnTo>
                    <a:pt x="352" y="83"/>
                  </a:lnTo>
                  <a:lnTo>
                    <a:pt x="356" y="78"/>
                  </a:lnTo>
                  <a:lnTo>
                    <a:pt x="358" y="76"/>
                  </a:lnTo>
                  <a:lnTo>
                    <a:pt x="358" y="74"/>
                  </a:lnTo>
                  <a:lnTo>
                    <a:pt x="360" y="72"/>
                  </a:lnTo>
                  <a:lnTo>
                    <a:pt x="360" y="70"/>
                  </a:lnTo>
                  <a:lnTo>
                    <a:pt x="362" y="69"/>
                  </a:lnTo>
                  <a:lnTo>
                    <a:pt x="364" y="67"/>
                  </a:lnTo>
                  <a:lnTo>
                    <a:pt x="374" y="65"/>
                  </a:lnTo>
                  <a:lnTo>
                    <a:pt x="384" y="61"/>
                  </a:lnTo>
                  <a:lnTo>
                    <a:pt x="394" y="57"/>
                  </a:lnTo>
                  <a:lnTo>
                    <a:pt x="403" y="54"/>
                  </a:lnTo>
                  <a:lnTo>
                    <a:pt x="413" y="52"/>
                  </a:lnTo>
                  <a:lnTo>
                    <a:pt x="423" y="50"/>
                  </a:lnTo>
                  <a:lnTo>
                    <a:pt x="433" y="50"/>
                  </a:lnTo>
                  <a:lnTo>
                    <a:pt x="445" y="52"/>
                  </a:lnTo>
                  <a:lnTo>
                    <a:pt x="451" y="52"/>
                  </a:lnTo>
                  <a:lnTo>
                    <a:pt x="457" y="54"/>
                  </a:lnTo>
                  <a:lnTo>
                    <a:pt x="463" y="57"/>
                  </a:lnTo>
                  <a:lnTo>
                    <a:pt x="469" y="59"/>
                  </a:lnTo>
                  <a:lnTo>
                    <a:pt x="473" y="63"/>
                  </a:lnTo>
                  <a:lnTo>
                    <a:pt x="479" y="65"/>
                  </a:lnTo>
                  <a:lnTo>
                    <a:pt x="485" y="65"/>
                  </a:lnTo>
                  <a:lnTo>
                    <a:pt x="493" y="65"/>
                  </a:lnTo>
                  <a:lnTo>
                    <a:pt x="522" y="87"/>
                  </a:lnTo>
                  <a:lnTo>
                    <a:pt x="522" y="91"/>
                  </a:lnTo>
                  <a:lnTo>
                    <a:pt x="524" y="94"/>
                  </a:lnTo>
                  <a:lnTo>
                    <a:pt x="526" y="96"/>
                  </a:lnTo>
                  <a:lnTo>
                    <a:pt x="528" y="100"/>
                  </a:lnTo>
                  <a:lnTo>
                    <a:pt x="530" y="104"/>
                  </a:lnTo>
                  <a:lnTo>
                    <a:pt x="534" y="106"/>
                  </a:lnTo>
                  <a:lnTo>
                    <a:pt x="536" y="107"/>
                  </a:lnTo>
                  <a:lnTo>
                    <a:pt x="540" y="109"/>
                  </a:lnTo>
                  <a:lnTo>
                    <a:pt x="542" y="111"/>
                  </a:lnTo>
                  <a:lnTo>
                    <a:pt x="542" y="113"/>
                  </a:lnTo>
                  <a:lnTo>
                    <a:pt x="544" y="119"/>
                  </a:lnTo>
                  <a:lnTo>
                    <a:pt x="548" y="124"/>
                  </a:lnTo>
                  <a:lnTo>
                    <a:pt x="550" y="130"/>
                  </a:lnTo>
                  <a:lnTo>
                    <a:pt x="552" y="135"/>
                  </a:lnTo>
                  <a:lnTo>
                    <a:pt x="556" y="141"/>
                  </a:lnTo>
                  <a:lnTo>
                    <a:pt x="556" y="146"/>
                  </a:lnTo>
                  <a:lnTo>
                    <a:pt x="558" y="152"/>
                  </a:lnTo>
                  <a:lnTo>
                    <a:pt x="558" y="157"/>
                  </a:lnTo>
                  <a:lnTo>
                    <a:pt x="556" y="163"/>
                  </a:lnTo>
                  <a:lnTo>
                    <a:pt x="560" y="172"/>
                  </a:lnTo>
                  <a:lnTo>
                    <a:pt x="562" y="180"/>
                  </a:lnTo>
                  <a:lnTo>
                    <a:pt x="564" y="189"/>
                  </a:lnTo>
                  <a:lnTo>
                    <a:pt x="566" y="196"/>
                  </a:lnTo>
                  <a:lnTo>
                    <a:pt x="568" y="204"/>
                  </a:lnTo>
                  <a:lnTo>
                    <a:pt x="570" y="211"/>
                  </a:lnTo>
                  <a:lnTo>
                    <a:pt x="574" y="220"/>
                  </a:lnTo>
                  <a:lnTo>
                    <a:pt x="580" y="226"/>
                  </a:lnTo>
                  <a:lnTo>
                    <a:pt x="576" y="235"/>
                  </a:lnTo>
                  <a:lnTo>
                    <a:pt x="574" y="243"/>
                  </a:lnTo>
                  <a:lnTo>
                    <a:pt x="574" y="252"/>
                  </a:lnTo>
                  <a:lnTo>
                    <a:pt x="574" y="261"/>
                  </a:lnTo>
                  <a:lnTo>
                    <a:pt x="576" y="270"/>
                  </a:lnTo>
                  <a:lnTo>
                    <a:pt x="576" y="280"/>
                  </a:lnTo>
                  <a:lnTo>
                    <a:pt x="576" y="289"/>
                  </a:lnTo>
                  <a:lnTo>
                    <a:pt x="576" y="296"/>
                  </a:lnTo>
                  <a:lnTo>
                    <a:pt x="576" y="302"/>
                  </a:lnTo>
                  <a:lnTo>
                    <a:pt x="576" y="306"/>
                  </a:lnTo>
                  <a:lnTo>
                    <a:pt x="576" y="309"/>
                  </a:lnTo>
                  <a:lnTo>
                    <a:pt x="578" y="313"/>
                  </a:lnTo>
                  <a:lnTo>
                    <a:pt x="578" y="317"/>
                  </a:lnTo>
                  <a:lnTo>
                    <a:pt x="580" y="318"/>
                  </a:lnTo>
                  <a:lnTo>
                    <a:pt x="582" y="322"/>
                  </a:lnTo>
                  <a:lnTo>
                    <a:pt x="586" y="324"/>
                  </a:lnTo>
                  <a:lnTo>
                    <a:pt x="588" y="331"/>
                  </a:lnTo>
                  <a:lnTo>
                    <a:pt x="590" y="339"/>
                  </a:lnTo>
                  <a:lnTo>
                    <a:pt x="591" y="344"/>
                  </a:lnTo>
                  <a:lnTo>
                    <a:pt x="595" y="352"/>
                  </a:lnTo>
                  <a:lnTo>
                    <a:pt x="599" y="357"/>
                  </a:lnTo>
                  <a:lnTo>
                    <a:pt x="603" y="363"/>
                  </a:lnTo>
                  <a:lnTo>
                    <a:pt x="607" y="368"/>
                  </a:lnTo>
                  <a:lnTo>
                    <a:pt x="613" y="374"/>
                  </a:lnTo>
                  <a:lnTo>
                    <a:pt x="617" y="376"/>
                  </a:lnTo>
                  <a:lnTo>
                    <a:pt x="621" y="378"/>
                  </a:lnTo>
                  <a:lnTo>
                    <a:pt x="625" y="381"/>
                  </a:lnTo>
                  <a:lnTo>
                    <a:pt x="629" y="385"/>
                  </a:lnTo>
                  <a:lnTo>
                    <a:pt x="635" y="389"/>
                  </a:lnTo>
                  <a:lnTo>
                    <a:pt x="639" y="391"/>
                  </a:lnTo>
                  <a:lnTo>
                    <a:pt x="645" y="393"/>
                  </a:lnTo>
                  <a:lnTo>
                    <a:pt x="651" y="393"/>
                  </a:lnTo>
                  <a:lnTo>
                    <a:pt x="653" y="393"/>
                  </a:lnTo>
                  <a:lnTo>
                    <a:pt x="655" y="393"/>
                  </a:lnTo>
                  <a:lnTo>
                    <a:pt x="657" y="393"/>
                  </a:lnTo>
                  <a:lnTo>
                    <a:pt x="659" y="393"/>
                  </a:lnTo>
                  <a:lnTo>
                    <a:pt x="661" y="393"/>
                  </a:lnTo>
                  <a:lnTo>
                    <a:pt x="663" y="393"/>
                  </a:lnTo>
                  <a:lnTo>
                    <a:pt x="667" y="396"/>
                  </a:lnTo>
                  <a:lnTo>
                    <a:pt x="673" y="398"/>
                  </a:lnTo>
                  <a:lnTo>
                    <a:pt x="681" y="400"/>
                  </a:lnTo>
                  <a:lnTo>
                    <a:pt x="688" y="402"/>
                  </a:lnTo>
                  <a:lnTo>
                    <a:pt x="694" y="402"/>
                  </a:lnTo>
                  <a:lnTo>
                    <a:pt x="702" y="402"/>
                  </a:lnTo>
                  <a:lnTo>
                    <a:pt x="710" y="400"/>
                  </a:lnTo>
                  <a:lnTo>
                    <a:pt x="716" y="396"/>
                  </a:lnTo>
                  <a:lnTo>
                    <a:pt x="718" y="394"/>
                  </a:lnTo>
                  <a:lnTo>
                    <a:pt x="720" y="393"/>
                  </a:lnTo>
                  <a:lnTo>
                    <a:pt x="722" y="393"/>
                  </a:lnTo>
                  <a:lnTo>
                    <a:pt x="724" y="391"/>
                  </a:lnTo>
                  <a:lnTo>
                    <a:pt x="726" y="391"/>
                  </a:lnTo>
                  <a:lnTo>
                    <a:pt x="736" y="393"/>
                  </a:lnTo>
                  <a:lnTo>
                    <a:pt x="744" y="393"/>
                  </a:lnTo>
                  <a:lnTo>
                    <a:pt x="752" y="391"/>
                  </a:lnTo>
                  <a:lnTo>
                    <a:pt x="762" y="389"/>
                  </a:lnTo>
                  <a:lnTo>
                    <a:pt x="770" y="385"/>
                  </a:lnTo>
                  <a:lnTo>
                    <a:pt x="778" y="383"/>
                  </a:lnTo>
                  <a:lnTo>
                    <a:pt x="785" y="381"/>
                  </a:lnTo>
                  <a:lnTo>
                    <a:pt x="795" y="381"/>
                  </a:lnTo>
                  <a:lnTo>
                    <a:pt x="795" y="380"/>
                  </a:lnTo>
                  <a:lnTo>
                    <a:pt x="797" y="380"/>
                  </a:lnTo>
                  <a:lnTo>
                    <a:pt x="797" y="378"/>
                  </a:lnTo>
                  <a:lnTo>
                    <a:pt x="799" y="378"/>
                  </a:lnTo>
                  <a:lnTo>
                    <a:pt x="801" y="376"/>
                  </a:lnTo>
                  <a:lnTo>
                    <a:pt x="803" y="372"/>
                  </a:lnTo>
                  <a:lnTo>
                    <a:pt x="803" y="370"/>
                  </a:lnTo>
                  <a:lnTo>
                    <a:pt x="803" y="368"/>
                  </a:lnTo>
                  <a:lnTo>
                    <a:pt x="801" y="365"/>
                  </a:lnTo>
                  <a:lnTo>
                    <a:pt x="801" y="363"/>
                  </a:lnTo>
                  <a:lnTo>
                    <a:pt x="799" y="361"/>
                  </a:lnTo>
                  <a:lnTo>
                    <a:pt x="797" y="357"/>
                  </a:lnTo>
                  <a:lnTo>
                    <a:pt x="795" y="356"/>
                  </a:lnTo>
                  <a:lnTo>
                    <a:pt x="791" y="352"/>
                  </a:lnTo>
                  <a:lnTo>
                    <a:pt x="785" y="350"/>
                  </a:lnTo>
                  <a:lnTo>
                    <a:pt x="782" y="348"/>
                  </a:lnTo>
                  <a:lnTo>
                    <a:pt x="776" y="348"/>
                  </a:lnTo>
                  <a:lnTo>
                    <a:pt x="770" y="346"/>
                  </a:lnTo>
                  <a:lnTo>
                    <a:pt x="764" y="348"/>
                  </a:lnTo>
                  <a:lnTo>
                    <a:pt x="758" y="348"/>
                  </a:lnTo>
                  <a:lnTo>
                    <a:pt x="752" y="350"/>
                  </a:lnTo>
                  <a:lnTo>
                    <a:pt x="752" y="348"/>
                  </a:lnTo>
                  <a:lnTo>
                    <a:pt x="752" y="350"/>
                  </a:lnTo>
                  <a:lnTo>
                    <a:pt x="748" y="348"/>
                  </a:lnTo>
                  <a:lnTo>
                    <a:pt x="742" y="348"/>
                  </a:lnTo>
                  <a:lnTo>
                    <a:pt x="738" y="346"/>
                  </a:lnTo>
                  <a:lnTo>
                    <a:pt x="734" y="346"/>
                  </a:lnTo>
                  <a:lnTo>
                    <a:pt x="730" y="346"/>
                  </a:lnTo>
                  <a:lnTo>
                    <a:pt x="726" y="346"/>
                  </a:lnTo>
                  <a:lnTo>
                    <a:pt x="722" y="348"/>
                  </a:lnTo>
                  <a:lnTo>
                    <a:pt x="716" y="348"/>
                  </a:lnTo>
                  <a:lnTo>
                    <a:pt x="714" y="350"/>
                  </a:lnTo>
                  <a:lnTo>
                    <a:pt x="712" y="350"/>
                  </a:lnTo>
                  <a:lnTo>
                    <a:pt x="712" y="352"/>
                  </a:lnTo>
                  <a:lnTo>
                    <a:pt x="710" y="352"/>
                  </a:lnTo>
                  <a:lnTo>
                    <a:pt x="708" y="354"/>
                  </a:lnTo>
                  <a:lnTo>
                    <a:pt x="706" y="354"/>
                  </a:lnTo>
                  <a:lnTo>
                    <a:pt x="704" y="356"/>
                  </a:lnTo>
                  <a:lnTo>
                    <a:pt x="702" y="356"/>
                  </a:lnTo>
                  <a:lnTo>
                    <a:pt x="700" y="356"/>
                  </a:lnTo>
                  <a:lnTo>
                    <a:pt x="698" y="356"/>
                  </a:lnTo>
                  <a:lnTo>
                    <a:pt x="698" y="354"/>
                  </a:lnTo>
                  <a:lnTo>
                    <a:pt x="696" y="354"/>
                  </a:lnTo>
                  <a:lnTo>
                    <a:pt x="696" y="352"/>
                  </a:lnTo>
                  <a:lnTo>
                    <a:pt x="690" y="348"/>
                  </a:lnTo>
                  <a:lnTo>
                    <a:pt x="687" y="346"/>
                  </a:lnTo>
                  <a:lnTo>
                    <a:pt x="681" y="346"/>
                  </a:lnTo>
                  <a:lnTo>
                    <a:pt x="677" y="346"/>
                  </a:lnTo>
                  <a:lnTo>
                    <a:pt x="671" y="346"/>
                  </a:lnTo>
                  <a:lnTo>
                    <a:pt x="665" y="346"/>
                  </a:lnTo>
                  <a:lnTo>
                    <a:pt x="659" y="348"/>
                  </a:lnTo>
                  <a:lnTo>
                    <a:pt x="655" y="348"/>
                  </a:lnTo>
                  <a:lnTo>
                    <a:pt x="653" y="344"/>
                  </a:lnTo>
                  <a:lnTo>
                    <a:pt x="649" y="341"/>
                  </a:lnTo>
                  <a:lnTo>
                    <a:pt x="647" y="339"/>
                  </a:lnTo>
                  <a:lnTo>
                    <a:pt x="643" y="335"/>
                  </a:lnTo>
                  <a:lnTo>
                    <a:pt x="641" y="331"/>
                  </a:lnTo>
                  <a:lnTo>
                    <a:pt x="637" y="330"/>
                  </a:lnTo>
                  <a:lnTo>
                    <a:pt x="633" y="328"/>
                  </a:lnTo>
                  <a:lnTo>
                    <a:pt x="629" y="328"/>
                  </a:lnTo>
                  <a:lnTo>
                    <a:pt x="629" y="322"/>
                  </a:lnTo>
                  <a:lnTo>
                    <a:pt x="629" y="318"/>
                  </a:lnTo>
                  <a:lnTo>
                    <a:pt x="629" y="313"/>
                  </a:lnTo>
                  <a:lnTo>
                    <a:pt x="627" y="309"/>
                  </a:lnTo>
                  <a:lnTo>
                    <a:pt x="627" y="304"/>
                  </a:lnTo>
                  <a:lnTo>
                    <a:pt x="625" y="300"/>
                  </a:lnTo>
                  <a:lnTo>
                    <a:pt x="623" y="294"/>
                  </a:lnTo>
                  <a:lnTo>
                    <a:pt x="619" y="291"/>
                  </a:lnTo>
                  <a:lnTo>
                    <a:pt x="621" y="287"/>
                  </a:lnTo>
                  <a:lnTo>
                    <a:pt x="621" y="281"/>
                  </a:lnTo>
                  <a:lnTo>
                    <a:pt x="623" y="278"/>
                  </a:lnTo>
                  <a:lnTo>
                    <a:pt x="625" y="272"/>
                  </a:lnTo>
                  <a:lnTo>
                    <a:pt x="625" y="267"/>
                  </a:lnTo>
                  <a:lnTo>
                    <a:pt x="623" y="263"/>
                  </a:lnTo>
                  <a:lnTo>
                    <a:pt x="621" y="257"/>
                  </a:lnTo>
                  <a:lnTo>
                    <a:pt x="619" y="252"/>
                  </a:lnTo>
                  <a:lnTo>
                    <a:pt x="617" y="252"/>
                  </a:lnTo>
                  <a:lnTo>
                    <a:pt x="617" y="250"/>
                  </a:lnTo>
                  <a:lnTo>
                    <a:pt x="615" y="248"/>
                  </a:lnTo>
                  <a:lnTo>
                    <a:pt x="615" y="246"/>
                  </a:lnTo>
                  <a:lnTo>
                    <a:pt x="619" y="241"/>
                  </a:lnTo>
                  <a:lnTo>
                    <a:pt x="621" y="237"/>
                  </a:lnTo>
                  <a:lnTo>
                    <a:pt x="623" y="231"/>
                  </a:lnTo>
                  <a:lnTo>
                    <a:pt x="623" y="226"/>
                  </a:lnTo>
                  <a:lnTo>
                    <a:pt x="621" y="220"/>
                  </a:lnTo>
                  <a:lnTo>
                    <a:pt x="621" y="215"/>
                  </a:lnTo>
                  <a:lnTo>
                    <a:pt x="619" y="209"/>
                  </a:lnTo>
                  <a:lnTo>
                    <a:pt x="617" y="204"/>
                  </a:lnTo>
                  <a:lnTo>
                    <a:pt x="617" y="202"/>
                  </a:lnTo>
                  <a:lnTo>
                    <a:pt x="615" y="202"/>
                  </a:lnTo>
                  <a:lnTo>
                    <a:pt x="615" y="200"/>
                  </a:lnTo>
                  <a:lnTo>
                    <a:pt x="613" y="198"/>
                  </a:lnTo>
                  <a:lnTo>
                    <a:pt x="613" y="196"/>
                  </a:lnTo>
                  <a:lnTo>
                    <a:pt x="613" y="191"/>
                  </a:lnTo>
                  <a:lnTo>
                    <a:pt x="615" y="187"/>
                  </a:lnTo>
                  <a:lnTo>
                    <a:pt x="615" y="181"/>
                  </a:lnTo>
                  <a:lnTo>
                    <a:pt x="617" y="176"/>
                  </a:lnTo>
                  <a:lnTo>
                    <a:pt x="615" y="170"/>
                  </a:lnTo>
                  <a:lnTo>
                    <a:pt x="615" y="165"/>
                  </a:lnTo>
                  <a:lnTo>
                    <a:pt x="613" y="161"/>
                  </a:lnTo>
                  <a:lnTo>
                    <a:pt x="611" y="156"/>
                  </a:lnTo>
                  <a:lnTo>
                    <a:pt x="603" y="150"/>
                  </a:lnTo>
                  <a:lnTo>
                    <a:pt x="605" y="146"/>
                  </a:lnTo>
                  <a:lnTo>
                    <a:pt x="605" y="141"/>
                  </a:lnTo>
                  <a:lnTo>
                    <a:pt x="607" y="133"/>
                  </a:lnTo>
                  <a:lnTo>
                    <a:pt x="605" y="128"/>
                  </a:lnTo>
                  <a:lnTo>
                    <a:pt x="605" y="122"/>
                  </a:lnTo>
                  <a:lnTo>
                    <a:pt x="603" y="119"/>
                  </a:lnTo>
                  <a:lnTo>
                    <a:pt x="599" y="113"/>
                  </a:lnTo>
                  <a:lnTo>
                    <a:pt x="595" y="109"/>
                  </a:lnTo>
                  <a:lnTo>
                    <a:pt x="593" y="109"/>
                  </a:lnTo>
                  <a:lnTo>
                    <a:pt x="593" y="107"/>
                  </a:lnTo>
                  <a:lnTo>
                    <a:pt x="591" y="107"/>
                  </a:lnTo>
                  <a:lnTo>
                    <a:pt x="591" y="106"/>
                  </a:lnTo>
                  <a:lnTo>
                    <a:pt x="590" y="106"/>
                  </a:lnTo>
                  <a:lnTo>
                    <a:pt x="591" y="100"/>
                  </a:lnTo>
                  <a:lnTo>
                    <a:pt x="591" y="96"/>
                  </a:lnTo>
                  <a:lnTo>
                    <a:pt x="590" y="91"/>
                  </a:lnTo>
                  <a:lnTo>
                    <a:pt x="590" y="85"/>
                  </a:lnTo>
                  <a:lnTo>
                    <a:pt x="588" y="81"/>
                  </a:lnTo>
                  <a:lnTo>
                    <a:pt x="586" y="76"/>
                  </a:lnTo>
                  <a:lnTo>
                    <a:pt x="584" y="72"/>
                  </a:lnTo>
                  <a:lnTo>
                    <a:pt x="580" y="69"/>
                  </a:lnTo>
                  <a:lnTo>
                    <a:pt x="562" y="57"/>
                  </a:lnTo>
                  <a:lnTo>
                    <a:pt x="562" y="56"/>
                  </a:lnTo>
                  <a:lnTo>
                    <a:pt x="560" y="52"/>
                  </a:lnTo>
                  <a:lnTo>
                    <a:pt x="558" y="50"/>
                  </a:lnTo>
                  <a:lnTo>
                    <a:pt x="556" y="46"/>
                  </a:lnTo>
                  <a:lnTo>
                    <a:pt x="554" y="44"/>
                  </a:lnTo>
                  <a:lnTo>
                    <a:pt x="550" y="43"/>
                  </a:lnTo>
                  <a:lnTo>
                    <a:pt x="548" y="41"/>
                  </a:lnTo>
                  <a:lnTo>
                    <a:pt x="544" y="39"/>
                  </a:lnTo>
                  <a:lnTo>
                    <a:pt x="542" y="39"/>
                  </a:lnTo>
                  <a:lnTo>
                    <a:pt x="540" y="37"/>
                  </a:lnTo>
                  <a:lnTo>
                    <a:pt x="538" y="37"/>
                  </a:lnTo>
                  <a:lnTo>
                    <a:pt x="536" y="37"/>
                  </a:lnTo>
                  <a:lnTo>
                    <a:pt x="534" y="37"/>
                  </a:lnTo>
                  <a:lnTo>
                    <a:pt x="532" y="35"/>
                  </a:lnTo>
                  <a:lnTo>
                    <a:pt x="530" y="35"/>
                  </a:lnTo>
                  <a:lnTo>
                    <a:pt x="528" y="33"/>
                  </a:lnTo>
                  <a:lnTo>
                    <a:pt x="528" y="30"/>
                  </a:lnTo>
                  <a:lnTo>
                    <a:pt x="526" y="26"/>
                  </a:lnTo>
                  <a:lnTo>
                    <a:pt x="522" y="24"/>
                  </a:lnTo>
                  <a:lnTo>
                    <a:pt x="520" y="20"/>
                  </a:lnTo>
                  <a:lnTo>
                    <a:pt x="518" y="19"/>
                  </a:lnTo>
                  <a:lnTo>
                    <a:pt x="514" y="17"/>
                  </a:lnTo>
                  <a:lnTo>
                    <a:pt x="510" y="15"/>
                  </a:lnTo>
                  <a:lnTo>
                    <a:pt x="506" y="13"/>
                  </a:lnTo>
                  <a:lnTo>
                    <a:pt x="504" y="11"/>
                  </a:lnTo>
                  <a:lnTo>
                    <a:pt x="500" y="11"/>
                  </a:lnTo>
                  <a:lnTo>
                    <a:pt x="496" y="11"/>
                  </a:lnTo>
                  <a:lnTo>
                    <a:pt x="493" y="11"/>
                  </a:lnTo>
                  <a:lnTo>
                    <a:pt x="491" y="11"/>
                  </a:lnTo>
                  <a:lnTo>
                    <a:pt x="487" y="13"/>
                  </a:lnTo>
                  <a:lnTo>
                    <a:pt x="483" y="13"/>
                  </a:lnTo>
                  <a:lnTo>
                    <a:pt x="481" y="13"/>
                  </a:lnTo>
                  <a:lnTo>
                    <a:pt x="463" y="2"/>
                  </a:lnTo>
                  <a:lnTo>
                    <a:pt x="459" y="0"/>
                  </a:lnTo>
                  <a:lnTo>
                    <a:pt x="455" y="0"/>
                  </a:lnTo>
                  <a:lnTo>
                    <a:pt x="449" y="0"/>
                  </a:lnTo>
                  <a:lnTo>
                    <a:pt x="445" y="2"/>
                  </a:lnTo>
                  <a:lnTo>
                    <a:pt x="441" y="2"/>
                  </a:lnTo>
                  <a:lnTo>
                    <a:pt x="437" y="4"/>
                  </a:lnTo>
                  <a:lnTo>
                    <a:pt x="433" y="6"/>
                  </a:lnTo>
                  <a:lnTo>
                    <a:pt x="431" y="9"/>
                  </a:lnTo>
                  <a:lnTo>
                    <a:pt x="425" y="7"/>
                  </a:lnTo>
                  <a:lnTo>
                    <a:pt x="419" y="7"/>
                  </a:lnTo>
                  <a:lnTo>
                    <a:pt x="413" y="6"/>
                  </a:lnTo>
                  <a:lnTo>
                    <a:pt x="409" y="6"/>
                  </a:lnTo>
                  <a:lnTo>
                    <a:pt x="403" y="6"/>
                  </a:lnTo>
                  <a:lnTo>
                    <a:pt x="398" y="6"/>
                  </a:lnTo>
                  <a:lnTo>
                    <a:pt x="392" y="7"/>
                  </a:lnTo>
                  <a:lnTo>
                    <a:pt x="386" y="11"/>
                  </a:lnTo>
                  <a:lnTo>
                    <a:pt x="384" y="13"/>
                  </a:lnTo>
                  <a:lnTo>
                    <a:pt x="384" y="15"/>
                  </a:lnTo>
                  <a:lnTo>
                    <a:pt x="382" y="15"/>
                  </a:lnTo>
                  <a:lnTo>
                    <a:pt x="380" y="17"/>
                  </a:lnTo>
                  <a:lnTo>
                    <a:pt x="380" y="19"/>
                  </a:lnTo>
                  <a:lnTo>
                    <a:pt x="378" y="19"/>
                  </a:lnTo>
                  <a:lnTo>
                    <a:pt x="376" y="20"/>
                  </a:lnTo>
                  <a:lnTo>
                    <a:pt x="370" y="20"/>
                  </a:lnTo>
                  <a:lnTo>
                    <a:pt x="364" y="22"/>
                  </a:lnTo>
                  <a:lnTo>
                    <a:pt x="358" y="24"/>
                  </a:lnTo>
                  <a:lnTo>
                    <a:pt x="352" y="26"/>
                  </a:lnTo>
                  <a:lnTo>
                    <a:pt x="348" y="30"/>
                  </a:lnTo>
                  <a:lnTo>
                    <a:pt x="342" y="31"/>
                  </a:lnTo>
                  <a:lnTo>
                    <a:pt x="336" y="35"/>
                  </a:lnTo>
                  <a:lnTo>
                    <a:pt x="332" y="39"/>
                  </a:lnTo>
                  <a:lnTo>
                    <a:pt x="332" y="41"/>
                  </a:lnTo>
                  <a:lnTo>
                    <a:pt x="330" y="41"/>
                  </a:lnTo>
                  <a:lnTo>
                    <a:pt x="330" y="43"/>
                  </a:lnTo>
                  <a:lnTo>
                    <a:pt x="328" y="43"/>
                  </a:lnTo>
                  <a:lnTo>
                    <a:pt x="328" y="44"/>
                  </a:lnTo>
                  <a:lnTo>
                    <a:pt x="326" y="44"/>
                  </a:lnTo>
                  <a:lnTo>
                    <a:pt x="326" y="46"/>
                  </a:lnTo>
                  <a:lnTo>
                    <a:pt x="318" y="46"/>
                  </a:lnTo>
                  <a:lnTo>
                    <a:pt x="310" y="48"/>
                  </a:lnTo>
                  <a:lnTo>
                    <a:pt x="304" y="50"/>
                  </a:lnTo>
                  <a:lnTo>
                    <a:pt x="297" y="52"/>
                  </a:lnTo>
                  <a:lnTo>
                    <a:pt x="291" y="56"/>
                  </a:lnTo>
                  <a:lnTo>
                    <a:pt x="285" y="59"/>
                  </a:lnTo>
                  <a:lnTo>
                    <a:pt x="281" y="65"/>
                  </a:lnTo>
                  <a:lnTo>
                    <a:pt x="277" y="70"/>
                  </a:lnTo>
                  <a:lnTo>
                    <a:pt x="271" y="69"/>
                  </a:lnTo>
                  <a:lnTo>
                    <a:pt x="265" y="69"/>
                  </a:lnTo>
                  <a:lnTo>
                    <a:pt x="259" y="69"/>
                  </a:lnTo>
                  <a:lnTo>
                    <a:pt x="253" y="70"/>
                  </a:lnTo>
                  <a:lnTo>
                    <a:pt x="247" y="72"/>
                  </a:lnTo>
                  <a:lnTo>
                    <a:pt x="241" y="74"/>
                  </a:lnTo>
                  <a:lnTo>
                    <a:pt x="235" y="78"/>
                  </a:lnTo>
                  <a:lnTo>
                    <a:pt x="231" y="80"/>
                  </a:lnTo>
                  <a:lnTo>
                    <a:pt x="231" y="81"/>
                  </a:lnTo>
                  <a:lnTo>
                    <a:pt x="229" y="81"/>
                  </a:lnTo>
                  <a:lnTo>
                    <a:pt x="229" y="83"/>
                  </a:lnTo>
                  <a:lnTo>
                    <a:pt x="227" y="83"/>
                  </a:lnTo>
                  <a:lnTo>
                    <a:pt x="227" y="85"/>
                  </a:lnTo>
                  <a:lnTo>
                    <a:pt x="225" y="85"/>
                  </a:lnTo>
                  <a:lnTo>
                    <a:pt x="219" y="83"/>
                  </a:lnTo>
                  <a:lnTo>
                    <a:pt x="215" y="83"/>
                  </a:lnTo>
                  <a:lnTo>
                    <a:pt x="209" y="83"/>
                  </a:lnTo>
                  <a:lnTo>
                    <a:pt x="205" y="83"/>
                  </a:lnTo>
                  <a:lnTo>
                    <a:pt x="200" y="85"/>
                  </a:lnTo>
                  <a:lnTo>
                    <a:pt x="194" y="87"/>
                  </a:lnTo>
                  <a:lnTo>
                    <a:pt x="190" y="91"/>
                  </a:lnTo>
                  <a:lnTo>
                    <a:pt x="184" y="94"/>
                  </a:lnTo>
                  <a:lnTo>
                    <a:pt x="178" y="91"/>
                  </a:lnTo>
                  <a:lnTo>
                    <a:pt x="172" y="89"/>
                  </a:lnTo>
                  <a:lnTo>
                    <a:pt x="164" y="89"/>
                  </a:lnTo>
                  <a:lnTo>
                    <a:pt x="156" y="87"/>
                  </a:lnTo>
                  <a:lnTo>
                    <a:pt x="148" y="89"/>
                  </a:lnTo>
                  <a:lnTo>
                    <a:pt x="142" y="91"/>
                  </a:lnTo>
                  <a:lnTo>
                    <a:pt x="134" y="93"/>
                  </a:lnTo>
                  <a:lnTo>
                    <a:pt x="128" y="98"/>
                  </a:lnTo>
                  <a:lnTo>
                    <a:pt x="122" y="96"/>
                  </a:lnTo>
                  <a:lnTo>
                    <a:pt x="118" y="96"/>
                  </a:lnTo>
                  <a:lnTo>
                    <a:pt x="114" y="96"/>
                  </a:lnTo>
                  <a:lnTo>
                    <a:pt x="109" y="96"/>
                  </a:lnTo>
                  <a:lnTo>
                    <a:pt x="103" y="96"/>
                  </a:lnTo>
                  <a:lnTo>
                    <a:pt x="99" y="98"/>
                  </a:lnTo>
                  <a:lnTo>
                    <a:pt x="93" y="100"/>
                  </a:lnTo>
                  <a:lnTo>
                    <a:pt x="89" y="102"/>
                  </a:lnTo>
                  <a:lnTo>
                    <a:pt x="85" y="98"/>
                  </a:lnTo>
                  <a:lnTo>
                    <a:pt x="79" y="96"/>
                  </a:lnTo>
                  <a:lnTo>
                    <a:pt x="75" y="93"/>
                  </a:lnTo>
                  <a:lnTo>
                    <a:pt x="69" y="91"/>
                  </a:lnTo>
                  <a:lnTo>
                    <a:pt x="65" y="89"/>
                  </a:lnTo>
                  <a:lnTo>
                    <a:pt x="59" y="87"/>
                  </a:lnTo>
                  <a:lnTo>
                    <a:pt x="53" y="85"/>
                  </a:lnTo>
                  <a:lnTo>
                    <a:pt x="47" y="85"/>
                  </a:lnTo>
                  <a:lnTo>
                    <a:pt x="45" y="87"/>
                  </a:lnTo>
                  <a:lnTo>
                    <a:pt x="43" y="87"/>
                  </a:lnTo>
                  <a:lnTo>
                    <a:pt x="41" y="87"/>
                  </a:lnTo>
                  <a:lnTo>
                    <a:pt x="39" y="87"/>
                  </a:lnTo>
                  <a:lnTo>
                    <a:pt x="37" y="87"/>
                  </a:lnTo>
                  <a:lnTo>
                    <a:pt x="35" y="87"/>
                  </a:lnTo>
                  <a:lnTo>
                    <a:pt x="33" y="87"/>
                  </a:lnTo>
                  <a:lnTo>
                    <a:pt x="31" y="89"/>
                  </a:lnTo>
                  <a:lnTo>
                    <a:pt x="29" y="85"/>
                  </a:lnTo>
                  <a:lnTo>
                    <a:pt x="25" y="81"/>
                  </a:lnTo>
                  <a:lnTo>
                    <a:pt x="23" y="78"/>
                  </a:lnTo>
                  <a:lnTo>
                    <a:pt x="19" y="74"/>
                  </a:lnTo>
                  <a:lnTo>
                    <a:pt x="17" y="72"/>
                  </a:lnTo>
                  <a:lnTo>
                    <a:pt x="13" y="70"/>
                  </a:lnTo>
                  <a:lnTo>
                    <a:pt x="10" y="67"/>
                  </a:lnTo>
                  <a:lnTo>
                    <a:pt x="6" y="67"/>
                  </a:lnTo>
                  <a:lnTo>
                    <a:pt x="4" y="67"/>
                  </a:lnTo>
                  <a:lnTo>
                    <a:pt x="2" y="67"/>
                  </a:lnTo>
                  <a:lnTo>
                    <a:pt x="2" y="65"/>
                  </a:lnTo>
                  <a:lnTo>
                    <a:pt x="0" y="65"/>
                  </a:lnTo>
                  <a:close/>
                </a:path>
              </a:pathLst>
            </a:custGeom>
            <a:solidFill>
              <a:srgbClr val="000000"/>
            </a:solidFill>
            <a:ln w="9525">
              <a:noFill/>
              <a:round/>
              <a:headEnd/>
              <a:tailEnd/>
            </a:ln>
          </p:spPr>
          <p:txBody>
            <a:bodyPr/>
            <a:lstStyle/>
            <a:p>
              <a:endParaRPr lang="en-US"/>
            </a:p>
          </p:txBody>
        </p:sp>
        <p:sp>
          <p:nvSpPr>
            <p:cNvPr id="6" name="Freeform 5"/>
            <p:cNvSpPr>
              <a:spLocks/>
            </p:cNvSpPr>
            <p:nvPr/>
          </p:nvSpPr>
          <p:spPr bwMode="auto">
            <a:xfrm>
              <a:off x="3113" y="1228"/>
              <a:ext cx="91" cy="120"/>
            </a:xfrm>
            <a:custGeom>
              <a:avLst/>
              <a:gdLst>
                <a:gd name="T0" fmla="*/ 0 w 91"/>
                <a:gd name="T1" fmla="*/ 120 h 120"/>
                <a:gd name="T2" fmla="*/ 0 w 91"/>
                <a:gd name="T3" fmla="*/ 120 h 120"/>
                <a:gd name="T4" fmla="*/ 2 w 91"/>
                <a:gd name="T5" fmla="*/ 120 h 120"/>
                <a:gd name="T6" fmla="*/ 4 w 91"/>
                <a:gd name="T7" fmla="*/ 120 h 120"/>
                <a:gd name="T8" fmla="*/ 6 w 91"/>
                <a:gd name="T9" fmla="*/ 119 h 120"/>
                <a:gd name="T10" fmla="*/ 13 w 91"/>
                <a:gd name="T11" fmla="*/ 113 h 120"/>
                <a:gd name="T12" fmla="*/ 19 w 91"/>
                <a:gd name="T13" fmla="*/ 108 h 120"/>
                <a:gd name="T14" fmla="*/ 25 w 91"/>
                <a:gd name="T15" fmla="*/ 102 h 120"/>
                <a:gd name="T16" fmla="*/ 31 w 91"/>
                <a:gd name="T17" fmla="*/ 95 h 120"/>
                <a:gd name="T18" fmla="*/ 41 w 91"/>
                <a:gd name="T19" fmla="*/ 95 h 120"/>
                <a:gd name="T20" fmla="*/ 53 w 91"/>
                <a:gd name="T21" fmla="*/ 93 h 120"/>
                <a:gd name="T22" fmla="*/ 61 w 91"/>
                <a:gd name="T23" fmla="*/ 87 h 120"/>
                <a:gd name="T24" fmla="*/ 69 w 91"/>
                <a:gd name="T25" fmla="*/ 80 h 120"/>
                <a:gd name="T26" fmla="*/ 71 w 91"/>
                <a:gd name="T27" fmla="*/ 76 h 120"/>
                <a:gd name="T28" fmla="*/ 73 w 91"/>
                <a:gd name="T29" fmla="*/ 72 h 120"/>
                <a:gd name="T30" fmla="*/ 73 w 91"/>
                <a:gd name="T31" fmla="*/ 69 h 120"/>
                <a:gd name="T32" fmla="*/ 77 w 91"/>
                <a:gd name="T33" fmla="*/ 67 h 120"/>
                <a:gd name="T34" fmla="*/ 81 w 91"/>
                <a:gd name="T35" fmla="*/ 63 h 120"/>
                <a:gd name="T36" fmla="*/ 85 w 91"/>
                <a:gd name="T37" fmla="*/ 59 h 120"/>
                <a:gd name="T38" fmla="*/ 89 w 91"/>
                <a:gd name="T39" fmla="*/ 54 h 120"/>
                <a:gd name="T40" fmla="*/ 91 w 91"/>
                <a:gd name="T41" fmla="*/ 50 h 120"/>
                <a:gd name="T42" fmla="*/ 91 w 91"/>
                <a:gd name="T43" fmla="*/ 43 h 120"/>
                <a:gd name="T44" fmla="*/ 91 w 91"/>
                <a:gd name="T45" fmla="*/ 35 h 120"/>
                <a:gd name="T46" fmla="*/ 89 w 91"/>
                <a:gd name="T47" fmla="*/ 30 h 120"/>
                <a:gd name="T48" fmla="*/ 85 w 91"/>
                <a:gd name="T49" fmla="*/ 24 h 120"/>
                <a:gd name="T50" fmla="*/ 83 w 91"/>
                <a:gd name="T51" fmla="*/ 24 h 120"/>
                <a:gd name="T52" fmla="*/ 83 w 91"/>
                <a:gd name="T53" fmla="*/ 24 h 120"/>
                <a:gd name="T54" fmla="*/ 81 w 91"/>
                <a:gd name="T55" fmla="*/ 24 h 120"/>
                <a:gd name="T56" fmla="*/ 75 w 91"/>
                <a:gd name="T57" fmla="*/ 17 h 120"/>
                <a:gd name="T58" fmla="*/ 67 w 91"/>
                <a:gd name="T59" fmla="*/ 11 h 120"/>
                <a:gd name="T60" fmla="*/ 61 w 91"/>
                <a:gd name="T61" fmla="*/ 6 h 120"/>
                <a:gd name="T62" fmla="*/ 51 w 91"/>
                <a:gd name="T63" fmla="*/ 2 h 120"/>
                <a:gd name="T64" fmla="*/ 45 w 91"/>
                <a:gd name="T65" fmla="*/ 2 h 120"/>
                <a:gd name="T66" fmla="*/ 41 w 91"/>
                <a:gd name="T67" fmla="*/ 2 h 120"/>
                <a:gd name="T68" fmla="*/ 35 w 91"/>
                <a:gd name="T69" fmla="*/ 4 h 120"/>
                <a:gd name="T70" fmla="*/ 31 w 91"/>
                <a:gd name="T71" fmla="*/ 6 h 120"/>
                <a:gd name="T72" fmla="*/ 23 w 91"/>
                <a:gd name="T73" fmla="*/ 2 h 120"/>
                <a:gd name="T74" fmla="*/ 15 w 91"/>
                <a:gd name="T75" fmla="*/ 0 h 120"/>
                <a:gd name="T76" fmla="*/ 8 w 91"/>
                <a:gd name="T77" fmla="*/ 0 h 120"/>
                <a:gd name="T78" fmla="*/ 0 w 91"/>
                <a:gd name="T79" fmla="*/ 2 h 120"/>
                <a:gd name="T80" fmla="*/ 25 w 91"/>
                <a:gd name="T81" fmla="*/ 35 h 120"/>
                <a:gd name="T82" fmla="*/ 33 w 91"/>
                <a:gd name="T83" fmla="*/ 54 h 120"/>
                <a:gd name="T84" fmla="*/ 23 w 91"/>
                <a:gd name="T85" fmla="*/ 58 h 120"/>
                <a:gd name="T86" fmla="*/ 13 w 91"/>
                <a:gd name="T87" fmla="*/ 63 h 120"/>
                <a:gd name="T88" fmla="*/ 6 w 91"/>
                <a:gd name="T89" fmla="*/ 69 h 120"/>
                <a:gd name="T90" fmla="*/ 0 w 91"/>
                <a:gd name="T91" fmla="*/ 74 h 1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1"/>
                <a:gd name="T139" fmla="*/ 0 h 120"/>
                <a:gd name="T140" fmla="*/ 91 w 91"/>
                <a:gd name="T141" fmla="*/ 120 h 12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1" h="120">
                  <a:moveTo>
                    <a:pt x="0" y="74"/>
                  </a:moveTo>
                  <a:lnTo>
                    <a:pt x="0" y="120"/>
                  </a:lnTo>
                  <a:lnTo>
                    <a:pt x="2" y="120"/>
                  </a:lnTo>
                  <a:lnTo>
                    <a:pt x="4" y="120"/>
                  </a:lnTo>
                  <a:lnTo>
                    <a:pt x="4" y="119"/>
                  </a:lnTo>
                  <a:lnTo>
                    <a:pt x="6" y="119"/>
                  </a:lnTo>
                  <a:lnTo>
                    <a:pt x="10" y="117"/>
                  </a:lnTo>
                  <a:lnTo>
                    <a:pt x="13" y="113"/>
                  </a:lnTo>
                  <a:lnTo>
                    <a:pt x="15" y="111"/>
                  </a:lnTo>
                  <a:lnTo>
                    <a:pt x="19" y="108"/>
                  </a:lnTo>
                  <a:lnTo>
                    <a:pt x="21" y="104"/>
                  </a:lnTo>
                  <a:lnTo>
                    <a:pt x="25" y="102"/>
                  </a:lnTo>
                  <a:lnTo>
                    <a:pt x="27" y="98"/>
                  </a:lnTo>
                  <a:lnTo>
                    <a:pt x="31" y="95"/>
                  </a:lnTo>
                  <a:lnTo>
                    <a:pt x="35" y="95"/>
                  </a:lnTo>
                  <a:lnTo>
                    <a:pt x="41" y="95"/>
                  </a:lnTo>
                  <a:lnTo>
                    <a:pt x="47" y="95"/>
                  </a:lnTo>
                  <a:lnTo>
                    <a:pt x="53" y="93"/>
                  </a:lnTo>
                  <a:lnTo>
                    <a:pt x="57" y="91"/>
                  </a:lnTo>
                  <a:lnTo>
                    <a:pt x="61" y="87"/>
                  </a:lnTo>
                  <a:lnTo>
                    <a:pt x="65" y="83"/>
                  </a:lnTo>
                  <a:lnTo>
                    <a:pt x="69" y="80"/>
                  </a:lnTo>
                  <a:lnTo>
                    <a:pt x="69" y="78"/>
                  </a:lnTo>
                  <a:lnTo>
                    <a:pt x="71" y="76"/>
                  </a:lnTo>
                  <a:lnTo>
                    <a:pt x="71" y="74"/>
                  </a:lnTo>
                  <a:lnTo>
                    <a:pt x="73" y="72"/>
                  </a:lnTo>
                  <a:lnTo>
                    <a:pt x="73" y="70"/>
                  </a:lnTo>
                  <a:lnTo>
                    <a:pt x="73" y="69"/>
                  </a:lnTo>
                  <a:lnTo>
                    <a:pt x="75" y="69"/>
                  </a:lnTo>
                  <a:lnTo>
                    <a:pt x="77" y="67"/>
                  </a:lnTo>
                  <a:lnTo>
                    <a:pt x="79" y="65"/>
                  </a:lnTo>
                  <a:lnTo>
                    <a:pt x="81" y="63"/>
                  </a:lnTo>
                  <a:lnTo>
                    <a:pt x="83" y="61"/>
                  </a:lnTo>
                  <a:lnTo>
                    <a:pt x="85" y="59"/>
                  </a:lnTo>
                  <a:lnTo>
                    <a:pt x="87" y="58"/>
                  </a:lnTo>
                  <a:lnTo>
                    <a:pt x="89" y="54"/>
                  </a:lnTo>
                  <a:lnTo>
                    <a:pt x="91" y="52"/>
                  </a:lnTo>
                  <a:lnTo>
                    <a:pt x="91" y="50"/>
                  </a:lnTo>
                  <a:lnTo>
                    <a:pt x="91" y="46"/>
                  </a:lnTo>
                  <a:lnTo>
                    <a:pt x="91" y="43"/>
                  </a:lnTo>
                  <a:lnTo>
                    <a:pt x="91" y="39"/>
                  </a:lnTo>
                  <a:lnTo>
                    <a:pt x="91" y="35"/>
                  </a:lnTo>
                  <a:lnTo>
                    <a:pt x="91" y="32"/>
                  </a:lnTo>
                  <a:lnTo>
                    <a:pt x="89" y="30"/>
                  </a:lnTo>
                  <a:lnTo>
                    <a:pt x="87" y="26"/>
                  </a:lnTo>
                  <a:lnTo>
                    <a:pt x="85" y="24"/>
                  </a:lnTo>
                  <a:lnTo>
                    <a:pt x="83" y="24"/>
                  </a:lnTo>
                  <a:lnTo>
                    <a:pt x="81" y="24"/>
                  </a:lnTo>
                  <a:lnTo>
                    <a:pt x="79" y="20"/>
                  </a:lnTo>
                  <a:lnTo>
                    <a:pt x="75" y="17"/>
                  </a:lnTo>
                  <a:lnTo>
                    <a:pt x="71" y="13"/>
                  </a:lnTo>
                  <a:lnTo>
                    <a:pt x="67" y="11"/>
                  </a:lnTo>
                  <a:lnTo>
                    <a:pt x="65" y="8"/>
                  </a:lnTo>
                  <a:lnTo>
                    <a:pt x="61" y="6"/>
                  </a:lnTo>
                  <a:lnTo>
                    <a:pt x="55" y="4"/>
                  </a:lnTo>
                  <a:lnTo>
                    <a:pt x="51" y="2"/>
                  </a:lnTo>
                  <a:lnTo>
                    <a:pt x="47" y="2"/>
                  </a:lnTo>
                  <a:lnTo>
                    <a:pt x="45" y="2"/>
                  </a:lnTo>
                  <a:lnTo>
                    <a:pt x="43" y="2"/>
                  </a:lnTo>
                  <a:lnTo>
                    <a:pt x="41" y="2"/>
                  </a:lnTo>
                  <a:lnTo>
                    <a:pt x="39" y="4"/>
                  </a:lnTo>
                  <a:lnTo>
                    <a:pt x="35" y="4"/>
                  </a:lnTo>
                  <a:lnTo>
                    <a:pt x="33" y="4"/>
                  </a:lnTo>
                  <a:lnTo>
                    <a:pt x="31" y="6"/>
                  </a:lnTo>
                  <a:lnTo>
                    <a:pt x="27" y="4"/>
                  </a:lnTo>
                  <a:lnTo>
                    <a:pt x="23" y="2"/>
                  </a:lnTo>
                  <a:lnTo>
                    <a:pt x="19" y="0"/>
                  </a:lnTo>
                  <a:lnTo>
                    <a:pt x="15" y="0"/>
                  </a:lnTo>
                  <a:lnTo>
                    <a:pt x="12" y="0"/>
                  </a:lnTo>
                  <a:lnTo>
                    <a:pt x="8" y="0"/>
                  </a:lnTo>
                  <a:lnTo>
                    <a:pt x="4" y="2"/>
                  </a:lnTo>
                  <a:lnTo>
                    <a:pt x="0" y="2"/>
                  </a:lnTo>
                  <a:lnTo>
                    <a:pt x="0" y="37"/>
                  </a:lnTo>
                  <a:lnTo>
                    <a:pt x="25" y="35"/>
                  </a:lnTo>
                  <a:lnTo>
                    <a:pt x="35" y="43"/>
                  </a:lnTo>
                  <a:lnTo>
                    <a:pt x="33" y="54"/>
                  </a:lnTo>
                  <a:lnTo>
                    <a:pt x="29" y="56"/>
                  </a:lnTo>
                  <a:lnTo>
                    <a:pt x="23" y="58"/>
                  </a:lnTo>
                  <a:lnTo>
                    <a:pt x="19" y="59"/>
                  </a:lnTo>
                  <a:lnTo>
                    <a:pt x="13" y="63"/>
                  </a:lnTo>
                  <a:lnTo>
                    <a:pt x="10" y="65"/>
                  </a:lnTo>
                  <a:lnTo>
                    <a:pt x="6" y="69"/>
                  </a:lnTo>
                  <a:lnTo>
                    <a:pt x="2" y="72"/>
                  </a:lnTo>
                  <a:lnTo>
                    <a:pt x="0" y="74"/>
                  </a:lnTo>
                  <a:close/>
                </a:path>
              </a:pathLst>
            </a:custGeom>
            <a:solidFill>
              <a:srgbClr val="000000"/>
            </a:solidFill>
            <a:ln w="9525">
              <a:noFill/>
              <a:round/>
              <a:headEnd/>
              <a:tailEnd/>
            </a:ln>
          </p:spPr>
          <p:txBody>
            <a:bodyPr/>
            <a:lstStyle/>
            <a:p>
              <a:endParaRPr lang="en-US"/>
            </a:p>
          </p:txBody>
        </p:sp>
        <p:sp>
          <p:nvSpPr>
            <p:cNvPr id="7" name="Freeform 6"/>
            <p:cNvSpPr>
              <a:spLocks/>
            </p:cNvSpPr>
            <p:nvPr/>
          </p:nvSpPr>
          <p:spPr bwMode="auto">
            <a:xfrm>
              <a:off x="1909" y="1230"/>
              <a:ext cx="1204" cy="1013"/>
            </a:xfrm>
            <a:custGeom>
              <a:avLst/>
              <a:gdLst>
                <a:gd name="T0" fmla="*/ 1176 w 1204"/>
                <a:gd name="T1" fmla="*/ 18 h 1013"/>
                <a:gd name="T2" fmla="*/ 1142 w 1204"/>
                <a:gd name="T3" fmla="*/ 57 h 1013"/>
                <a:gd name="T4" fmla="*/ 1093 w 1204"/>
                <a:gd name="T5" fmla="*/ 98 h 1013"/>
                <a:gd name="T6" fmla="*/ 1051 w 1204"/>
                <a:gd name="T7" fmla="*/ 133 h 1013"/>
                <a:gd name="T8" fmla="*/ 1012 w 1204"/>
                <a:gd name="T9" fmla="*/ 165 h 1013"/>
                <a:gd name="T10" fmla="*/ 946 w 1204"/>
                <a:gd name="T11" fmla="*/ 146 h 1013"/>
                <a:gd name="T12" fmla="*/ 907 w 1204"/>
                <a:gd name="T13" fmla="*/ 148 h 1013"/>
                <a:gd name="T14" fmla="*/ 869 w 1204"/>
                <a:gd name="T15" fmla="*/ 152 h 1013"/>
                <a:gd name="T16" fmla="*/ 810 w 1204"/>
                <a:gd name="T17" fmla="*/ 154 h 1013"/>
                <a:gd name="T18" fmla="*/ 707 w 1204"/>
                <a:gd name="T19" fmla="*/ 170 h 1013"/>
                <a:gd name="T20" fmla="*/ 681 w 1204"/>
                <a:gd name="T21" fmla="*/ 185 h 1013"/>
                <a:gd name="T22" fmla="*/ 645 w 1204"/>
                <a:gd name="T23" fmla="*/ 224 h 1013"/>
                <a:gd name="T24" fmla="*/ 626 w 1204"/>
                <a:gd name="T25" fmla="*/ 283 h 1013"/>
                <a:gd name="T26" fmla="*/ 594 w 1204"/>
                <a:gd name="T27" fmla="*/ 326 h 1013"/>
                <a:gd name="T28" fmla="*/ 451 w 1204"/>
                <a:gd name="T29" fmla="*/ 518 h 1013"/>
                <a:gd name="T30" fmla="*/ 382 w 1204"/>
                <a:gd name="T31" fmla="*/ 524 h 1013"/>
                <a:gd name="T32" fmla="*/ 317 w 1204"/>
                <a:gd name="T33" fmla="*/ 567 h 1013"/>
                <a:gd name="T34" fmla="*/ 281 w 1204"/>
                <a:gd name="T35" fmla="*/ 600 h 1013"/>
                <a:gd name="T36" fmla="*/ 250 w 1204"/>
                <a:gd name="T37" fmla="*/ 642 h 1013"/>
                <a:gd name="T38" fmla="*/ 244 w 1204"/>
                <a:gd name="T39" fmla="*/ 715 h 1013"/>
                <a:gd name="T40" fmla="*/ 77 w 1204"/>
                <a:gd name="T41" fmla="*/ 731 h 1013"/>
                <a:gd name="T42" fmla="*/ 103 w 1204"/>
                <a:gd name="T43" fmla="*/ 559 h 1013"/>
                <a:gd name="T44" fmla="*/ 158 w 1204"/>
                <a:gd name="T45" fmla="*/ 483 h 1013"/>
                <a:gd name="T46" fmla="*/ 95 w 1204"/>
                <a:gd name="T47" fmla="*/ 461 h 1013"/>
                <a:gd name="T48" fmla="*/ 2 w 1204"/>
                <a:gd name="T49" fmla="*/ 522 h 1013"/>
                <a:gd name="T50" fmla="*/ 0 w 1204"/>
                <a:gd name="T51" fmla="*/ 696 h 1013"/>
                <a:gd name="T52" fmla="*/ 56 w 1204"/>
                <a:gd name="T53" fmla="*/ 874 h 1013"/>
                <a:gd name="T54" fmla="*/ 58 w 1204"/>
                <a:gd name="T55" fmla="*/ 950 h 1013"/>
                <a:gd name="T56" fmla="*/ 327 w 1204"/>
                <a:gd name="T57" fmla="*/ 1011 h 1013"/>
                <a:gd name="T58" fmla="*/ 509 w 1204"/>
                <a:gd name="T59" fmla="*/ 1013 h 1013"/>
                <a:gd name="T60" fmla="*/ 655 w 1204"/>
                <a:gd name="T61" fmla="*/ 876 h 1013"/>
                <a:gd name="T62" fmla="*/ 483 w 1204"/>
                <a:gd name="T63" fmla="*/ 926 h 1013"/>
                <a:gd name="T64" fmla="*/ 352 w 1204"/>
                <a:gd name="T65" fmla="*/ 952 h 1013"/>
                <a:gd name="T66" fmla="*/ 283 w 1204"/>
                <a:gd name="T67" fmla="*/ 929 h 1013"/>
                <a:gd name="T68" fmla="*/ 293 w 1204"/>
                <a:gd name="T69" fmla="*/ 861 h 1013"/>
                <a:gd name="T70" fmla="*/ 303 w 1204"/>
                <a:gd name="T71" fmla="*/ 772 h 1013"/>
                <a:gd name="T72" fmla="*/ 453 w 1204"/>
                <a:gd name="T73" fmla="*/ 615 h 1013"/>
                <a:gd name="T74" fmla="*/ 568 w 1204"/>
                <a:gd name="T75" fmla="*/ 574 h 1013"/>
                <a:gd name="T76" fmla="*/ 661 w 1204"/>
                <a:gd name="T77" fmla="*/ 539 h 1013"/>
                <a:gd name="T78" fmla="*/ 713 w 1204"/>
                <a:gd name="T79" fmla="*/ 454 h 1013"/>
                <a:gd name="T80" fmla="*/ 719 w 1204"/>
                <a:gd name="T81" fmla="*/ 394 h 1013"/>
                <a:gd name="T82" fmla="*/ 715 w 1204"/>
                <a:gd name="T83" fmla="*/ 300 h 1013"/>
                <a:gd name="T84" fmla="*/ 709 w 1204"/>
                <a:gd name="T85" fmla="*/ 235 h 1013"/>
                <a:gd name="T86" fmla="*/ 770 w 1204"/>
                <a:gd name="T87" fmla="*/ 215 h 1013"/>
                <a:gd name="T88" fmla="*/ 782 w 1204"/>
                <a:gd name="T89" fmla="*/ 200 h 1013"/>
                <a:gd name="T90" fmla="*/ 831 w 1204"/>
                <a:gd name="T91" fmla="*/ 193 h 1013"/>
                <a:gd name="T92" fmla="*/ 887 w 1204"/>
                <a:gd name="T93" fmla="*/ 187 h 1013"/>
                <a:gd name="T94" fmla="*/ 936 w 1204"/>
                <a:gd name="T95" fmla="*/ 187 h 1013"/>
                <a:gd name="T96" fmla="*/ 1002 w 1204"/>
                <a:gd name="T97" fmla="*/ 207 h 1013"/>
                <a:gd name="T98" fmla="*/ 1065 w 1204"/>
                <a:gd name="T99" fmla="*/ 181 h 1013"/>
                <a:gd name="T100" fmla="*/ 1122 w 1204"/>
                <a:gd name="T101" fmla="*/ 128 h 1013"/>
                <a:gd name="T102" fmla="*/ 1126 w 1204"/>
                <a:gd name="T103" fmla="*/ 174 h 1013"/>
                <a:gd name="T104" fmla="*/ 1150 w 1204"/>
                <a:gd name="T105" fmla="*/ 222 h 1013"/>
                <a:gd name="T106" fmla="*/ 1196 w 1204"/>
                <a:gd name="T107" fmla="*/ 189 h 1013"/>
                <a:gd name="T108" fmla="*/ 1172 w 1204"/>
                <a:gd name="T109" fmla="*/ 159 h 1013"/>
                <a:gd name="T110" fmla="*/ 1158 w 1204"/>
                <a:gd name="T111" fmla="*/ 117 h 1013"/>
                <a:gd name="T112" fmla="*/ 1170 w 1204"/>
                <a:gd name="T113" fmla="*/ 118 h 1013"/>
                <a:gd name="T114" fmla="*/ 1202 w 1204"/>
                <a:gd name="T115" fmla="*/ 74 h 1013"/>
                <a:gd name="T116" fmla="*/ 1166 w 1204"/>
                <a:gd name="T117" fmla="*/ 72 h 1013"/>
                <a:gd name="T118" fmla="*/ 1198 w 1204"/>
                <a:gd name="T119" fmla="*/ 44 h 10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04"/>
                <a:gd name="T181" fmla="*/ 0 h 1013"/>
                <a:gd name="T182" fmla="*/ 1204 w 1204"/>
                <a:gd name="T183" fmla="*/ 1013 h 10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04" h="1013">
                  <a:moveTo>
                    <a:pt x="1204" y="35"/>
                  </a:moveTo>
                  <a:lnTo>
                    <a:pt x="1204" y="0"/>
                  </a:lnTo>
                  <a:lnTo>
                    <a:pt x="1202" y="2"/>
                  </a:lnTo>
                  <a:lnTo>
                    <a:pt x="1200" y="2"/>
                  </a:lnTo>
                  <a:lnTo>
                    <a:pt x="1198" y="2"/>
                  </a:lnTo>
                  <a:lnTo>
                    <a:pt x="1196" y="4"/>
                  </a:lnTo>
                  <a:lnTo>
                    <a:pt x="1194" y="4"/>
                  </a:lnTo>
                  <a:lnTo>
                    <a:pt x="1192" y="4"/>
                  </a:lnTo>
                  <a:lnTo>
                    <a:pt x="1190" y="6"/>
                  </a:lnTo>
                  <a:lnTo>
                    <a:pt x="1188" y="6"/>
                  </a:lnTo>
                  <a:lnTo>
                    <a:pt x="1186" y="7"/>
                  </a:lnTo>
                  <a:lnTo>
                    <a:pt x="1182" y="11"/>
                  </a:lnTo>
                  <a:lnTo>
                    <a:pt x="1180" y="13"/>
                  </a:lnTo>
                  <a:lnTo>
                    <a:pt x="1178" y="15"/>
                  </a:lnTo>
                  <a:lnTo>
                    <a:pt x="1176" y="18"/>
                  </a:lnTo>
                  <a:lnTo>
                    <a:pt x="1174" y="20"/>
                  </a:lnTo>
                  <a:lnTo>
                    <a:pt x="1174" y="24"/>
                  </a:lnTo>
                  <a:lnTo>
                    <a:pt x="1172" y="26"/>
                  </a:lnTo>
                  <a:lnTo>
                    <a:pt x="1168" y="28"/>
                  </a:lnTo>
                  <a:lnTo>
                    <a:pt x="1164" y="28"/>
                  </a:lnTo>
                  <a:lnTo>
                    <a:pt x="1160" y="30"/>
                  </a:lnTo>
                  <a:lnTo>
                    <a:pt x="1156" y="31"/>
                  </a:lnTo>
                  <a:lnTo>
                    <a:pt x="1152" y="35"/>
                  </a:lnTo>
                  <a:lnTo>
                    <a:pt x="1150" y="37"/>
                  </a:lnTo>
                  <a:lnTo>
                    <a:pt x="1146" y="41"/>
                  </a:lnTo>
                  <a:lnTo>
                    <a:pt x="1144" y="43"/>
                  </a:lnTo>
                  <a:lnTo>
                    <a:pt x="1142" y="46"/>
                  </a:lnTo>
                  <a:lnTo>
                    <a:pt x="1142" y="50"/>
                  </a:lnTo>
                  <a:lnTo>
                    <a:pt x="1142" y="54"/>
                  </a:lnTo>
                  <a:lnTo>
                    <a:pt x="1142" y="57"/>
                  </a:lnTo>
                  <a:lnTo>
                    <a:pt x="1140" y="61"/>
                  </a:lnTo>
                  <a:lnTo>
                    <a:pt x="1140" y="65"/>
                  </a:lnTo>
                  <a:lnTo>
                    <a:pt x="1140" y="68"/>
                  </a:lnTo>
                  <a:lnTo>
                    <a:pt x="1138" y="72"/>
                  </a:lnTo>
                  <a:lnTo>
                    <a:pt x="1124" y="83"/>
                  </a:lnTo>
                  <a:lnTo>
                    <a:pt x="1120" y="83"/>
                  </a:lnTo>
                  <a:lnTo>
                    <a:pt x="1117" y="83"/>
                  </a:lnTo>
                  <a:lnTo>
                    <a:pt x="1113" y="85"/>
                  </a:lnTo>
                  <a:lnTo>
                    <a:pt x="1109" y="85"/>
                  </a:lnTo>
                  <a:lnTo>
                    <a:pt x="1105" y="87"/>
                  </a:lnTo>
                  <a:lnTo>
                    <a:pt x="1103" y="91"/>
                  </a:lnTo>
                  <a:lnTo>
                    <a:pt x="1099" y="93"/>
                  </a:lnTo>
                  <a:lnTo>
                    <a:pt x="1097" y="94"/>
                  </a:lnTo>
                  <a:lnTo>
                    <a:pt x="1095" y="96"/>
                  </a:lnTo>
                  <a:lnTo>
                    <a:pt x="1093" y="98"/>
                  </a:lnTo>
                  <a:lnTo>
                    <a:pt x="1093" y="100"/>
                  </a:lnTo>
                  <a:lnTo>
                    <a:pt x="1091" y="102"/>
                  </a:lnTo>
                  <a:lnTo>
                    <a:pt x="1091" y="104"/>
                  </a:lnTo>
                  <a:lnTo>
                    <a:pt x="1089" y="106"/>
                  </a:lnTo>
                  <a:lnTo>
                    <a:pt x="1089" y="107"/>
                  </a:lnTo>
                  <a:lnTo>
                    <a:pt x="1087" y="107"/>
                  </a:lnTo>
                  <a:lnTo>
                    <a:pt x="1081" y="109"/>
                  </a:lnTo>
                  <a:lnTo>
                    <a:pt x="1075" y="111"/>
                  </a:lnTo>
                  <a:lnTo>
                    <a:pt x="1071" y="115"/>
                  </a:lnTo>
                  <a:lnTo>
                    <a:pt x="1065" y="117"/>
                  </a:lnTo>
                  <a:lnTo>
                    <a:pt x="1061" y="120"/>
                  </a:lnTo>
                  <a:lnTo>
                    <a:pt x="1057" y="124"/>
                  </a:lnTo>
                  <a:lnTo>
                    <a:pt x="1055" y="128"/>
                  </a:lnTo>
                  <a:lnTo>
                    <a:pt x="1051" y="131"/>
                  </a:lnTo>
                  <a:lnTo>
                    <a:pt x="1051" y="133"/>
                  </a:lnTo>
                  <a:lnTo>
                    <a:pt x="1051" y="135"/>
                  </a:lnTo>
                  <a:lnTo>
                    <a:pt x="1051" y="137"/>
                  </a:lnTo>
                  <a:lnTo>
                    <a:pt x="1049" y="137"/>
                  </a:lnTo>
                  <a:lnTo>
                    <a:pt x="1049" y="139"/>
                  </a:lnTo>
                  <a:lnTo>
                    <a:pt x="1049" y="141"/>
                  </a:lnTo>
                  <a:lnTo>
                    <a:pt x="1049" y="143"/>
                  </a:lnTo>
                  <a:lnTo>
                    <a:pt x="1043" y="143"/>
                  </a:lnTo>
                  <a:lnTo>
                    <a:pt x="1037" y="144"/>
                  </a:lnTo>
                  <a:lnTo>
                    <a:pt x="1031" y="146"/>
                  </a:lnTo>
                  <a:lnTo>
                    <a:pt x="1025" y="150"/>
                  </a:lnTo>
                  <a:lnTo>
                    <a:pt x="1022" y="154"/>
                  </a:lnTo>
                  <a:lnTo>
                    <a:pt x="1018" y="157"/>
                  </a:lnTo>
                  <a:lnTo>
                    <a:pt x="1014" y="161"/>
                  </a:lnTo>
                  <a:lnTo>
                    <a:pt x="1012" y="165"/>
                  </a:lnTo>
                  <a:lnTo>
                    <a:pt x="1006" y="165"/>
                  </a:lnTo>
                  <a:lnTo>
                    <a:pt x="1002" y="163"/>
                  </a:lnTo>
                  <a:lnTo>
                    <a:pt x="996" y="161"/>
                  </a:lnTo>
                  <a:lnTo>
                    <a:pt x="992" y="161"/>
                  </a:lnTo>
                  <a:lnTo>
                    <a:pt x="986" y="159"/>
                  </a:lnTo>
                  <a:lnTo>
                    <a:pt x="980" y="159"/>
                  </a:lnTo>
                  <a:lnTo>
                    <a:pt x="974" y="161"/>
                  </a:lnTo>
                  <a:lnTo>
                    <a:pt x="968" y="161"/>
                  </a:lnTo>
                  <a:lnTo>
                    <a:pt x="966" y="159"/>
                  </a:lnTo>
                  <a:lnTo>
                    <a:pt x="962" y="157"/>
                  </a:lnTo>
                  <a:lnTo>
                    <a:pt x="960" y="154"/>
                  </a:lnTo>
                  <a:lnTo>
                    <a:pt x="956" y="152"/>
                  </a:lnTo>
                  <a:lnTo>
                    <a:pt x="954" y="150"/>
                  </a:lnTo>
                  <a:lnTo>
                    <a:pt x="950" y="148"/>
                  </a:lnTo>
                  <a:lnTo>
                    <a:pt x="946" y="146"/>
                  </a:lnTo>
                  <a:lnTo>
                    <a:pt x="942" y="144"/>
                  </a:lnTo>
                  <a:lnTo>
                    <a:pt x="938" y="146"/>
                  </a:lnTo>
                  <a:lnTo>
                    <a:pt x="932" y="144"/>
                  </a:lnTo>
                  <a:lnTo>
                    <a:pt x="928" y="144"/>
                  </a:lnTo>
                  <a:lnTo>
                    <a:pt x="925" y="144"/>
                  </a:lnTo>
                  <a:lnTo>
                    <a:pt x="921" y="146"/>
                  </a:lnTo>
                  <a:lnTo>
                    <a:pt x="917" y="146"/>
                  </a:lnTo>
                  <a:lnTo>
                    <a:pt x="915" y="146"/>
                  </a:lnTo>
                  <a:lnTo>
                    <a:pt x="911" y="148"/>
                  </a:lnTo>
                  <a:lnTo>
                    <a:pt x="909" y="150"/>
                  </a:lnTo>
                  <a:lnTo>
                    <a:pt x="909" y="148"/>
                  </a:lnTo>
                  <a:lnTo>
                    <a:pt x="907" y="148"/>
                  </a:lnTo>
                  <a:lnTo>
                    <a:pt x="905" y="148"/>
                  </a:lnTo>
                  <a:lnTo>
                    <a:pt x="905" y="150"/>
                  </a:lnTo>
                  <a:lnTo>
                    <a:pt x="903" y="150"/>
                  </a:lnTo>
                  <a:lnTo>
                    <a:pt x="903" y="152"/>
                  </a:lnTo>
                  <a:lnTo>
                    <a:pt x="901" y="152"/>
                  </a:lnTo>
                  <a:lnTo>
                    <a:pt x="901" y="154"/>
                  </a:lnTo>
                  <a:lnTo>
                    <a:pt x="899" y="154"/>
                  </a:lnTo>
                  <a:lnTo>
                    <a:pt x="899" y="155"/>
                  </a:lnTo>
                  <a:lnTo>
                    <a:pt x="893" y="154"/>
                  </a:lnTo>
                  <a:lnTo>
                    <a:pt x="887" y="152"/>
                  </a:lnTo>
                  <a:lnTo>
                    <a:pt x="881" y="152"/>
                  </a:lnTo>
                  <a:lnTo>
                    <a:pt x="875" y="150"/>
                  </a:lnTo>
                  <a:lnTo>
                    <a:pt x="869" y="152"/>
                  </a:lnTo>
                  <a:lnTo>
                    <a:pt x="863" y="152"/>
                  </a:lnTo>
                  <a:lnTo>
                    <a:pt x="855" y="154"/>
                  </a:lnTo>
                  <a:lnTo>
                    <a:pt x="851" y="157"/>
                  </a:lnTo>
                  <a:lnTo>
                    <a:pt x="847" y="155"/>
                  </a:lnTo>
                  <a:lnTo>
                    <a:pt x="845" y="154"/>
                  </a:lnTo>
                  <a:lnTo>
                    <a:pt x="843" y="152"/>
                  </a:lnTo>
                  <a:lnTo>
                    <a:pt x="839" y="150"/>
                  </a:lnTo>
                  <a:lnTo>
                    <a:pt x="835" y="150"/>
                  </a:lnTo>
                  <a:lnTo>
                    <a:pt x="831" y="148"/>
                  </a:lnTo>
                  <a:lnTo>
                    <a:pt x="830" y="148"/>
                  </a:lnTo>
                  <a:lnTo>
                    <a:pt x="826" y="148"/>
                  </a:lnTo>
                  <a:lnTo>
                    <a:pt x="822" y="150"/>
                  </a:lnTo>
                  <a:lnTo>
                    <a:pt x="818" y="150"/>
                  </a:lnTo>
                  <a:lnTo>
                    <a:pt x="814" y="152"/>
                  </a:lnTo>
                  <a:lnTo>
                    <a:pt x="810" y="154"/>
                  </a:lnTo>
                  <a:lnTo>
                    <a:pt x="806" y="155"/>
                  </a:lnTo>
                  <a:lnTo>
                    <a:pt x="802" y="157"/>
                  </a:lnTo>
                  <a:lnTo>
                    <a:pt x="800" y="159"/>
                  </a:lnTo>
                  <a:lnTo>
                    <a:pt x="796" y="161"/>
                  </a:lnTo>
                  <a:lnTo>
                    <a:pt x="786" y="159"/>
                  </a:lnTo>
                  <a:lnTo>
                    <a:pt x="776" y="157"/>
                  </a:lnTo>
                  <a:lnTo>
                    <a:pt x="766" y="159"/>
                  </a:lnTo>
                  <a:lnTo>
                    <a:pt x="756" y="161"/>
                  </a:lnTo>
                  <a:lnTo>
                    <a:pt x="746" y="163"/>
                  </a:lnTo>
                  <a:lnTo>
                    <a:pt x="735" y="165"/>
                  </a:lnTo>
                  <a:lnTo>
                    <a:pt x="723" y="167"/>
                  </a:lnTo>
                  <a:lnTo>
                    <a:pt x="713" y="167"/>
                  </a:lnTo>
                  <a:lnTo>
                    <a:pt x="709" y="168"/>
                  </a:lnTo>
                  <a:lnTo>
                    <a:pt x="707" y="170"/>
                  </a:lnTo>
                  <a:lnTo>
                    <a:pt x="705" y="170"/>
                  </a:lnTo>
                  <a:lnTo>
                    <a:pt x="703" y="172"/>
                  </a:lnTo>
                  <a:lnTo>
                    <a:pt x="701" y="174"/>
                  </a:lnTo>
                  <a:lnTo>
                    <a:pt x="699" y="174"/>
                  </a:lnTo>
                  <a:lnTo>
                    <a:pt x="697" y="176"/>
                  </a:lnTo>
                  <a:lnTo>
                    <a:pt x="697" y="178"/>
                  </a:lnTo>
                  <a:lnTo>
                    <a:pt x="695" y="178"/>
                  </a:lnTo>
                  <a:lnTo>
                    <a:pt x="695" y="180"/>
                  </a:lnTo>
                  <a:lnTo>
                    <a:pt x="693" y="181"/>
                  </a:lnTo>
                  <a:lnTo>
                    <a:pt x="693" y="183"/>
                  </a:lnTo>
                  <a:lnTo>
                    <a:pt x="691" y="183"/>
                  </a:lnTo>
                  <a:lnTo>
                    <a:pt x="687" y="185"/>
                  </a:lnTo>
                  <a:lnTo>
                    <a:pt x="681" y="185"/>
                  </a:lnTo>
                  <a:lnTo>
                    <a:pt x="677" y="187"/>
                  </a:lnTo>
                  <a:lnTo>
                    <a:pt x="671" y="189"/>
                  </a:lnTo>
                  <a:lnTo>
                    <a:pt x="667" y="191"/>
                  </a:lnTo>
                  <a:lnTo>
                    <a:pt x="663" y="194"/>
                  </a:lnTo>
                  <a:lnTo>
                    <a:pt x="659" y="196"/>
                  </a:lnTo>
                  <a:lnTo>
                    <a:pt x="657" y="202"/>
                  </a:lnTo>
                  <a:lnTo>
                    <a:pt x="657" y="204"/>
                  </a:lnTo>
                  <a:lnTo>
                    <a:pt x="655" y="207"/>
                  </a:lnTo>
                  <a:lnTo>
                    <a:pt x="655" y="209"/>
                  </a:lnTo>
                  <a:lnTo>
                    <a:pt x="655" y="211"/>
                  </a:lnTo>
                  <a:lnTo>
                    <a:pt x="653" y="215"/>
                  </a:lnTo>
                  <a:lnTo>
                    <a:pt x="653" y="217"/>
                  </a:lnTo>
                  <a:lnTo>
                    <a:pt x="653" y="218"/>
                  </a:lnTo>
                  <a:lnTo>
                    <a:pt x="651" y="220"/>
                  </a:lnTo>
                  <a:lnTo>
                    <a:pt x="645" y="224"/>
                  </a:lnTo>
                  <a:lnTo>
                    <a:pt x="639" y="226"/>
                  </a:lnTo>
                  <a:lnTo>
                    <a:pt x="636" y="230"/>
                  </a:lnTo>
                  <a:lnTo>
                    <a:pt x="632" y="231"/>
                  </a:lnTo>
                  <a:lnTo>
                    <a:pt x="630" y="235"/>
                  </a:lnTo>
                  <a:lnTo>
                    <a:pt x="628" y="239"/>
                  </a:lnTo>
                  <a:lnTo>
                    <a:pt x="624" y="243"/>
                  </a:lnTo>
                  <a:lnTo>
                    <a:pt x="624" y="246"/>
                  </a:lnTo>
                  <a:lnTo>
                    <a:pt x="622" y="250"/>
                  </a:lnTo>
                  <a:lnTo>
                    <a:pt x="622" y="255"/>
                  </a:lnTo>
                  <a:lnTo>
                    <a:pt x="620" y="259"/>
                  </a:lnTo>
                  <a:lnTo>
                    <a:pt x="620" y="265"/>
                  </a:lnTo>
                  <a:lnTo>
                    <a:pt x="622" y="270"/>
                  </a:lnTo>
                  <a:lnTo>
                    <a:pt x="622" y="274"/>
                  </a:lnTo>
                  <a:lnTo>
                    <a:pt x="624" y="280"/>
                  </a:lnTo>
                  <a:lnTo>
                    <a:pt x="626" y="283"/>
                  </a:lnTo>
                  <a:lnTo>
                    <a:pt x="630" y="287"/>
                  </a:lnTo>
                  <a:lnTo>
                    <a:pt x="630" y="289"/>
                  </a:lnTo>
                  <a:lnTo>
                    <a:pt x="630" y="291"/>
                  </a:lnTo>
                  <a:lnTo>
                    <a:pt x="622" y="294"/>
                  </a:lnTo>
                  <a:lnTo>
                    <a:pt x="614" y="300"/>
                  </a:lnTo>
                  <a:lnTo>
                    <a:pt x="608" y="305"/>
                  </a:lnTo>
                  <a:lnTo>
                    <a:pt x="602" y="311"/>
                  </a:lnTo>
                  <a:lnTo>
                    <a:pt x="598" y="318"/>
                  </a:lnTo>
                  <a:lnTo>
                    <a:pt x="594" y="326"/>
                  </a:lnTo>
                  <a:lnTo>
                    <a:pt x="592" y="333"/>
                  </a:lnTo>
                  <a:lnTo>
                    <a:pt x="590" y="341"/>
                  </a:lnTo>
                  <a:lnTo>
                    <a:pt x="590" y="344"/>
                  </a:lnTo>
                  <a:lnTo>
                    <a:pt x="590" y="350"/>
                  </a:lnTo>
                  <a:lnTo>
                    <a:pt x="590" y="354"/>
                  </a:lnTo>
                  <a:lnTo>
                    <a:pt x="590" y="359"/>
                  </a:lnTo>
                  <a:lnTo>
                    <a:pt x="592" y="363"/>
                  </a:lnTo>
                  <a:lnTo>
                    <a:pt x="592" y="368"/>
                  </a:lnTo>
                  <a:lnTo>
                    <a:pt x="594" y="372"/>
                  </a:lnTo>
                  <a:lnTo>
                    <a:pt x="594" y="376"/>
                  </a:lnTo>
                  <a:lnTo>
                    <a:pt x="539" y="431"/>
                  </a:lnTo>
                  <a:lnTo>
                    <a:pt x="402" y="305"/>
                  </a:lnTo>
                  <a:lnTo>
                    <a:pt x="350" y="352"/>
                  </a:lnTo>
                  <a:lnTo>
                    <a:pt x="489" y="483"/>
                  </a:lnTo>
                  <a:lnTo>
                    <a:pt x="451" y="518"/>
                  </a:lnTo>
                  <a:lnTo>
                    <a:pt x="449" y="518"/>
                  </a:lnTo>
                  <a:lnTo>
                    <a:pt x="447" y="518"/>
                  </a:lnTo>
                  <a:lnTo>
                    <a:pt x="447" y="517"/>
                  </a:lnTo>
                  <a:lnTo>
                    <a:pt x="446" y="517"/>
                  </a:lnTo>
                  <a:lnTo>
                    <a:pt x="444" y="515"/>
                  </a:lnTo>
                  <a:lnTo>
                    <a:pt x="442" y="513"/>
                  </a:lnTo>
                  <a:lnTo>
                    <a:pt x="434" y="511"/>
                  </a:lnTo>
                  <a:lnTo>
                    <a:pt x="424" y="511"/>
                  </a:lnTo>
                  <a:lnTo>
                    <a:pt x="416" y="511"/>
                  </a:lnTo>
                  <a:lnTo>
                    <a:pt x="406" y="513"/>
                  </a:lnTo>
                  <a:lnTo>
                    <a:pt x="398" y="515"/>
                  </a:lnTo>
                  <a:lnTo>
                    <a:pt x="390" y="518"/>
                  </a:lnTo>
                  <a:lnTo>
                    <a:pt x="382" y="524"/>
                  </a:lnTo>
                  <a:lnTo>
                    <a:pt x="374" y="529"/>
                  </a:lnTo>
                  <a:lnTo>
                    <a:pt x="372" y="531"/>
                  </a:lnTo>
                  <a:lnTo>
                    <a:pt x="370" y="533"/>
                  </a:lnTo>
                  <a:lnTo>
                    <a:pt x="368" y="535"/>
                  </a:lnTo>
                  <a:lnTo>
                    <a:pt x="366" y="537"/>
                  </a:lnTo>
                  <a:lnTo>
                    <a:pt x="364" y="539"/>
                  </a:lnTo>
                  <a:lnTo>
                    <a:pt x="362" y="541"/>
                  </a:lnTo>
                  <a:lnTo>
                    <a:pt x="362" y="542"/>
                  </a:lnTo>
                  <a:lnTo>
                    <a:pt x="360" y="546"/>
                  </a:lnTo>
                  <a:lnTo>
                    <a:pt x="354" y="548"/>
                  </a:lnTo>
                  <a:lnTo>
                    <a:pt x="347" y="550"/>
                  </a:lnTo>
                  <a:lnTo>
                    <a:pt x="339" y="554"/>
                  </a:lnTo>
                  <a:lnTo>
                    <a:pt x="331" y="557"/>
                  </a:lnTo>
                  <a:lnTo>
                    <a:pt x="323" y="561"/>
                  </a:lnTo>
                  <a:lnTo>
                    <a:pt x="317" y="567"/>
                  </a:lnTo>
                  <a:lnTo>
                    <a:pt x="313" y="572"/>
                  </a:lnTo>
                  <a:lnTo>
                    <a:pt x="309" y="579"/>
                  </a:lnTo>
                  <a:lnTo>
                    <a:pt x="309" y="581"/>
                  </a:lnTo>
                  <a:lnTo>
                    <a:pt x="307" y="583"/>
                  </a:lnTo>
                  <a:lnTo>
                    <a:pt x="307" y="585"/>
                  </a:lnTo>
                  <a:lnTo>
                    <a:pt x="307" y="587"/>
                  </a:lnTo>
                  <a:lnTo>
                    <a:pt x="305" y="589"/>
                  </a:lnTo>
                  <a:lnTo>
                    <a:pt x="305" y="591"/>
                  </a:lnTo>
                  <a:lnTo>
                    <a:pt x="303" y="592"/>
                  </a:lnTo>
                  <a:lnTo>
                    <a:pt x="303" y="594"/>
                  </a:lnTo>
                  <a:lnTo>
                    <a:pt x="299" y="596"/>
                  </a:lnTo>
                  <a:lnTo>
                    <a:pt x="295" y="598"/>
                  </a:lnTo>
                  <a:lnTo>
                    <a:pt x="289" y="598"/>
                  </a:lnTo>
                  <a:lnTo>
                    <a:pt x="285" y="600"/>
                  </a:lnTo>
                  <a:lnTo>
                    <a:pt x="281" y="600"/>
                  </a:lnTo>
                  <a:lnTo>
                    <a:pt x="277" y="602"/>
                  </a:lnTo>
                  <a:lnTo>
                    <a:pt x="273" y="604"/>
                  </a:lnTo>
                  <a:lnTo>
                    <a:pt x="269" y="605"/>
                  </a:lnTo>
                  <a:lnTo>
                    <a:pt x="267" y="609"/>
                  </a:lnTo>
                  <a:lnTo>
                    <a:pt x="263" y="611"/>
                  </a:lnTo>
                  <a:lnTo>
                    <a:pt x="261" y="613"/>
                  </a:lnTo>
                  <a:lnTo>
                    <a:pt x="259" y="615"/>
                  </a:lnTo>
                  <a:lnTo>
                    <a:pt x="257" y="618"/>
                  </a:lnTo>
                  <a:lnTo>
                    <a:pt x="255" y="620"/>
                  </a:lnTo>
                  <a:lnTo>
                    <a:pt x="253" y="624"/>
                  </a:lnTo>
                  <a:lnTo>
                    <a:pt x="252" y="628"/>
                  </a:lnTo>
                  <a:lnTo>
                    <a:pt x="252" y="631"/>
                  </a:lnTo>
                  <a:lnTo>
                    <a:pt x="252" y="635"/>
                  </a:lnTo>
                  <a:lnTo>
                    <a:pt x="250" y="639"/>
                  </a:lnTo>
                  <a:lnTo>
                    <a:pt x="250" y="642"/>
                  </a:lnTo>
                  <a:lnTo>
                    <a:pt x="250" y="646"/>
                  </a:lnTo>
                  <a:lnTo>
                    <a:pt x="250" y="650"/>
                  </a:lnTo>
                  <a:lnTo>
                    <a:pt x="250" y="654"/>
                  </a:lnTo>
                  <a:lnTo>
                    <a:pt x="252" y="657"/>
                  </a:lnTo>
                  <a:lnTo>
                    <a:pt x="248" y="663"/>
                  </a:lnTo>
                  <a:lnTo>
                    <a:pt x="246" y="668"/>
                  </a:lnTo>
                  <a:lnTo>
                    <a:pt x="242" y="674"/>
                  </a:lnTo>
                  <a:lnTo>
                    <a:pt x="240" y="679"/>
                  </a:lnTo>
                  <a:lnTo>
                    <a:pt x="240" y="687"/>
                  </a:lnTo>
                  <a:lnTo>
                    <a:pt x="238" y="694"/>
                  </a:lnTo>
                  <a:lnTo>
                    <a:pt x="240" y="700"/>
                  </a:lnTo>
                  <a:lnTo>
                    <a:pt x="240" y="707"/>
                  </a:lnTo>
                  <a:lnTo>
                    <a:pt x="242" y="709"/>
                  </a:lnTo>
                  <a:lnTo>
                    <a:pt x="242" y="713"/>
                  </a:lnTo>
                  <a:lnTo>
                    <a:pt x="244" y="715"/>
                  </a:lnTo>
                  <a:lnTo>
                    <a:pt x="246" y="716"/>
                  </a:lnTo>
                  <a:lnTo>
                    <a:pt x="246" y="718"/>
                  </a:lnTo>
                  <a:lnTo>
                    <a:pt x="248" y="722"/>
                  </a:lnTo>
                  <a:lnTo>
                    <a:pt x="248" y="724"/>
                  </a:lnTo>
                  <a:lnTo>
                    <a:pt x="129" y="839"/>
                  </a:lnTo>
                  <a:lnTo>
                    <a:pt x="121" y="829"/>
                  </a:lnTo>
                  <a:lnTo>
                    <a:pt x="113" y="818"/>
                  </a:lnTo>
                  <a:lnTo>
                    <a:pt x="107" y="809"/>
                  </a:lnTo>
                  <a:lnTo>
                    <a:pt x="101" y="798"/>
                  </a:lnTo>
                  <a:lnTo>
                    <a:pt x="95" y="787"/>
                  </a:lnTo>
                  <a:lnTo>
                    <a:pt x="91" y="776"/>
                  </a:lnTo>
                  <a:lnTo>
                    <a:pt x="87" y="765"/>
                  </a:lnTo>
                  <a:lnTo>
                    <a:pt x="81" y="752"/>
                  </a:lnTo>
                  <a:lnTo>
                    <a:pt x="77" y="731"/>
                  </a:lnTo>
                  <a:lnTo>
                    <a:pt x="75" y="711"/>
                  </a:lnTo>
                  <a:lnTo>
                    <a:pt x="73" y="691"/>
                  </a:lnTo>
                  <a:lnTo>
                    <a:pt x="73" y="668"/>
                  </a:lnTo>
                  <a:lnTo>
                    <a:pt x="73" y="648"/>
                  </a:lnTo>
                  <a:lnTo>
                    <a:pt x="77" y="628"/>
                  </a:lnTo>
                  <a:lnTo>
                    <a:pt x="81" y="609"/>
                  </a:lnTo>
                  <a:lnTo>
                    <a:pt x="87" y="591"/>
                  </a:lnTo>
                  <a:lnTo>
                    <a:pt x="89" y="587"/>
                  </a:lnTo>
                  <a:lnTo>
                    <a:pt x="91" y="583"/>
                  </a:lnTo>
                  <a:lnTo>
                    <a:pt x="93" y="579"/>
                  </a:lnTo>
                  <a:lnTo>
                    <a:pt x="93" y="574"/>
                  </a:lnTo>
                  <a:lnTo>
                    <a:pt x="95" y="570"/>
                  </a:lnTo>
                  <a:lnTo>
                    <a:pt x="97" y="567"/>
                  </a:lnTo>
                  <a:lnTo>
                    <a:pt x="99" y="563"/>
                  </a:lnTo>
                  <a:lnTo>
                    <a:pt x="103" y="559"/>
                  </a:lnTo>
                  <a:lnTo>
                    <a:pt x="105" y="559"/>
                  </a:lnTo>
                  <a:lnTo>
                    <a:pt x="107" y="561"/>
                  </a:lnTo>
                  <a:lnTo>
                    <a:pt x="137" y="596"/>
                  </a:lnTo>
                  <a:lnTo>
                    <a:pt x="139" y="576"/>
                  </a:lnTo>
                  <a:lnTo>
                    <a:pt x="141" y="557"/>
                  </a:lnTo>
                  <a:lnTo>
                    <a:pt x="145" y="539"/>
                  </a:lnTo>
                  <a:lnTo>
                    <a:pt x="149" y="520"/>
                  </a:lnTo>
                  <a:lnTo>
                    <a:pt x="153" y="502"/>
                  </a:lnTo>
                  <a:lnTo>
                    <a:pt x="158" y="483"/>
                  </a:lnTo>
                  <a:lnTo>
                    <a:pt x="162" y="467"/>
                  </a:lnTo>
                  <a:lnTo>
                    <a:pt x="168" y="448"/>
                  </a:lnTo>
                  <a:lnTo>
                    <a:pt x="170" y="442"/>
                  </a:lnTo>
                  <a:lnTo>
                    <a:pt x="172" y="437"/>
                  </a:lnTo>
                  <a:lnTo>
                    <a:pt x="174" y="431"/>
                  </a:lnTo>
                  <a:lnTo>
                    <a:pt x="178" y="426"/>
                  </a:lnTo>
                  <a:lnTo>
                    <a:pt x="180" y="420"/>
                  </a:lnTo>
                  <a:lnTo>
                    <a:pt x="182" y="415"/>
                  </a:lnTo>
                  <a:lnTo>
                    <a:pt x="182" y="411"/>
                  </a:lnTo>
                  <a:lnTo>
                    <a:pt x="182" y="404"/>
                  </a:lnTo>
                  <a:lnTo>
                    <a:pt x="164" y="415"/>
                  </a:lnTo>
                  <a:lnTo>
                    <a:pt x="147" y="426"/>
                  </a:lnTo>
                  <a:lnTo>
                    <a:pt x="131" y="439"/>
                  </a:lnTo>
                  <a:lnTo>
                    <a:pt x="113" y="450"/>
                  </a:lnTo>
                  <a:lnTo>
                    <a:pt x="95" y="461"/>
                  </a:lnTo>
                  <a:lnTo>
                    <a:pt x="77" y="472"/>
                  </a:lnTo>
                  <a:lnTo>
                    <a:pt x="60" y="483"/>
                  </a:lnTo>
                  <a:lnTo>
                    <a:pt x="42" y="494"/>
                  </a:lnTo>
                  <a:lnTo>
                    <a:pt x="36" y="496"/>
                  </a:lnTo>
                  <a:lnTo>
                    <a:pt x="32" y="500"/>
                  </a:lnTo>
                  <a:lnTo>
                    <a:pt x="26" y="504"/>
                  </a:lnTo>
                  <a:lnTo>
                    <a:pt x="22" y="505"/>
                  </a:lnTo>
                  <a:lnTo>
                    <a:pt x="16" y="507"/>
                  </a:lnTo>
                  <a:lnTo>
                    <a:pt x="12" y="511"/>
                  </a:lnTo>
                  <a:lnTo>
                    <a:pt x="8" y="513"/>
                  </a:lnTo>
                  <a:lnTo>
                    <a:pt x="4" y="517"/>
                  </a:lnTo>
                  <a:lnTo>
                    <a:pt x="0" y="520"/>
                  </a:lnTo>
                  <a:lnTo>
                    <a:pt x="2" y="522"/>
                  </a:lnTo>
                  <a:lnTo>
                    <a:pt x="4" y="524"/>
                  </a:lnTo>
                  <a:lnTo>
                    <a:pt x="46" y="531"/>
                  </a:lnTo>
                  <a:lnTo>
                    <a:pt x="38" y="548"/>
                  </a:lnTo>
                  <a:lnTo>
                    <a:pt x="30" y="567"/>
                  </a:lnTo>
                  <a:lnTo>
                    <a:pt x="24" y="583"/>
                  </a:lnTo>
                  <a:lnTo>
                    <a:pt x="18" y="600"/>
                  </a:lnTo>
                  <a:lnTo>
                    <a:pt x="12" y="617"/>
                  </a:lnTo>
                  <a:lnTo>
                    <a:pt x="8" y="633"/>
                  </a:lnTo>
                  <a:lnTo>
                    <a:pt x="4" y="652"/>
                  </a:lnTo>
                  <a:lnTo>
                    <a:pt x="0" y="670"/>
                  </a:lnTo>
                  <a:lnTo>
                    <a:pt x="0" y="696"/>
                  </a:lnTo>
                  <a:lnTo>
                    <a:pt x="2" y="722"/>
                  </a:lnTo>
                  <a:lnTo>
                    <a:pt x="6" y="746"/>
                  </a:lnTo>
                  <a:lnTo>
                    <a:pt x="10" y="770"/>
                  </a:lnTo>
                  <a:lnTo>
                    <a:pt x="16" y="792"/>
                  </a:lnTo>
                  <a:lnTo>
                    <a:pt x="24" y="816"/>
                  </a:lnTo>
                  <a:lnTo>
                    <a:pt x="34" y="839"/>
                  </a:lnTo>
                  <a:lnTo>
                    <a:pt x="46" y="859"/>
                  </a:lnTo>
                  <a:lnTo>
                    <a:pt x="48" y="863"/>
                  </a:lnTo>
                  <a:lnTo>
                    <a:pt x="48" y="865"/>
                  </a:lnTo>
                  <a:lnTo>
                    <a:pt x="50" y="866"/>
                  </a:lnTo>
                  <a:lnTo>
                    <a:pt x="50" y="868"/>
                  </a:lnTo>
                  <a:lnTo>
                    <a:pt x="52" y="870"/>
                  </a:lnTo>
                  <a:lnTo>
                    <a:pt x="54" y="870"/>
                  </a:lnTo>
                  <a:lnTo>
                    <a:pt x="54" y="872"/>
                  </a:lnTo>
                  <a:lnTo>
                    <a:pt x="56" y="874"/>
                  </a:lnTo>
                  <a:lnTo>
                    <a:pt x="61" y="881"/>
                  </a:lnTo>
                  <a:lnTo>
                    <a:pt x="63" y="891"/>
                  </a:lnTo>
                  <a:lnTo>
                    <a:pt x="65" y="900"/>
                  </a:lnTo>
                  <a:lnTo>
                    <a:pt x="65" y="909"/>
                  </a:lnTo>
                  <a:lnTo>
                    <a:pt x="63" y="918"/>
                  </a:lnTo>
                  <a:lnTo>
                    <a:pt x="61" y="928"/>
                  </a:lnTo>
                  <a:lnTo>
                    <a:pt x="60" y="937"/>
                  </a:lnTo>
                  <a:lnTo>
                    <a:pt x="60" y="946"/>
                  </a:lnTo>
                  <a:lnTo>
                    <a:pt x="60" y="948"/>
                  </a:lnTo>
                  <a:lnTo>
                    <a:pt x="58" y="948"/>
                  </a:lnTo>
                  <a:lnTo>
                    <a:pt x="58" y="950"/>
                  </a:lnTo>
                  <a:lnTo>
                    <a:pt x="60" y="950"/>
                  </a:lnTo>
                  <a:lnTo>
                    <a:pt x="137" y="952"/>
                  </a:lnTo>
                  <a:lnTo>
                    <a:pt x="155" y="963"/>
                  </a:lnTo>
                  <a:lnTo>
                    <a:pt x="170" y="972"/>
                  </a:lnTo>
                  <a:lnTo>
                    <a:pt x="188" y="981"/>
                  </a:lnTo>
                  <a:lnTo>
                    <a:pt x="206" y="989"/>
                  </a:lnTo>
                  <a:lnTo>
                    <a:pt x="224" y="996"/>
                  </a:lnTo>
                  <a:lnTo>
                    <a:pt x="242" y="1002"/>
                  </a:lnTo>
                  <a:lnTo>
                    <a:pt x="259" y="1005"/>
                  </a:lnTo>
                  <a:lnTo>
                    <a:pt x="279" y="1007"/>
                  </a:lnTo>
                  <a:lnTo>
                    <a:pt x="303" y="1011"/>
                  </a:lnTo>
                  <a:lnTo>
                    <a:pt x="327" y="1011"/>
                  </a:lnTo>
                  <a:lnTo>
                    <a:pt x="350" y="1013"/>
                  </a:lnTo>
                  <a:lnTo>
                    <a:pt x="372" y="1011"/>
                  </a:lnTo>
                  <a:lnTo>
                    <a:pt x="396" y="1009"/>
                  </a:lnTo>
                  <a:lnTo>
                    <a:pt x="420" y="1005"/>
                  </a:lnTo>
                  <a:lnTo>
                    <a:pt x="442" y="1002"/>
                  </a:lnTo>
                  <a:lnTo>
                    <a:pt x="463" y="994"/>
                  </a:lnTo>
                  <a:lnTo>
                    <a:pt x="469" y="991"/>
                  </a:lnTo>
                  <a:lnTo>
                    <a:pt x="475" y="989"/>
                  </a:lnTo>
                  <a:lnTo>
                    <a:pt x="483" y="987"/>
                  </a:lnTo>
                  <a:lnTo>
                    <a:pt x="489" y="983"/>
                  </a:lnTo>
                  <a:lnTo>
                    <a:pt x="495" y="981"/>
                  </a:lnTo>
                  <a:lnTo>
                    <a:pt x="501" y="978"/>
                  </a:lnTo>
                  <a:lnTo>
                    <a:pt x="507" y="976"/>
                  </a:lnTo>
                  <a:lnTo>
                    <a:pt x="515" y="974"/>
                  </a:lnTo>
                  <a:lnTo>
                    <a:pt x="509" y="1013"/>
                  </a:lnTo>
                  <a:lnTo>
                    <a:pt x="523" y="1000"/>
                  </a:lnTo>
                  <a:lnTo>
                    <a:pt x="539" y="989"/>
                  </a:lnTo>
                  <a:lnTo>
                    <a:pt x="552" y="976"/>
                  </a:lnTo>
                  <a:lnTo>
                    <a:pt x="566" y="961"/>
                  </a:lnTo>
                  <a:lnTo>
                    <a:pt x="580" y="948"/>
                  </a:lnTo>
                  <a:lnTo>
                    <a:pt x="594" y="933"/>
                  </a:lnTo>
                  <a:lnTo>
                    <a:pt x="608" y="920"/>
                  </a:lnTo>
                  <a:lnTo>
                    <a:pt x="622" y="907"/>
                  </a:lnTo>
                  <a:lnTo>
                    <a:pt x="628" y="903"/>
                  </a:lnTo>
                  <a:lnTo>
                    <a:pt x="632" y="898"/>
                  </a:lnTo>
                  <a:lnTo>
                    <a:pt x="636" y="894"/>
                  </a:lnTo>
                  <a:lnTo>
                    <a:pt x="641" y="889"/>
                  </a:lnTo>
                  <a:lnTo>
                    <a:pt x="645" y="885"/>
                  </a:lnTo>
                  <a:lnTo>
                    <a:pt x="651" y="879"/>
                  </a:lnTo>
                  <a:lnTo>
                    <a:pt x="655" y="876"/>
                  </a:lnTo>
                  <a:lnTo>
                    <a:pt x="661" y="870"/>
                  </a:lnTo>
                  <a:lnTo>
                    <a:pt x="663" y="870"/>
                  </a:lnTo>
                  <a:lnTo>
                    <a:pt x="661" y="870"/>
                  </a:lnTo>
                  <a:lnTo>
                    <a:pt x="661" y="868"/>
                  </a:lnTo>
                  <a:lnTo>
                    <a:pt x="455" y="898"/>
                  </a:lnTo>
                  <a:lnTo>
                    <a:pt x="493" y="920"/>
                  </a:lnTo>
                  <a:lnTo>
                    <a:pt x="491" y="922"/>
                  </a:lnTo>
                  <a:lnTo>
                    <a:pt x="489" y="922"/>
                  </a:lnTo>
                  <a:lnTo>
                    <a:pt x="485" y="924"/>
                  </a:lnTo>
                  <a:lnTo>
                    <a:pt x="483" y="926"/>
                  </a:lnTo>
                  <a:lnTo>
                    <a:pt x="481" y="926"/>
                  </a:lnTo>
                  <a:lnTo>
                    <a:pt x="477" y="928"/>
                  </a:lnTo>
                  <a:lnTo>
                    <a:pt x="475" y="929"/>
                  </a:lnTo>
                  <a:lnTo>
                    <a:pt x="471" y="929"/>
                  </a:lnTo>
                  <a:lnTo>
                    <a:pt x="459" y="935"/>
                  </a:lnTo>
                  <a:lnTo>
                    <a:pt x="447" y="937"/>
                  </a:lnTo>
                  <a:lnTo>
                    <a:pt x="436" y="941"/>
                  </a:lnTo>
                  <a:lnTo>
                    <a:pt x="424" y="944"/>
                  </a:lnTo>
                  <a:lnTo>
                    <a:pt x="412" y="946"/>
                  </a:lnTo>
                  <a:lnTo>
                    <a:pt x="400" y="948"/>
                  </a:lnTo>
                  <a:lnTo>
                    <a:pt x="386" y="950"/>
                  </a:lnTo>
                  <a:lnTo>
                    <a:pt x="374" y="950"/>
                  </a:lnTo>
                  <a:lnTo>
                    <a:pt x="366" y="952"/>
                  </a:lnTo>
                  <a:lnTo>
                    <a:pt x="358" y="952"/>
                  </a:lnTo>
                  <a:lnTo>
                    <a:pt x="352" y="952"/>
                  </a:lnTo>
                  <a:lnTo>
                    <a:pt x="345" y="950"/>
                  </a:lnTo>
                  <a:lnTo>
                    <a:pt x="337" y="950"/>
                  </a:lnTo>
                  <a:lnTo>
                    <a:pt x="331" y="950"/>
                  </a:lnTo>
                  <a:lnTo>
                    <a:pt x="325" y="948"/>
                  </a:lnTo>
                  <a:lnTo>
                    <a:pt x="317" y="948"/>
                  </a:lnTo>
                  <a:lnTo>
                    <a:pt x="313" y="946"/>
                  </a:lnTo>
                  <a:lnTo>
                    <a:pt x="307" y="944"/>
                  </a:lnTo>
                  <a:lnTo>
                    <a:pt x="301" y="944"/>
                  </a:lnTo>
                  <a:lnTo>
                    <a:pt x="297" y="942"/>
                  </a:lnTo>
                  <a:lnTo>
                    <a:pt x="291" y="941"/>
                  </a:lnTo>
                  <a:lnTo>
                    <a:pt x="287" y="941"/>
                  </a:lnTo>
                  <a:lnTo>
                    <a:pt x="281" y="939"/>
                  </a:lnTo>
                  <a:lnTo>
                    <a:pt x="277" y="937"/>
                  </a:lnTo>
                  <a:lnTo>
                    <a:pt x="281" y="933"/>
                  </a:lnTo>
                  <a:lnTo>
                    <a:pt x="283" y="929"/>
                  </a:lnTo>
                  <a:lnTo>
                    <a:pt x="287" y="928"/>
                  </a:lnTo>
                  <a:lnTo>
                    <a:pt x="289" y="924"/>
                  </a:lnTo>
                  <a:lnTo>
                    <a:pt x="293" y="920"/>
                  </a:lnTo>
                  <a:lnTo>
                    <a:pt x="295" y="916"/>
                  </a:lnTo>
                  <a:lnTo>
                    <a:pt x="297" y="911"/>
                  </a:lnTo>
                  <a:lnTo>
                    <a:pt x="297" y="907"/>
                  </a:lnTo>
                  <a:lnTo>
                    <a:pt x="299" y="902"/>
                  </a:lnTo>
                  <a:lnTo>
                    <a:pt x="299" y="896"/>
                  </a:lnTo>
                  <a:lnTo>
                    <a:pt x="299" y="891"/>
                  </a:lnTo>
                  <a:lnTo>
                    <a:pt x="299" y="885"/>
                  </a:lnTo>
                  <a:lnTo>
                    <a:pt x="297" y="879"/>
                  </a:lnTo>
                  <a:lnTo>
                    <a:pt x="295" y="876"/>
                  </a:lnTo>
                  <a:lnTo>
                    <a:pt x="293" y="870"/>
                  </a:lnTo>
                  <a:lnTo>
                    <a:pt x="289" y="866"/>
                  </a:lnTo>
                  <a:lnTo>
                    <a:pt x="293" y="861"/>
                  </a:lnTo>
                  <a:lnTo>
                    <a:pt x="297" y="857"/>
                  </a:lnTo>
                  <a:lnTo>
                    <a:pt x="299" y="852"/>
                  </a:lnTo>
                  <a:lnTo>
                    <a:pt x="303" y="844"/>
                  </a:lnTo>
                  <a:lnTo>
                    <a:pt x="305" y="839"/>
                  </a:lnTo>
                  <a:lnTo>
                    <a:pt x="305" y="833"/>
                  </a:lnTo>
                  <a:lnTo>
                    <a:pt x="305" y="826"/>
                  </a:lnTo>
                  <a:lnTo>
                    <a:pt x="305" y="818"/>
                  </a:lnTo>
                  <a:lnTo>
                    <a:pt x="303" y="813"/>
                  </a:lnTo>
                  <a:lnTo>
                    <a:pt x="303" y="807"/>
                  </a:lnTo>
                  <a:lnTo>
                    <a:pt x="303" y="800"/>
                  </a:lnTo>
                  <a:lnTo>
                    <a:pt x="303" y="794"/>
                  </a:lnTo>
                  <a:lnTo>
                    <a:pt x="305" y="789"/>
                  </a:lnTo>
                  <a:lnTo>
                    <a:pt x="305" y="783"/>
                  </a:lnTo>
                  <a:lnTo>
                    <a:pt x="305" y="778"/>
                  </a:lnTo>
                  <a:lnTo>
                    <a:pt x="303" y="772"/>
                  </a:lnTo>
                  <a:lnTo>
                    <a:pt x="315" y="757"/>
                  </a:lnTo>
                  <a:lnTo>
                    <a:pt x="329" y="744"/>
                  </a:lnTo>
                  <a:lnTo>
                    <a:pt x="341" y="729"/>
                  </a:lnTo>
                  <a:lnTo>
                    <a:pt x="354" y="716"/>
                  </a:lnTo>
                  <a:lnTo>
                    <a:pt x="368" y="704"/>
                  </a:lnTo>
                  <a:lnTo>
                    <a:pt x="380" y="691"/>
                  </a:lnTo>
                  <a:lnTo>
                    <a:pt x="394" y="676"/>
                  </a:lnTo>
                  <a:lnTo>
                    <a:pt x="406" y="663"/>
                  </a:lnTo>
                  <a:lnTo>
                    <a:pt x="414" y="655"/>
                  </a:lnTo>
                  <a:lnTo>
                    <a:pt x="420" y="648"/>
                  </a:lnTo>
                  <a:lnTo>
                    <a:pt x="428" y="642"/>
                  </a:lnTo>
                  <a:lnTo>
                    <a:pt x="434" y="635"/>
                  </a:lnTo>
                  <a:lnTo>
                    <a:pt x="442" y="628"/>
                  </a:lnTo>
                  <a:lnTo>
                    <a:pt x="447" y="622"/>
                  </a:lnTo>
                  <a:lnTo>
                    <a:pt x="453" y="615"/>
                  </a:lnTo>
                  <a:lnTo>
                    <a:pt x="461" y="607"/>
                  </a:lnTo>
                  <a:lnTo>
                    <a:pt x="493" y="574"/>
                  </a:lnTo>
                  <a:lnTo>
                    <a:pt x="499" y="578"/>
                  </a:lnTo>
                  <a:lnTo>
                    <a:pt x="507" y="581"/>
                  </a:lnTo>
                  <a:lnTo>
                    <a:pt x="515" y="583"/>
                  </a:lnTo>
                  <a:lnTo>
                    <a:pt x="523" y="585"/>
                  </a:lnTo>
                  <a:lnTo>
                    <a:pt x="533" y="585"/>
                  </a:lnTo>
                  <a:lnTo>
                    <a:pt x="541" y="585"/>
                  </a:lnTo>
                  <a:lnTo>
                    <a:pt x="550" y="583"/>
                  </a:lnTo>
                  <a:lnTo>
                    <a:pt x="558" y="581"/>
                  </a:lnTo>
                  <a:lnTo>
                    <a:pt x="560" y="579"/>
                  </a:lnTo>
                  <a:lnTo>
                    <a:pt x="564" y="578"/>
                  </a:lnTo>
                  <a:lnTo>
                    <a:pt x="564" y="576"/>
                  </a:lnTo>
                  <a:lnTo>
                    <a:pt x="566" y="576"/>
                  </a:lnTo>
                  <a:lnTo>
                    <a:pt x="568" y="574"/>
                  </a:lnTo>
                  <a:lnTo>
                    <a:pt x="570" y="572"/>
                  </a:lnTo>
                  <a:lnTo>
                    <a:pt x="572" y="570"/>
                  </a:lnTo>
                  <a:lnTo>
                    <a:pt x="574" y="568"/>
                  </a:lnTo>
                  <a:lnTo>
                    <a:pt x="586" y="576"/>
                  </a:lnTo>
                  <a:lnTo>
                    <a:pt x="600" y="587"/>
                  </a:lnTo>
                  <a:lnTo>
                    <a:pt x="612" y="596"/>
                  </a:lnTo>
                  <a:lnTo>
                    <a:pt x="624" y="607"/>
                  </a:lnTo>
                  <a:lnTo>
                    <a:pt x="634" y="620"/>
                  </a:lnTo>
                  <a:lnTo>
                    <a:pt x="645" y="631"/>
                  </a:lnTo>
                  <a:lnTo>
                    <a:pt x="657" y="642"/>
                  </a:lnTo>
                  <a:lnTo>
                    <a:pt x="671" y="652"/>
                  </a:lnTo>
                  <a:lnTo>
                    <a:pt x="717" y="609"/>
                  </a:lnTo>
                  <a:lnTo>
                    <a:pt x="655" y="546"/>
                  </a:lnTo>
                  <a:lnTo>
                    <a:pt x="657" y="542"/>
                  </a:lnTo>
                  <a:lnTo>
                    <a:pt x="661" y="539"/>
                  </a:lnTo>
                  <a:lnTo>
                    <a:pt x="665" y="537"/>
                  </a:lnTo>
                  <a:lnTo>
                    <a:pt x="669" y="531"/>
                  </a:lnTo>
                  <a:lnTo>
                    <a:pt x="671" y="528"/>
                  </a:lnTo>
                  <a:lnTo>
                    <a:pt x="675" y="524"/>
                  </a:lnTo>
                  <a:lnTo>
                    <a:pt x="675" y="518"/>
                  </a:lnTo>
                  <a:lnTo>
                    <a:pt x="677" y="513"/>
                  </a:lnTo>
                  <a:lnTo>
                    <a:pt x="689" y="505"/>
                  </a:lnTo>
                  <a:lnTo>
                    <a:pt x="695" y="502"/>
                  </a:lnTo>
                  <a:lnTo>
                    <a:pt x="699" y="494"/>
                  </a:lnTo>
                  <a:lnTo>
                    <a:pt x="701" y="487"/>
                  </a:lnTo>
                  <a:lnTo>
                    <a:pt x="703" y="480"/>
                  </a:lnTo>
                  <a:lnTo>
                    <a:pt x="705" y="474"/>
                  </a:lnTo>
                  <a:lnTo>
                    <a:pt x="707" y="467"/>
                  </a:lnTo>
                  <a:lnTo>
                    <a:pt x="709" y="459"/>
                  </a:lnTo>
                  <a:lnTo>
                    <a:pt x="713" y="454"/>
                  </a:lnTo>
                  <a:lnTo>
                    <a:pt x="717" y="448"/>
                  </a:lnTo>
                  <a:lnTo>
                    <a:pt x="719" y="442"/>
                  </a:lnTo>
                  <a:lnTo>
                    <a:pt x="719" y="437"/>
                  </a:lnTo>
                  <a:lnTo>
                    <a:pt x="721" y="431"/>
                  </a:lnTo>
                  <a:lnTo>
                    <a:pt x="721" y="426"/>
                  </a:lnTo>
                  <a:lnTo>
                    <a:pt x="721" y="418"/>
                  </a:lnTo>
                  <a:lnTo>
                    <a:pt x="721" y="413"/>
                  </a:lnTo>
                  <a:lnTo>
                    <a:pt x="721" y="407"/>
                  </a:lnTo>
                  <a:lnTo>
                    <a:pt x="721" y="405"/>
                  </a:lnTo>
                  <a:lnTo>
                    <a:pt x="719" y="404"/>
                  </a:lnTo>
                  <a:lnTo>
                    <a:pt x="719" y="402"/>
                  </a:lnTo>
                  <a:lnTo>
                    <a:pt x="719" y="400"/>
                  </a:lnTo>
                  <a:lnTo>
                    <a:pt x="719" y="398"/>
                  </a:lnTo>
                  <a:lnTo>
                    <a:pt x="719" y="396"/>
                  </a:lnTo>
                  <a:lnTo>
                    <a:pt x="719" y="394"/>
                  </a:lnTo>
                  <a:lnTo>
                    <a:pt x="719" y="392"/>
                  </a:lnTo>
                  <a:lnTo>
                    <a:pt x="723" y="389"/>
                  </a:lnTo>
                  <a:lnTo>
                    <a:pt x="727" y="383"/>
                  </a:lnTo>
                  <a:lnTo>
                    <a:pt x="731" y="378"/>
                  </a:lnTo>
                  <a:lnTo>
                    <a:pt x="733" y="372"/>
                  </a:lnTo>
                  <a:lnTo>
                    <a:pt x="735" y="367"/>
                  </a:lnTo>
                  <a:lnTo>
                    <a:pt x="736" y="361"/>
                  </a:lnTo>
                  <a:lnTo>
                    <a:pt x="736" y="354"/>
                  </a:lnTo>
                  <a:lnTo>
                    <a:pt x="736" y="348"/>
                  </a:lnTo>
                  <a:lnTo>
                    <a:pt x="736" y="339"/>
                  </a:lnTo>
                  <a:lnTo>
                    <a:pt x="735" y="330"/>
                  </a:lnTo>
                  <a:lnTo>
                    <a:pt x="731" y="322"/>
                  </a:lnTo>
                  <a:lnTo>
                    <a:pt x="727" y="313"/>
                  </a:lnTo>
                  <a:lnTo>
                    <a:pt x="721" y="307"/>
                  </a:lnTo>
                  <a:lnTo>
                    <a:pt x="715" y="300"/>
                  </a:lnTo>
                  <a:lnTo>
                    <a:pt x="709" y="294"/>
                  </a:lnTo>
                  <a:lnTo>
                    <a:pt x="701" y="291"/>
                  </a:lnTo>
                  <a:lnTo>
                    <a:pt x="699" y="289"/>
                  </a:lnTo>
                  <a:lnTo>
                    <a:pt x="695" y="287"/>
                  </a:lnTo>
                  <a:lnTo>
                    <a:pt x="693" y="287"/>
                  </a:lnTo>
                  <a:lnTo>
                    <a:pt x="691" y="285"/>
                  </a:lnTo>
                  <a:lnTo>
                    <a:pt x="687" y="285"/>
                  </a:lnTo>
                  <a:lnTo>
                    <a:pt x="685" y="285"/>
                  </a:lnTo>
                  <a:lnTo>
                    <a:pt x="683" y="283"/>
                  </a:lnTo>
                  <a:lnTo>
                    <a:pt x="679" y="283"/>
                  </a:lnTo>
                  <a:lnTo>
                    <a:pt x="677" y="265"/>
                  </a:lnTo>
                  <a:lnTo>
                    <a:pt x="693" y="252"/>
                  </a:lnTo>
                  <a:lnTo>
                    <a:pt x="699" y="239"/>
                  </a:lnTo>
                  <a:lnTo>
                    <a:pt x="703" y="237"/>
                  </a:lnTo>
                  <a:lnTo>
                    <a:pt x="709" y="235"/>
                  </a:lnTo>
                  <a:lnTo>
                    <a:pt x="713" y="233"/>
                  </a:lnTo>
                  <a:lnTo>
                    <a:pt x="719" y="231"/>
                  </a:lnTo>
                  <a:lnTo>
                    <a:pt x="723" y="230"/>
                  </a:lnTo>
                  <a:lnTo>
                    <a:pt x="727" y="226"/>
                  </a:lnTo>
                  <a:lnTo>
                    <a:pt x="729" y="222"/>
                  </a:lnTo>
                  <a:lnTo>
                    <a:pt x="731" y="217"/>
                  </a:lnTo>
                  <a:lnTo>
                    <a:pt x="736" y="218"/>
                  </a:lnTo>
                  <a:lnTo>
                    <a:pt x="740" y="220"/>
                  </a:lnTo>
                  <a:lnTo>
                    <a:pt x="744" y="220"/>
                  </a:lnTo>
                  <a:lnTo>
                    <a:pt x="750" y="220"/>
                  </a:lnTo>
                  <a:lnTo>
                    <a:pt x="754" y="220"/>
                  </a:lnTo>
                  <a:lnTo>
                    <a:pt x="760" y="220"/>
                  </a:lnTo>
                  <a:lnTo>
                    <a:pt x="764" y="218"/>
                  </a:lnTo>
                  <a:lnTo>
                    <a:pt x="768" y="215"/>
                  </a:lnTo>
                  <a:lnTo>
                    <a:pt x="770" y="215"/>
                  </a:lnTo>
                  <a:lnTo>
                    <a:pt x="770" y="213"/>
                  </a:lnTo>
                  <a:lnTo>
                    <a:pt x="772" y="213"/>
                  </a:lnTo>
                  <a:lnTo>
                    <a:pt x="772" y="211"/>
                  </a:lnTo>
                  <a:lnTo>
                    <a:pt x="774" y="209"/>
                  </a:lnTo>
                  <a:lnTo>
                    <a:pt x="776" y="209"/>
                  </a:lnTo>
                  <a:lnTo>
                    <a:pt x="776" y="207"/>
                  </a:lnTo>
                  <a:lnTo>
                    <a:pt x="778" y="205"/>
                  </a:lnTo>
                  <a:lnTo>
                    <a:pt x="778" y="204"/>
                  </a:lnTo>
                  <a:lnTo>
                    <a:pt x="778" y="202"/>
                  </a:lnTo>
                  <a:lnTo>
                    <a:pt x="780" y="202"/>
                  </a:lnTo>
                  <a:lnTo>
                    <a:pt x="782" y="200"/>
                  </a:lnTo>
                  <a:lnTo>
                    <a:pt x="786" y="202"/>
                  </a:lnTo>
                  <a:lnTo>
                    <a:pt x="790" y="204"/>
                  </a:lnTo>
                  <a:lnTo>
                    <a:pt x="796" y="205"/>
                  </a:lnTo>
                  <a:lnTo>
                    <a:pt x="800" y="205"/>
                  </a:lnTo>
                  <a:lnTo>
                    <a:pt x="806" y="205"/>
                  </a:lnTo>
                  <a:lnTo>
                    <a:pt x="810" y="204"/>
                  </a:lnTo>
                  <a:lnTo>
                    <a:pt x="816" y="204"/>
                  </a:lnTo>
                  <a:lnTo>
                    <a:pt x="820" y="202"/>
                  </a:lnTo>
                  <a:lnTo>
                    <a:pt x="822" y="200"/>
                  </a:lnTo>
                  <a:lnTo>
                    <a:pt x="824" y="198"/>
                  </a:lnTo>
                  <a:lnTo>
                    <a:pt x="826" y="196"/>
                  </a:lnTo>
                  <a:lnTo>
                    <a:pt x="826" y="194"/>
                  </a:lnTo>
                  <a:lnTo>
                    <a:pt x="828" y="194"/>
                  </a:lnTo>
                  <a:lnTo>
                    <a:pt x="830" y="193"/>
                  </a:lnTo>
                  <a:lnTo>
                    <a:pt x="831" y="193"/>
                  </a:lnTo>
                  <a:lnTo>
                    <a:pt x="833" y="193"/>
                  </a:lnTo>
                  <a:lnTo>
                    <a:pt x="841" y="198"/>
                  </a:lnTo>
                  <a:lnTo>
                    <a:pt x="845" y="200"/>
                  </a:lnTo>
                  <a:lnTo>
                    <a:pt x="851" y="200"/>
                  </a:lnTo>
                  <a:lnTo>
                    <a:pt x="857" y="202"/>
                  </a:lnTo>
                  <a:lnTo>
                    <a:pt x="863" y="200"/>
                  </a:lnTo>
                  <a:lnTo>
                    <a:pt x="869" y="200"/>
                  </a:lnTo>
                  <a:lnTo>
                    <a:pt x="873" y="198"/>
                  </a:lnTo>
                  <a:lnTo>
                    <a:pt x="879" y="194"/>
                  </a:lnTo>
                  <a:lnTo>
                    <a:pt x="883" y="191"/>
                  </a:lnTo>
                  <a:lnTo>
                    <a:pt x="885" y="189"/>
                  </a:lnTo>
                  <a:lnTo>
                    <a:pt x="885" y="187"/>
                  </a:lnTo>
                  <a:lnTo>
                    <a:pt x="887" y="187"/>
                  </a:lnTo>
                  <a:lnTo>
                    <a:pt x="887" y="185"/>
                  </a:lnTo>
                  <a:lnTo>
                    <a:pt x="889" y="185"/>
                  </a:lnTo>
                  <a:lnTo>
                    <a:pt x="893" y="187"/>
                  </a:lnTo>
                  <a:lnTo>
                    <a:pt x="897" y="191"/>
                  </a:lnTo>
                  <a:lnTo>
                    <a:pt x="903" y="193"/>
                  </a:lnTo>
                  <a:lnTo>
                    <a:pt x="909" y="193"/>
                  </a:lnTo>
                  <a:lnTo>
                    <a:pt x="915" y="194"/>
                  </a:lnTo>
                  <a:lnTo>
                    <a:pt x="921" y="194"/>
                  </a:lnTo>
                  <a:lnTo>
                    <a:pt x="927" y="193"/>
                  </a:lnTo>
                  <a:lnTo>
                    <a:pt x="932" y="191"/>
                  </a:lnTo>
                  <a:lnTo>
                    <a:pt x="934" y="189"/>
                  </a:lnTo>
                  <a:lnTo>
                    <a:pt x="936" y="187"/>
                  </a:lnTo>
                  <a:lnTo>
                    <a:pt x="938" y="187"/>
                  </a:lnTo>
                  <a:lnTo>
                    <a:pt x="940" y="187"/>
                  </a:lnTo>
                  <a:lnTo>
                    <a:pt x="946" y="191"/>
                  </a:lnTo>
                  <a:lnTo>
                    <a:pt x="952" y="194"/>
                  </a:lnTo>
                  <a:lnTo>
                    <a:pt x="958" y="198"/>
                  </a:lnTo>
                  <a:lnTo>
                    <a:pt x="964" y="200"/>
                  </a:lnTo>
                  <a:lnTo>
                    <a:pt x="970" y="202"/>
                  </a:lnTo>
                  <a:lnTo>
                    <a:pt x="978" y="204"/>
                  </a:lnTo>
                  <a:lnTo>
                    <a:pt x="986" y="204"/>
                  </a:lnTo>
                  <a:lnTo>
                    <a:pt x="994" y="202"/>
                  </a:lnTo>
                  <a:lnTo>
                    <a:pt x="996" y="204"/>
                  </a:lnTo>
                  <a:lnTo>
                    <a:pt x="998" y="205"/>
                  </a:lnTo>
                  <a:lnTo>
                    <a:pt x="1002" y="207"/>
                  </a:lnTo>
                  <a:lnTo>
                    <a:pt x="1006" y="207"/>
                  </a:lnTo>
                  <a:lnTo>
                    <a:pt x="1010" y="209"/>
                  </a:lnTo>
                  <a:lnTo>
                    <a:pt x="1014" y="209"/>
                  </a:lnTo>
                  <a:lnTo>
                    <a:pt x="1018" y="209"/>
                  </a:lnTo>
                  <a:lnTo>
                    <a:pt x="1022" y="207"/>
                  </a:lnTo>
                  <a:lnTo>
                    <a:pt x="1027" y="205"/>
                  </a:lnTo>
                  <a:lnTo>
                    <a:pt x="1033" y="204"/>
                  </a:lnTo>
                  <a:lnTo>
                    <a:pt x="1039" y="202"/>
                  </a:lnTo>
                  <a:lnTo>
                    <a:pt x="1043" y="198"/>
                  </a:lnTo>
                  <a:lnTo>
                    <a:pt x="1047" y="194"/>
                  </a:lnTo>
                  <a:lnTo>
                    <a:pt x="1051" y="191"/>
                  </a:lnTo>
                  <a:lnTo>
                    <a:pt x="1055" y="187"/>
                  </a:lnTo>
                  <a:lnTo>
                    <a:pt x="1057" y="183"/>
                  </a:lnTo>
                  <a:lnTo>
                    <a:pt x="1061" y="183"/>
                  </a:lnTo>
                  <a:lnTo>
                    <a:pt x="1065" y="181"/>
                  </a:lnTo>
                  <a:lnTo>
                    <a:pt x="1069" y="181"/>
                  </a:lnTo>
                  <a:lnTo>
                    <a:pt x="1073" y="180"/>
                  </a:lnTo>
                  <a:lnTo>
                    <a:pt x="1077" y="178"/>
                  </a:lnTo>
                  <a:lnTo>
                    <a:pt x="1079" y="174"/>
                  </a:lnTo>
                  <a:lnTo>
                    <a:pt x="1083" y="172"/>
                  </a:lnTo>
                  <a:lnTo>
                    <a:pt x="1085" y="168"/>
                  </a:lnTo>
                  <a:lnTo>
                    <a:pt x="1087" y="165"/>
                  </a:lnTo>
                  <a:lnTo>
                    <a:pt x="1089" y="161"/>
                  </a:lnTo>
                  <a:lnTo>
                    <a:pt x="1091" y="157"/>
                  </a:lnTo>
                  <a:lnTo>
                    <a:pt x="1093" y="155"/>
                  </a:lnTo>
                  <a:lnTo>
                    <a:pt x="1097" y="152"/>
                  </a:lnTo>
                  <a:lnTo>
                    <a:pt x="1101" y="150"/>
                  </a:lnTo>
                  <a:lnTo>
                    <a:pt x="1105" y="148"/>
                  </a:lnTo>
                  <a:lnTo>
                    <a:pt x="1109" y="148"/>
                  </a:lnTo>
                  <a:lnTo>
                    <a:pt x="1122" y="128"/>
                  </a:lnTo>
                  <a:lnTo>
                    <a:pt x="1124" y="128"/>
                  </a:lnTo>
                  <a:lnTo>
                    <a:pt x="1124" y="130"/>
                  </a:lnTo>
                  <a:lnTo>
                    <a:pt x="1126" y="131"/>
                  </a:lnTo>
                  <a:lnTo>
                    <a:pt x="1126" y="133"/>
                  </a:lnTo>
                  <a:lnTo>
                    <a:pt x="1126" y="135"/>
                  </a:lnTo>
                  <a:lnTo>
                    <a:pt x="1126" y="137"/>
                  </a:lnTo>
                  <a:lnTo>
                    <a:pt x="1124" y="143"/>
                  </a:lnTo>
                  <a:lnTo>
                    <a:pt x="1122" y="148"/>
                  </a:lnTo>
                  <a:lnTo>
                    <a:pt x="1120" y="152"/>
                  </a:lnTo>
                  <a:lnTo>
                    <a:pt x="1122" y="157"/>
                  </a:lnTo>
                  <a:lnTo>
                    <a:pt x="1122" y="163"/>
                  </a:lnTo>
                  <a:lnTo>
                    <a:pt x="1124" y="168"/>
                  </a:lnTo>
                  <a:lnTo>
                    <a:pt x="1126" y="174"/>
                  </a:lnTo>
                  <a:lnTo>
                    <a:pt x="1128" y="178"/>
                  </a:lnTo>
                  <a:lnTo>
                    <a:pt x="1130" y="181"/>
                  </a:lnTo>
                  <a:lnTo>
                    <a:pt x="1132" y="183"/>
                  </a:lnTo>
                  <a:lnTo>
                    <a:pt x="1134" y="185"/>
                  </a:lnTo>
                  <a:lnTo>
                    <a:pt x="1136" y="187"/>
                  </a:lnTo>
                  <a:lnTo>
                    <a:pt x="1138" y="189"/>
                  </a:lnTo>
                  <a:lnTo>
                    <a:pt x="1140" y="191"/>
                  </a:lnTo>
                  <a:lnTo>
                    <a:pt x="1142" y="193"/>
                  </a:lnTo>
                  <a:lnTo>
                    <a:pt x="1144" y="194"/>
                  </a:lnTo>
                  <a:lnTo>
                    <a:pt x="1144" y="200"/>
                  </a:lnTo>
                  <a:lnTo>
                    <a:pt x="1144" y="204"/>
                  </a:lnTo>
                  <a:lnTo>
                    <a:pt x="1146" y="209"/>
                  </a:lnTo>
                  <a:lnTo>
                    <a:pt x="1146" y="213"/>
                  </a:lnTo>
                  <a:lnTo>
                    <a:pt x="1148" y="218"/>
                  </a:lnTo>
                  <a:lnTo>
                    <a:pt x="1150" y="222"/>
                  </a:lnTo>
                  <a:lnTo>
                    <a:pt x="1154" y="226"/>
                  </a:lnTo>
                  <a:lnTo>
                    <a:pt x="1158" y="228"/>
                  </a:lnTo>
                  <a:lnTo>
                    <a:pt x="1162" y="233"/>
                  </a:lnTo>
                  <a:lnTo>
                    <a:pt x="1168" y="235"/>
                  </a:lnTo>
                  <a:lnTo>
                    <a:pt x="1174" y="237"/>
                  </a:lnTo>
                  <a:lnTo>
                    <a:pt x="1180" y="239"/>
                  </a:lnTo>
                  <a:lnTo>
                    <a:pt x="1188" y="241"/>
                  </a:lnTo>
                  <a:lnTo>
                    <a:pt x="1194" y="243"/>
                  </a:lnTo>
                  <a:lnTo>
                    <a:pt x="1198" y="244"/>
                  </a:lnTo>
                  <a:lnTo>
                    <a:pt x="1204" y="250"/>
                  </a:lnTo>
                  <a:lnTo>
                    <a:pt x="1204" y="189"/>
                  </a:lnTo>
                  <a:lnTo>
                    <a:pt x="1202" y="189"/>
                  </a:lnTo>
                  <a:lnTo>
                    <a:pt x="1200" y="189"/>
                  </a:lnTo>
                  <a:lnTo>
                    <a:pt x="1198" y="189"/>
                  </a:lnTo>
                  <a:lnTo>
                    <a:pt x="1196" y="189"/>
                  </a:lnTo>
                  <a:lnTo>
                    <a:pt x="1194" y="189"/>
                  </a:lnTo>
                  <a:lnTo>
                    <a:pt x="1192" y="189"/>
                  </a:lnTo>
                  <a:lnTo>
                    <a:pt x="1190" y="189"/>
                  </a:lnTo>
                  <a:lnTo>
                    <a:pt x="1188" y="189"/>
                  </a:lnTo>
                  <a:lnTo>
                    <a:pt x="1188" y="185"/>
                  </a:lnTo>
                  <a:lnTo>
                    <a:pt x="1188" y="181"/>
                  </a:lnTo>
                  <a:lnTo>
                    <a:pt x="1186" y="178"/>
                  </a:lnTo>
                  <a:lnTo>
                    <a:pt x="1184" y="174"/>
                  </a:lnTo>
                  <a:lnTo>
                    <a:pt x="1184" y="170"/>
                  </a:lnTo>
                  <a:lnTo>
                    <a:pt x="1182" y="168"/>
                  </a:lnTo>
                  <a:lnTo>
                    <a:pt x="1178" y="165"/>
                  </a:lnTo>
                  <a:lnTo>
                    <a:pt x="1176" y="163"/>
                  </a:lnTo>
                  <a:lnTo>
                    <a:pt x="1174" y="161"/>
                  </a:lnTo>
                  <a:lnTo>
                    <a:pt x="1172" y="161"/>
                  </a:lnTo>
                  <a:lnTo>
                    <a:pt x="1172" y="159"/>
                  </a:lnTo>
                  <a:lnTo>
                    <a:pt x="1170" y="159"/>
                  </a:lnTo>
                  <a:lnTo>
                    <a:pt x="1168" y="159"/>
                  </a:lnTo>
                  <a:lnTo>
                    <a:pt x="1168" y="157"/>
                  </a:lnTo>
                  <a:lnTo>
                    <a:pt x="1168" y="155"/>
                  </a:lnTo>
                  <a:lnTo>
                    <a:pt x="1168" y="154"/>
                  </a:lnTo>
                  <a:lnTo>
                    <a:pt x="1168" y="150"/>
                  </a:lnTo>
                  <a:lnTo>
                    <a:pt x="1168" y="146"/>
                  </a:lnTo>
                  <a:lnTo>
                    <a:pt x="1168" y="141"/>
                  </a:lnTo>
                  <a:lnTo>
                    <a:pt x="1168" y="135"/>
                  </a:lnTo>
                  <a:lnTo>
                    <a:pt x="1166" y="131"/>
                  </a:lnTo>
                  <a:lnTo>
                    <a:pt x="1164" y="128"/>
                  </a:lnTo>
                  <a:lnTo>
                    <a:pt x="1162" y="122"/>
                  </a:lnTo>
                  <a:lnTo>
                    <a:pt x="1158" y="118"/>
                  </a:lnTo>
                  <a:lnTo>
                    <a:pt x="1158" y="117"/>
                  </a:lnTo>
                  <a:lnTo>
                    <a:pt x="1160" y="115"/>
                  </a:lnTo>
                  <a:lnTo>
                    <a:pt x="1162" y="113"/>
                  </a:lnTo>
                  <a:lnTo>
                    <a:pt x="1164" y="113"/>
                  </a:lnTo>
                  <a:lnTo>
                    <a:pt x="1166" y="115"/>
                  </a:lnTo>
                  <a:lnTo>
                    <a:pt x="1168" y="117"/>
                  </a:lnTo>
                  <a:lnTo>
                    <a:pt x="1170" y="118"/>
                  </a:lnTo>
                  <a:lnTo>
                    <a:pt x="1174" y="120"/>
                  </a:lnTo>
                  <a:lnTo>
                    <a:pt x="1176" y="122"/>
                  </a:lnTo>
                  <a:lnTo>
                    <a:pt x="1180" y="122"/>
                  </a:lnTo>
                  <a:lnTo>
                    <a:pt x="1184" y="124"/>
                  </a:lnTo>
                  <a:lnTo>
                    <a:pt x="1186" y="124"/>
                  </a:lnTo>
                  <a:lnTo>
                    <a:pt x="1190" y="122"/>
                  </a:lnTo>
                  <a:lnTo>
                    <a:pt x="1192" y="122"/>
                  </a:lnTo>
                  <a:lnTo>
                    <a:pt x="1194" y="122"/>
                  </a:lnTo>
                  <a:lnTo>
                    <a:pt x="1196" y="122"/>
                  </a:lnTo>
                  <a:lnTo>
                    <a:pt x="1198" y="120"/>
                  </a:lnTo>
                  <a:lnTo>
                    <a:pt x="1200" y="120"/>
                  </a:lnTo>
                  <a:lnTo>
                    <a:pt x="1204" y="118"/>
                  </a:lnTo>
                  <a:lnTo>
                    <a:pt x="1204" y="72"/>
                  </a:lnTo>
                  <a:lnTo>
                    <a:pt x="1202" y="74"/>
                  </a:lnTo>
                  <a:lnTo>
                    <a:pt x="1198" y="74"/>
                  </a:lnTo>
                  <a:lnTo>
                    <a:pt x="1194" y="74"/>
                  </a:lnTo>
                  <a:lnTo>
                    <a:pt x="1188" y="74"/>
                  </a:lnTo>
                  <a:lnTo>
                    <a:pt x="1184" y="76"/>
                  </a:lnTo>
                  <a:lnTo>
                    <a:pt x="1180" y="76"/>
                  </a:lnTo>
                  <a:lnTo>
                    <a:pt x="1178" y="78"/>
                  </a:lnTo>
                  <a:lnTo>
                    <a:pt x="1174" y="80"/>
                  </a:lnTo>
                  <a:lnTo>
                    <a:pt x="1170" y="81"/>
                  </a:lnTo>
                  <a:lnTo>
                    <a:pt x="1166" y="72"/>
                  </a:lnTo>
                  <a:lnTo>
                    <a:pt x="1166" y="70"/>
                  </a:lnTo>
                  <a:lnTo>
                    <a:pt x="1168" y="70"/>
                  </a:lnTo>
                  <a:lnTo>
                    <a:pt x="1168" y="68"/>
                  </a:lnTo>
                  <a:lnTo>
                    <a:pt x="1170" y="68"/>
                  </a:lnTo>
                  <a:lnTo>
                    <a:pt x="1172" y="68"/>
                  </a:lnTo>
                  <a:lnTo>
                    <a:pt x="1174" y="67"/>
                  </a:lnTo>
                  <a:lnTo>
                    <a:pt x="1176" y="67"/>
                  </a:lnTo>
                  <a:lnTo>
                    <a:pt x="1180" y="65"/>
                  </a:lnTo>
                  <a:lnTo>
                    <a:pt x="1186" y="61"/>
                  </a:lnTo>
                  <a:lnTo>
                    <a:pt x="1190" y="57"/>
                  </a:lnTo>
                  <a:lnTo>
                    <a:pt x="1194" y="54"/>
                  </a:lnTo>
                  <a:lnTo>
                    <a:pt x="1196" y="50"/>
                  </a:lnTo>
                  <a:lnTo>
                    <a:pt x="1198" y="44"/>
                  </a:lnTo>
                  <a:lnTo>
                    <a:pt x="1200" y="39"/>
                  </a:lnTo>
                  <a:lnTo>
                    <a:pt x="1202" y="35"/>
                  </a:lnTo>
                  <a:lnTo>
                    <a:pt x="1204" y="35"/>
                  </a:lnTo>
                  <a:close/>
                </a:path>
              </a:pathLst>
            </a:custGeom>
            <a:solidFill>
              <a:srgbClr val="000000"/>
            </a:solidFill>
            <a:ln w="9525">
              <a:noFill/>
              <a:round/>
              <a:headEnd/>
              <a:tailEnd/>
            </a:ln>
          </p:spPr>
          <p:txBody>
            <a:bodyPr/>
            <a:lstStyle/>
            <a:p>
              <a:endParaRPr lang="en-US"/>
            </a:p>
          </p:txBody>
        </p:sp>
        <p:sp>
          <p:nvSpPr>
            <p:cNvPr id="8" name="Freeform 7"/>
            <p:cNvSpPr>
              <a:spLocks/>
            </p:cNvSpPr>
            <p:nvPr/>
          </p:nvSpPr>
          <p:spPr bwMode="auto">
            <a:xfrm>
              <a:off x="1921" y="1654"/>
              <a:ext cx="627" cy="581"/>
            </a:xfrm>
            <a:custGeom>
              <a:avLst/>
              <a:gdLst>
                <a:gd name="T0" fmla="*/ 61 w 627"/>
                <a:gd name="T1" fmla="*/ 518 h 581"/>
                <a:gd name="T2" fmla="*/ 61 w 627"/>
                <a:gd name="T3" fmla="*/ 518 h 581"/>
                <a:gd name="T4" fmla="*/ 154 w 627"/>
                <a:gd name="T5" fmla="*/ 537 h 581"/>
                <a:gd name="T6" fmla="*/ 226 w 627"/>
                <a:gd name="T7" fmla="*/ 567 h 581"/>
                <a:gd name="T8" fmla="*/ 307 w 627"/>
                <a:gd name="T9" fmla="*/ 579 h 581"/>
                <a:gd name="T10" fmla="*/ 402 w 627"/>
                <a:gd name="T11" fmla="*/ 576 h 581"/>
                <a:gd name="T12" fmla="*/ 463 w 627"/>
                <a:gd name="T13" fmla="*/ 557 h 581"/>
                <a:gd name="T14" fmla="*/ 499 w 627"/>
                <a:gd name="T15" fmla="*/ 541 h 581"/>
                <a:gd name="T16" fmla="*/ 525 w 627"/>
                <a:gd name="T17" fmla="*/ 552 h 581"/>
                <a:gd name="T18" fmla="*/ 578 w 627"/>
                <a:gd name="T19" fmla="*/ 500 h 581"/>
                <a:gd name="T20" fmla="*/ 624 w 627"/>
                <a:gd name="T21" fmla="*/ 459 h 581"/>
                <a:gd name="T22" fmla="*/ 626 w 627"/>
                <a:gd name="T23" fmla="*/ 457 h 581"/>
                <a:gd name="T24" fmla="*/ 475 w 627"/>
                <a:gd name="T25" fmla="*/ 481 h 581"/>
                <a:gd name="T26" fmla="*/ 501 w 627"/>
                <a:gd name="T27" fmla="*/ 496 h 581"/>
                <a:gd name="T28" fmla="*/ 477 w 627"/>
                <a:gd name="T29" fmla="*/ 509 h 581"/>
                <a:gd name="T30" fmla="*/ 380 w 627"/>
                <a:gd name="T31" fmla="*/ 535 h 581"/>
                <a:gd name="T32" fmla="*/ 285 w 627"/>
                <a:gd name="T33" fmla="*/ 531 h 581"/>
                <a:gd name="T34" fmla="*/ 212 w 627"/>
                <a:gd name="T35" fmla="*/ 507 h 581"/>
                <a:gd name="T36" fmla="*/ 160 w 627"/>
                <a:gd name="T37" fmla="*/ 476 h 581"/>
                <a:gd name="T38" fmla="*/ 154 w 627"/>
                <a:gd name="T39" fmla="*/ 472 h 581"/>
                <a:gd name="T40" fmla="*/ 162 w 627"/>
                <a:gd name="T41" fmla="*/ 457 h 581"/>
                <a:gd name="T42" fmla="*/ 204 w 627"/>
                <a:gd name="T43" fmla="*/ 417 h 581"/>
                <a:gd name="T44" fmla="*/ 236 w 627"/>
                <a:gd name="T45" fmla="*/ 381 h 581"/>
                <a:gd name="T46" fmla="*/ 236 w 627"/>
                <a:gd name="T47" fmla="*/ 372 h 581"/>
                <a:gd name="T48" fmla="*/ 240 w 627"/>
                <a:gd name="T49" fmla="*/ 363 h 581"/>
                <a:gd name="T50" fmla="*/ 236 w 627"/>
                <a:gd name="T51" fmla="*/ 357 h 581"/>
                <a:gd name="T52" fmla="*/ 222 w 627"/>
                <a:gd name="T53" fmla="*/ 333 h 581"/>
                <a:gd name="T54" fmla="*/ 101 w 627"/>
                <a:gd name="T55" fmla="*/ 417 h 581"/>
                <a:gd name="T56" fmla="*/ 83 w 627"/>
                <a:gd name="T57" fmla="*/ 389 h 581"/>
                <a:gd name="T58" fmla="*/ 63 w 627"/>
                <a:gd name="T59" fmla="*/ 342 h 581"/>
                <a:gd name="T60" fmla="*/ 51 w 627"/>
                <a:gd name="T61" fmla="*/ 291 h 581"/>
                <a:gd name="T62" fmla="*/ 51 w 627"/>
                <a:gd name="T63" fmla="*/ 217 h 581"/>
                <a:gd name="T64" fmla="*/ 73 w 627"/>
                <a:gd name="T65" fmla="*/ 146 h 581"/>
                <a:gd name="T66" fmla="*/ 85 w 627"/>
                <a:gd name="T67" fmla="*/ 124 h 581"/>
                <a:gd name="T68" fmla="*/ 91 w 627"/>
                <a:gd name="T69" fmla="*/ 118 h 581"/>
                <a:gd name="T70" fmla="*/ 121 w 627"/>
                <a:gd name="T71" fmla="*/ 109 h 581"/>
                <a:gd name="T72" fmla="*/ 141 w 627"/>
                <a:gd name="T73" fmla="*/ 37 h 581"/>
                <a:gd name="T74" fmla="*/ 154 w 627"/>
                <a:gd name="T75" fmla="*/ 2 h 581"/>
                <a:gd name="T76" fmla="*/ 154 w 627"/>
                <a:gd name="T77" fmla="*/ 0 h 581"/>
                <a:gd name="T78" fmla="*/ 53 w 627"/>
                <a:gd name="T79" fmla="*/ 100 h 581"/>
                <a:gd name="T80" fmla="*/ 53 w 627"/>
                <a:gd name="T81" fmla="*/ 100 h 581"/>
                <a:gd name="T82" fmla="*/ 55 w 627"/>
                <a:gd name="T83" fmla="*/ 102 h 581"/>
                <a:gd name="T84" fmla="*/ 53 w 627"/>
                <a:gd name="T85" fmla="*/ 105 h 581"/>
                <a:gd name="T86" fmla="*/ 49 w 627"/>
                <a:gd name="T87" fmla="*/ 107 h 581"/>
                <a:gd name="T88" fmla="*/ 26 w 627"/>
                <a:gd name="T89" fmla="*/ 155 h 581"/>
                <a:gd name="T90" fmla="*/ 8 w 627"/>
                <a:gd name="T91" fmla="*/ 205 h 581"/>
                <a:gd name="T92" fmla="*/ 0 w 627"/>
                <a:gd name="T93" fmla="*/ 292 h 581"/>
                <a:gd name="T94" fmla="*/ 18 w 627"/>
                <a:gd name="T95" fmla="*/ 378 h 581"/>
                <a:gd name="T96" fmla="*/ 40 w 627"/>
                <a:gd name="T97" fmla="*/ 420 h 581"/>
                <a:gd name="T98" fmla="*/ 61 w 627"/>
                <a:gd name="T99" fmla="*/ 461 h 581"/>
                <a:gd name="T100" fmla="*/ 63 w 627"/>
                <a:gd name="T101" fmla="*/ 491 h 581"/>
                <a:gd name="T102" fmla="*/ 59 w 627"/>
                <a:gd name="T103" fmla="*/ 517 h 5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7"/>
                <a:gd name="T157" fmla="*/ 0 h 581"/>
                <a:gd name="T158" fmla="*/ 627 w 627"/>
                <a:gd name="T159" fmla="*/ 581 h 5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7" h="581">
                  <a:moveTo>
                    <a:pt x="59" y="517"/>
                  </a:moveTo>
                  <a:lnTo>
                    <a:pt x="61" y="518"/>
                  </a:lnTo>
                  <a:lnTo>
                    <a:pt x="121" y="518"/>
                  </a:lnTo>
                  <a:lnTo>
                    <a:pt x="139" y="528"/>
                  </a:lnTo>
                  <a:lnTo>
                    <a:pt x="154" y="537"/>
                  </a:lnTo>
                  <a:lnTo>
                    <a:pt x="172" y="544"/>
                  </a:lnTo>
                  <a:lnTo>
                    <a:pt x="190" y="554"/>
                  </a:lnTo>
                  <a:lnTo>
                    <a:pt x="208" y="559"/>
                  </a:lnTo>
                  <a:lnTo>
                    <a:pt x="226" y="567"/>
                  </a:lnTo>
                  <a:lnTo>
                    <a:pt x="245" y="570"/>
                  </a:lnTo>
                  <a:lnTo>
                    <a:pt x="263" y="574"/>
                  </a:lnTo>
                  <a:lnTo>
                    <a:pt x="285" y="578"/>
                  </a:lnTo>
                  <a:lnTo>
                    <a:pt x="307" y="579"/>
                  </a:lnTo>
                  <a:lnTo>
                    <a:pt x="331" y="581"/>
                  </a:lnTo>
                  <a:lnTo>
                    <a:pt x="354" y="581"/>
                  </a:lnTo>
                  <a:lnTo>
                    <a:pt x="378" y="579"/>
                  </a:lnTo>
                  <a:lnTo>
                    <a:pt x="402" y="576"/>
                  </a:lnTo>
                  <a:lnTo>
                    <a:pt x="424" y="570"/>
                  </a:lnTo>
                  <a:lnTo>
                    <a:pt x="445" y="563"/>
                  </a:lnTo>
                  <a:lnTo>
                    <a:pt x="455" y="561"/>
                  </a:lnTo>
                  <a:lnTo>
                    <a:pt x="463" y="557"/>
                  </a:lnTo>
                  <a:lnTo>
                    <a:pt x="473" y="554"/>
                  </a:lnTo>
                  <a:lnTo>
                    <a:pt x="481" y="548"/>
                  </a:lnTo>
                  <a:lnTo>
                    <a:pt x="489" y="544"/>
                  </a:lnTo>
                  <a:lnTo>
                    <a:pt x="499" y="541"/>
                  </a:lnTo>
                  <a:lnTo>
                    <a:pt x="507" y="535"/>
                  </a:lnTo>
                  <a:lnTo>
                    <a:pt x="517" y="531"/>
                  </a:lnTo>
                  <a:lnTo>
                    <a:pt x="511" y="565"/>
                  </a:lnTo>
                  <a:lnTo>
                    <a:pt x="525" y="552"/>
                  </a:lnTo>
                  <a:lnTo>
                    <a:pt x="536" y="539"/>
                  </a:lnTo>
                  <a:lnTo>
                    <a:pt x="550" y="526"/>
                  </a:lnTo>
                  <a:lnTo>
                    <a:pt x="564" y="513"/>
                  </a:lnTo>
                  <a:lnTo>
                    <a:pt x="578" y="500"/>
                  </a:lnTo>
                  <a:lnTo>
                    <a:pt x="594" y="485"/>
                  </a:lnTo>
                  <a:lnTo>
                    <a:pt x="608" y="472"/>
                  </a:lnTo>
                  <a:lnTo>
                    <a:pt x="624" y="459"/>
                  </a:lnTo>
                  <a:lnTo>
                    <a:pt x="626" y="459"/>
                  </a:lnTo>
                  <a:lnTo>
                    <a:pt x="626" y="457"/>
                  </a:lnTo>
                  <a:lnTo>
                    <a:pt x="627" y="457"/>
                  </a:lnTo>
                  <a:lnTo>
                    <a:pt x="475" y="481"/>
                  </a:lnTo>
                  <a:lnTo>
                    <a:pt x="501" y="496"/>
                  </a:lnTo>
                  <a:lnTo>
                    <a:pt x="501" y="498"/>
                  </a:lnTo>
                  <a:lnTo>
                    <a:pt x="499" y="498"/>
                  </a:lnTo>
                  <a:lnTo>
                    <a:pt x="477" y="509"/>
                  </a:lnTo>
                  <a:lnTo>
                    <a:pt x="453" y="518"/>
                  </a:lnTo>
                  <a:lnTo>
                    <a:pt x="430" y="526"/>
                  </a:lnTo>
                  <a:lnTo>
                    <a:pt x="406" y="531"/>
                  </a:lnTo>
                  <a:lnTo>
                    <a:pt x="380" y="535"/>
                  </a:lnTo>
                  <a:lnTo>
                    <a:pt x="354" y="537"/>
                  </a:lnTo>
                  <a:lnTo>
                    <a:pt x="329" y="537"/>
                  </a:lnTo>
                  <a:lnTo>
                    <a:pt x="303" y="535"/>
                  </a:lnTo>
                  <a:lnTo>
                    <a:pt x="285" y="531"/>
                  </a:lnTo>
                  <a:lnTo>
                    <a:pt x="265" y="526"/>
                  </a:lnTo>
                  <a:lnTo>
                    <a:pt x="247" y="520"/>
                  </a:lnTo>
                  <a:lnTo>
                    <a:pt x="230" y="515"/>
                  </a:lnTo>
                  <a:lnTo>
                    <a:pt x="212" y="507"/>
                  </a:lnTo>
                  <a:lnTo>
                    <a:pt x="194" y="498"/>
                  </a:lnTo>
                  <a:lnTo>
                    <a:pt x="178" y="487"/>
                  </a:lnTo>
                  <a:lnTo>
                    <a:pt x="162" y="478"/>
                  </a:lnTo>
                  <a:lnTo>
                    <a:pt x="160" y="476"/>
                  </a:lnTo>
                  <a:lnTo>
                    <a:pt x="158" y="474"/>
                  </a:lnTo>
                  <a:lnTo>
                    <a:pt x="156" y="474"/>
                  </a:lnTo>
                  <a:lnTo>
                    <a:pt x="156" y="472"/>
                  </a:lnTo>
                  <a:lnTo>
                    <a:pt x="154" y="472"/>
                  </a:lnTo>
                  <a:lnTo>
                    <a:pt x="152" y="470"/>
                  </a:lnTo>
                  <a:lnTo>
                    <a:pt x="152" y="468"/>
                  </a:lnTo>
                  <a:lnTo>
                    <a:pt x="152" y="467"/>
                  </a:lnTo>
                  <a:lnTo>
                    <a:pt x="162" y="457"/>
                  </a:lnTo>
                  <a:lnTo>
                    <a:pt x="172" y="446"/>
                  </a:lnTo>
                  <a:lnTo>
                    <a:pt x="184" y="437"/>
                  </a:lnTo>
                  <a:lnTo>
                    <a:pt x="194" y="426"/>
                  </a:lnTo>
                  <a:lnTo>
                    <a:pt x="204" y="417"/>
                  </a:lnTo>
                  <a:lnTo>
                    <a:pt x="214" y="405"/>
                  </a:lnTo>
                  <a:lnTo>
                    <a:pt x="224" y="394"/>
                  </a:lnTo>
                  <a:lnTo>
                    <a:pt x="234" y="385"/>
                  </a:lnTo>
                  <a:lnTo>
                    <a:pt x="236" y="381"/>
                  </a:lnTo>
                  <a:lnTo>
                    <a:pt x="236" y="380"/>
                  </a:lnTo>
                  <a:lnTo>
                    <a:pt x="236" y="378"/>
                  </a:lnTo>
                  <a:lnTo>
                    <a:pt x="236" y="374"/>
                  </a:lnTo>
                  <a:lnTo>
                    <a:pt x="236" y="372"/>
                  </a:lnTo>
                  <a:lnTo>
                    <a:pt x="238" y="370"/>
                  </a:lnTo>
                  <a:lnTo>
                    <a:pt x="238" y="368"/>
                  </a:lnTo>
                  <a:lnTo>
                    <a:pt x="240" y="365"/>
                  </a:lnTo>
                  <a:lnTo>
                    <a:pt x="240" y="363"/>
                  </a:lnTo>
                  <a:lnTo>
                    <a:pt x="240" y="361"/>
                  </a:lnTo>
                  <a:lnTo>
                    <a:pt x="238" y="361"/>
                  </a:lnTo>
                  <a:lnTo>
                    <a:pt x="238" y="359"/>
                  </a:lnTo>
                  <a:lnTo>
                    <a:pt x="236" y="357"/>
                  </a:lnTo>
                  <a:lnTo>
                    <a:pt x="234" y="357"/>
                  </a:lnTo>
                  <a:lnTo>
                    <a:pt x="232" y="355"/>
                  </a:lnTo>
                  <a:lnTo>
                    <a:pt x="222" y="333"/>
                  </a:lnTo>
                  <a:lnTo>
                    <a:pt x="117" y="433"/>
                  </a:lnTo>
                  <a:lnTo>
                    <a:pt x="111" y="428"/>
                  </a:lnTo>
                  <a:lnTo>
                    <a:pt x="107" y="422"/>
                  </a:lnTo>
                  <a:lnTo>
                    <a:pt x="101" y="417"/>
                  </a:lnTo>
                  <a:lnTo>
                    <a:pt x="97" y="409"/>
                  </a:lnTo>
                  <a:lnTo>
                    <a:pt x="91" y="404"/>
                  </a:lnTo>
                  <a:lnTo>
                    <a:pt x="87" y="396"/>
                  </a:lnTo>
                  <a:lnTo>
                    <a:pt x="83" y="389"/>
                  </a:lnTo>
                  <a:lnTo>
                    <a:pt x="79" y="381"/>
                  </a:lnTo>
                  <a:lnTo>
                    <a:pt x="73" y="368"/>
                  </a:lnTo>
                  <a:lnTo>
                    <a:pt x="69" y="355"/>
                  </a:lnTo>
                  <a:lnTo>
                    <a:pt x="63" y="342"/>
                  </a:lnTo>
                  <a:lnTo>
                    <a:pt x="59" y="330"/>
                  </a:lnTo>
                  <a:lnTo>
                    <a:pt x="55" y="317"/>
                  </a:lnTo>
                  <a:lnTo>
                    <a:pt x="53" y="304"/>
                  </a:lnTo>
                  <a:lnTo>
                    <a:pt x="51" y="291"/>
                  </a:lnTo>
                  <a:lnTo>
                    <a:pt x="49" y="276"/>
                  </a:lnTo>
                  <a:lnTo>
                    <a:pt x="49" y="255"/>
                  </a:lnTo>
                  <a:lnTo>
                    <a:pt x="49" y="235"/>
                  </a:lnTo>
                  <a:lnTo>
                    <a:pt x="51" y="217"/>
                  </a:lnTo>
                  <a:lnTo>
                    <a:pt x="55" y="198"/>
                  </a:lnTo>
                  <a:lnTo>
                    <a:pt x="61" y="181"/>
                  </a:lnTo>
                  <a:lnTo>
                    <a:pt x="67" y="163"/>
                  </a:lnTo>
                  <a:lnTo>
                    <a:pt x="73" y="146"/>
                  </a:lnTo>
                  <a:lnTo>
                    <a:pt x="81" y="130"/>
                  </a:lnTo>
                  <a:lnTo>
                    <a:pt x="83" y="128"/>
                  </a:lnTo>
                  <a:lnTo>
                    <a:pt x="83" y="126"/>
                  </a:lnTo>
                  <a:lnTo>
                    <a:pt x="85" y="124"/>
                  </a:lnTo>
                  <a:lnTo>
                    <a:pt x="87" y="122"/>
                  </a:lnTo>
                  <a:lnTo>
                    <a:pt x="87" y="120"/>
                  </a:lnTo>
                  <a:lnTo>
                    <a:pt x="89" y="120"/>
                  </a:lnTo>
                  <a:lnTo>
                    <a:pt x="91" y="118"/>
                  </a:lnTo>
                  <a:lnTo>
                    <a:pt x="93" y="118"/>
                  </a:lnTo>
                  <a:lnTo>
                    <a:pt x="115" y="146"/>
                  </a:lnTo>
                  <a:lnTo>
                    <a:pt x="117" y="128"/>
                  </a:lnTo>
                  <a:lnTo>
                    <a:pt x="121" y="109"/>
                  </a:lnTo>
                  <a:lnTo>
                    <a:pt x="125" y="91"/>
                  </a:lnTo>
                  <a:lnTo>
                    <a:pt x="129" y="72"/>
                  </a:lnTo>
                  <a:lnTo>
                    <a:pt x="135" y="56"/>
                  </a:lnTo>
                  <a:lnTo>
                    <a:pt x="141" y="37"/>
                  </a:lnTo>
                  <a:lnTo>
                    <a:pt x="146" y="20"/>
                  </a:lnTo>
                  <a:lnTo>
                    <a:pt x="154" y="4"/>
                  </a:lnTo>
                  <a:lnTo>
                    <a:pt x="154" y="2"/>
                  </a:lnTo>
                  <a:lnTo>
                    <a:pt x="154" y="0"/>
                  </a:lnTo>
                  <a:lnTo>
                    <a:pt x="16" y="93"/>
                  </a:lnTo>
                  <a:lnTo>
                    <a:pt x="53" y="100"/>
                  </a:lnTo>
                  <a:lnTo>
                    <a:pt x="53" y="102"/>
                  </a:lnTo>
                  <a:lnTo>
                    <a:pt x="55" y="102"/>
                  </a:lnTo>
                  <a:lnTo>
                    <a:pt x="55" y="104"/>
                  </a:lnTo>
                  <a:lnTo>
                    <a:pt x="53" y="104"/>
                  </a:lnTo>
                  <a:lnTo>
                    <a:pt x="53" y="105"/>
                  </a:lnTo>
                  <a:lnTo>
                    <a:pt x="51" y="105"/>
                  </a:lnTo>
                  <a:lnTo>
                    <a:pt x="49" y="105"/>
                  </a:lnTo>
                  <a:lnTo>
                    <a:pt x="49" y="107"/>
                  </a:lnTo>
                  <a:lnTo>
                    <a:pt x="44" y="118"/>
                  </a:lnTo>
                  <a:lnTo>
                    <a:pt x="36" y="131"/>
                  </a:lnTo>
                  <a:lnTo>
                    <a:pt x="30" y="143"/>
                  </a:lnTo>
                  <a:lnTo>
                    <a:pt x="26" y="155"/>
                  </a:lnTo>
                  <a:lnTo>
                    <a:pt x="20" y="168"/>
                  </a:lnTo>
                  <a:lnTo>
                    <a:pt x="14" y="180"/>
                  </a:lnTo>
                  <a:lnTo>
                    <a:pt x="10" y="193"/>
                  </a:lnTo>
                  <a:lnTo>
                    <a:pt x="8" y="205"/>
                  </a:lnTo>
                  <a:lnTo>
                    <a:pt x="4" y="228"/>
                  </a:lnTo>
                  <a:lnTo>
                    <a:pt x="0" y="248"/>
                  </a:lnTo>
                  <a:lnTo>
                    <a:pt x="0" y="270"/>
                  </a:lnTo>
                  <a:lnTo>
                    <a:pt x="0" y="292"/>
                  </a:lnTo>
                  <a:lnTo>
                    <a:pt x="2" y="315"/>
                  </a:lnTo>
                  <a:lnTo>
                    <a:pt x="6" y="335"/>
                  </a:lnTo>
                  <a:lnTo>
                    <a:pt x="12" y="357"/>
                  </a:lnTo>
                  <a:lnTo>
                    <a:pt x="18" y="378"/>
                  </a:lnTo>
                  <a:lnTo>
                    <a:pt x="22" y="389"/>
                  </a:lnTo>
                  <a:lnTo>
                    <a:pt x="28" y="400"/>
                  </a:lnTo>
                  <a:lnTo>
                    <a:pt x="34" y="409"/>
                  </a:lnTo>
                  <a:lnTo>
                    <a:pt x="40" y="420"/>
                  </a:lnTo>
                  <a:lnTo>
                    <a:pt x="46" y="429"/>
                  </a:lnTo>
                  <a:lnTo>
                    <a:pt x="51" y="441"/>
                  </a:lnTo>
                  <a:lnTo>
                    <a:pt x="57" y="452"/>
                  </a:lnTo>
                  <a:lnTo>
                    <a:pt x="61" y="461"/>
                  </a:lnTo>
                  <a:lnTo>
                    <a:pt x="63" y="468"/>
                  </a:lnTo>
                  <a:lnTo>
                    <a:pt x="63" y="476"/>
                  </a:lnTo>
                  <a:lnTo>
                    <a:pt x="63" y="483"/>
                  </a:lnTo>
                  <a:lnTo>
                    <a:pt x="63" y="491"/>
                  </a:lnTo>
                  <a:lnTo>
                    <a:pt x="63" y="496"/>
                  </a:lnTo>
                  <a:lnTo>
                    <a:pt x="61" y="504"/>
                  </a:lnTo>
                  <a:lnTo>
                    <a:pt x="61" y="511"/>
                  </a:lnTo>
                  <a:lnTo>
                    <a:pt x="59" y="517"/>
                  </a:lnTo>
                  <a:close/>
                </a:path>
              </a:pathLst>
            </a:custGeom>
            <a:solidFill>
              <a:srgbClr val="FFFFFF"/>
            </a:solidFill>
            <a:ln w="9525">
              <a:noFill/>
              <a:round/>
              <a:headEnd/>
              <a:tailEnd/>
            </a:ln>
          </p:spPr>
          <p:txBody>
            <a:bodyPr/>
            <a:lstStyle/>
            <a:p>
              <a:endParaRPr lang="en-US"/>
            </a:p>
          </p:txBody>
        </p:sp>
        <p:sp>
          <p:nvSpPr>
            <p:cNvPr id="9" name="Freeform 8"/>
            <p:cNvSpPr>
              <a:spLocks/>
            </p:cNvSpPr>
            <p:nvPr/>
          </p:nvSpPr>
          <p:spPr bwMode="auto">
            <a:xfrm>
              <a:off x="2089" y="2052"/>
              <a:ext cx="75" cy="102"/>
            </a:xfrm>
            <a:custGeom>
              <a:avLst/>
              <a:gdLst>
                <a:gd name="T0" fmla="*/ 2 w 75"/>
                <a:gd name="T1" fmla="*/ 70 h 102"/>
                <a:gd name="T2" fmla="*/ 8 w 75"/>
                <a:gd name="T3" fmla="*/ 74 h 102"/>
                <a:gd name="T4" fmla="*/ 14 w 75"/>
                <a:gd name="T5" fmla="*/ 80 h 102"/>
                <a:gd name="T6" fmla="*/ 20 w 75"/>
                <a:gd name="T7" fmla="*/ 83 h 102"/>
                <a:gd name="T8" fmla="*/ 28 w 75"/>
                <a:gd name="T9" fmla="*/ 87 h 102"/>
                <a:gd name="T10" fmla="*/ 34 w 75"/>
                <a:gd name="T11" fmla="*/ 91 h 102"/>
                <a:gd name="T12" fmla="*/ 42 w 75"/>
                <a:gd name="T13" fmla="*/ 94 h 102"/>
                <a:gd name="T14" fmla="*/ 48 w 75"/>
                <a:gd name="T15" fmla="*/ 98 h 102"/>
                <a:gd name="T16" fmla="*/ 56 w 75"/>
                <a:gd name="T17" fmla="*/ 102 h 102"/>
                <a:gd name="T18" fmla="*/ 66 w 75"/>
                <a:gd name="T19" fmla="*/ 67 h 102"/>
                <a:gd name="T20" fmla="*/ 62 w 75"/>
                <a:gd name="T21" fmla="*/ 30 h 102"/>
                <a:gd name="T22" fmla="*/ 75 w 75"/>
                <a:gd name="T23" fmla="*/ 9 h 102"/>
                <a:gd name="T24" fmla="*/ 70 w 75"/>
                <a:gd name="T25" fmla="*/ 0 h 102"/>
                <a:gd name="T26" fmla="*/ 0 w 75"/>
                <a:gd name="T27" fmla="*/ 70 h 102"/>
                <a:gd name="T28" fmla="*/ 2 w 75"/>
                <a:gd name="T29" fmla="*/ 70 h 102"/>
                <a:gd name="T30" fmla="*/ 2 w 75"/>
                <a:gd name="T31" fmla="*/ 70 h 102"/>
                <a:gd name="T32" fmla="*/ 2 w 75"/>
                <a:gd name="T33" fmla="*/ 70 h 102"/>
                <a:gd name="T34" fmla="*/ 2 w 75"/>
                <a:gd name="T35" fmla="*/ 70 h 1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5"/>
                <a:gd name="T55" fmla="*/ 0 h 102"/>
                <a:gd name="T56" fmla="*/ 75 w 75"/>
                <a:gd name="T57" fmla="*/ 102 h 1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5" h="102">
                  <a:moveTo>
                    <a:pt x="2" y="70"/>
                  </a:moveTo>
                  <a:lnTo>
                    <a:pt x="8" y="74"/>
                  </a:lnTo>
                  <a:lnTo>
                    <a:pt x="14" y="80"/>
                  </a:lnTo>
                  <a:lnTo>
                    <a:pt x="20" y="83"/>
                  </a:lnTo>
                  <a:lnTo>
                    <a:pt x="28" y="87"/>
                  </a:lnTo>
                  <a:lnTo>
                    <a:pt x="34" y="91"/>
                  </a:lnTo>
                  <a:lnTo>
                    <a:pt x="42" y="94"/>
                  </a:lnTo>
                  <a:lnTo>
                    <a:pt x="48" y="98"/>
                  </a:lnTo>
                  <a:lnTo>
                    <a:pt x="56" y="102"/>
                  </a:lnTo>
                  <a:lnTo>
                    <a:pt x="66" y="67"/>
                  </a:lnTo>
                  <a:lnTo>
                    <a:pt x="62" y="30"/>
                  </a:lnTo>
                  <a:lnTo>
                    <a:pt x="75" y="9"/>
                  </a:lnTo>
                  <a:lnTo>
                    <a:pt x="70" y="0"/>
                  </a:lnTo>
                  <a:lnTo>
                    <a:pt x="0" y="70"/>
                  </a:lnTo>
                  <a:lnTo>
                    <a:pt x="2" y="70"/>
                  </a:lnTo>
                  <a:close/>
                </a:path>
              </a:pathLst>
            </a:custGeom>
            <a:solidFill>
              <a:srgbClr val="FFFFFF"/>
            </a:solidFill>
            <a:ln w="9525">
              <a:noFill/>
              <a:round/>
              <a:headEnd/>
              <a:tailEnd/>
            </a:ln>
          </p:spPr>
          <p:txBody>
            <a:bodyPr/>
            <a:lstStyle/>
            <a:p>
              <a:endParaRPr lang="en-US"/>
            </a:p>
          </p:txBody>
        </p:sp>
        <p:sp>
          <p:nvSpPr>
            <p:cNvPr id="10" name="Freeform 9"/>
            <p:cNvSpPr>
              <a:spLocks/>
            </p:cNvSpPr>
            <p:nvPr/>
          </p:nvSpPr>
          <p:spPr bwMode="auto">
            <a:xfrm>
              <a:off x="2161" y="2106"/>
              <a:ext cx="33" cy="53"/>
            </a:xfrm>
            <a:custGeom>
              <a:avLst/>
              <a:gdLst>
                <a:gd name="T0" fmla="*/ 0 w 33"/>
                <a:gd name="T1" fmla="*/ 46 h 53"/>
                <a:gd name="T2" fmla="*/ 1 w 33"/>
                <a:gd name="T3" fmla="*/ 52 h 53"/>
                <a:gd name="T4" fmla="*/ 1 w 33"/>
                <a:gd name="T5" fmla="*/ 52 h 53"/>
                <a:gd name="T6" fmla="*/ 3 w 33"/>
                <a:gd name="T7" fmla="*/ 53 h 53"/>
                <a:gd name="T8" fmla="*/ 3 w 33"/>
                <a:gd name="T9" fmla="*/ 53 h 53"/>
                <a:gd name="T10" fmla="*/ 5 w 33"/>
                <a:gd name="T11" fmla="*/ 53 h 53"/>
                <a:gd name="T12" fmla="*/ 7 w 33"/>
                <a:gd name="T13" fmla="*/ 53 h 53"/>
                <a:gd name="T14" fmla="*/ 9 w 33"/>
                <a:gd name="T15" fmla="*/ 53 h 53"/>
                <a:gd name="T16" fmla="*/ 9 w 33"/>
                <a:gd name="T17" fmla="*/ 53 h 53"/>
                <a:gd name="T18" fmla="*/ 11 w 33"/>
                <a:gd name="T19" fmla="*/ 52 h 53"/>
                <a:gd name="T20" fmla="*/ 17 w 33"/>
                <a:gd name="T21" fmla="*/ 48 h 53"/>
                <a:gd name="T22" fmla="*/ 21 w 33"/>
                <a:gd name="T23" fmla="*/ 42 h 53"/>
                <a:gd name="T24" fmla="*/ 25 w 33"/>
                <a:gd name="T25" fmla="*/ 39 h 53"/>
                <a:gd name="T26" fmla="*/ 29 w 33"/>
                <a:gd name="T27" fmla="*/ 33 h 53"/>
                <a:gd name="T28" fmla="*/ 31 w 33"/>
                <a:gd name="T29" fmla="*/ 27 h 53"/>
                <a:gd name="T30" fmla="*/ 33 w 33"/>
                <a:gd name="T31" fmla="*/ 20 h 53"/>
                <a:gd name="T32" fmla="*/ 33 w 33"/>
                <a:gd name="T33" fmla="*/ 15 h 53"/>
                <a:gd name="T34" fmla="*/ 33 w 33"/>
                <a:gd name="T35" fmla="*/ 7 h 53"/>
                <a:gd name="T36" fmla="*/ 33 w 33"/>
                <a:gd name="T37" fmla="*/ 7 h 53"/>
                <a:gd name="T38" fmla="*/ 33 w 33"/>
                <a:gd name="T39" fmla="*/ 5 h 53"/>
                <a:gd name="T40" fmla="*/ 33 w 33"/>
                <a:gd name="T41" fmla="*/ 5 h 53"/>
                <a:gd name="T42" fmla="*/ 33 w 33"/>
                <a:gd name="T43" fmla="*/ 3 h 53"/>
                <a:gd name="T44" fmla="*/ 33 w 33"/>
                <a:gd name="T45" fmla="*/ 3 h 53"/>
                <a:gd name="T46" fmla="*/ 33 w 33"/>
                <a:gd name="T47" fmla="*/ 2 h 53"/>
                <a:gd name="T48" fmla="*/ 31 w 33"/>
                <a:gd name="T49" fmla="*/ 2 h 53"/>
                <a:gd name="T50" fmla="*/ 31 w 33"/>
                <a:gd name="T51" fmla="*/ 2 h 53"/>
                <a:gd name="T52" fmla="*/ 29 w 33"/>
                <a:gd name="T53" fmla="*/ 0 h 53"/>
                <a:gd name="T54" fmla="*/ 25 w 33"/>
                <a:gd name="T55" fmla="*/ 2 h 53"/>
                <a:gd name="T56" fmla="*/ 23 w 33"/>
                <a:gd name="T57" fmla="*/ 3 h 53"/>
                <a:gd name="T58" fmla="*/ 21 w 33"/>
                <a:gd name="T59" fmla="*/ 5 h 53"/>
                <a:gd name="T60" fmla="*/ 17 w 33"/>
                <a:gd name="T61" fmla="*/ 7 h 53"/>
                <a:gd name="T62" fmla="*/ 15 w 33"/>
                <a:gd name="T63" fmla="*/ 9 h 53"/>
                <a:gd name="T64" fmla="*/ 13 w 33"/>
                <a:gd name="T65" fmla="*/ 13 h 53"/>
                <a:gd name="T66" fmla="*/ 11 w 33"/>
                <a:gd name="T67" fmla="*/ 15 h 53"/>
                <a:gd name="T68" fmla="*/ 9 w 33"/>
                <a:gd name="T69" fmla="*/ 18 h 53"/>
                <a:gd name="T70" fmla="*/ 5 w 33"/>
                <a:gd name="T71" fmla="*/ 22 h 53"/>
                <a:gd name="T72" fmla="*/ 3 w 33"/>
                <a:gd name="T73" fmla="*/ 26 h 53"/>
                <a:gd name="T74" fmla="*/ 3 w 33"/>
                <a:gd name="T75" fmla="*/ 29 h 53"/>
                <a:gd name="T76" fmla="*/ 1 w 33"/>
                <a:gd name="T77" fmla="*/ 33 h 53"/>
                <a:gd name="T78" fmla="*/ 1 w 33"/>
                <a:gd name="T79" fmla="*/ 39 h 53"/>
                <a:gd name="T80" fmla="*/ 0 w 33"/>
                <a:gd name="T81" fmla="*/ 42 h 53"/>
                <a:gd name="T82" fmla="*/ 0 w 33"/>
                <a:gd name="T83" fmla="*/ 46 h 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53"/>
                <a:gd name="T128" fmla="*/ 33 w 33"/>
                <a:gd name="T129" fmla="*/ 53 h 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53">
                  <a:moveTo>
                    <a:pt x="0" y="46"/>
                  </a:moveTo>
                  <a:lnTo>
                    <a:pt x="1" y="52"/>
                  </a:lnTo>
                  <a:lnTo>
                    <a:pt x="3" y="53"/>
                  </a:lnTo>
                  <a:lnTo>
                    <a:pt x="5" y="53"/>
                  </a:lnTo>
                  <a:lnTo>
                    <a:pt x="7" y="53"/>
                  </a:lnTo>
                  <a:lnTo>
                    <a:pt x="9" y="53"/>
                  </a:lnTo>
                  <a:lnTo>
                    <a:pt x="11" y="52"/>
                  </a:lnTo>
                  <a:lnTo>
                    <a:pt x="17" y="48"/>
                  </a:lnTo>
                  <a:lnTo>
                    <a:pt x="21" y="42"/>
                  </a:lnTo>
                  <a:lnTo>
                    <a:pt x="25" y="39"/>
                  </a:lnTo>
                  <a:lnTo>
                    <a:pt x="29" y="33"/>
                  </a:lnTo>
                  <a:lnTo>
                    <a:pt x="31" y="27"/>
                  </a:lnTo>
                  <a:lnTo>
                    <a:pt x="33" y="20"/>
                  </a:lnTo>
                  <a:lnTo>
                    <a:pt x="33" y="15"/>
                  </a:lnTo>
                  <a:lnTo>
                    <a:pt x="33" y="7"/>
                  </a:lnTo>
                  <a:lnTo>
                    <a:pt x="33" y="5"/>
                  </a:lnTo>
                  <a:lnTo>
                    <a:pt x="33" y="3"/>
                  </a:lnTo>
                  <a:lnTo>
                    <a:pt x="33" y="2"/>
                  </a:lnTo>
                  <a:lnTo>
                    <a:pt x="31" y="2"/>
                  </a:lnTo>
                  <a:lnTo>
                    <a:pt x="29" y="0"/>
                  </a:lnTo>
                  <a:lnTo>
                    <a:pt x="25" y="2"/>
                  </a:lnTo>
                  <a:lnTo>
                    <a:pt x="23" y="3"/>
                  </a:lnTo>
                  <a:lnTo>
                    <a:pt x="21" y="5"/>
                  </a:lnTo>
                  <a:lnTo>
                    <a:pt x="17" y="7"/>
                  </a:lnTo>
                  <a:lnTo>
                    <a:pt x="15" y="9"/>
                  </a:lnTo>
                  <a:lnTo>
                    <a:pt x="13" y="13"/>
                  </a:lnTo>
                  <a:lnTo>
                    <a:pt x="11" y="15"/>
                  </a:lnTo>
                  <a:lnTo>
                    <a:pt x="9" y="18"/>
                  </a:lnTo>
                  <a:lnTo>
                    <a:pt x="5" y="22"/>
                  </a:lnTo>
                  <a:lnTo>
                    <a:pt x="3" y="26"/>
                  </a:lnTo>
                  <a:lnTo>
                    <a:pt x="3" y="29"/>
                  </a:lnTo>
                  <a:lnTo>
                    <a:pt x="1" y="33"/>
                  </a:lnTo>
                  <a:lnTo>
                    <a:pt x="1" y="39"/>
                  </a:lnTo>
                  <a:lnTo>
                    <a:pt x="0" y="42"/>
                  </a:lnTo>
                  <a:lnTo>
                    <a:pt x="0" y="46"/>
                  </a:lnTo>
                  <a:close/>
                </a:path>
              </a:pathLst>
            </a:custGeom>
            <a:solidFill>
              <a:srgbClr val="FCEF00"/>
            </a:solidFill>
            <a:ln w="9525">
              <a:noFill/>
              <a:round/>
              <a:headEnd/>
              <a:tailEnd/>
            </a:ln>
          </p:spPr>
          <p:txBody>
            <a:bodyPr/>
            <a:lstStyle/>
            <a:p>
              <a:endParaRPr lang="en-US"/>
            </a:p>
          </p:txBody>
        </p:sp>
        <p:sp>
          <p:nvSpPr>
            <p:cNvPr id="11" name="Freeform 10"/>
            <p:cNvSpPr>
              <a:spLocks/>
            </p:cNvSpPr>
            <p:nvPr/>
          </p:nvSpPr>
          <p:spPr bwMode="auto">
            <a:xfrm>
              <a:off x="2164" y="2052"/>
              <a:ext cx="40" cy="48"/>
            </a:xfrm>
            <a:custGeom>
              <a:avLst/>
              <a:gdLst>
                <a:gd name="T0" fmla="*/ 0 w 40"/>
                <a:gd name="T1" fmla="*/ 48 h 48"/>
                <a:gd name="T2" fmla="*/ 34 w 40"/>
                <a:gd name="T3" fmla="*/ 28 h 48"/>
                <a:gd name="T4" fmla="*/ 34 w 40"/>
                <a:gd name="T5" fmla="*/ 24 h 48"/>
                <a:gd name="T6" fmla="*/ 36 w 40"/>
                <a:gd name="T7" fmla="*/ 22 h 48"/>
                <a:gd name="T8" fmla="*/ 38 w 40"/>
                <a:gd name="T9" fmla="*/ 19 h 48"/>
                <a:gd name="T10" fmla="*/ 40 w 40"/>
                <a:gd name="T11" fmla="*/ 15 h 48"/>
                <a:gd name="T12" fmla="*/ 40 w 40"/>
                <a:gd name="T13" fmla="*/ 11 h 48"/>
                <a:gd name="T14" fmla="*/ 40 w 40"/>
                <a:gd name="T15" fmla="*/ 7 h 48"/>
                <a:gd name="T16" fmla="*/ 40 w 40"/>
                <a:gd name="T17" fmla="*/ 4 h 48"/>
                <a:gd name="T18" fmla="*/ 40 w 40"/>
                <a:gd name="T19" fmla="*/ 0 h 48"/>
                <a:gd name="T20" fmla="*/ 34 w 40"/>
                <a:gd name="T21" fmla="*/ 4 h 48"/>
                <a:gd name="T22" fmla="*/ 26 w 40"/>
                <a:gd name="T23" fmla="*/ 6 h 48"/>
                <a:gd name="T24" fmla="*/ 20 w 40"/>
                <a:gd name="T25" fmla="*/ 9 h 48"/>
                <a:gd name="T26" fmla="*/ 16 w 40"/>
                <a:gd name="T27" fmla="*/ 13 h 48"/>
                <a:gd name="T28" fmla="*/ 10 w 40"/>
                <a:gd name="T29" fmla="*/ 17 h 48"/>
                <a:gd name="T30" fmla="*/ 6 w 40"/>
                <a:gd name="T31" fmla="*/ 20 h 48"/>
                <a:gd name="T32" fmla="*/ 2 w 40"/>
                <a:gd name="T33" fmla="*/ 26 h 48"/>
                <a:gd name="T34" fmla="*/ 0 w 40"/>
                <a:gd name="T35" fmla="*/ 31 h 48"/>
                <a:gd name="T36" fmla="*/ 0 w 40"/>
                <a:gd name="T37" fmla="*/ 35 h 48"/>
                <a:gd name="T38" fmla="*/ 0 w 40"/>
                <a:gd name="T39" fmla="*/ 37 h 48"/>
                <a:gd name="T40" fmla="*/ 0 w 40"/>
                <a:gd name="T41" fmla="*/ 39 h 48"/>
                <a:gd name="T42" fmla="*/ 0 w 40"/>
                <a:gd name="T43" fmla="*/ 41 h 48"/>
                <a:gd name="T44" fmla="*/ 0 w 40"/>
                <a:gd name="T45" fmla="*/ 43 h 48"/>
                <a:gd name="T46" fmla="*/ 0 w 40"/>
                <a:gd name="T47" fmla="*/ 44 h 48"/>
                <a:gd name="T48" fmla="*/ 0 w 40"/>
                <a:gd name="T49" fmla="*/ 46 h 48"/>
                <a:gd name="T50" fmla="*/ 0 w 40"/>
                <a:gd name="T51" fmla="*/ 48 h 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
                <a:gd name="T79" fmla="*/ 0 h 48"/>
                <a:gd name="T80" fmla="*/ 40 w 40"/>
                <a:gd name="T81" fmla="*/ 48 h 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 h="48">
                  <a:moveTo>
                    <a:pt x="0" y="48"/>
                  </a:moveTo>
                  <a:lnTo>
                    <a:pt x="34" y="28"/>
                  </a:lnTo>
                  <a:lnTo>
                    <a:pt x="34" y="24"/>
                  </a:lnTo>
                  <a:lnTo>
                    <a:pt x="36" y="22"/>
                  </a:lnTo>
                  <a:lnTo>
                    <a:pt x="38" y="19"/>
                  </a:lnTo>
                  <a:lnTo>
                    <a:pt x="40" y="15"/>
                  </a:lnTo>
                  <a:lnTo>
                    <a:pt x="40" y="11"/>
                  </a:lnTo>
                  <a:lnTo>
                    <a:pt x="40" y="7"/>
                  </a:lnTo>
                  <a:lnTo>
                    <a:pt x="40" y="4"/>
                  </a:lnTo>
                  <a:lnTo>
                    <a:pt x="40" y="0"/>
                  </a:lnTo>
                  <a:lnTo>
                    <a:pt x="34" y="4"/>
                  </a:lnTo>
                  <a:lnTo>
                    <a:pt x="26" y="6"/>
                  </a:lnTo>
                  <a:lnTo>
                    <a:pt x="20" y="9"/>
                  </a:lnTo>
                  <a:lnTo>
                    <a:pt x="16" y="13"/>
                  </a:lnTo>
                  <a:lnTo>
                    <a:pt x="10" y="17"/>
                  </a:lnTo>
                  <a:lnTo>
                    <a:pt x="6" y="20"/>
                  </a:lnTo>
                  <a:lnTo>
                    <a:pt x="2" y="26"/>
                  </a:lnTo>
                  <a:lnTo>
                    <a:pt x="0" y="31"/>
                  </a:lnTo>
                  <a:lnTo>
                    <a:pt x="0" y="35"/>
                  </a:lnTo>
                  <a:lnTo>
                    <a:pt x="0" y="37"/>
                  </a:lnTo>
                  <a:lnTo>
                    <a:pt x="0" y="39"/>
                  </a:lnTo>
                  <a:lnTo>
                    <a:pt x="0" y="41"/>
                  </a:lnTo>
                  <a:lnTo>
                    <a:pt x="0" y="43"/>
                  </a:lnTo>
                  <a:lnTo>
                    <a:pt x="0" y="44"/>
                  </a:lnTo>
                  <a:lnTo>
                    <a:pt x="0" y="46"/>
                  </a:lnTo>
                  <a:lnTo>
                    <a:pt x="0" y="48"/>
                  </a:lnTo>
                  <a:close/>
                </a:path>
              </a:pathLst>
            </a:custGeom>
            <a:solidFill>
              <a:srgbClr val="FCEF00"/>
            </a:solidFill>
            <a:ln w="9525">
              <a:noFill/>
              <a:round/>
              <a:headEnd/>
              <a:tailEnd/>
            </a:ln>
          </p:spPr>
          <p:txBody>
            <a:bodyPr/>
            <a:lstStyle/>
            <a:p>
              <a:endParaRPr lang="en-US"/>
            </a:p>
          </p:txBody>
        </p:sp>
        <p:sp>
          <p:nvSpPr>
            <p:cNvPr id="12" name="Freeform 11"/>
            <p:cNvSpPr>
              <a:spLocks/>
            </p:cNvSpPr>
            <p:nvPr/>
          </p:nvSpPr>
          <p:spPr bwMode="auto">
            <a:xfrm>
              <a:off x="2168" y="1996"/>
              <a:ext cx="36" cy="52"/>
            </a:xfrm>
            <a:custGeom>
              <a:avLst/>
              <a:gdLst>
                <a:gd name="T0" fmla="*/ 0 w 36"/>
                <a:gd name="T1" fmla="*/ 45 h 52"/>
                <a:gd name="T2" fmla="*/ 4 w 36"/>
                <a:gd name="T3" fmla="*/ 52 h 52"/>
                <a:gd name="T4" fmla="*/ 8 w 36"/>
                <a:gd name="T5" fmla="*/ 52 h 52"/>
                <a:gd name="T6" fmla="*/ 12 w 36"/>
                <a:gd name="T7" fmla="*/ 50 h 52"/>
                <a:gd name="T8" fmla="*/ 14 w 36"/>
                <a:gd name="T9" fmla="*/ 50 h 52"/>
                <a:gd name="T10" fmla="*/ 18 w 36"/>
                <a:gd name="T11" fmla="*/ 47 h 52"/>
                <a:gd name="T12" fmla="*/ 22 w 36"/>
                <a:gd name="T13" fmla="*/ 45 h 52"/>
                <a:gd name="T14" fmla="*/ 26 w 36"/>
                <a:gd name="T15" fmla="*/ 41 h 52"/>
                <a:gd name="T16" fmla="*/ 28 w 36"/>
                <a:gd name="T17" fmla="*/ 39 h 52"/>
                <a:gd name="T18" fmla="*/ 30 w 36"/>
                <a:gd name="T19" fmla="*/ 38 h 52"/>
                <a:gd name="T20" fmla="*/ 32 w 36"/>
                <a:gd name="T21" fmla="*/ 34 h 52"/>
                <a:gd name="T22" fmla="*/ 34 w 36"/>
                <a:gd name="T23" fmla="*/ 28 h 52"/>
                <a:gd name="T24" fmla="*/ 36 w 36"/>
                <a:gd name="T25" fmla="*/ 25 h 52"/>
                <a:gd name="T26" fmla="*/ 36 w 36"/>
                <a:gd name="T27" fmla="*/ 19 h 52"/>
                <a:gd name="T28" fmla="*/ 36 w 36"/>
                <a:gd name="T29" fmla="*/ 15 h 52"/>
                <a:gd name="T30" fmla="*/ 34 w 36"/>
                <a:gd name="T31" fmla="*/ 10 h 52"/>
                <a:gd name="T32" fmla="*/ 34 w 36"/>
                <a:gd name="T33" fmla="*/ 6 h 52"/>
                <a:gd name="T34" fmla="*/ 32 w 36"/>
                <a:gd name="T35" fmla="*/ 0 h 52"/>
                <a:gd name="T36" fmla="*/ 28 w 36"/>
                <a:gd name="T37" fmla="*/ 4 h 52"/>
                <a:gd name="T38" fmla="*/ 22 w 36"/>
                <a:gd name="T39" fmla="*/ 6 h 52"/>
                <a:gd name="T40" fmla="*/ 18 w 36"/>
                <a:gd name="T41" fmla="*/ 10 h 52"/>
                <a:gd name="T42" fmla="*/ 14 w 36"/>
                <a:gd name="T43" fmla="*/ 13 h 52"/>
                <a:gd name="T44" fmla="*/ 10 w 36"/>
                <a:gd name="T45" fmla="*/ 19 h 52"/>
                <a:gd name="T46" fmla="*/ 8 w 36"/>
                <a:gd name="T47" fmla="*/ 23 h 52"/>
                <a:gd name="T48" fmla="*/ 4 w 36"/>
                <a:gd name="T49" fmla="*/ 28 h 52"/>
                <a:gd name="T50" fmla="*/ 2 w 36"/>
                <a:gd name="T51" fmla="*/ 32 h 52"/>
                <a:gd name="T52" fmla="*/ 2 w 36"/>
                <a:gd name="T53" fmla="*/ 34 h 52"/>
                <a:gd name="T54" fmla="*/ 2 w 36"/>
                <a:gd name="T55" fmla="*/ 36 h 52"/>
                <a:gd name="T56" fmla="*/ 2 w 36"/>
                <a:gd name="T57" fmla="*/ 38 h 52"/>
                <a:gd name="T58" fmla="*/ 2 w 36"/>
                <a:gd name="T59" fmla="*/ 39 h 52"/>
                <a:gd name="T60" fmla="*/ 2 w 36"/>
                <a:gd name="T61" fmla="*/ 41 h 52"/>
                <a:gd name="T62" fmla="*/ 0 w 36"/>
                <a:gd name="T63" fmla="*/ 41 h 52"/>
                <a:gd name="T64" fmla="*/ 0 w 36"/>
                <a:gd name="T65" fmla="*/ 43 h 52"/>
                <a:gd name="T66" fmla="*/ 0 w 36"/>
                <a:gd name="T67" fmla="*/ 45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
                <a:gd name="T103" fmla="*/ 0 h 52"/>
                <a:gd name="T104" fmla="*/ 36 w 36"/>
                <a:gd name="T105" fmla="*/ 52 h 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 h="52">
                  <a:moveTo>
                    <a:pt x="0" y="45"/>
                  </a:moveTo>
                  <a:lnTo>
                    <a:pt x="4" y="52"/>
                  </a:lnTo>
                  <a:lnTo>
                    <a:pt x="8" y="52"/>
                  </a:lnTo>
                  <a:lnTo>
                    <a:pt x="12" y="50"/>
                  </a:lnTo>
                  <a:lnTo>
                    <a:pt x="14" y="50"/>
                  </a:lnTo>
                  <a:lnTo>
                    <a:pt x="18" y="47"/>
                  </a:lnTo>
                  <a:lnTo>
                    <a:pt x="22" y="45"/>
                  </a:lnTo>
                  <a:lnTo>
                    <a:pt x="26" y="41"/>
                  </a:lnTo>
                  <a:lnTo>
                    <a:pt x="28" y="39"/>
                  </a:lnTo>
                  <a:lnTo>
                    <a:pt x="30" y="38"/>
                  </a:lnTo>
                  <a:lnTo>
                    <a:pt x="32" y="34"/>
                  </a:lnTo>
                  <a:lnTo>
                    <a:pt x="34" y="28"/>
                  </a:lnTo>
                  <a:lnTo>
                    <a:pt x="36" y="25"/>
                  </a:lnTo>
                  <a:lnTo>
                    <a:pt x="36" y="19"/>
                  </a:lnTo>
                  <a:lnTo>
                    <a:pt x="36" y="15"/>
                  </a:lnTo>
                  <a:lnTo>
                    <a:pt x="34" y="10"/>
                  </a:lnTo>
                  <a:lnTo>
                    <a:pt x="34" y="6"/>
                  </a:lnTo>
                  <a:lnTo>
                    <a:pt x="32" y="0"/>
                  </a:lnTo>
                  <a:lnTo>
                    <a:pt x="28" y="4"/>
                  </a:lnTo>
                  <a:lnTo>
                    <a:pt x="22" y="6"/>
                  </a:lnTo>
                  <a:lnTo>
                    <a:pt x="18" y="10"/>
                  </a:lnTo>
                  <a:lnTo>
                    <a:pt x="14" y="13"/>
                  </a:lnTo>
                  <a:lnTo>
                    <a:pt x="10" y="19"/>
                  </a:lnTo>
                  <a:lnTo>
                    <a:pt x="8" y="23"/>
                  </a:lnTo>
                  <a:lnTo>
                    <a:pt x="4" y="28"/>
                  </a:lnTo>
                  <a:lnTo>
                    <a:pt x="2" y="32"/>
                  </a:lnTo>
                  <a:lnTo>
                    <a:pt x="2" y="34"/>
                  </a:lnTo>
                  <a:lnTo>
                    <a:pt x="2" y="36"/>
                  </a:lnTo>
                  <a:lnTo>
                    <a:pt x="2" y="38"/>
                  </a:lnTo>
                  <a:lnTo>
                    <a:pt x="2" y="39"/>
                  </a:lnTo>
                  <a:lnTo>
                    <a:pt x="2" y="41"/>
                  </a:lnTo>
                  <a:lnTo>
                    <a:pt x="0" y="41"/>
                  </a:lnTo>
                  <a:lnTo>
                    <a:pt x="0" y="43"/>
                  </a:lnTo>
                  <a:lnTo>
                    <a:pt x="0" y="45"/>
                  </a:lnTo>
                  <a:close/>
                </a:path>
              </a:pathLst>
            </a:custGeom>
            <a:solidFill>
              <a:srgbClr val="FCEF00"/>
            </a:solidFill>
            <a:ln w="9525">
              <a:noFill/>
              <a:round/>
              <a:headEnd/>
              <a:tailEnd/>
            </a:ln>
          </p:spPr>
          <p:txBody>
            <a:bodyPr/>
            <a:lstStyle/>
            <a:p>
              <a:endParaRPr lang="en-US"/>
            </a:p>
          </p:txBody>
        </p:sp>
        <p:sp>
          <p:nvSpPr>
            <p:cNvPr id="13" name="Freeform 12"/>
            <p:cNvSpPr>
              <a:spLocks/>
            </p:cNvSpPr>
            <p:nvPr/>
          </p:nvSpPr>
          <p:spPr bwMode="auto">
            <a:xfrm>
              <a:off x="2155" y="1941"/>
              <a:ext cx="45" cy="65"/>
            </a:xfrm>
            <a:custGeom>
              <a:avLst/>
              <a:gdLst>
                <a:gd name="T0" fmla="*/ 0 w 45"/>
                <a:gd name="T1" fmla="*/ 48 h 65"/>
                <a:gd name="T2" fmla="*/ 15 w 45"/>
                <a:gd name="T3" fmla="*/ 65 h 65"/>
                <a:gd name="T4" fmla="*/ 21 w 45"/>
                <a:gd name="T5" fmla="*/ 61 h 65"/>
                <a:gd name="T6" fmla="*/ 27 w 45"/>
                <a:gd name="T7" fmla="*/ 57 h 65"/>
                <a:gd name="T8" fmla="*/ 31 w 45"/>
                <a:gd name="T9" fmla="*/ 52 h 65"/>
                <a:gd name="T10" fmla="*/ 35 w 45"/>
                <a:gd name="T11" fmla="*/ 46 h 65"/>
                <a:gd name="T12" fmla="*/ 39 w 45"/>
                <a:gd name="T13" fmla="*/ 41 h 65"/>
                <a:gd name="T14" fmla="*/ 41 w 45"/>
                <a:gd name="T15" fmla="*/ 33 h 65"/>
                <a:gd name="T16" fmla="*/ 43 w 45"/>
                <a:gd name="T17" fmla="*/ 28 h 65"/>
                <a:gd name="T18" fmla="*/ 45 w 45"/>
                <a:gd name="T19" fmla="*/ 20 h 65"/>
                <a:gd name="T20" fmla="*/ 43 w 45"/>
                <a:gd name="T21" fmla="*/ 18 h 65"/>
                <a:gd name="T22" fmla="*/ 43 w 45"/>
                <a:gd name="T23" fmla="*/ 15 h 65"/>
                <a:gd name="T24" fmla="*/ 43 w 45"/>
                <a:gd name="T25" fmla="*/ 13 h 65"/>
                <a:gd name="T26" fmla="*/ 43 w 45"/>
                <a:gd name="T27" fmla="*/ 9 h 65"/>
                <a:gd name="T28" fmla="*/ 43 w 45"/>
                <a:gd name="T29" fmla="*/ 7 h 65"/>
                <a:gd name="T30" fmla="*/ 43 w 45"/>
                <a:gd name="T31" fmla="*/ 5 h 65"/>
                <a:gd name="T32" fmla="*/ 41 w 45"/>
                <a:gd name="T33" fmla="*/ 2 h 65"/>
                <a:gd name="T34" fmla="*/ 39 w 45"/>
                <a:gd name="T35" fmla="*/ 0 h 65"/>
                <a:gd name="T36" fmla="*/ 33 w 45"/>
                <a:gd name="T37" fmla="*/ 2 h 65"/>
                <a:gd name="T38" fmla="*/ 27 w 45"/>
                <a:gd name="T39" fmla="*/ 5 h 65"/>
                <a:gd name="T40" fmla="*/ 21 w 45"/>
                <a:gd name="T41" fmla="*/ 7 h 65"/>
                <a:gd name="T42" fmla="*/ 17 w 45"/>
                <a:gd name="T43" fmla="*/ 11 h 65"/>
                <a:gd name="T44" fmla="*/ 13 w 45"/>
                <a:gd name="T45" fmla="*/ 17 h 65"/>
                <a:gd name="T46" fmla="*/ 9 w 45"/>
                <a:gd name="T47" fmla="*/ 20 h 65"/>
                <a:gd name="T48" fmla="*/ 6 w 45"/>
                <a:gd name="T49" fmla="*/ 26 h 65"/>
                <a:gd name="T50" fmla="*/ 2 w 45"/>
                <a:gd name="T51" fmla="*/ 31 h 65"/>
                <a:gd name="T52" fmla="*/ 2 w 45"/>
                <a:gd name="T53" fmla="*/ 31 h 65"/>
                <a:gd name="T54" fmla="*/ 2 w 45"/>
                <a:gd name="T55" fmla="*/ 33 h 65"/>
                <a:gd name="T56" fmla="*/ 2 w 45"/>
                <a:gd name="T57" fmla="*/ 35 h 65"/>
                <a:gd name="T58" fmla="*/ 2 w 45"/>
                <a:gd name="T59" fmla="*/ 35 h 65"/>
                <a:gd name="T60" fmla="*/ 2 w 45"/>
                <a:gd name="T61" fmla="*/ 37 h 65"/>
                <a:gd name="T62" fmla="*/ 2 w 45"/>
                <a:gd name="T63" fmla="*/ 39 h 65"/>
                <a:gd name="T64" fmla="*/ 2 w 45"/>
                <a:gd name="T65" fmla="*/ 39 h 65"/>
                <a:gd name="T66" fmla="*/ 2 w 45"/>
                <a:gd name="T67" fmla="*/ 41 h 65"/>
                <a:gd name="T68" fmla="*/ 0 w 45"/>
                <a:gd name="T69" fmla="*/ 48 h 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65"/>
                <a:gd name="T107" fmla="*/ 45 w 45"/>
                <a:gd name="T108" fmla="*/ 65 h 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65">
                  <a:moveTo>
                    <a:pt x="0" y="48"/>
                  </a:moveTo>
                  <a:lnTo>
                    <a:pt x="15" y="65"/>
                  </a:lnTo>
                  <a:lnTo>
                    <a:pt x="21" y="61"/>
                  </a:lnTo>
                  <a:lnTo>
                    <a:pt x="27" y="57"/>
                  </a:lnTo>
                  <a:lnTo>
                    <a:pt x="31" y="52"/>
                  </a:lnTo>
                  <a:lnTo>
                    <a:pt x="35" y="46"/>
                  </a:lnTo>
                  <a:lnTo>
                    <a:pt x="39" y="41"/>
                  </a:lnTo>
                  <a:lnTo>
                    <a:pt x="41" y="33"/>
                  </a:lnTo>
                  <a:lnTo>
                    <a:pt x="43" y="28"/>
                  </a:lnTo>
                  <a:lnTo>
                    <a:pt x="45" y="20"/>
                  </a:lnTo>
                  <a:lnTo>
                    <a:pt x="43" y="18"/>
                  </a:lnTo>
                  <a:lnTo>
                    <a:pt x="43" y="15"/>
                  </a:lnTo>
                  <a:lnTo>
                    <a:pt x="43" y="13"/>
                  </a:lnTo>
                  <a:lnTo>
                    <a:pt x="43" y="9"/>
                  </a:lnTo>
                  <a:lnTo>
                    <a:pt x="43" y="7"/>
                  </a:lnTo>
                  <a:lnTo>
                    <a:pt x="43" y="5"/>
                  </a:lnTo>
                  <a:lnTo>
                    <a:pt x="41" y="2"/>
                  </a:lnTo>
                  <a:lnTo>
                    <a:pt x="39" y="0"/>
                  </a:lnTo>
                  <a:lnTo>
                    <a:pt x="33" y="2"/>
                  </a:lnTo>
                  <a:lnTo>
                    <a:pt x="27" y="5"/>
                  </a:lnTo>
                  <a:lnTo>
                    <a:pt x="21" y="7"/>
                  </a:lnTo>
                  <a:lnTo>
                    <a:pt x="17" y="11"/>
                  </a:lnTo>
                  <a:lnTo>
                    <a:pt x="13" y="17"/>
                  </a:lnTo>
                  <a:lnTo>
                    <a:pt x="9" y="20"/>
                  </a:lnTo>
                  <a:lnTo>
                    <a:pt x="6" y="26"/>
                  </a:lnTo>
                  <a:lnTo>
                    <a:pt x="2" y="31"/>
                  </a:lnTo>
                  <a:lnTo>
                    <a:pt x="2" y="33"/>
                  </a:lnTo>
                  <a:lnTo>
                    <a:pt x="2" y="35"/>
                  </a:lnTo>
                  <a:lnTo>
                    <a:pt x="2" y="37"/>
                  </a:lnTo>
                  <a:lnTo>
                    <a:pt x="2" y="39"/>
                  </a:lnTo>
                  <a:lnTo>
                    <a:pt x="2" y="41"/>
                  </a:lnTo>
                  <a:lnTo>
                    <a:pt x="0" y="48"/>
                  </a:lnTo>
                  <a:close/>
                </a:path>
              </a:pathLst>
            </a:custGeom>
            <a:solidFill>
              <a:srgbClr val="FCEF00"/>
            </a:solidFill>
            <a:ln w="9525">
              <a:noFill/>
              <a:round/>
              <a:headEnd/>
              <a:tailEnd/>
            </a:ln>
          </p:spPr>
          <p:txBody>
            <a:bodyPr/>
            <a:lstStyle/>
            <a:p>
              <a:endParaRPr lang="en-US"/>
            </a:p>
          </p:txBody>
        </p:sp>
        <p:sp>
          <p:nvSpPr>
            <p:cNvPr id="14" name="Freeform 13"/>
            <p:cNvSpPr>
              <a:spLocks/>
            </p:cNvSpPr>
            <p:nvPr/>
          </p:nvSpPr>
          <p:spPr bwMode="auto">
            <a:xfrm>
              <a:off x="2157" y="1880"/>
              <a:ext cx="51" cy="63"/>
            </a:xfrm>
            <a:custGeom>
              <a:avLst/>
              <a:gdLst>
                <a:gd name="T0" fmla="*/ 2 w 51"/>
                <a:gd name="T1" fmla="*/ 55 h 63"/>
                <a:gd name="T2" fmla="*/ 5 w 51"/>
                <a:gd name="T3" fmla="*/ 61 h 63"/>
                <a:gd name="T4" fmla="*/ 7 w 51"/>
                <a:gd name="T5" fmla="*/ 63 h 63"/>
                <a:gd name="T6" fmla="*/ 9 w 51"/>
                <a:gd name="T7" fmla="*/ 61 h 63"/>
                <a:gd name="T8" fmla="*/ 11 w 51"/>
                <a:gd name="T9" fmla="*/ 61 h 63"/>
                <a:gd name="T10" fmla="*/ 15 w 51"/>
                <a:gd name="T11" fmla="*/ 59 h 63"/>
                <a:gd name="T12" fmla="*/ 17 w 51"/>
                <a:gd name="T13" fmla="*/ 57 h 63"/>
                <a:gd name="T14" fmla="*/ 19 w 51"/>
                <a:gd name="T15" fmla="*/ 55 h 63"/>
                <a:gd name="T16" fmla="*/ 23 w 51"/>
                <a:gd name="T17" fmla="*/ 54 h 63"/>
                <a:gd name="T18" fmla="*/ 25 w 51"/>
                <a:gd name="T19" fmla="*/ 52 h 63"/>
                <a:gd name="T20" fmla="*/ 29 w 51"/>
                <a:gd name="T21" fmla="*/ 48 h 63"/>
                <a:gd name="T22" fmla="*/ 35 w 51"/>
                <a:gd name="T23" fmla="*/ 42 h 63"/>
                <a:gd name="T24" fmla="*/ 39 w 51"/>
                <a:gd name="T25" fmla="*/ 37 h 63"/>
                <a:gd name="T26" fmla="*/ 43 w 51"/>
                <a:gd name="T27" fmla="*/ 29 h 63"/>
                <a:gd name="T28" fmla="*/ 47 w 51"/>
                <a:gd name="T29" fmla="*/ 24 h 63"/>
                <a:gd name="T30" fmla="*/ 49 w 51"/>
                <a:gd name="T31" fmla="*/ 16 h 63"/>
                <a:gd name="T32" fmla="*/ 51 w 51"/>
                <a:gd name="T33" fmla="*/ 11 h 63"/>
                <a:gd name="T34" fmla="*/ 51 w 51"/>
                <a:gd name="T35" fmla="*/ 4 h 63"/>
                <a:gd name="T36" fmla="*/ 51 w 51"/>
                <a:gd name="T37" fmla="*/ 2 h 63"/>
                <a:gd name="T38" fmla="*/ 51 w 51"/>
                <a:gd name="T39" fmla="*/ 2 h 63"/>
                <a:gd name="T40" fmla="*/ 51 w 51"/>
                <a:gd name="T41" fmla="*/ 2 h 63"/>
                <a:gd name="T42" fmla="*/ 51 w 51"/>
                <a:gd name="T43" fmla="*/ 2 h 63"/>
                <a:gd name="T44" fmla="*/ 51 w 51"/>
                <a:gd name="T45" fmla="*/ 2 h 63"/>
                <a:gd name="T46" fmla="*/ 51 w 51"/>
                <a:gd name="T47" fmla="*/ 2 h 63"/>
                <a:gd name="T48" fmla="*/ 43 w 51"/>
                <a:gd name="T49" fmla="*/ 0 h 63"/>
                <a:gd name="T50" fmla="*/ 37 w 51"/>
                <a:gd name="T51" fmla="*/ 2 h 63"/>
                <a:gd name="T52" fmla="*/ 29 w 51"/>
                <a:gd name="T53" fmla="*/ 2 h 63"/>
                <a:gd name="T54" fmla="*/ 23 w 51"/>
                <a:gd name="T55" fmla="*/ 5 h 63"/>
                <a:gd name="T56" fmla="*/ 17 w 51"/>
                <a:gd name="T57" fmla="*/ 9 h 63"/>
                <a:gd name="T58" fmla="*/ 13 w 51"/>
                <a:gd name="T59" fmla="*/ 13 h 63"/>
                <a:gd name="T60" fmla="*/ 7 w 51"/>
                <a:gd name="T61" fmla="*/ 16 h 63"/>
                <a:gd name="T62" fmla="*/ 4 w 51"/>
                <a:gd name="T63" fmla="*/ 22 h 63"/>
                <a:gd name="T64" fmla="*/ 4 w 51"/>
                <a:gd name="T65" fmla="*/ 26 h 63"/>
                <a:gd name="T66" fmla="*/ 2 w 51"/>
                <a:gd name="T67" fmla="*/ 29 h 63"/>
                <a:gd name="T68" fmla="*/ 2 w 51"/>
                <a:gd name="T69" fmla="*/ 33 h 63"/>
                <a:gd name="T70" fmla="*/ 0 w 51"/>
                <a:gd name="T71" fmla="*/ 37 h 63"/>
                <a:gd name="T72" fmla="*/ 0 w 51"/>
                <a:gd name="T73" fmla="*/ 42 h 63"/>
                <a:gd name="T74" fmla="*/ 0 w 51"/>
                <a:gd name="T75" fmla="*/ 46 h 63"/>
                <a:gd name="T76" fmla="*/ 2 w 51"/>
                <a:gd name="T77" fmla="*/ 50 h 63"/>
                <a:gd name="T78" fmla="*/ 2 w 51"/>
                <a:gd name="T79" fmla="*/ 55 h 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
                <a:gd name="T121" fmla="*/ 0 h 63"/>
                <a:gd name="T122" fmla="*/ 51 w 51"/>
                <a:gd name="T123" fmla="*/ 63 h 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 h="63">
                  <a:moveTo>
                    <a:pt x="2" y="55"/>
                  </a:moveTo>
                  <a:lnTo>
                    <a:pt x="5" y="61"/>
                  </a:lnTo>
                  <a:lnTo>
                    <a:pt x="7" y="63"/>
                  </a:lnTo>
                  <a:lnTo>
                    <a:pt x="9" y="61"/>
                  </a:lnTo>
                  <a:lnTo>
                    <a:pt x="11" y="61"/>
                  </a:lnTo>
                  <a:lnTo>
                    <a:pt x="15" y="59"/>
                  </a:lnTo>
                  <a:lnTo>
                    <a:pt x="17" y="57"/>
                  </a:lnTo>
                  <a:lnTo>
                    <a:pt x="19" y="55"/>
                  </a:lnTo>
                  <a:lnTo>
                    <a:pt x="23" y="54"/>
                  </a:lnTo>
                  <a:lnTo>
                    <a:pt x="25" y="52"/>
                  </a:lnTo>
                  <a:lnTo>
                    <a:pt x="29" y="48"/>
                  </a:lnTo>
                  <a:lnTo>
                    <a:pt x="35" y="42"/>
                  </a:lnTo>
                  <a:lnTo>
                    <a:pt x="39" y="37"/>
                  </a:lnTo>
                  <a:lnTo>
                    <a:pt x="43" y="29"/>
                  </a:lnTo>
                  <a:lnTo>
                    <a:pt x="47" y="24"/>
                  </a:lnTo>
                  <a:lnTo>
                    <a:pt x="49" y="16"/>
                  </a:lnTo>
                  <a:lnTo>
                    <a:pt x="51" y="11"/>
                  </a:lnTo>
                  <a:lnTo>
                    <a:pt x="51" y="4"/>
                  </a:lnTo>
                  <a:lnTo>
                    <a:pt x="51" y="2"/>
                  </a:lnTo>
                  <a:lnTo>
                    <a:pt x="43" y="0"/>
                  </a:lnTo>
                  <a:lnTo>
                    <a:pt x="37" y="2"/>
                  </a:lnTo>
                  <a:lnTo>
                    <a:pt x="29" y="2"/>
                  </a:lnTo>
                  <a:lnTo>
                    <a:pt x="23" y="5"/>
                  </a:lnTo>
                  <a:lnTo>
                    <a:pt x="17" y="9"/>
                  </a:lnTo>
                  <a:lnTo>
                    <a:pt x="13" y="13"/>
                  </a:lnTo>
                  <a:lnTo>
                    <a:pt x="7" y="16"/>
                  </a:lnTo>
                  <a:lnTo>
                    <a:pt x="4" y="22"/>
                  </a:lnTo>
                  <a:lnTo>
                    <a:pt x="4" y="26"/>
                  </a:lnTo>
                  <a:lnTo>
                    <a:pt x="2" y="29"/>
                  </a:lnTo>
                  <a:lnTo>
                    <a:pt x="2" y="33"/>
                  </a:lnTo>
                  <a:lnTo>
                    <a:pt x="0" y="37"/>
                  </a:lnTo>
                  <a:lnTo>
                    <a:pt x="0" y="42"/>
                  </a:lnTo>
                  <a:lnTo>
                    <a:pt x="0" y="46"/>
                  </a:lnTo>
                  <a:lnTo>
                    <a:pt x="2" y="50"/>
                  </a:lnTo>
                  <a:lnTo>
                    <a:pt x="2" y="55"/>
                  </a:lnTo>
                  <a:close/>
                </a:path>
              </a:pathLst>
            </a:custGeom>
            <a:solidFill>
              <a:srgbClr val="FCEF00"/>
            </a:solidFill>
            <a:ln w="9525">
              <a:noFill/>
              <a:round/>
              <a:headEnd/>
              <a:tailEnd/>
            </a:ln>
          </p:spPr>
          <p:txBody>
            <a:bodyPr/>
            <a:lstStyle/>
            <a:p>
              <a:endParaRPr lang="en-US"/>
            </a:p>
          </p:txBody>
        </p:sp>
        <p:sp>
          <p:nvSpPr>
            <p:cNvPr id="15" name="Freeform 14"/>
            <p:cNvSpPr>
              <a:spLocks/>
            </p:cNvSpPr>
            <p:nvPr/>
          </p:nvSpPr>
          <p:spPr bwMode="auto">
            <a:xfrm>
              <a:off x="2170" y="1837"/>
              <a:ext cx="72" cy="41"/>
            </a:xfrm>
            <a:custGeom>
              <a:avLst/>
              <a:gdLst>
                <a:gd name="T0" fmla="*/ 2 w 72"/>
                <a:gd name="T1" fmla="*/ 41 h 41"/>
                <a:gd name="T2" fmla="*/ 10 w 72"/>
                <a:gd name="T3" fmla="*/ 39 h 41"/>
                <a:gd name="T4" fmla="*/ 18 w 72"/>
                <a:gd name="T5" fmla="*/ 37 h 41"/>
                <a:gd name="T6" fmla="*/ 28 w 72"/>
                <a:gd name="T7" fmla="*/ 35 h 41"/>
                <a:gd name="T8" fmla="*/ 38 w 72"/>
                <a:gd name="T9" fmla="*/ 32 h 41"/>
                <a:gd name="T10" fmla="*/ 46 w 72"/>
                <a:gd name="T11" fmla="*/ 30 h 41"/>
                <a:gd name="T12" fmla="*/ 54 w 72"/>
                <a:gd name="T13" fmla="*/ 26 h 41"/>
                <a:gd name="T14" fmla="*/ 62 w 72"/>
                <a:gd name="T15" fmla="*/ 21 h 41"/>
                <a:gd name="T16" fmla="*/ 68 w 72"/>
                <a:gd name="T17" fmla="*/ 13 h 41"/>
                <a:gd name="T18" fmla="*/ 68 w 72"/>
                <a:gd name="T19" fmla="*/ 13 h 41"/>
                <a:gd name="T20" fmla="*/ 70 w 72"/>
                <a:gd name="T21" fmla="*/ 11 h 41"/>
                <a:gd name="T22" fmla="*/ 70 w 72"/>
                <a:gd name="T23" fmla="*/ 10 h 41"/>
                <a:gd name="T24" fmla="*/ 72 w 72"/>
                <a:gd name="T25" fmla="*/ 10 h 41"/>
                <a:gd name="T26" fmla="*/ 72 w 72"/>
                <a:gd name="T27" fmla="*/ 8 h 41"/>
                <a:gd name="T28" fmla="*/ 72 w 72"/>
                <a:gd name="T29" fmla="*/ 8 h 41"/>
                <a:gd name="T30" fmla="*/ 72 w 72"/>
                <a:gd name="T31" fmla="*/ 6 h 41"/>
                <a:gd name="T32" fmla="*/ 72 w 72"/>
                <a:gd name="T33" fmla="*/ 6 h 41"/>
                <a:gd name="T34" fmla="*/ 72 w 72"/>
                <a:gd name="T35" fmla="*/ 4 h 41"/>
                <a:gd name="T36" fmla="*/ 68 w 72"/>
                <a:gd name="T37" fmla="*/ 4 h 41"/>
                <a:gd name="T38" fmla="*/ 66 w 72"/>
                <a:gd name="T39" fmla="*/ 2 h 41"/>
                <a:gd name="T40" fmla="*/ 64 w 72"/>
                <a:gd name="T41" fmla="*/ 2 h 41"/>
                <a:gd name="T42" fmla="*/ 60 w 72"/>
                <a:gd name="T43" fmla="*/ 2 h 41"/>
                <a:gd name="T44" fmla="*/ 58 w 72"/>
                <a:gd name="T45" fmla="*/ 2 h 41"/>
                <a:gd name="T46" fmla="*/ 54 w 72"/>
                <a:gd name="T47" fmla="*/ 0 h 41"/>
                <a:gd name="T48" fmla="*/ 52 w 72"/>
                <a:gd name="T49" fmla="*/ 0 h 41"/>
                <a:gd name="T50" fmla="*/ 46 w 72"/>
                <a:gd name="T51" fmla="*/ 0 h 41"/>
                <a:gd name="T52" fmla="*/ 40 w 72"/>
                <a:gd name="T53" fmla="*/ 0 h 41"/>
                <a:gd name="T54" fmla="*/ 34 w 72"/>
                <a:gd name="T55" fmla="*/ 2 h 41"/>
                <a:gd name="T56" fmla="*/ 28 w 72"/>
                <a:gd name="T57" fmla="*/ 4 h 41"/>
                <a:gd name="T58" fmla="*/ 24 w 72"/>
                <a:gd name="T59" fmla="*/ 6 h 41"/>
                <a:gd name="T60" fmla="*/ 18 w 72"/>
                <a:gd name="T61" fmla="*/ 8 h 41"/>
                <a:gd name="T62" fmla="*/ 14 w 72"/>
                <a:gd name="T63" fmla="*/ 10 h 41"/>
                <a:gd name="T64" fmla="*/ 8 w 72"/>
                <a:gd name="T65" fmla="*/ 13 h 41"/>
                <a:gd name="T66" fmla="*/ 6 w 72"/>
                <a:gd name="T67" fmla="*/ 17 h 41"/>
                <a:gd name="T68" fmla="*/ 4 w 72"/>
                <a:gd name="T69" fmla="*/ 19 h 41"/>
                <a:gd name="T70" fmla="*/ 2 w 72"/>
                <a:gd name="T71" fmla="*/ 22 h 41"/>
                <a:gd name="T72" fmla="*/ 2 w 72"/>
                <a:gd name="T73" fmla="*/ 26 h 41"/>
                <a:gd name="T74" fmla="*/ 0 w 72"/>
                <a:gd name="T75" fmla="*/ 30 h 41"/>
                <a:gd name="T76" fmla="*/ 0 w 72"/>
                <a:gd name="T77" fmla="*/ 34 h 41"/>
                <a:gd name="T78" fmla="*/ 0 w 72"/>
                <a:gd name="T79" fmla="*/ 37 h 41"/>
                <a:gd name="T80" fmla="*/ 0 w 72"/>
                <a:gd name="T81" fmla="*/ 41 h 41"/>
                <a:gd name="T82" fmla="*/ 0 w 72"/>
                <a:gd name="T83" fmla="*/ 41 h 41"/>
                <a:gd name="T84" fmla="*/ 0 w 72"/>
                <a:gd name="T85" fmla="*/ 41 h 41"/>
                <a:gd name="T86" fmla="*/ 0 w 72"/>
                <a:gd name="T87" fmla="*/ 41 h 41"/>
                <a:gd name="T88" fmla="*/ 2 w 72"/>
                <a:gd name="T89" fmla="*/ 41 h 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
                <a:gd name="T136" fmla="*/ 0 h 41"/>
                <a:gd name="T137" fmla="*/ 72 w 72"/>
                <a:gd name="T138" fmla="*/ 41 h 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 h="41">
                  <a:moveTo>
                    <a:pt x="2" y="41"/>
                  </a:moveTo>
                  <a:lnTo>
                    <a:pt x="10" y="39"/>
                  </a:lnTo>
                  <a:lnTo>
                    <a:pt x="18" y="37"/>
                  </a:lnTo>
                  <a:lnTo>
                    <a:pt x="28" y="35"/>
                  </a:lnTo>
                  <a:lnTo>
                    <a:pt x="38" y="32"/>
                  </a:lnTo>
                  <a:lnTo>
                    <a:pt x="46" y="30"/>
                  </a:lnTo>
                  <a:lnTo>
                    <a:pt x="54" y="26"/>
                  </a:lnTo>
                  <a:lnTo>
                    <a:pt x="62" y="21"/>
                  </a:lnTo>
                  <a:lnTo>
                    <a:pt x="68" y="13"/>
                  </a:lnTo>
                  <a:lnTo>
                    <a:pt x="70" y="11"/>
                  </a:lnTo>
                  <a:lnTo>
                    <a:pt x="70" y="10"/>
                  </a:lnTo>
                  <a:lnTo>
                    <a:pt x="72" y="10"/>
                  </a:lnTo>
                  <a:lnTo>
                    <a:pt x="72" y="8"/>
                  </a:lnTo>
                  <a:lnTo>
                    <a:pt x="72" y="6"/>
                  </a:lnTo>
                  <a:lnTo>
                    <a:pt x="72" y="4"/>
                  </a:lnTo>
                  <a:lnTo>
                    <a:pt x="68" y="4"/>
                  </a:lnTo>
                  <a:lnTo>
                    <a:pt x="66" y="2"/>
                  </a:lnTo>
                  <a:lnTo>
                    <a:pt x="64" y="2"/>
                  </a:lnTo>
                  <a:lnTo>
                    <a:pt x="60" y="2"/>
                  </a:lnTo>
                  <a:lnTo>
                    <a:pt x="58" y="2"/>
                  </a:lnTo>
                  <a:lnTo>
                    <a:pt x="54" y="0"/>
                  </a:lnTo>
                  <a:lnTo>
                    <a:pt x="52" y="0"/>
                  </a:lnTo>
                  <a:lnTo>
                    <a:pt x="46" y="0"/>
                  </a:lnTo>
                  <a:lnTo>
                    <a:pt x="40" y="0"/>
                  </a:lnTo>
                  <a:lnTo>
                    <a:pt x="34" y="2"/>
                  </a:lnTo>
                  <a:lnTo>
                    <a:pt x="28" y="4"/>
                  </a:lnTo>
                  <a:lnTo>
                    <a:pt x="24" y="6"/>
                  </a:lnTo>
                  <a:lnTo>
                    <a:pt x="18" y="8"/>
                  </a:lnTo>
                  <a:lnTo>
                    <a:pt x="14" y="10"/>
                  </a:lnTo>
                  <a:lnTo>
                    <a:pt x="8" y="13"/>
                  </a:lnTo>
                  <a:lnTo>
                    <a:pt x="6" y="17"/>
                  </a:lnTo>
                  <a:lnTo>
                    <a:pt x="4" y="19"/>
                  </a:lnTo>
                  <a:lnTo>
                    <a:pt x="2" y="22"/>
                  </a:lnTo>
                  <a:lnTo>
                    <a:pt x="2" y="26"/>
                  </a:lnTo>
                  <a:lnTo>
                    <a:pt x="0" y="30"/>
                  </a:lnTo>
                  <a:lnTo>
                    <a:pt x="0" y="34"/>
                  </a:lnTo>
                  <a:lnTo>
                    <a:pt x="0" y="37"/>
                  </a:lnTo>
                  <a:lnTo>
                    <a:pt x="0" y="41"/>
                  </a:lnTo>
                  <a:lnTo>
                    <a:pt x="2" y="41"/>
                  </a:lnTo>
                  <a:close/>
                </a:path>
              </a:pathLst>
            </a:custGeom>
            <a:solidFill>
              <a:srgbClr val="FCEF00"/>
            </a:solidFill>
            <a:ln w="9525">
              <a:noFill/>
              <a:round/>
              <a:headEnd/>
              <a:tailEnd/>
            </a:ln>
          </p:spPr>
          <p:txBody>
            <a:bodyPr/>
            <a:lstStyle/>
            <a:p>
              <a:endParaRPr lang="en-US"/>
            </a:p>
          </p:txBody>
        </p:sp>
        <p:sp>
          <p:nvSpPr>
            <p:cNvPr id="16" name="Freeform 15"/>
            <p:cNvSpPr>
              <a:spLocks/>
            </p:cNvSpPr>
            <p:nvPr/>
          </p:nvSpPr>
          <p:spPr bwMode="auto">
            <a:xfrm>
              <a:off x="2204" y="1524"/>
              <a:ext cx="430" cy="456"/>
            </a:xfrm>
            <a:custGeom>
              <a:avLst/>
              <a:gdLst>
                <a:gd name="T0" fmla="*/ 4 w 430"/>
                <a:gd name="T1" fmla="*/ 454 h 456"/>
                <a:gd name="T2" fmla="*/ 4 w 430"/>
                <a:gd name="T3" fmla="*/ 456 h 456"/>
                <a:gd name="T4" fmla="*/ 46 w 430"/>
                <a:gd name="T5" fmla="*/ 417 h 456"/>
                <a:gd name="T6" fmla="*/ 99 w 430"/>
                <a:gd name="T7" fmla="*/ 363 h 456"/>
                <a:gd name="T8" fmla="*/ 154 w 430"/>
                <a:gd name="T9" fmla="*/ 308 h 456"/>
                <a:gd name="T10" fmla="*/ 208 w 430"/>
                <a:gd name="T11" fmla="*/ 252 h 456"/>
                <a:gd name="T12" fmla="*/ 228 w 430"/>
                <a:gd name="T13" fmla="*/ 232 h 456"/>
                <a:gd name="T14" fmla="*/ 236 w 430"/>
                <a:gd name="T15" fmla="*/ 223 h 456"/>
                <a:gd name="T16" fmla="*/ 240 w 430"/>
                <a:gd name="T17" fmla="*/ 219 h 456"/>
                <a:gd name="T18" fmla="*/ 242 w 430"/>
                <a:gd name="T19" fmla="*/ 219 h 456"/>
                <a:gd name="T20" fmla="*/ 273 w 430"/>
                <a:gd name="T21" fmla="*/ 187 h 456"/>
                <a:gd name="T22" fmla="*/ 370 w 430"/>
                <a:gd name="T23" fmla="*/ 97 h 456"/>
                <a:gd name="T24" fmla="*/ 339 w 430"/>
                <a:gd name="T25" fmla="*/ 80 h 456"/>
                <a:gd name="T26" fmla="*/ 331 w 430"/>
                <a:gd name="T27" fmla="*/ 58 h 456"/>
                <a:gd name="T28" fmla="*/ 337 w 430"/>
                <a:gd name="T29" fmla="*/ 41 h 456"/>
                <a:gd name="T30" fmla="*/ 348 w 430"/>
                <a:gd name="T31" fmla="*/ 30 h 456"/>
                <a:gd name="T32" fmla="*/ 358 w 430"/>
                <a:gd name="T33" fmla="*/ 26 h 456"/>
                <a:gd name="T34" fmla="*/ 368 w 430"/>
                <a:gd name="T35" fmla="*/ 24 h 456"/>
                <a:gd name="T36" fmla="*/ 384 w 430"/>
                <a:gd name="T37" fmla="*/ 28 h 456"/>
                <a:gd name="T38" fmla="*/ 398 w 430"/>
                <a:gd name="T39" fmla="*/ 39 h 456"/>
                <a:gd name="T40" fmla="*/ 404 w 430"/>
                <a:gd name="T41" fmla="*/ 54 h 456"/>
                <a:gd name="T42" fmla="*/ 406 w 430"/>
                <a:gd name="T43" fmla="*/ 67 h 456"/>
                <a:gd name="T44" fmla="*/ 424 w 430"/>
                <a:gd name="T45" fmla="*/ 84 h 456"/>
                <a:gd name="T46" fmla="*/ 428 w 430"/>
                <a:gd name="T47" fmla="*/ 71 h 456"/>
                <a:gd name="T48" fmla="*/ 428 w 430"/>
                <a:gd name="T49" fmla="*/ 48 h 456"/>
                <a:gd name="T50" fmla="*/ 414 w 430"/>
                <a:gd name="T51" fmla="*/ 21 h 456"/>
                <a:gd name="T52" fmla="*/ 390 w 430"/>
                <a:gd name="T53" fmla="*/ 4 h 456"/>
                <a:gd name="T54" fmla="*/ 362 w 430"/>
                <a:gd name="T55" fmla="*/ 0 h 456"/>
                <a:gd name="T56" fmla="*/ 344 w 430"/>
                <a:gd name="T57" fmla="*/ 4 h 456"/>
                <a:gd name="T58" fmla="*/ 341 w 430"/>
                <a:gd name="T59" fmla="*/ 6 h 456"/>
                <a:gd name="T60" fmla="*/ 325 w 430"/>
                <a:gd name="T61" fmla="*/ 15 h 456"/>
                <a:gd name="T62" fmla="*/ 309 w 430"/>
                <a:gd name="T63" fmla="*/ 41 h 456"/>
                <a:gd name="T64" fmla="*/ 307 w 430"/>
                <a:gd name="T65" fmla="*/ 63 h 456"/>
                <a:gd name="T66" fmla="*/ 309 w 430"/>
                <a:gd name="T67" fmla="*/ 78 h 456"/>
                <a:gd name="T68" fmla="*/ 313 w 430"/>
                <a:gd name="T69" fmla="*/ 86 h 456"/>
                <a:gd name="T70" fmla="*/ 313 w 430"/>
                <a:gd name="T71" fmla="*/ 87 h 456"/>
                <a:gd name="T72" fmla="*/ 236 w 430"/>
                <a:gd name="T73" fmla="*/ 150 h 456"/>
                <a:gd name="T74" fmla="*/ 210 w 430"/>
                <a:gd name="T75" fmla="*/ 128 h 456"/>
                <a:gd name="T76" fmla="*/ 186 w 430"/>
                <a:gd name="T77" fmla="*/ 104 h 456"/>
                <a:gd name="T78" fmla="*/ 154 w 430"/>
                <a:gd name="T79" fmla="*/ 74 h 456"/>
                <a:gd name="T80" fmla="*/ 109 w 430"/>
                <a:gd name="T81" fmla="*/ 30 h 456"/>
                <a:gd name="T82" fmla="*/ 184 w 430"/>
                <a:gd name="T83" fmla="*/ 215 h 456"/>
                <a:gd name="T84" fmla="*/ 131 w 430"/>
                <a:gd name="T85" fmla="*/ 269 h 456"/>
                <a:gd name="T86" fmla="*/ 79 w 430"/>
                <a:gd name="T87" fmla="*/ 321 h 456"/>
                <a:gd name="T88" fmla="*/ 30 w 430"/>
                <a:gd name="T89" fmla="*/ 369 h 456"/>
                <a:gd name="T90" fmla="*/ 4 w 430"/>
                <a:gd name="T91" fmla="*/ 398 h 456"/>
                <a:gd name="T92" fmla="*/ 2 w 430"/>
                <a:gd name="T93" fmla="*/ 402 h 456"/>
                <a:gd name="T94" fmla="*/ 6 w 430"/>
                <a:gd name="T95" fmla="*/ 413 h 456"/>
                <a:gd name="T96" fmla="*/ 10 w 430"/>
                <a:gd name="T97" fmla="*/ 434 h 456"/>
                <a:gd name="T98" fmla="*/ 6 w 430"/>
                <a:gd name="T99" fmla="*/ 447 h 456"/>
                <a:gd name="T100" fmla="*/ 2 w 430"/>
                <a:gd name="T101" fmla="*/ 452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0"/>
                <a:gd name="T154" fmla="*/ 0 h 456"/>
                <a:gd name="T155" fmla="*/ 430 w 430"/>
                <a:gd name="T156" fmla="*/ 456 h 4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0" h="456">
                  <a:moveTo>
                    <a:pt x="4" y="454"/>
                  </a:moveTo>
                  <a:lnTo>
                    <a:pt x="4" y="454"/>
                  </a:lnTo>
                  <a:lnTo>
                    <a:pt x="4" y="456"/>
                  </a:lnTo>
                  <a:lnTo>
                    <a:pt x="18" y="443"/>
                  </a:lnTo>
                  <a:lnTo>
                    <a:pt x="32" y="430"/>
                  </a:lnTo>
                  <a:lnTo>
                    <a:pt x="46" y="417"/>
                  </a:lnTo>
                  <a:lnTo>
                    <a:pt x="59" y="404"/>
                  </a:lnTo>
                  <a:lnTo>
                    <a:pt x="73" y="391"/>
                  </a:lnTo>
                  <a:lnTo>
                    <a:pt x="87" y="376"/>
                  </a:lnTo>
                  <a:lnTo>
                    <a:pt x="99" y="363"/>
                  </a:lnTo>
                  <a:lnTo>
                    <a:pt x="113" y="348"/>
                  </a:lnTo>
                  <a:lnTo>
                    <a:pt x="127" y="335"/>
                  </a:lnTo>
                  <a:lnTo>
                    <a:pt x="141" y="321"/>
                  </a:lnTo>
                  <a:lnTo>
                    <a:pt x="154" y="308"/>
                  </a:lnTo>
                  <a:lnTo>
                    <a:pt x="168" y="295"/>
                  </a:lnTo>
                  <a:lnTo>
                    <a:pt x="180" y="280"/>
                  </a:lnTo>
                  <a:lnTo>
                    <a:pt x="194" y="267"/>
                  </a:lnTo>
                  <a:lnTo>
                    <a:pt x="208" y="252"/>
                  </a:lnTo>
                  <a:lnTo>
                    <a:pt x="220" y="239"/>
                  </a:lnTo>
                  <a:lnTo>
                    <a:pt x="224" y="237"/>
                  </a:lnTo>
                  <a:lnTo>
                    <a:pt x="226" y="234"/>
                  </a:lnTo>
                  <a:lnTo>
                    <a:pt x="228" y="232"/>
                  </a:lnTo>
                  <a:lnTo>
                    <a:pt x="230" y="230"/>
                  </a:lnTo>
                  <a:lnTo>
                    <a:pt x="232" y="226"/>
                  </a:lnTo>
                  <a:lnTo>
                    <a:pt x="234" y="224"/>
                  </a:lnTo>
                  <a:lnTo>
                    <a:pt x="236" y="223"/>
                  </a:lnTo>
                  <a:lnTo>
                    <a:pt x="238" y="219"/>
                  </a:lnTo>
                  <a:lnTo>
                    <a:pt x="240" y="219"/>
                  </a:lnTo>
                  <a:lnTo>
                    <a:pt x="242" y="219"/>
                  </a:lnTo>
                  <a:lnTo>
                    <a:pt x="376" y="341"/>
                  </a:lnTo>
                  <a:lnTo>
                    <a:pt x="404" y="315"/>
                  </a:lnTo>
                  <a:lnTo>
                    <a:pt x="273" y="187"/>
                  </a:lnTo>
                  <a:lnTo>
                    <a:pt x="285" y="176"/>
                  </a:lnTo>
                  <a:lnTo>
                    <a:pt x="346" y="111"/>
                  </a:lnTo>
                  <a:lnTo>
                    <a:pt x="366" y="117"/>
                  </a:lnTo>
                  <a:lnTo>
                    <a:pt x="370" y="97"/>
                  </a:lnTo>
                  <a:lnTo>
                    <a:pt x="352" y="93"/>
                  </a:lnTo>
                  <a:lnTo>
                    <a:pt x="348" y="89"/>
                  </a:lnTo>
                  <a:lnTo>
                    <a:pt x="343" y="86"/>
                  </a:lnTo>
                  <a:lnTo>
                    <a:pt x="339" y="80"/>
                  </a:lnTo>
                  <a:lnTo>
                    <a:pt x="337" y="74"/>
                  </a:lnTo>
                  <a:lnTo>
                    <a:pt x="333" y="69"/>
                  </a:lnTo>
                  <a:lnTo>
                    <a:pt x="331" y="63"/>
                  </a:lnTo>
                  <a:lnTo>
                    <a:pt x="331" y="58"/>
                  </a:lnTo>
                  <a:lnTo>
                    <a:pt x="333" y="50"/>
                  </a:lnTo>
                  <a:lnTo>
                    <a:pt x="333" y="47"/>
                  </a:lnTo>
                  <a:lnTo>
                    <a:pt x="335" y="43"/>
                  </a:lnTo>
                  <a:lnTo>
                    <a:pt x="337" y="41"/>
                  </a:lnTo>
                  <a:lnTo>
                    <a:pt x="339" y="37"/>
                  </a:lnTo>
                  <a:lnTo>
                    <a:pt x="343" y="36"/>
                  </a:lnTo>
                  <a:lnTo>
                    <a:pt x="344" y="32"/>
                  </a:lnTo>
                  <a:lnTo>
                    <a:pt x="348" y="30"/>
                  </a:lnTo>
                  <a:lnTo>
                    <a:pt x="352" y="28"/>
                  </a:lnTo>
                  <a:lnTo>
                    <a:pt x="354" y="28"/>
                  </a:lnTo>
                  <a:lnTo>
                    <a:pt x="356" y="28"/>
                  </a:lnTo>
                  <a:lnTo>
                    <a:pt x="358" y="26"/>
                  </a:lnTo>
                  <a:lnTo>
                    <a:pt x="362" y="26"/>
                  </a:lnTo>
                  <a:lnTo>
                    <a:pt x="364" y="26"/>
                  </a:lnTo>
                  <a:lnTo>
                    <a:pt x="366" y="24"/>
                  </a:lnTo>
                  <a:lnTo>
                    <a:pt x="368" y="24"/>
                  </a:lnTo>
                  <a:lnTo>
                    <a:pt x="370" y="24"/>
                  </a:lnTo>
                  <a:lnTo>
                    <a:pt x="376" y="26"/>
                  </a:lnTo>
                  <a:lnTo>
                    <a:pt x="380" y="26"/>
                  </a:lnTo>
                  <a:lnTo>
                    <a:pt x="384" y="28"/>
                  </a:lnTo>
                  <a:lnTo>
                    <a:pt x="388" y="30"/>
                  </a:lnTo>
                  <a:lnTo>
                    <a:pt x="392" y="34"/>
                  </a:lnTo>
                  <a:lnTo>
                    <a:pt x="396" y="36"/>
                  </a:lnTo>
                  <a:lnTo>
                    <a:pt x="398" y="39"/>
                  </a:lnTo>
                  <a:lnTo>
                    <a:pt x="402" y="43"/>
                  </a:lnTo>
                  <a:lnTo>
                    <a:pt x="402" y="47"/>
                  </a:lnTo>
                  <a:lnTo>
                    <a:pt x="404" y="50"/>
                  </a:lnTo>
                  <a:lnTo>
                    <a:pt x="404" y="54"/>
                  </a:lnTo>
                  <a:lnTo>
                    <a:pt x="406" y="58"/>
                  </a:lnTo>
                  <a:lnTo>
                    <a:pt x="406" y="60"/>
                  </a:lnTo>
                  <a:lnTo>
                    <a:pt x="406" y="63"/>
                  </a:lnTo>
                  <a:lnTo>
                    <a:pt x="406" y="67"/>
                  </a:lnTo>
                  <a:lnTo>
                    <a:pt x="406" y="71"/>
                  </a:lnTo>
                  <a:lnTo>
                    <a:pt x="420" y="87"/>
                  </a:lnTo>
                  <a:lnTo>
                    <a:pt x="422" y="86"/>
                  </a:lnTo>
                  <a:lnTo>
                    <a:pt x="424" y="84"/>
                  </a:lnTo>
                  <a:lnTo>
                    <a:pt x="426" y="80"/>
                  </a:lnTo>
                  <a:lnTo>
                    <a:pt x="428" y="78"/>
                  </a:lnTo>
                  <a:lnTo>
                    <a:pt x="428" y="74"/>
                  </a:lnTo>
                  <a:lnTo>
                    <a:pt x="428" y="71"/>
                  </a:lnTo>
                  <a:lnTo>
                    <a:pt x="428" y="67"/>
                  </a:lnTo>
                  <a:lnTo>
                    <a:pt x="430" y="65"/>
                  </a:lnTo>
                  <a:lnTo>
                    <a:pt x="430" y="56"/>
                  </a:lnTo>
                  <a:lnTo>
                    <a:pt x="428" y="48"/>
                  </a:lnTo>
                  <a:lnTo>
                    <a:pt x="426" y="41"/>
                  </a:lnTo>
                  <a:lnTo>
                    <a:pt x="424" y="34"/>
                  </a:lnTo>
                  <a:lnTo>
                    <a:pt x="420" y="26"/>
                  </a:lnTo>
                  <a:lnTo>
                    <a:pt x="414" y="21"/>
                  </a:lnTo>
                  <a:lnTo>
                    <a:pt x="410" y="15"/>
                  </a:lnTo>
                  <a:lnTo>
                    <a:pt x="404" y="10"/>
                  </a:lnTo>
                  <a:lnTo>
                    <a:pt x="398" y="6"/>
                  </a:lnTo>
                  <a:lnTo>
                    <a:pt x="390" y="4"/>
                  </a:lnTo>
                  <a:lnTo>
                    <a:pt x="384" y="2"/>
                  </a:lnTo>
                  <a:lnTo>
                    <a:pt x="376" y="0"/>
                  </a:lnTo>
                  <a:lnTo>
                    <a:pt x="370" y="0"/>
                  </a:lnTo>
                  <a:lnTo>
                    <a:pt x="362" y="0"/>
                  </a:lnTo>
                  <a:lnTo>
                    <a:pt x="354" y="2"/>
                  </a:lnTo>
                  <a:lnTo>
                    <a:pt x="346" y="4"/>
                  </a:lnTo>
                  <a:lnTo>
                    <a:pt x="344" y="4"/>
                  </a:lnTo>
                  <a:lnTo>
                    <a:pt x="343" y="6"/>
                  </a:lnTo>
                  <a:lnTo>
                    <a:pt x="341" y="6"/>
                  </a:lnTo>
                  <a:lnTo>
                    <a:pt x="339" y="6"/>
                  </a:lnTo>
                  <a:lnTo>
                    <a:pt x="337" y="6"/>
                  </a:lnTo>
                  <a:lnTo>
                    <a:pt x="331" y="10"/>
                  </a:lnTo>
                  <a:lnTo>
                    <a:pt x="325" y="15"/>
                  </a:lnTo>
                  <a:lnTo>
                    <a:pt x="321" y="21"/>
                  </a:lnTo>
                  <a:lnTo>
                    <a:pt x="315" y="26"/>
                  </a:lnTo>
                  <a:lnTo>
                    <a:pt x="313" y="34"/>
                  </a:lnTo>
                  <a:lnTo>
                    <a:pt x="309" y="41"/>
                  </a:lnTo>
                  <a:lnTo>
                    <a:pt x="307" y="48"/>
                  </a:lnTo>
                  <a:lnTo>
                    <a:pt x="307" y="54"/>
                  </a:lnTo>
                  <a:lnTo>
                    <a:pt x="307" y="60"/>
                  </a:lnTo>
                  <a:lnTo>
                    <a:pt x="307" y="63"/>
                  </a:lnTo>
                  <a:lnTo>
                    <a:pt x="307" y="67"/>
                  </a:lnTo>
                  <a:lnTo>
                    <a:pt x="307" y="71"/>
                  </a:lnTo>
                  <a:lnTo>
                    <a:pt x="309" y="74"/>
                  </a:lnTo>
                  <a:lnTo>
                    <a:pt x="309" y="78"/>
                  </a:lnTo>
                  <a:lnTo>
                    <a:pt x="311" y="80"/>
                  </a:lnTo>
                  <a:lnTo>
                    <a:pt x="313" y="84"/>
                  </a:lnTo>
                  <a:lnTo>
                    <a:pt x="313" y="86"/>
                  </a:lnTo>
                  <a:lnTo>
                    <a:pt x="313" y="87"/>
                  </a:lnTo>
                  <a:lnTo>
                    <a:pt x="242" y="156"/>
                  </a:lnTo>
                  <a:lnTo>
                    <a:pt x="236" y="150"/>
                  </a:lnTo>
                  <a:lnTo>
                    <a:pt x="228" y="147"/>
                  </a:lnTo>
                  <a:lnTo>
                    <a:pt x="222" y="141"/>
                  </a:lnTo>
                  <a:lnTo>
                    <a:pt x="216" y="134"/>
                  </a:lnTo>
                  <a:lnTo>
                    <a:pt x="210" y="128"/>
                  </a:lnTo>
                  <a:lnTo>
                    <a:pt x="206" y="123"/>
                  </a:lnTo>
                  <a:lnTo>
                    <a:pt x="198" y="117"/>
                  </a:lnTo>
                  <a:lnTo>
                    <a:pt x="192" y="111"/>
                  </a:lnTo>
                  <a:lnTo>
                    <a:pt x="186" y="104"/>
                  </a:lnTo>
                  <a:lnTo>
                    <a:pt x="178" y="97"/>
                  </a:lnTo>
                  <a:lnTo>
                    <a:pt x="170" y="89"/>
                  </a:lnTo>
                  <a:lnTo>
                    <a:pt x="162" y="82"/>
                  </a:lnTo>
                  <a:lnTo>
                    <a:pt x="154" y="74"/>
                  </a:lnTo>
                  <a:lnTo>
                    <a:pt x="147" y="67"/>
                  </a:lnTo>
                  <a:lnTo>
                    <a:pt x="139" y="60"/>
                  </a:lnTo>
                  <a:lnTo>
                    <a:pt x="133" y="52"/>
                  </a:lnTo>
                  <a:lnTo>
                    <a:pt x="109" y="30"/>
                  </a:lnTo>
                  <a:lnTo>
                    <a:pt x="75" y="58"/>
                  </a:lnTo>
                  <a:lnTo>
                    <a:pt x="210" y="187"/>
                  </a:lnTo>
                  <a:lnTo>
                    <a:pt x="196" y="200"/>
                  </a:lnTo>
                  <a:lnTo>
                    <a:pt x="184" y="215"/>
                  </a:lnTo>
                  <a:lnTo>
                    <a:pt x="170" y="228"/>
                  </a:lnTo>
                  <a:lnTo>
                    <a:pt x="158" y="241"/>
                  </a:lnTo>
                  <a:lnTo>
                    <a:pt x="145" y="256"/>
                  </a:lnTo>
                  <a:lnTo>
                    <a:pt x="131" y="269"/>
                  </a:lnTo>
                  <a:lnTo>
                    <a:pt x="117" y="282"/>
                  </a:lnTo>
                  <a:lnTo>
                    <a:pt x="103" y="295"/>
                  </a:lnTo>
                  <a:lnTo>
                    <a:pt x="91" y="308"/>
                  </a:lnTo>
                  <a:lnTo>
                    <a:pt x="79" y="321"/>
                  </a:lnTo>
                  <a:lnTo>
                    <a:pt x="65" y="334"/>
                  </a:lnTo>
                  <a:lnTo>
                    <a:pt x="54" y="345"/>
                  </a:lnTo>
                  <a:lnTo>
                    <a:pt x="42" y="358"/>
                  </a:lnTo>
                  <a:lnTo>
                    <a:pt x="30" y="369"/>
                  </a:lnTo>
                  <a:lnTo>
                    <a:pt x="18" y="382"/>
                  </a:lnTo>
                  <a:lnTo>
                    <a:pt x="8" y="397"/>
                  </a:lnTo>
                  <a:lnTo>
                    <a:pt x="6" y="397"/>
                  </a:lnTo>
                  <a:lnTo>
                    <a:pt x="4" y="398"/>
                  </a:lnTo>
                  <a:lnTo>
                    <a:pt x="4" y="400"/>
                  </a:lnTo>
                  <a:lnTo>
                    <a:pt x="2" y="400"/>
                  </a:lnTo>
                  <a:lnTo>
                    <a:pt x="2" y="402"/>
                  </a:lnTo>
                  <a:lnTo>
                    <a:pt x="0" y="404"/>
                  </a:lnTo>
                  <a:lnTo>
                    <a:pt x="0" y="406"/>
                  </a:lnTo>
                  <a:lnTo>
                    <a:pt x="2" y="410"/>
                  </a:lnTo>
                  <a:lnTo>
                    <a:pt x="6" y="413"/>
                  </a:lnTo>
                  <a:lnTo>
                    <a:pt x="8" y="419"/>
                  </a:lnTo>
                  <a:lnTo>
                    <a:pt x="10" y="422"/>
                  </a:lnTo>
                  <a:lnTo>
                    <a:pt x="10" y="428"/>
                  </a:lnTo>
                  <a:lnTo>
                    <a:pt x="10" y="434"/>
                  </a:lnTo>
                  <a:lnTo>
                    <a:pt x="8" y="439"/>
                  </a:lnTo>
                  <a:lnTo>
                    <a:pt x="8" y="443"/>
                  </a:lnTo>
                  <a:lnTo>
                    <a:pt x="6" y="445"/>
                  </a:lnTo>
                  <a:lnTo>
                    <a:pt x="6" y="447"/>
                  </a:lnTo>
                  <a:lnTo>
                    <a:pt x="4" y="448"/>
                  </a:lnTo>
                  <a:lnTo>
                    <a:pt x="4" y="450"/>
                  </a:lnTo>
                  <a:lnTo>
                    <a:pt x="2" y="452"/>
                  </a:lnTo>
                  <a:lnTo>
                    <a:pt x="4" y="454"/>
                  </a:lnTo>
                  <a:close/>
                </a:path>
              </a:pathLst>
            </a:custGeom>
            <a:solidFill>
              <a:srgbClr val="FFFFFF"/>
            </a:solidFill>
            <a:ln w="9525">
              <a:noFill/>
              <a:round/>
              <a:headEnd/>
              <a:tailEnd/>
            </a:ln>
          </p:spPr>
          <p:txBody>
            <a:bodyPr/>
            <a:lstStyle/>
            <a:p>
              <a:endParaRPr lang="en-US"/>
            </a:p>
          </p:txBody>
        </p:sp>
        <p:sp>
          <p:nvSpPr>
            <p:cNvPr id="17" name="Freeform 16"/>
            <p:cNvSpPr>
              <a:spLocks/>
            </p:cNvSpPr>
            <p:nvPr/>
          </p:nvSpPr>
          <p:spPr bwMode="auto">
            <a:xfrm>
              <a:off x="2222" y="1824"/>
              <a:ext cx="61" cy="60"/>
            </a:xfrm>
            <a:custGeom>
              <a:avLst/>
              <a:gdLst>
                <a:gd name="T0" fmla="*/ 0 w 61"/>
                <a:gd name="T1" fmla="*/ 60 h 60"/>
                <a:gd name="T2" fmla="*/ 61 w 61"/>
                <a:gd name="T3" fmla="*/ 0 h 60"/>
                <a:gd name="T4" fmla="*/ 37 w 61"/>
                <a:gd name="T5" fmla="*/ 8 h 60"/>
                <a:gd name="T6" fmla="*/ 36 w 61"/>
                <a:gd name="T7" fmla="*/ 15 h 60"/>
                <a:gd name="T8" fmla="*/ 34 w 61"/>
                <a:gd name="T9" fmla="*/ 21 h 60"/>
                <a:gd name="T10" fmla="*/ 30 w 61"/>
                <a:gd name="T11" fmla="*/ 28 h 60"/>
                <a:gd name="T12" fmla="*/ 26 w 61"/>
                <a:gd name="T13" fmla="*/ 34 h 60"/>
                <a:gd name="T14" fmla="*/ 20 w 61"/>
                <a:gd name="T15" fmla="*/ 39 h 60"/>
                <a:gd name="T16" fmla="*/ 14 w 61"/>
                <a:gd name="T17" fmla="*/ 45 h 60"/>
                <a:gd name="T18" fmla="*/ 8 w 61"/>
                <a:gd name="T19" fmla="*/ 48 h 60"/>
                <a:gd name="T20" fmla="*/ 0 w 61"/>
                <a:gd name="T21" fmla="*/ 52 h 60"/>
                <a:gd name="T22" fmla="*/ 0 w 61"/>
                <a:gd name="T23" fmla="*/ 60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
                <a:gd name="T37" fmla="*/ 0 h 60"/>
                <a:gd name="T38" fmla="*/ 61 w 61"/>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 h="60">
                  <a:moveTo>
                    <a:pt x="0" y="60"/>
                  </a:moveTo>
                  <a:lnTo>
                    <a:pt x="61" y="0"/>
                  </a:lnTo>
                  <a:lnTo>
                    <a:pt x="37" y="8"/>
                  </a:lnTo>
                  <a:lnTo>
                    <a:pt x="36" y="15"/>
                  </a:lnTo>
                  <a:lnTo>
                    <a:pt x="34" y="21"/>
                  </a:lnTo>
                  <a:lnTo>
                    <a:pt x="30" y="28"/>
                  </a:lnTo>
                  <a:lnTo>
                    <a:pt x="26" y="34"/>
                  </a:lnTo>
                  <a:lnTo>
                    <a:pt x="20" y="39"/>
                  </a:lnTo>
                  <a:lnTo>
                    <a:pt x="14" y="45"/>
                  </a:lnTo>
                  <a:lnTo>
                    <a:pt x="8" y="48"/>
                  </a:lnTo>
                  <a:lnTo>
                    <a:pt x="0" y="52"/>
                  </a:lnTo>
                  <a:lnTo>
                    <a:pt x="0" y="60"/>
                  </a:lnTo>
                  <a:close/>
                </a:path>
              </a:pathLst>
            </a:custGeom>
            <a:solidFill>
              <a:srgbClr val="FFFFFF"/>
            </a:solidFill>
            <a:ln w="9525">
              <a:noFill/>
              <a:round/>
              <a:headEnd/>
              <a:tailEnd/>
            </a:ln>
          </p:spPr>
          <p:txBody>
            <a:bodyPr/>
            <a:lstStyle/>
            <a:p>
              <a:endParaRPr lang="en-US"/>
            </a:p>
          </p:txBody>
        </p:sp>
        <p:sp>
          <p:nvSpPr>
            <p:cNvPr id="18" name="Freeform 17"/>
            <p:cNvSpPr>
              <a:spLocks/>
            </p:cNvSpPr>
            <p:nvPr/>
          </p:nvSpPr>
          <p:spPr bwMode="auto">
            <a:xfrm>
              <a:off x="2228" y="1787"/>
              <a:ext cx="75" cy="34"/>
            </a:xfrm>
            <a:custGeom>
              <a:avLst/>
              <a:gdLst>
                <a:gd name="T0" fmla="*/ 0 w 75"/>
                <a:gd name="T1" fmla="*/ 32 h 34"/>
                <a:gd name="T2" fmla="*/ 10 w 75"/>
                <a:gd name="T3" fmla="*/ 34 h 34"/>
                <a:gd name="T4" fmla="*/ 20 w 75"/>
                <a:gd name="T5" fmla="*/ 34 h 34"/>
                <a:gd name="T6" fmla="*/ 31 w 75"/>
                <a:gd name="T7" fmla="*/ 34 h 34"/>
                <a:gd name="T8" fmla="*/ 41 w 75"/>
                <a:gd name="T9" fmla="*/ 30 h 34"/>
                <a:gd name="T10" fmla="*/ 51 w 75"/>
                <a:gd name="T11" fmla="*/ 28 h 34"/>
                <a:gd name="T12" fmla="*/ 59 w 75"/>
                <a:gd name="T13" fmla="*/ 24 h 34"/>
                <a:gd name="T14" fmla="*/ 67 w 75"/>
                <a:gd name="T15" fmla="*/ 19 h 34"/>
                <a:gd name="T16" fmla="*/ 75 w 75"/>
                <a:gd name="T17" fmla="*/ 11 h 34"/>
                <a:gd name="T18" fmla="*/ 69 w 75"/>
                <a:gd name="T19" fmla="*/ 8 h 34"/>
                <a:gd name="T20" fmla="*/ 63 w 75"/>
                <a:gd name="T21" fmla="*/ 6 h 34"/>
                <a:gd name="T22" fmla="*/ 55 w 75"/>
                <a:gd name="T23" fmla="*/ 2 h 34"/>
                <a:gd name="T24" fmla="*/ 49 w 75"/>
                <a:gd name="T25" fmla="*/ 0 h 34"/>
                <a:gd name="T26" fmla="*/ 41 w 75"/>
                <a:gd name="T27" fmla="*/ 0 h 34"/>
                <a:gd name="T28" fmla="*/ 35 w 75"/>
                <a:gd name="T29" fmla="*/ 0 h 34"/>
                <a:gd name="T30" fmla="*/ 28 w 75"/>
                <a:gd name="T31" fmla="*/ 2 h 34"/>
                <a:gd name="T32" fmla="*/ 20 w 75"/>
                <a:gd name="T33" fmla="*/ 6 h 34"/>
                <a:gd name="T34" fmla="*/ 16 w 75"/>
                <a:gd name="T35" fmla="*/ 10 h 34"/>
                <a:gd name="T36" fmla="*/ 12 w 75"/>
                <a:gd name="T37" fmla="*/ 11 h 34"/>
                <a:gd name="T38" fmla="*/ 10 w 75"/>
                <a:gd name="T39" fmla="*/ 15 h 34"/>
                <a:gd name="T40" fmla="*/ 6 w 75"/>
                <a:gd name="T41" fmla="*/ 17 h 34"/>
                <a:gd name="T42" fmla="*/ 4 w 75"/>
                <a:gd name="T43" fmla="*/ 21 h 34"/>
                <a:gd name="T44" fmla="*/ 2 w 75"/>
                <a:gd name="T45" fmla="*/ 24 h 34"/>
                <a:gd name="T46" fmla="*/ 0 w 75"/>
                <a:gd name="T47" fmla="*/ 28 h 34"/>
                <a:gd name="T48" fmla="*/ 0 w 75"/>
                <a:gd name="T49" fmla="*/ 32 h 34"/>
                <a:gd name="T50" fmla="*/ 0 w 75"/>
                <a:gd name="T51" fmla="*/ 32 h 34"/>
                <a:gd name="T52" fmla="*/ 0 w 75"/>
                <a:gd name="T53" fmla="*/ 32 h 34"/>
                <a:gd name="T54" fmla="*/ 0 w 75"/>
                <a:gd name="T55" fmla="*/ 32 h 34"/>
                <a:gd name="T56" fmla="*/ 0 w 75"/>
                <a:gd name="T57" fmla="*/ 32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
                <a:gd name="T88" fmla="*/ 0 h 34"/>
                <a:gd name="T89" fmla="*/ 75 w 75"/>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 h="34">
                  <a:moveTo>
                    <a:pt x="0" y="32"/>
                  </a:moveTo>
                  <a:lnTo>
                    <a:pt x="10" y="34"/>
                  </a:lnTo>
                  <a:lnTo>
                    <a:pt x="20" y="34"/>
                  </a:lnTo>
                  <a:lnTo>
                    <a:pt x="31" y="34"/>
                  </a:lnTo>
                  <a:lnTo>
                    <a:pt x="41" y="30"/>
                  </a:lnTo>
                  <a:lnTo>
                    <a:pt x="51" y="28"/>
                  </a:lnTo>
                  <a:lnTo>
                    <a:pt x="59" y="24"/>
                  </a:lnTo>
                  <a:lnTo>
                    <a:pt x="67" y="19"/>
                  </a:lnTo>
                  <a:lnTo>
                    <a:pt x="75" y="11"/>
                  </a:lnTo>
                  <a:lnTo>
                    <a:pt x="69" y="8"/>
                  </a:lnTo>
                  <a:lnTo>
                    <a:pt x="63" y="6"/>
                  </a:lnTo>
                  <a:lnTo>
                    <a:pt x="55" y="2"/>
                  </a:lnTo>
                  <a:lnTo>
                    <a:pt x="49" y="0"/>
                  </a:lnTo>
                  <a:lnTo>
                    <a:pt x="41" y="0"/>
                  </a:lnTo>
                  <a:lnTo>
                    <a:pt x="35" y="0"/>
                  </a:lnTo>
                  <a:lnTo>
                    <a:pt x="28" y="2"/>
                  </a:lnTo>
                  <a:lnTo>
                    <a:pt x="20" y="6"/>
                  </a:lnTo>
                  <a:lnTo>
                    <a:pt x="16" y="10"/>
                  </a:lnTo>
                  <a:lnTo>
                    <a:pt x="12" y="11"/>
                  </a:lnTo>
                  <a:lnTo>
                    <a:pt x="10" y="15"/>
                  </a:lnTo>
                  <a:lnTo>
                    <a:pt x="6" y="17"/>
                  </a:lnTo>
                  <a:lnTo>
                    <a:pt x="4" y="21"/>
                  </a:lnTo>
                  <a:lnTo>
                    <a:pt x="2" y="24"/>
                  </a:lnTo>
                  <a:lnTo>
                    <a:pt x="0" y="28"/>
                  </a:lnTo>
                  <a:lnTo>
                    <a:pt x="0" y="32"/>
                  </a:lnTo>
                  <a:close/>
                </a:path>
              </a:pathLst>
            </a:custGeom>
            <a:solidFill>
              <a:srgbClr val="FCEF00"/>
            </a:solidFill>
            <a:ln w="9525">
              <a:noFill/>
              <a:round/>
              <a:headEnd/>
              <a:tailEnd/>
            </a:ln>
          </p:spPr>
          <p:txBody>
            <a:bodyPr/>
            <a:lstStyle/>
            <a:p>
              <a:endParaRPr lang="en-US"/>
            </a:p>
          </p:txBody>
        </p:sp>
        <p:sp>
          <p:nvSpPr>
            <p:cNvPr id="19" name="Freeform 18"/>
            <p:cNvSpPr>
              <a:spLocks/>
            </p:cNvSpPr>
            <p:nvPr/>
          </p:nvSpPr>
          <p:spPr bwMode="auto">
            <a:xfrm>
              <a:off x="2287" y="1750"/>
              <a:ext cx="64" cy="37"/>
            </a:xfrm>
            <a:custGeom>
              <a:avLst/>
              <a:gdLst>
                <a:gd name="T0" fmla="*/ 0 w 64"/>
                <a:gd name="T1" fmla="*/ 26 h 37"/>
                <a:gd name="T2" fmla="*/ 4 w 64"/>
                <a:gd name="T3" fmla="*/ 28 h 37"/>
                <a:gd name="T4" fmla="*/ 8 w 64"/>
                <a:gd name="T5" fmla="*/ 30 h 37"/>
                <a:gd name="T6" fmla="*/ 12 w 64"/>
                <a:gd name="T7" fmla="*/ 34 h 37"/>
                <a:gd name="T8" fmla="*/ 16 w 64"/>
                <a:gd name="T9" fmla="*/ 35 h 37"/>
                <a:gd name="T10" fmla="*/ 20 w 64"/>
                <a:gd name="T11" fmla="*/ 37 h 37"/>
                <a:gd name="T12" fmla="*/ 24 w 64"/>
                <a:gd name="T13" fmla="*/ 37 h 37"/>
                <a:gd name="T14" fmla="*/ 30 w 64"/>
                <a:gd name="T15" fmla="*/ 37 h 37"/>
                <a:gd name="T16" fmla="*/ 36 w 64"/>
                <a:gd name="T17" fmla="*/ 37 h 37"/>
                <a:gd name="T18" fmla="*/ 40 w 64"/>
                <a:gd name="T19" fmla="*/ 34 h 37"/>
                <a:gd name="T20" fmla="*/ 42 w 64"/>
                <a:gd name="T21" fmla="*/ 30 h 37"/>
                <a:gd name="T22" fmla="*/ 46 w 64"/>
                <a:gd name="T23" fmla="*/ 26 h 37"/>
                <a:gd name="T24" fmla="*/ 50 w 64"/>
                <a:gd name="T25" fmla="*/ 22 h 37"/>
                <a:gd name="T26" fmla="*/ 54 w 64"/>
                <a:gd name="T27" fmla="*/ 19 h 37"/>
                <a:gd name="T28" fmla="*/ 56 w 64"/>
                <a:gd name="T29" fmla="*/ 15 h 37"/>
                <a:gd name="T30" fmla="*/ 60 w 64"/>
                <a:gd name="T31" fmla="*/ 11 h 37"/>
                <a:gd name="T32" fmla="*/ 64 w 64"/>
                <a:gd name="T33" fmla="*/ 8 h 37"/>
                <a:gd name="T34" fmla="*/ 64 w 64"/>
                <a:gd name="T35" fmla="*/ 8 h 37"/>
                <a:gd name="T36" fmla="*/ 64 w 64"/>
                <a:gd name="T37" fmla="*/ 8 h 37"/>
                <a:gd name="T38" fmla="*/ 64 w 64"/>
                <a:gd name="T39" fmla="*/ 8 h 37"/>
                <a:gd name="T40" fmla="*/ 64 w 64"/>
                <a:gd name="T41" fmla="*/ 8 h 37"/>
                <a:gd name="T42" fmla="*/ 64 w 64"/>
                <a:gd name="T43" fmla="*/ 6 h 37"/>
                <a:gd name="T44" fmla="*/ 64 w 64"/>
                <a:gd name="T45" fmla="*/ 6 h 37"/>
                <a:gd name="T46" fmla="*/ 64 w 64"/>
                <a:gd name="T47" fmla="*/ 6 h 37"/>
                <a:gd name="T48" fmla="*/ 64 w 64"/>
                <a:gd name="T49" fmla="*/ 6 h 37"/>
                <a:gd name="T50" fmla="*/ 60 w 64"/>
                <a:gd name="T51" fmla="*/ 4 h 37"/>
                <a:gd name="T52" fmla="*/ 56 w 64"/>
                <a:gd name="T53" fmla="*/ 2 h 37"/>
                <a:gd name="T54" fmla="*/ 50 w 64"/>
                <a:gd name="T55" fmla="*/ 0 h 37"/>
                <a:gd name="T56" fmla="*/ 44 w 64"/>
                <a:gd name="T57" fmla="*/ 0 h 37"/>
                <a:gd name="T58" fmla="*/ 40 w 64"/>
                <a:gd name="T59" fmla="*/ 0 h 37"/>
                <a:gd name="T60" fmla="*/ 34 w 64"/>
                <a:gd name="T61" fmla="*/ 0 h 37"/>
                <a:gd name="T62" fmla="*/ 28 w 64"/>
                <a:gd name="T63" fmla="*/ 2 h 37"/>
                <a:gd name="T64" fmla="*/ 24 w 64"/>
                <a:gd name="T65" fmla="*/ 4 h 37"/>
                <a:gd name="T66" fmla="*/ 20 w 64"/>
                <a:gd name="T67" fmla="*/ 6 h 37"/>
                <a:gd name="T68" fmla="*/ 16 w 64"/>
                <a:gd name="T69" fmla="*/ 8 h 37"/>
                <a:gd name="T70" fmla="*/ 12 w 64"/>
                <a:gd name="T71" fmla="*/ 11 h 37"/>
                <a:gd name="T72" fmla="*/ 8 w 64"/>
                <a:gd name="T73" fmla="*/ 13 h 37"/>
                <a:gd name="T74" fmla="*/ 6 w 64"/>
                <a:gd name="T75" fmla="*/ 17 h 37"/>
                <a:gd name="T76" fmla="*/ 2 w 64"/>
                <a:gd name="T77" fmla="*/ 21 h 37"/>
                <a:gd name="T78" fmla="*/ 0 w 64"/>
                <a:gd name="T79" fmla="*/ 22 h 37"/>
                <a:gd name="T80" fmla="*/ 0 w 64"/>
                <a:gd name="T81" fmla="*/ 26 h 37"/>
                <a:gd name="T82" fmla="*/ 0 w 64"/>
                <a:gd name="T83" fmla="*/ 26 h 37"/>
                <a:gd name="T84" fmla="*/ 0 w 64"/>
                <a:gd name="T85" fmla="*/ 26 h 37"/>
                <a:gd name="T86" fmla="*/ 0 w 64"/>
                <a:gd name="T87" fmla="*/ 26 h 37"/>
                <a:gd name="T88" fmla="*/ 0 w 64"/>
                <a:gd name="T89" fmla="*/ 26 h 3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4"/>
                <a:gd name="T136" fmla="*/ 0 h 37"/>
                <a:gd name="T137" fmla="*/ 64 w 64"/>
                <a:gd name="T138" fmla="*/ 37 h 3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4" h="37">
                  <a:moveTo>
                    <a:pt x="0" y="26"/>
                  </a:moveTo>
                  <a:lnTo>
                    <a:pt x="4" y="28"/>
                  </a:lnTo>
                  <a:lnTo>
                    <a:pt x="8" y="30"/>
                  </a:lnTo>
                  <a:lnTo>
                    <a:pt x="12" y="34"/>
                  </a:lnTo>
                  <a:lnTo>
                    <a:pt x="16" y="35"/>
                  </a:lnTo>
                  <a:lnTo>
                    <a:pt x="20" y="37"/>
                  </a:lnTo>
                  <a:lnTo>
                    <a:pt x="24" y="37"/>
                  </a:lnTo>
                  <a:lnTo>
                    <a:pt x="30" y="37"/>
                  </a:lnTo>
                  <a:lnTo>
                    <a:pt x="36" y="37"/>
                  </a:lnTo>
                  <a:lnTo>
                    <a:pt x="40" y="34"/>
                  </a:lnTo>
                  <a:lnTo>
                    <a:pt x="42" y="30"/>
                  </a:lnTo>
                  <a:lnTo>
                    <a:pt x="46" y="26"/>
                  </a:lnTo>
                  <a:lnTo>
                    <a:pt x="50" y="22"/>
                  </a:lnTo>
                  <a:lnTo>
                    <a:pt x="54" y="19"/>
                  </a:lnTo>
                  <a:lnTo>
                    <a:pt x="56" y="15"/>
                  </a:lnTo>
                  <a:lnTo>
                    <a:pt x="60" y="11"/>
                  </a:lnTo>
                  <a:lnTo>
                    <a:pt x="64" y="8"/>
                  </a:lnTo>
                  <a:lnTo>
                    <a:pt x="64" y="6"/>
                  </a:lnTo>
                  <a:lnTo>
                    <a:pt x="60" y="4"/>
                  </a:lnTo>
                  <a:lnTo>
                    <a:pt x="56" y="2"/>
                  </a:lnTo>
                  <a:lnTo>
                    <a:pt x="50" y="0"/>
                  </a:lnTo>
                  <a:lnTo>
                    <a:pt x="44" y="0"/>
                  </a:lnTo>
                  <a:lnTo>
                    <a:pt x="40" y="0"/>
                  </a:lnTo>
                  <a:lnTo>
                    <a:pt x="34" y="0"/>
                  </a:lnTo>
                  <a:lnTo>
                    <a:pt x="28" y="2"/>
                  </a:lnTo>
                  <a:lnTo>
                    <a:pt x="24" y="4"/>
                  </a:lnTo>
                  <a:lnTo>
                    <a:pt x="20" y="6"/>
                  </a:lnTo>
                  <a:lnTo>
                    <a:pt x="16" y="8"/>
                  </a:lnTo>
                  <a:lnTo>
                    <a:pt x="12" y="11"/>
                  </a:lnTo>
                  <a:lnTo>
                    <a:pt x="8" y="13"/>
                  </a:lnTo>
                  <a:lnTo>
                    <a:pt x="6" y="17"/>
                  </a:lnTo>
                  <a:lnTo>
                    <a:pt x="2" y="21"/>
                  </a:lnTo>
                  <a:lnTo>
                    <a:pt x="0" y="22"/>
                  </a:lnTo>
                  <a:lnTo>
                    <a:pt x="0" y="26"/>
                  </a:lnTo>
                  <a:close/>
                </a:path>
              </a:pathLst>
            </a:custGeom>
            <a:solidFill>
              <a:srgbClr val="FCEF00"/>
            </a:solidFill>
            <a:ln w="9525">
              <a:noFill/>
              <a:round/>
              <a:headEnd/>
              <a:tailEnd/>
            </a:ln>
          </p:spPr>
          <p:txBody>
            <a:bodyPr/>
            <a:lstStyle/>
            <a:p>
              <a:endParaRPr lang="en-US"/>
            </a:p>
          </p:txBody>
        </p:sp>
        <p:sp>
          <p:nvSpPr>
            <p:cNvPr id="20" name="Freeform 19"/>
            <p:cNvSpPr>
              <a:spLocks/>
            </p:cNvSpPr>
            <p:nvPr/>
          </p:nvSpPr>
          <p:spPr bwMode="auto">
            <a:xfrm>
              <a:off x="2416" y="1778"/>
              <a:ext cx="53" cy="28"/>
            </a:xfrm>
            <a:custGeom>
              <a:avLst/>
              <a:gdLst>
                <a:gd name="T0" fmla="*/ 0 w 53"/>
                <a:gd name="T1" fmla="*/ 17 h 28"/>
                <a:gd name="T2" fmla="*/ 2 w 53"/>
                <a:gd name="T3" fmla="*/ 19 h 28"/>
                <a:gd name="T4" fmla="*/ 2 w 53"/>
                <a:gd name="T5" fmla="*/ 20 h 28"/>
                <a:gd name="T6" fmla="*/ 4 w 53"/>
                <a:gd name="T7" fmla="*/ 22 h 28"/>
                <a:gd name="T8" fmla="*/ 6 w 53"/>
                <a:gd name="T9" fmla="*/ 24 h 28"/>
                <a:gd name="T10" fmla="*/ 8 w 53"/>
                <a:gd name="T11" fmla="*/ 26 h 28"/>
                <a:gd name="T12" fmla="*/ 10 w 53"/>
                <a:gd name="T13" fmla="*/ 26 h 28"/>
                <a:gd name="T14" fmla="*/ 12 w 53"/>
                <a:gd name="T15" fmla="*/ 28 h 28"/>
                <a:gd name="T16" fmla="*/ 16 w 53"/>
                <a:gd name="T17" fmla="*/ 28 h 28"/>
                <a:gd name="T18" fmla="*/ 22 w 53"/>
                <a:gd name="T19" fmla="*/ 28 h 28"/>
                <a:gd name="T20" fmla="*/ 26 w 53"/>
                <a:gd name="T21" fmla="*/ 28 h 28"/>
                <a:gd name="T22" fmla="*/ 32 w 53"/>
                <a:gd name="T23" fmla="*/ 28 h 28"/>
                <a:gd name="T24" fmla="*/ 35 w 53"/>
                <a:gd name="T25" fmla="*/ 26 h 28"/>
                <a:gd name="T26" fmla="*/ 41 w 53"/>
                <a:gd name="T27" fmla="*/ 24 h 28"/>
                <a:gd name="T28" fmla="*/ 45 w 53"/>
                <a:gd name="T29" fmla="*/ 22 h 28"/>
                <a:gd name="T30" fmla="*/ 49 w 53"/>
                <a:gd name="T31" fmla="*/ 20 h 28"/>
                <a:gd name="T32" fmla="*/ 53 w 53"/>
                <a:gd name="T33" fmla="*/ 19 h 28"/>
                <a:gd name="T34" fmla="*/ 53 w 53"/>
                <a:gd name="T35" fmla="*/ 19 h 28"/>
                <a:gd name="T36" fmla="*/ 53 w 53"/>
                <a:gd name="T37" fmla="*/ 19 h 28"/>
                <a:gd name="T38" fmla="*/ 53 w 53"/>
                <a:gd name="T39" fmla="*/ 17 h 28"/>
                <a:gd name="T40" fmla="*/ 53 w 53"/>
                <a:gd name="T41" fmla="*/ 17 h 28"/>
                <a:gd name="T42" fmla="*/ 53 w 53"/>
                <a:gd name="T43" fmla="*/ 17 h 28"/>
                <a:gd name="T44" fmla="*/ 53 w 53"/>
                <a:gd name="T45" fmla="*/ 17 h 28"/>
                <a:gd name="T46" fmla="*/ 51 w 53"/>
                <a:gd name="T47" fmla="*/ 13 h 28"/>
                <a:gd name="T48" fmla="*/ 49 w 53"/>
                <a:gd name="T49" fmla="*/ 11 h 28"/>
                <a:gd name="T50" fmla="*/ 45 w 53"/>
                <a:gd name="T51" fmla="*/ 7 h 28"/>
                <a:gd name="T52" fmla="*/ 41 w 53"/>
                <a:gd name="T53" fmla="*/ 6 h 28"/>
                <a:gd name="T54" fmla="*/ 37 w 53"/>
                <a:gd name="T55" fmla="*/ 4 h 28"/>
                <a:gd name="T56" fmla="*/ 34 w 53"/>
                <a:gd name="T57" fmla="*/ 2 h 28"/>
                <a:gd name="T58" fmla="*/ 30 w 53"/>
                <a:gd name="T59" fmla="*/ 0 h 28"/>
                <a:gd name="T60" fmla="*/ 26 w 53"/>
                <a:gd name="T61" fmla="*/ 0 h 28"/>
                <a:gd name="T62" fmla="*/ 22 w 53"/>
                <a:gd name="T63" fmla="*/ 0 h 28"/>
                <a:gd name="T64" fmla="*/ 18 w 53"/>
                <a:gd name="T65" fmla="*/ 0 h 28"/>
                <a:gd name="T66" fmla="*/ 14 w 53"/>
                <a:gd name="T67" fmla="*/ 2 h 28"/>
                <a:gd name="T68" fmla="*/ 12 w 53"/>
                <a:gd name="T69" fmla="*/ 4 h 28"/>
                <a:gd name="T70" fmla="*/ 8 w 53"/>
                <a:gd name="T71" fmla="*/ 6 h 28"/>
                <a:gd name="T72" fmla="*/ 6 w 53"/>
                <a:gd name="T73" fmla="*/ 7 h 28"/>
                <a:gd name="T74" fmla="*/ 2 w 53"/>
                <a:gd name="T75" fmla="*/ 11 h 28"/>
                <a:gd name="T76" fmla="*/ 0 w 53"/>
                <a:gd name="T77" fmla="*/ 13 h 28"/>
                <a:gd name="T78" fmla="*/ 0 w 53"/>
                <a:gd name="T79" fmla="*/ 13 h 28"/>
                <a:gd name="T80" fmla="*/ 0 w 53"/>
                <a:gd name="T81" fmla="*/ 15 h 28"/>
                <a:gd name="T82" fmla="*/ 0 w 53"/>
                <a:gd name="T83" fmla="*/ 15 h 28"/>
                <a:gd name="T84" fmla="*/ 0 w 53"/>
                <a:gd name="T85" fmla="*/ 15 h 28"/>
                <a:gd name="T86" fmla="*/ 0 w 53"/>
                <a:gd name="T87" fmla="*/ 15 h 28"/>
                <a:gd name="T88" fmla="*/ 0 w 53"/>
                <a:gd name="T89" fmla="*/ 15 h 28"/>
                <a:gd name="T90" fmla="*/ 0 w 53"/>
                <a:gd name="T91" fmla="*/ 15 h 28"/>
                <a:gd name="T92" fmla="*/ 0 w 53"/>
                <a:gd name="T93" fmla="*/ 17 h 28"/>
                <a:gd name="T94" fmla="*/ 0 w 53"/>
                <a:gd name="T95" fmla="*/ 17 h 28"/>
                <a:gd name="T96" fmla="*/ 0 w 53"/>
                <a:gd name="T97" fmla="*/ 17 h 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28"/>
                <a:gd name="T149" fmla="*/ 53 w 53"/>
                <a:gd name="T150" fmla="*/ 28 h 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28">
                  <a:moveTo>
                    <a:pt x="0" y="17"/>
                  </a:moveTo>
                  <a:lnTo>
                    <a:pt x="2" y="19"/>
                  </a:lnTo>
                  <a:lnTo>
                    <a:pt x="2" y="20"/>
                  </a:lnTo>
                  <a:lnTo>
                    <a:pt x="4" y="22"/>
                  </a:lnTo>
                  <a:lnTo>
                    <a:pt x="6" y="24"/>
                  </a:lnTo>
                  <a:lnTo>
                    <a:pt x="8" y="26"/>
                  </a:lnTo>
                  <a:lnTo>
                    <a:pt x="10" y="26"/>
                  </a:lnTo>
                  <a:lnTo>
                    <a:pt x="12" y="28"/>
                  </a:lnTo>
                  <a:lnTo>
                    <a:pt x="16" y="28"/>
                  </a:lnTo>
                  <a:lnTo>
                    <a:pt x="22" y="28"/>
                  </a:lnTo>
                  <a:lnTo>
                    <a:pt x="26" y="28"/>
                  </a:lnTo>
                  <a:lnTo>
                    <a:pt x="32" y="28"/>
                  </a:lnTo>
                  <a:lnTo>
                    <a:pt x="35" y="26"/>
                  </a:lnTo>
                  <a:lnTo>
                    <a:pt x="41" y="24"/>
                  </a:lnTo>
                  <a:lnTo>
                    <a:pt x="45" y="22"/>
                  </a:lnTo>
                  <a:lnTo>
                    <a:pt x="49" y="20"/>
                  </a:lnTo>
                  <a:lnTo>
                    <a:pt x="53" y="19"/>
                  </a:lnTo>
                  <a:lnTo>
                    <a:pt x="53" y="17"/>
                  </a:lnTo>
                  <a:lnTo>
                    <a:pt x="51" y="13"/>
                  </a:lnTo>
                  <a:lnTo>
                    <a:pt x="49" y="11"/>
                  </a:lnTo>
                  <a:lnTo>
                    <a:pt x="45" y="7"/>
                  </a:lnTo>
                  <a:lnTo>
                    <a:pt x="41" y="6"/>
                  </a:lnTo>
                  <a:lnTo>
                    <a:pt x="37" y="4"/>
                  </a:lnTo>
                  <a:lnTo>
                    <a:pt x="34" y="2"/>
                  </a:lnTo>
                  <a:lnTo>
                    <a:pt x="30" y="0"/>
                  </a:lnTo>
                  <a:lnTo>
                    <a:pt x="26" y="0"/>
                  </a:lnTo>
                  <a:lnTo>
                    <a:pt x="22" y="0"/>
                  </a:lnTo>
                  <a:lnTo>
                    <a:pt x="18" y="0"/>
                  </a:lnTo>
                  <a:lnTo>
                    <a:pt x="14" y="2"/>
                  </a:lnTo>
                  <a:lnTo>
                    <a:pt x="12" y="4"/>
                  </a:lnTo>
                  <a:lnTo>
                    <a:pt x="8" y="6"/>
                  </a:lnTo>
                  <a:lnTo>
                    <a:pt x="6" y="7"/>
                  </a:lnTo>
                  <a:lnTo>
                    <a:pt x="2" y="11"/>
                  </a:lnTo>
                  <a:lnTo>
                    <a:pt x="0" y="13"/>
                  </a:lnTo>
                  <a:lnTo>
                    <a:pt x="0" y="15"/>
                  </a:lnTo>
                  <a:lnTo>
                    <a:pt x="0" y="17"/>
                  </a:lnTo>
                  <a:close/>
                </a:path>
              </a:pathLst>
            </a:custGeom>
            <a:solidFill>
              <a:srgbClr val="FCEF00"/>
            </a:solidFill>
            <a:ln w="9525">
              <a:noFill/>
              <a:round/>
              <a:headEnd/>
              <a:tailEnd/>
            </a:ln>
          </p:spPr>
          <p:txBody>
            <a:bodyPr/>
            <a:lstStyle/>
            <a:p>
              <a:endParaRPr lang="en-US"/>
            </a:p>
          </p:txBody>
        </p:sp>
        <p:sp>
          <p:nvSpPr>
            <p:cNvPr id="21" name="Freeform 20"/>
            <p:cNvSpPr>
              <a:spLocks/>
            </p:cNvSpPr>
            <p:nvPr/>
          </p:nvSpPr>
          <p:spPr bwMode="auto">
            <a:xfrm>
              <a:off x="2442" y="1763"/>
              <a:ext cx="15" cy="8"/>
            </a:xfrm>
            <a:custGeom>
              <a:avLst/>
              <a:gdLst>
                <a:gd name="T0" fmla="*/ 2 w 15"/>
                <a:gd name="T1" fmla="*/ 4 h 8"/>
                <a:gd name="T2" fmla="*/ 15 w 15"/>
                <a:gd name="T3" fmla="*/ 8 h 8"/>
                <a:gd name="T4" fmla="*/ 6 w 15"/>
                <a:gd name="T5" fmla="*/ 0 h 8"/>
                <a:gd name="T6" fmla="*/ 0 w 15"/>
                <a:gd name="T7" fmla="*/ 4 h 8"/>
                <a:gd name="T8" fmla="*/ 0 w 15"/>
                <a:gd name="T9" fmla="*/ 4 h 8"/>
                <a:gd name="T10" fmla="*/ 0 w 15"/>
                <a:gd name="T11" fmla="*/ 4 h 8"/>
                <a:gd name="T12" fmla="*/ 2 w 15"/>
                <a:gd name="T13" fmla="*/ 4 h 8"/>
                <a:gd name="T14" fmla="*/ 2 w 15"/>
                <a:gd name="T15" fmla="*/ 4 h 8"/>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8"/>
                <a:gd name="T26" fmla="*/ 15 w 1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8">
                  <a:moveTo>
                    <a:pt x="2" y="4"/>
                  </a:moveTo>
                  <a:lnTo>
                    <a:pt x="15" y="8"/>
                  </a:lnTo>
                  <a:lnTo>
                    <a:pt x="6" y="0"/>
                  </a:lnTo>
                  <a:lnTo>
                    <a:pt x="0" y="4"/>
                  </a:lnTo>
                  <a:lnTo>
                    <a:pt x="2" y="4"/>
                  </a:lnTo>
                  <a:close/>
                </a:path>
              </a:pathLst>
            </a:custGeom>
            <a:solidFill>
              <a:srgbClr val="FFFFFF"/>
            </a:solidFill>
            <a:ln w="9525">
              <a:noFill/>
              <a:round/>
              <a:headEnd/>
              <a:tailEnd/>
            </a:ln>
          </p:spPr>
          <p:txBody>
            <a:bodyPr/>
            <a:lstStyle/>
            <a:p>
              <a:endParaRPr lang="en-US"/>
            </a:p>
          </p:txBody>
        </p:sp>
        <p:sp>
          <p:nvSpPr>
            <p:cNvPr id="22" name="Freeform 21"/>
            <p:cNvSpPr>
              <a:spLocks/>
            </p:cNvSpPr>
            <p:nvPr/>
          </p:nvSpPr>
          <p:spPr bwMode="auto">
            <a:xfrm>
              <a:off x="2497" y="1650"/>
              <a:ext cx="81" cy="85"/>
            </a:xfrm>
            <a:custGeom>
              <a:avLst/>
              <a:gdLst>
                <a:gd name="T0" fmla="*/ 0 w 81"/>
                <a:gd name="T1" fmla="*/ 63 h 85"/>
                <a:gd name="T2" fmla="*/ 26 w 81"/>
                <a:gd name="T3" fmla="*/ 85 h 85"/>
                <a:gd name="T4" fmla="*/ 36 w 81"/>
                <a:gd name="T5" fmla="*/ 84 h 85"/>
                <a:gd name="T6" fmla="*/ 38 w 81"/>
                <a:gd name="T7" fmla="*/ 78 h 85"/>
                <a:gd name="T8" fmla="*/ 40 w 81"/>
                <a:gd name="T9" fmla="*/ 74 h 85"/>
                <a:gd name="T10" fmla="*/ 44 w 81"/>
                <a:gd name="T11" fmla="*/ 69 h 85"/>
                <a:gd name="T12" fmla="*/ 46 w 81"/>
                <a:gd name="T13" fmla="*/ 65 h 85"/>
                <a:gd name="T14" fmla="*/ 50 w 81"/>
                <a:gd name="T15" fmla="*/ 61 h 85"/>
                <a:gd name="T16" fmla="*/ 53 w 81"/>
                <a:gd name="T17" fmla="*/ 56 h 85"/>
                <a:gd name="T18" fmla="*/ 57 w 81"/>
                <a:gd name="T19" fmla="*/ 54 h 85"/>
                <a:gd name="T20" fmla="*/ 63 w 81"/>
                <a:gd name="T21" fmla="*/ 50 h 85"/>
                <a:gd name="T22" fmla="*/ 63 w 81"/>
                <a:gd name="T23" fmla="*/ 50 h 85"/>
                <a:gd name="T24" fmla="*/ 65 w 81"/>
                <a:gd name="T25" fmla="*/ 50 h 85"/>
                <a:gd name="T26" fmla="*/ 65 w 81"/>
                <a:gd name="T27" fmla="*/ 48 h 85"/>
                <a:gd name="T28" fmla="*/ 67 w 81"/>
                <a:gd name="T29" fmla="*/ 48 h 85"/>
                <a:gd name="T30" fmla="*/ 67 w 81"/>
                <a:gd name="T31" fmla="*/ 48 h 85"/>
                <a:gd name="T32" fmla="*/ 69 w 81"/>
                <a:gd name="T33" fmla="*/ 48 h 85"/>
                <a:gd name="T34" fmla="*/ 69 w 81"/>
                <a:gd name="T35" fmla="*/ 47 h 85"/>
                <a:gd name="T36" fmla="*/ 69 w 81"/>
                <a:gd name="T37" fmla="*/ 47 h 85"/>
                <a:gd name="T38" fmla="*/ 69 w 81"/>
                <a:gd name="T39" fmla="*/ 41 h 85"/>
                <a:gd name="T40" fmla="*/ 67 w 81"/>
                <a:gd name="T41" fmla="*/ 35 h 85"/>
                <a:gd name="T42" fmla="*/ 69 w 81"/>
                <a:gd name="T43" fmla="*/ 30 h 85"/>
                <a:gd name="T44" fmla="*/ 71 w 81"/>
                <a:gd name="T45" fmla="*/ 24 h 85"/>
                <a:gd name="T46" fmla="*/ 73 w 81"/>
                <a:gd name="T47" fmla="*/ 21 h 85"/>
                <a:gd name="T48" fmla="*/ 75 w 81"/>
                <a:gd name="T49" fmla="*/ 15 h 85"/>
                <a:gd name="T50" fmla="*/ 79 w 81"/>
                <a:gd name="T51" fmla="*/ 10 h 85"/>
                <a:gd name="T52" fmla="*/ 81 w 81"/>
                <a:gd name="T53" fmla="*/ 6 h 85"/>
                <a:gd name="T54" fmla="*/ 81 w 81"/>
                <a:gd name="T55" fmla="*/ 6 h 85"/>
                <a:gd name="T56" fmla="*/ 81 w 81"/>
                <a:gd name="T57" fmla="*/ 4 h 85"/>
                <a:gd name="T58" fmla="*/ 81 w 81"/>
                <a:gd name="T59" fmla="*/ 4 h 85"/>
                <a:gd name="T60" fmla="*/ 81 w 81"/>
                <a:gd name="T61" fmla="*/ 4 h 85"/>
                <a:gd name="T62" fmla="*/ 81 w 81"/>
                <a:gd name="T63" fmla="*/ 4 h 85"/>
                <a:gd name="T64" fmla="*/ 79 w 81"/>
                <a:gd name="T65" fmla="*/ 4 h 85"/>
                <a:gd name="T66" fmla="*/ 79 w 81"/>
                <a:gd name="T67" fmla="*/ 2 h 85"/>
                <a:gd name="T68" fmla="*/ 79 w 81"/>
                <a:gd name="T69" fmla="*/ 2 h 85"/>
                <a:gd name="T70" fmla="*/ 79 w 81"/>
                <a:gd name="T71" fmla="*/ 2 h 85"/>
                <a:gd name="T72" fmla="*/ 79 w 81"/>
                <a:gd name="T73" fmla="*/ 2 h 85"/>
                <a:gd name="T74" fmla="*/ 77 w 81"/>
                <a:gd name="T75" fmla="*/ 2 h 85"/>
                <a:gd name="T76" fmla="*/ 77 w 81"/>
                <a:gd name="T77" fmla="*/ 2 h 85"/>
                <a:gd name="T78" fmla="*/ 59 w 81"/>
                <a:gd name="T79" fmla="*/ 0 h 85"/>
                <a:gd name="T80" fmla="*/ 0 w 81"/>
                <a:gd name="T81" fmla="*/ 61 h 85"/>
                <a:gd name="T82" fmla="*/ 0 w 81"/>
                <a:gd name="T83" fmla="*/ 61 h 85"/>
                <a:gd name="T84" fmla="*/ 0 w 81"/>
                <a:gd name="T85" fmla="*/ 61 h 85"/>
                <a:gd name="T86" fmla="*/ 0 w 81"/>
                <a:gd name="T87" fmla="*/ 63 h 85"/>
                <a:gd name="T88" fmla="*/ 0 w 81"/>
                <a:gd name="T89" fmla="*/ 63 h 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1"/>
                <a:gd name="T136" fmla="*/ 0 h 85"/>
                <a:gd name="T137" fmla="*/ 81 w 81"/>
                <a:gd name="T138" fmla="*/ 85 h 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1" h="85">
                  <a:moveTo>
                    <a:pt x="0" y="63"/>
                  </a:moveTo>
                  <a:lnTo>
                    <a:pt x="26" y="85"/>
                  </a:lnTo>
                  <a:lnTo>
                    <a:pt x="36" y="84"/>
                  </a:lnTo>
                  <a:lnTo>
                    <a:pt x="38" y="78"/>
                  </a:lnTo>
                  <a:lnTo>
                    <a:pt x="40" y="74"/>
                  </a:lnTo>
                  <a:lnTo>
                    <a:pt x="44" y="69"/>
                  </a:lnTo>
                  <a:lnTo>
                    <a:pt x="46" y="65"/>
                  </a:lnTo>
                  <a:lnTo>
                    <a:pt x="50" y="61"/>
                  </a:lnTo>
                  <a:lnTo>
                    <a:pt x="53" y="56"/>
                  </a:lnTo>
                  <a:lnTo>
                    <a:pt x="57" y="54"/>
                  </a:lnTo>
                  <a:lnTo>
                    <a:pt x="63" y="50"/>
                  </a:lnTo>
                  <a:lnTo>
                    <a:pt x="65" y="50"/>
                  </a:lnTo>
                  <a:lnTo>
                    <a:pt x="65" y="48"/>
                  </a:lnTo>
                  <a:lnTo>
                    <a:pt x="67" y="48"/>
                  </a:lnTo>
                  <a:lnTo>
                    <a:pt x="69" y="48"/>
                  </a:lnTo>
                  <a:lnTo>
                    <a:pt x="69" y="47"/>
                  </a:lnTo>
                  <a:lnTo>
                    <a:pt x="69" y="41"/>
                  </a:lnTo>
                  <a:lnTo>
                    <a:pt x="67" y="35"/>
                  </a:lnTo>
                  <a:lnTo>
                    <a:pt x="69" y="30"/>
                  </a:lnTo>
                  <a:lnTo>
                    <a:pt x="71" y="24"/>
                  </a:lnTo>
                  <a:lnTo>
                    <a:pt x="73" y="21"/>
                  </a:lnTo>
                  <a:lnTo>
                    <a:pt x="75" y="15"/>
                  </a:lnTo>
                  <a:lnTo>
                    <a:pt x="79" y="10"/>
                  </a:lnTo>
                  <a:lnTo>
                    <a:pt x="81" y="6"/>
                  </a:lnTo>
                  <a:lnTo>
                    <a:pt x="81" y="4"/>
                  </a:lnTo>
                  <a:lnTo>
                    <a:pt x="79" y="4"/>
                  </a:lnTo>
                  <a:lnTo>
                    <a:pt x="79" y="2"/>
                  </a:lnTo>
                  <a:lnTo>
                    <a:pt x="77" y="2"/>
                  </a:lnTo>
                  <a:lnTo>
                    <a:pt x="59" y="0"/>
                  </a:lnTo>
                  <a:lnTo>
                    <a:pt x="0" y="61"/>
                  </a:lnTo>
                  <a:lnTo>
                    <a:pt x="0" y="63"/>
                  </a:lnTo>
                  <a:close/>
                </a:path>
              </a:pathLst>
            </a:custGeom>
            <a:solidFill>
              <a:srgbClr val="FFFFFF"/>
            </a:solidFill>
            <a:ln w="9525">
              <a:noFill/>
              <a:round/>
              <a:headEnd/>
              <a:tailEnd/>
            </a:ln>
          </p:spPr>
          <p:txBody>
            <a:bodyPr/>
            <a:lstStyle/>
            <a:p>
              <a:endParaRPr lang="en-US"/>
            </a:p>
          </p:txBody>
        </p:sp>
        <p:sp>
          <p:nvSpPr>
            <p:cNvPr id="23" name="Freeform 22"/>
            <p:cNvSpPr>
              <a:spLocks/>
            </p:cNvSpPr>
            <p:nvPr/>
          </p:nvSpPr>
          <p:spPr bwMode="auto">
            <a:xfrm>
              <a:off x="2533" y="1745"/>
              <a:ext cx="39" cy="22"/>
            </a:xfrm>
            <a:custGeom>
              <a:avLst/>
              <a:gdLst>
                <a:gd name="T0" fmla="*/ 2 w 39"/>
                <a:gd name="T1" fmla="*/ 3 h 22"/>
                <a:gd name="T2" fmla="*/ 21 w 39"/>
                <a:gd name="T3" fmla="*/ 22 h 22"/>
                <a:gd name="T4" fmla="*/ 23 w 39"/>
                <a:gd name="T5" fmla="*/ 22 h 22"/>
                <a:gd name="T6" fmla="*/ 27 w 39"/>
                <a:gd name="T7" fmla="*/ 22 h 22"/>
                <a:gd name="T8" fmla="*/ 29 w 39"/>
                <a:gd name="T9" fmla="*/ 22 h 22"/>
                <a:gd name="T10" fmla="*/ 31 w 39"/>
                <a:gd name="T11" fmla="*/ 20 h 22"/>
                <a:gd name="T12" fmla="*/ 33 w 39"/>
                <a:gd name="T13" fmla="*/ 18 h 22"/>
                <a:gd name="T14" fmla="*/ 35 w 39"/>
                <a:gd name="T15" fmla="*/ 16 h 22"/>
                <a:gd name="T16" fmla="*/ 37 w 39"/>
                <a:gd name="T17" fmla="*/ 14 h 22"/>
                <a:gd name="T18" fmla="*/ 37 w 39"/>
                <a:gd name="T19" fmla="*/ 13 h 22"/>
                <a:gd name="T20" fmla="*/ 37 w 39"/>
                <a:gd name="T21" fmla="*/ 11 h 22"/>
                <a:gd name="T22" fmla="*/ 37 w 39"/>
                <a:gd name="T23" fmla="*/ 11 h 22"/>
                <a:gd name="T24" fmla="*/ 37 w 39"/>
                <a:gd name="T25" fmla="*/ 11 h 22"/>
                <a:gd name="T26" fmla="*/ 37 w 39"/>
                <a:gd name="T27" fmla="*/ 9 h 22"/>
                <a:gd name="T28" fmla="*/ 37 w 39"/>
                <a:gd name="T29" fmla="*/ 9 h 22"/>
                <a:gd name="T30" fmla="*/ 37 w 39"/>
                <a:gd name="T31" fmla="*/ 9 h 22"/>
                <a:gd name="T32" fmla="*/ 39 w 39"/>
                <a:gd name="T33" fmla="*/ 9 h 22"/>
                <a:gd name="T34" fmla="*/ 39 w 39"/>
                <a:gd name="T35" fmla="*/ 9 h 22"/>
                <a:gd name="T36" fmla="*/ 37 w 39"/>
                <a:gd name="T37" fmla="*/ 7 h 22"/>
                <a:gd name="T38" fmla="*/ 35 w 39"/>
                <a:gd name="T39" fmla="*/ 5 h 22"/>
                <a:gd name="T40" fmla="*/ 31 w 39"/>
                <a:gd name="T41" fmla="*/ 3 h 22"/>
                <a:gd name="T42" fmla="*/ 29 w 39"/>
                <a:gd name="T43" fmla="*/ 3 h 22"/>
                <a:gd name="T44" fmla="*/ 25 w 39"/>
                <a:gd name="T45" fmla="*/ 3 h 22"/>
                <a:gd name="T46" fmla="*/ 23 w 39"/>
                <a:gd name="T47" fmla="*/ 2 h 22"/>
                <a:gd name="T48" fmla="*/ 19 w 39"/>
                <a:gd name="T49" fmla="*/ 2 h 22"/>
                <a:gd name="T50" fmla="*/ 17 w 39"/>
                <a:gd name="T51" fmla="*/ 0 h 22"/>
                <a:gd name="T52" fmla="*/ 15 w 39"/>
                <a:gd name="T53" fmla="*/ 0 h 22"/>
                <a:gd name="T54" fmla="*/ 14 w 39"/>
                <a:gd name="T55" fmla="*/ 2 h 22"/>
                <a:gd name="T56" fmla="*/ 12 w 39"/>
                <a:gd name="T57" fmla="*/ 2 h 22"/>
                <a:gd name="T58" fmla="*/ 10 w 39"/>
                <a:gd name="T59" fmla="*/ 2 h 22"/>
                <a:gd name="T60" fmla="*/ 6 w 39"/>
                <a:gd name="T61" fmla="*/ 2 h 22"/>
                <a:gd name="T62" fmla="*/ 4 w 39"/>
                <a:gd name="T63" fmla="*/ 2 h 22"/>
                <a:gd name="T64" fmla="*/ 2 w 39"/>
                <a:gd name="T65" fmla="*/ 2 h 22"/>
                <a:gd name="T66" fmla="*/ 0 w 39"/>
                <a:gd name="T67" fmla="*/ 2 h 22"/>
                <a:gd name="T68" fmla="*/ 0 w 39"/>
                <a:gd name="T69" fmla="*/ 2 h 22"/>
                <a:gd name="T70" fmla="*/ 2 w 39"/>
                <a:gd name="T71" fmla="*/ 3 h 22"/>
                <a:gd name="T72" fmla="*/ 2 w 39"/>
                <a:gd name="T73" fmla="*/ 3 h 22"/>
                <a:gd name="T74" fmla="*/ 2 w 39"/>
                <a:gd name="T75" fmla="*/ 3 h 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
                <a:gd name="T115" fmla="*/ 0 h 22"/>
                <a:gd name="T116" fmla="*/ 39 w 39"/>
                <a:gd name="T117" fmla="*/ 22 h 2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 h="22">
                  <a:moveTo>
                    <a:pt x="2" y="3"/>
                  </a:moveTo>
                  <a:lnTo>
                    <a:pt x="21" y="22"/>
                  </a:lnTo>
                  <a:lnTo>
                    <a:pt x="23" y="22"/>
                  </a:lnTo>
                  <a:lnTo>
                    <a:pt x="27" y="22"/>
                  </a:lnTo>
                  <a:lnTo>
                    <a:pt x="29" y="22"/>
                  </a:lnTo>
                  <a:lnTo>
                    <a:pt x="31" y="20"/>
                  </a:lnTo>
                  <a:lnTo>
                    <a:pt x="33" y="18"/>
                  </a:lnTo>
                  <a:lnTo>
                    <a:pt x="35" y="16"/>
                  </a:lnTo>
                  <a:lnTo>
                    <a:pt x="37" y="14"/>
                  </a:lnTo>
                  <a:lnTo>
                    <a:pt x="37" y="13"/>
                  </a:lnTo>
                  <a:lnTo>
                    <a:pt x="37" y="11"/>
                  </a:lnTo>
                  <a:lnTo>
                    <a:pt x="37" y="9"/>
                  </a:lnTo>
                  <a:lnTo>
                    <a:pt x="39" y="9"/>
                  </a:lnTo>
                  <a:lnTo>
                    <a:pt x="37" y="7"/>
                  </a:lnTo>
                  <a:lnTo>
                    <a:pt x="35" y="5"/>
                  </a:lnTo>
                  <a:lnTo>
                    <a:pt x="31" y="3"/>
                  </a:lnTo>
                  <a:lnTo>
                    <a:pt x="29" y="3"/>
                  </a:lnTo>
                  <a:lnTo>
                    <a:pt x="25" y="3"/>
                  </a:lnTo>
                  <a:lnTo>
                    <a:pt x="23" y="2"/>
                  </a:lnTo>
                  <a:lnTo>
                    <a:pt x="19" y="2"/>
                  </a:lnTo>
                  <a:lnTo>
                    <a:pt x="17" y="0"/>
                  </a:lnTo>
                  <a:lnTo>
                    <a:pt x="15" y="0"/>
                  </a:lnTo>
                  <a:lnTo>
                    <a:pt x="14" y="2"/>
                  </a:lnTo>
                  <a:lnTo>
                    <a:pt x="12" y="2"/>
                  </a:lnTo>
                  <a:lnTo>
                    <a:pt x="10" y="2"/>
                  </a:lnTo>
                  <a:lnTo>
                    <a:pt x="6" y="2"/>
                  </a:lnTo>
                  <a:lnTo>
                    <a:pt x="4" y="2"/>
                  </a:lnTo>
                  <a:lnTo>
                    <a:pt x="2" y="2"/>
                  </a:lnTo>
                  <a:lnTo>
                    <a:pt x="0" y="2"/>
                  </a:lnTo>
                  <a:lnTo>
                    <a:pt x="2" y="3"/>
                  </a:lnTo>
                  <a:close/>
                </a:path>
              </a:pathLst>
            </a:custGeom>
            <a:solidFill>
              <a:srgbClr val="FCEF00"/>
            </a:solidFill>
            <a:ln w="9525">
              <a:noFill/>
              <a:round/>
              <a:headEnd/>
              <a:tailEnd/>
            </a:ln>
          </p:spPr>
          <p:txBody>
            <a:bodyPr/>
            <a:lstStyle/>
            <a:p>
              <a:endParaRPr lang="en-US"/>
            </a:p>
          </p:txBody>
        </p:sp>
        <p:sp>
          <p:nvSpPr>
            <p:cNvPr id="24" name="Freeform 23"/>
            <p:cNvSpPr>
              <a:spLocks/>
            </p:cNvSpPr>
            <p:nvPr/>
          </p:nvSpPr>
          <p:spPr bwMode="auto">
            <a:xfrm>
              <a:off x="2552" y="1704"/>
              <a:ext cx="52" cy="35"/>
            </a:xfrm>
            <a:custGeom>
              <a:avLst/>
              <a:gdLst>
                <a:gd name="T0" fmla="*/ 0 w 52"/>
                <a:gd name="T1" fmla="*/ 31 h 35"/>
                <a:gd name="T2" fmla="*/ 4 w 52"/>
                <a:gd name="T3" fmla="*/ 33 h 35"/>
                <a:gd name="T4" fmla="*/ 8 w 52"/>
                <a:gd name="T5" fmla="*/ 33 h 35"/>
                <a:gd name="T6" fmla="*/ 12 w 52"/>
                <a:gd name="T7" fmla="*/ 35 h 35"/>
                <a:gd name="T8" fmla="*/ 18 w 52"/>
                <a:gd name="T9" fmla="*/ 35 h 35"/>
                <a:gd name="T10" fmla="*/ 22 w 52"/>
                <a:gd name="T11" fmla="*/ 35 h 35"/>
                <a:gd name="T12" fmla="*/ 26 w 52"/>
                <a:gd name="T13" fmla="*/ 35 h 35"/>
                <a:gd name="T14" fmla="*/ 32 w 52"/>
                <a:gd name="T15" fmla="*/ 33 h 35"/>
                <a:gd name="T16" fmla="*/ 36 w 52"/>
                <a:gd name="T17" fmla="*/ 30 h 35"/>
                <a:gd name="T18" fmla="*/ 40 w 52"/>
                <a:gd name="T19" fmla="*/ 28 h 35"/>
                <a:gd name="T20" fmla="*/ 42 w 52"/>
                <a:gd name="T21" fmla="*/ 24 h 35"/>
                <a:gd name="T22" fmla="*/ 46 w 52"/>
                <a:gd name="T23" fmla="*/ 20 h 35"/>
                <a:gd name="T24" fmla="*/ 48 w 52"/>
                <a:gd name="T25" fmla="*/ 17 h 35"/>
                <a:gd name="T26" fmla="*/ 50 w 52"/>
                <a:gd name="T27" fmla="*/ 13 h 35"/>
                <a:gd name="T28" fmla="*/ 52 w 52"/>
                <a:gd name="T29" fmla="*/ 9 h 35"/>
                <a:gd name="T30" fmla="*/ 52 w 52"/>
                <a:gd name="T31" fmla="*/ 6 h 35"/>
                <a:gd name="T32" fmla="*/ 52 w 52"/>
                <a:gd name="T33" fmla="*/ 0 h 35"/>
                <a:gd name="T34" fmla="*/ 46 w 52"/>
                <a:gd name="T35" fmla="*/ 0 h 35"/>
                <a:gd name="T36" fmla="*/ 40 w 52"/>
                <a:gd name="T37" fmla="*/ 0 h 35"/>
                <a:gd name="T38" fmla="*/ 32 w 52"/>
                <a:gd name="T39" fmla="*/ 2 h 35"/>
                <a:gd name="T40" fmla="*/ 26 w 52"/>
                <a:gd name="T41" fmla="*/ 2 h 35"/>
                <a:gd name="T42" fmla="*/ 20 w 52"/>
                <a:gd name="T43" fmla="*/ 6 h 35"/>
                <a:gd name="T44" fmla="*/ 16 w 52"/>
                <a:gd name="T45" fmla="*/ 7 h 35"/>
                <a:gd name="T46" fmla="*/ 10 w 52"/>
                <a:gd name="T47" fmla="*/ 11 h 35"/>
                <a:gd name="T48" fmla="*/ 6 w 52"/>
                <a:gd name="T49" fmla="*/ 15 h 35"/>
                <a:gd name="T50" fmla="*/ 4 w 52"/>
                <a:gd name="T51" fmla="*/ 17 h 35"/>
                <a:gd name="T52" fmla="*/ 2 w 52"/>
                <a:gd name="T53" fmla="*/ 20 h 35"/>
                <a:gd name="T54" fmla="*/ 2 w 52"/>
                <a:gd name="T55" fmla="*/ 22 h 35"/>
                <a:gd name="T56" fmla="*/ 0 w 52"/>
                <a:gd name="T57" fmla="*/ 24 h 35"/>
                <a:gd name="T58" fmla="*/ 0 w 52"/>
                <a:gd name="T59" fmla="*/ 26 h 35"/>
                <a:gd name="T60" fmla="*/ 0 w 52"/>
                <a:gd name="T61" fmla="*/ 28 h 35"/>
                <a:gd name="T62" fmla="*/ 0 w 52"/>
                <a:gd name="T63" fmla="*/ 30 h 35"/>
                <a:gd name="T64" fmla="*/ 0 w 52"/>
                <a:gd name="T65" fmla="*/ 31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
                <a:gd name="T100" fmla="*/ 0 h 35"/>
                <a:gd name="T101" fmla="*/ 52 w 52"/>
                <a:gd name="T102" fmla="*/ 35 h 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 h="35">
                  <a:moveTo>
                    <a:pt x="0" y="31"/>
                  </a:moveTo>
                  <a:lnTo>
                    <a:pt x="4" y="33"/>
                  </a:lnTo>
                  <a:lnTo>
                    <a:pt x="8" y="33"/>
                  </a:lnTo>
                  <a:lnTo>
                    <a:pt x="12" y="35"/>
                  </a:lnTo>
                  <a:lnTo>
                    <a:pt x="18" y="35"/>
                  </a:lnTo>
                  <a:lnTo>
                    <a:pt x="22" y="35"/>
                  </a:lnTo>
                  <a:lnTo>
                    <a:pt x="26" y="35"/>
                  </a:lnTo>
                  <a:lnTo>
                    <a:pt x="32" y="33"/>
                  </a:lnTo>
                  <a:lnTo>
                    <a:pt x="36" y="30"/>
                  </a:lnTo>
                  <a:lnTo>
                    <a:pt x="40" y="28"/>
                  </a:lnTo>
                  <a:lnTo>
                    <a:pt x="42" y="24"/>
                  </a:lnTo>
                  <a:lnTo>
                    <a:pt x="46" y="20"/>
                  </a:lnTo>
                  <a:lnTo>
                    <a:pt x="48" y="17"/>
                  </a:lnTo>
                  <a:lnTo>
                    <a:pt x="50" y="13"/>
                  </a:lnTo>
                  <a:lnTo>
                    <a:pt x="52" y="9"/>
                  </a:lnTo>
                  <a:lnTo>
                    <a:pt x="52" y="6"/>
                  </a:lnTo>
                  <a:lnTo>
                    <a:pt x="52" y="0"/>
                  </a:lnTo>
                  <a:lnTo>
                    <a:pt x="46" y="0"/>
                  </a:lnTo>
                  <a:lnTo>
                    <a:pt x="40" y="0"/>
                  </a:lnTo>
                  <a:lnTo>
                    <a:pt x="32" y="2"/>
                  </a:lnTo>
                  <a:lnTo>
                    <a:pt x="26" y="2"/>
                  </a:lnTo>
                  <a:lnTo>
                    <a:pt x="20" y="6"/>
                  </a:lnTo>
                  <a:lnTo>
                    <a:pt x="16" y="7"/>
                  </a:lnTo>
                  <a:lnTo>
                    <a:pt x="10" y="11"/>
                  </a:lnTo>
                  <a:lnTo>
                    <a:pt x="6" y="15"/>
                  </a:lnTo>
                  <a:lnTo>
                    <a:pt x="4" y="17"/>
                  </a:lnTo>
                  <a:lnTo>
                    <a:pt x="2" y="20"/>
                  </a:lnTo>
                  <a:lnTo>
                    <a:pt x="2" y="22"/>
                  </a:lnTo>
                  <a:lnTo>
                    <a:pt x="0" y="24"/>
                  </a:lnTo>
                  <a:lnTo>
                    <a:pt x="0" y="26"/>
                  </a:lnTo>
                  <a:lnTo>
                    <a:pt x="0" y="28"/>
                  </a:lnTo>
                  <a:lnTo>
                    <a:pt x="0" y="30"/>
                  </a:lnTo>
                  <a:lnTo>
                    <a:pt x="0" y="31"/>
                  </a:lnTo>
                  <a:close/>
                </a:path>
              </a:pathLst>
            </a:custGeom>
            <a:solidFill>
              <a:srgbClr val="FCEF00"/>
            </a:solidFill>
            <a:ln w="9525">
              <a:noFill/>
              <a:round/>
              <a:headEnd/>
              <a:tailEnd/>
            </a:ln>
          </p:spPr>
          <p:txBody>
            <a:bodyPr/>
            <a:lstStyle/>
            <a:p>
              <a:endParaRPr lang="en-US"/>
            </a:p>
          </p:txBody>
        </p:sp>
        <p:sp>
          <p:nvSpPr>
            <p:cNvPr id="25" name="Freeform 24"/>
            <p:cNvSpPr>
              <a:spLocks/>
            </p:cNvSpPr>
            <p:nvPr/>
          </p:nvSpPr>
          <p:spPr bwMode="auto">
            <a:xfrm>
              <a:off x="2547" y="1569"/>
              <a:ext cx="11" cy="37"/>
            </a:xfrm>
            <a:custGeom>
              <a:avLst/>
              <a:gdLst>
                <a:gd name="T0" fmla="*/ 0 w 11"/>
                <a:gd name="T1" fmla="*/ 24 h 37"/>
                <a:gd name="T2" fmla="*/ 5 w 11"/>
                <a:gd name="T3" fmla="*/ 33 h 37"/>
                <a:gd name="T4" fmla="*/ 11 w 11"/>
                <a:gd name="T5" fmla="*/ 37 h 37"/>
                <a:gd name="T6" fmla="*/ 9 w 11"/>
                <a:gd name="T7" fmla="*/ 33 h 37"/>
                <a:gd name="T8" fmla="*/ 7 w 11"/>
                <a:gd name="T9" fmla="*/ 29 h 37"/>
                <a:gd name="T10" fmla="*/ 5 w 11"/>
                <a:gd name="T11" fmla="*/ 26 h 37"/>
                <a:gd name="T12" fmla="*/ 5 w 11"/>
                <a:gd name="T13" fmla="*/ 22 h 37"/>
                <a:gd name="T14" fmla="*/ 5 w 11"/>
                <a:gd name="T15" fmla="*/ 18 h 37"/>
                <a:gd name="T16" fmla="*/ 3 w 11"/>
                <a:gd name="T17" fmla="*/ 15 h 37"/>
                <a:gd name="T18" fmla="*/ 3 w 11"/>
                <a:gd name="T19" fmla="*/ 11 h 37"/>
                <a:gd name="T20" fmla="*/ 3 w 11"/>
                <a:gd name="T21" fmla="*/ 5 h 37"/>
                <a:gd name="T22" fmla="*/ 5 w 11"/>
                <a:gd name="T23" fmla="*/ 0 h 37"/>
                <a:gd name="T24" fmla="*/ 3 w 11"/>
                <a:gd name="T25" fmla="*/ 3 h 37"/>
                <a:gd name="T26" fmla="*/ 1 w 11"/>
                <a:gd name="T27" fmla="*/ 5 h 37"/>
                <a:gd name="T28" fmla="*/ 1 w 11"/>
                <a:gd name="T29" fmla="*/ 9 h 37"/>
                <a:gd name="T30" fmla="*/ 0 w 11"/>
                <a:gd name="T31" fmla="*/ 11 h 37"/>
                <a:gd name="T32" fmla="*/ 0 w 11"/>
                <a:gd name="T33" fmla="*/ 15 h 37"/>
                <a:gd name="T34" fmla="*/ 0 w 11"/>
                <a:gd name="T35" fmla="*/ 18 h 37"/>
                <a:gd name="T36" fmla="*/ 0 w 11"/>
                <a:gd name="T37" fmla="*/ 20 h 37"/>
                <a:gd name="T38" fmla="*/ 0 w 11"/>
                <a:gd name="T39" fmla="*/ 24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
                <a:gd name="T61" fmla="*/ 0 h 37"/>
                <a:gd name="T62" fmla="*/ 11 w 11"/>
                <a:gd name="T63" fmla="*/ 37 h 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 h="37">
                  <a:moveTo>
                    <a:pt x="0" y="24"/>
                  </a:moveTo>
                  <a:lnTo>
                    <a:pt x="5" y="33"/>
                  </a:lnTo>
                  <a:lnTo>
                    <a:pt x="11" y="37"/>
                  </a:lnTo>
                  <a:lnTo>
                    <a:pt x="9" y="33"/>
                  </a:lnTo>
                  <a:lnTo>
                    <a:pt x="7" y="29"/>
                  </a:lnTo>
                  <a:lnTo>
                    <a:pt x="5" y="26"/>
                  </a:lnTo>
                  <a:lnTo>
                    <a:pt x="5" y="22"/>
                  </a:lnTo>
                  <a:lnTo>
                    <a:pt x="5" y="18"/>
                  </a:lnTo>
                  <a:lnTo>
                    <a:pt x="3" y="15"/>
                  </a:lnTo>
                  <a:lnTo>
                    <a:pt x="3" y="11"/>
                  </a:lnTo>
                  <a:lnTo>
                    <a:pt x="3" y="5"/>
                  </a:lnTo>
                  <a:lnTo>
                    <a:pt x="5" y="0"/>
                  </a:lnTo>
                  <a:lnTo>
                    <a:pt x="3" y="3"/>
                  </a:lnTo>
                  <a:lnTo>
                    <a:pt x="1" y="5"/>
                  </a:lnTo>
                  <a:lnTo>
                    <a:pt x="1" y="9"/>
                  </a:lnTo>
                  <a:lnTo>
                    <a:pt x="0" y="11"/>
                  </a:lnTo>
                  <a:lnTo>
                    <a:pt x="0" y="15"/>
                  </a:lnTo>
                  <a:lnTo>
                    <a:pt x="0" y="18"/>
                  </a:lnTo>
                  <a:lnTo>
                    <a:pt x="0" y="20"/>
                  </a:lnTo>
                  <a:lnTo>
                    <a:pt x="0" y="24"/>
                  </a:lnTo>
                  <a:close/>
                </a:path>
              </a:pathLst>
            </a:custGeom>
            <a:solidFill>
              <a:srgbClr val="FFFFFF"/>
            </a:solidFill>
            <a:ln w="9525">
              <a:noFill/>
              <a:round/>
              <a:headEnd/>
              <a:tailEnd/>
            </a:ln>
          </p:spPr>
          <p:txBody>
            <a:bodyPr/>
            <a:lstStyle/>
            <a:p>
              <a:endParaRPr lang="en-US"/>
            </a:p>
          </p:txBody>
        </p:sp>
        <p:sp>
          <p:nvSpPr>
            <p:cNvPr id="26" name="Freeform 25"/>
            <p:cNvSpPr>
              <a:spLocks/>
            </p:cNvSpPr>
            <p:nvPr/>
          </p:nvSpPr>
          <p:spPr bwMode="auto">
            <a:xfrm>
              <a:off x="2578" y="1650"/>
              <a:ext cx="40" cy="43"/>
            </a:xfrm>
            <a:custGeom>
              <a:avLst/>
              <a:gdLst>
                <a:gd name="T0" fmla="*/ 0 w 40"/>
                <a:gd name="T1" fmla="*/ 34 h 43"/>
                <a:gd name="T2" fmla="*/ 4 w 40"/>
                <a:gd name="T3" fmla="*/ 43 h 43"/>
                <a:gd name="T4" fmla="*/ 8 w 40"/>
                <a:gd name="T5" fmla="*/ 43 h 43"/>
                <a:gd name="T6" fmla="*/ 10 w 40"/>
                <a:gd name="T7" fmla="*/ 43 h 43"/>
                <a:gd name="T8" fmla="*/ 14 w 40"/>
                <a:gd name="T9" fmla="*/ 43 h 43"/>
                <a:gd name="T10" fmla="*/ 18 w 40"/>
                <a:gd name="T11" fmla="*/ 41 h 43"/>
                <a:gd name="T12" fmla="*/ 20 w 40"/>
                <a:gd name="T13" fmla="*/ 41 h 43"/>
                <a:gd name="T14" fmla="*/ 24 w 40"/>
                <a:gd name="T15" fmla="*/ 39 h 43"/>
                <a:gd name="T16" fmla="*/ 26 w 40"/>
                <a:gd name="T17" fmla="*/ 37 h 43"/>
                <a:gd name="T18" fmla="*/ 28 w 40"/>
                <a:gd name="T19" fmla="*/ 34 h 43"/>
                <a:gd name="T20" fmla="*/ 32 w 40"/>
                <a:gd name="T21" fmla="*/ 32 h 43"/>
                <a:gd name="T22" fmla="*/ 34 w 40"/>
                <a:gd name="T23" fmla="*/ 28 h 43"/>
                <a:gd name="T24" fmla="*/ 36 w 40"/>
                <a:gd name="T25" fmla="*/ 24 h 43"/>
                <a:gd name="T26" fmla="*/ 38 w 40"/>
                <a:gd name="T27" fmla="*/ 21 h 43"/>
                <a:gd name="T28" fmla="*/ 38 w 40"/>
                <a:gd name="T29" fmla="*/ 17 h 43"/>
                <a:gd name="T30" fmla="*/ 40 w 40"/>
                <a:gd name="T31" fmla="*/ 11 h 43"/>
                <a:gd name="T32" fmla="*/ 40 w 40"/>
                <a:gd name="T33" fmla="*/ 8 h 43"/>
                <a:gd name="T34" fmla="*/ 40 w 40"/>
                <a:gd name="T35" fmla="*/ 2 h 43"/>
                <a:gd name="T36" fmla="*/ 40 w 40"/>
                <a:gd name="T37" fmla="*/ 2 h 43"/>
                <a:gd name="T38" fmla="*/ 40 w 40"/>
                <a:gd name="T39" fmla="*/ 2 h 43"/>
                <a:gd name="T40" fmla="*/ 38 w 40"/>
                <a:gd name="T41" fmla="*/ 0 h 43"/>
                <a:gd name="T42" fmla="*/ 38 w 40"/>
                <a:gd name="T43" fmla="*/ 0 h 43"/>
                <a:gd name="T44" fmla="*/ 38 w 40"/>
                <a:gd name="T45" fmla="*/ 0 h 43"/>
                <a:gd name="T46" fmla="*/ 38 w 40"/>
                <a:gd name="T47" fmla="*/ 0 h 43"/>
                <a:gd name="T48" fmla="*/ 38 w 40"/>
                <a:gd name="T49" fmla="*/ 0 h 43"/>
                <a:gd name="T50" fmla="*/ 38 w 40"/>
                <a:gd name="T51" fmla="*/ 0 h 43"/>
                <a:gd name="T52" fmla="*/ 34 w 40"/>
                <a:gd name="T53" fmla="*/ 0 h 43"/>
                <a:gd name="T54" fmla="*/ 28 w 40"/>
                <a:gd name="T55" fmla="*/ 2 h 43"/>
                <a:gd name="T56" fmla="*/ 24 w 40"/>
                <a:gd name="T57" fmla="*/ 4 h 43"/>
                <a:gd name="T58" fmla="*/ 18 w 40"/>
                <a:gd name="T59" fmla="*/ 6 h 43"/>
                <a:gd name="T60" fmla="*/ 14 w 40"/>
                <a:gd name="T61" fmla="*/ 8 h 43"/>
                <a:gd name="T62" fmla="*/ 10 w 40"/>
                <a:gd name="T63" fmla="*/ 11 h 43"/>
                <a:gd name="T64" fmla="*/ 6 w 40"/>
                <a:gd name="T65" fmla="*/ 15 h 43"/>
                <a:gd name="T66" fmla="*/ 4 w 40"/>
                <a:gd name="T67" fmla="*/ 19 h 43"/>
                <a:gd name="T68" fmla="*/ 2 w 40"/>
                <a:gd name="T69" fmla="*/ 21 h 43"/>
                <a:gd name="T70" fmla="*/ 2 w 40"/>
                <a:gd name="T71" fmla="*/ 22 h 43"/>
                <a:gd name="T72" fmla="*/ 2 w 40"/>
                <a:gd name="T73" fmla="*/ 24 h 43"/>
                <a:gd name="T74" fmla="*/ 2 w 40"/>
                <a:gd name="T75" fmla="*/ 26 h 43"/>
                <a:gd name="T76" fmla="*/ 2 w 40"/>
                <a:gd name="T77" fmla="*/ 28 h 43"/>
                <a:gd name="T78" fmla="*/ 0 w 40"/>
                <a:gd name="T79" fmla="*/ 30 h 43"/>
                <a:gd name="T80" fmla="*/ 0 w 40"/>
                <a:gd name="T81" fmla="*/ 32 h 43"/>
                <a:gd name="T82" fmla="*/ 0 w 40"/>
                <a:gd name="T83" fmla="*/ 34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
                <a:gd name="T127" fmla="*/ 0 h 43"/>
                <a:gd name="T128" fmla="*/ 40 w 40"/>
                <a:gd name="T129" fmla="*/ 43 h 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 h="43">
                  <a:moveTo>
                    <a:pt x="0" y="34"/>
                  </a:moveTo>
                  <a:lnTo>
                    <a:pt x="4" y="43"/>
                  </a:lnTo>
                  <a:lnTo>
                    <a:pt x="8" y="43"/>
                  </a:lnTo>
                  <a:lnTo>
                    <a:pt x="10" y="43"/>
                  </a:lnTo>
                  <a:lnTo>
                    <a:pt x="14" y="43"/>
                  </a:lnTo>
                  <a:lnTo>
                    <a:pt x="18" y="41"/>
                  </a:lnTo>
                  <a:lnTo>
                    <a:pt x="20" y="41"/>
                  </a:lnTo>
                  <a:lnTo>
                    <a:pt x="24" y="39"/>
                  </a:lnTo>
                  <a:lnTo>
                    <a:pt x="26" y="37"/>
                  </a:lnTo>
                  <a:lnTo>
                    <a:pt x="28" y="34"/>
                  </a:lnTo>
                  <a:lnTo>
                    <a:pt x="32" y="32"/>
                  </a:lnTo>
                  <a:lnTo>
                    <a:pt x="34" y="28"/>
                  </a:lnTo>
                  <a:lnTo>
                    <a:pt x="36" y="24"/>
                  </a:lnTo>
                  <a:lnTo>
                    <a:pt x="38" y="21"/>
                  </a:lnTo>
                  <a:lnTo>
                    <a:pt x="38" y="17"/>
                  </a:lnTo>
                  <a:lnTo>
                    <a:pt x="40" y="11"/>
                  </a:lnTo>
                  <a:lnTo>
                    <a:pt x="40" y="8"/>
                  </a:lnTo>
                  <a:lnTo>
                    <a:pt x="40" y="2"/>
                  </a:lnTo>
                  <a:lnTo>
                    <a:pt x="38" y="0"/>
                  </a:lnTo>
                  <a:lnTo>
                    <a:pt x="34" y="0"/>
                  </a:lnTo>
                  <a:lnTo>
                    <a:pt x="28" y="2"/>
                  </a:lnTo>
                  <a:lnTo>
                    <a:pt x="24" y="4"/>
                  </a:lnTo>
                  <a:lnTo>
                    <a:pt x="18" y="6"/>
                  </a:lnTo>
                  <a:lnTo>
                    <a:pt x="14" y="8"/>
                  </a:lnTo>
                  <a:lnTo>
                    <a:pt x="10" y="11"/>
                  </a:lnTo>
                  <a:lnTo>
                    <a:pt x="6" y="15"/>
                  </a:lnTo>
                  <a:lnTo>
                    <a:pt x="4" y="19"/>
                  </a:lnTo>
                  <a:lnTo>
                    <a:pt x="2" y="21"/>
                  </a:lnTo>
                  <a:lnTo>
                    <a:pt x="2" y="22"/>
                  </a:lnTo>
                  <a:lnTo>
                    <a:pt x="2" y="24"/>
                  </a:lnTo>
                  <a:lnTo>
                    <a:pt x="2" y="26"/>
                  </a:lnTo>
                  <a:lnTo>
                    <a:pt x="2" y="28"/>
                  </a:lnTo>
                  <a:lnTo>
                    <a:pt x="0" y="30"/>
                  </a:lnTo>
                  <a:lnTo>
                    <a:pt x="0" y="32"/>
                  </a:lnTo>
                  <a:lnTo>
                    <a:pt x="0" y="34"/>
                  </a:lnTo>
                  <a:close/>
                </a:path>
              </a:pathLst>
            </a:custGeom>
            <a:solidFill>
              <a:srgbClr val="FCEF00"/>
            </a:solidFill>
            <a:ln w="9525">
              <a:noFill/>
              <a:round/>
              <a:headEnd/>
              <a:tailEnd/>
            </a:ln>
          </p:spPr>
          <p:txBody>
            <a:bodyPr/>
            <a:lstStyle/>
            <a:p>
              <a:endParaRPr lang="en-US"/>
            </a:p>
          </p:txBody>
        </p:sp>
        <p:sp>
          <p:nvSpPr>
            <p:cNvPr id="27" name="Freeform 26"/>
            <p:cNvSpPr>
              <a:spLocks/>
            </p:cNvSpPr>
            <p:nvPr/>
          </p:nvSpPr>
          <p:spPr bwMode="auto">
            <a:xfrm>
              <a:off x="2562" y="1560"/>
              <a:ext cx="36" cy="48"/>
            </a:xfrm>
            <a:custGeom>
              <a:avLst/>
              <a:gdLst>
                <a:gd name="T0" fmla="*/ 0 w 36"/>
                <a:gd name="T1" fmla="*/ 24 h 48"/>
                <a:gd name="T2" fmla="*/ 2 w 36"/>
                <a:gd name="T3" fmla="*/ 27 h 48"/>
                <a:gd name="T4" fmla="*/ 2 w 36"/>
                <a:gd name="T5" fmla="*/ 31 h 48"/>
                <a:gd name="T6" fmla="*/ 4 w 36"/>
                <a:gd name="T7" fmla="*/ 35 h 48"/>
                <a:gd name="T8" fmla="*/ 6 w 36"/>
                <a:gd name="T9" fmla="*/ 37 h 48"/>
                <a:gd name="T10" fmla="*/ 8 w 36"/>
                <a:gd name="T11" fmla="*/ 40 h 48"/>
                <a:gd name="T12" fmla="*/ 10 w 36"/>
                <a:gd name="T13" fmla="*/ 44 h 48"/>
                <a:gd name="T14" fmla="*/ 14 w 36"/>
                <a:gd name="T15" fmla="*/ 46 h 48"/>
                <a:gd name="T16" fmla="*/ 16 w 36"/>
                <a:gd name="T17" fmla="*/ 48 h 48"/>
                <a:gd name="T18" fmla="*/ 34 w 36"/>
                <a:gd name="T19" fmla="*/ 38 h 48"/>
                <a:gd name="T20" fmla="*/ 36 w 36"/>
                <a:gd name="T21" fmla="*/ 35 h 48"/>
                <a:gd name="T22" fmla="*/ 36 w 36"/>
                <a:gd name="T23" fmla="*/ 29 h 48"/>
                <a:gd name="T24" fmla="*/ 36 w 36"/>
                <a:gd name="T25" fmla="*/ 25 h 48"/>
                <a:gd name="T26" fmla="*/ 36 w 36"/>
                <a:gd name="T27" fmla="*/ 22 h 48"/>
                <a:gd name="T28" fmla="*/ 36 w 36"/>
                <a:gd name="T29" fmla="*/ 16 h 48"/>
                <a:gd name="T30" fmla="*/ 34 w 36"/>
                <a:gd name="T31" fmla="*/ 12 h 48"/>
                <a:gd name="T32" fmla="*/ 32 w 36"/>
                <a:gd name="T33" fmla="*/ 9 h 48"/>
                <a:gd name="T34" fmla="*/ 28 w 36"/>
                <a:gd name="T35" fmla="*/ 5 h 48"/>
                <a:gd name="T36" fmla="*/ 26 w 36"/>
                <a:gd name="T37" fmla="*/ 5 h 48"/>
                <a:gd name="T38" fmla="*/ 26 w 36"/>
                <a:gd name="T39" fmla="*/ 3 h 48"/>
                <a:gd name="T40" fmla="*/ 24 w 36"/>
                <a:gd name="T41" fmla="*/ 1 h 48"/>
                <a:gd name="T42" fmla="*/ 22 w 36"/>
                <a:gd name="T43" fmla="*/ 1 h 48"/>
                <a:gd name="T44" fmla="*/ 20 w 36"/>
                <a:gd name="T45" fmla="*/ 1 h 48"/>
                <a:gd name="T46" fmla="*/ 18 w 36"/>
                <a:gd name="T47" fmla="*/ 0 h 48"/>
                <a:gd name="T48" fmla="*/ 16 w 36"/>
                <a:gd name="T49" fmla="*/ 0 h 48"/>
                <a:gd name="T50" fmla="*/ 14 w 36"/>
                <a:gd name="T51" fmla="*/ 0 h 48"/>
                <a:gd name="T52" fmla="*/ 4 w 36"/>
                <a:gd name="T53" fmla="*/ 9 h 48"/>
                <a:gd name="T54" fmla="*/ 0 w 36"/>
                <a:gd name="T55" fmla="*/ 24 h 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
                <a:gd name="T85" fmla="*/ 0 h 48"/>
                <a:gd name="T86" fmla="*/ 36 w 36"/>
                <a:gd name="T87" fmla="*/ 48 h 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 h="48">
                  <a:moveTo>
                    <a:pt x="0" y="24"/>
                  </a:moveTo>
                  <a:lnTo>
                    <a:pt x="2" y="27"/>
                  </a:lnTo>
                  <a:lnTo>
                    <a:pt x="2" y="31"/>
                  </a:lnTo>
                  <a:lnTo>
                    <a:pt x="4" y="35"/>
                  </a:lnTo>
                  <a:lnTo>
                    <a:pt x="6" y="37"/>
                  </a:lnTo>
                  <a:lnTo>
                    <a:pt x="8" y="40"/>
                  </a:lnTo>
                  <a:lnTo>
                    <a:pt x="10" y="44"/>
                  </a:lnTo>
                  <a:lnTo>
                    <a:pt x="14" y="46"/>
                  </a:lnTo>
                  <a:lnTo>
                    <a:pt x="16" y="48"/>
                  </a:lnTo>
                  <a:lnTo>
                    <a:pt x="34" y="38"/>
                  </a:lnTo>
                  <a:lnTo>
                    <a:pt x="36" y="35"/>
                  </a:lnTo>
                  <a:lnTo>
                    <a:pt x="36" y="29"/>
                  </a:lnTo>
                  <a:lnTo>
                    <a:pt x="36" y="25"/>
                  </a:lnTo>
                  <a:lnTo>
                    <a:pt x="36" y="22"/>
                  </a:lnTo>
                  <a:lnTo>
                    <a:pt x="36" y="16"/>
                  </a:lnTo>
                  <a:lnTo>
                    <a:pt x="34" y="12"/>
                  </a:lnTo>
                  <a:lnTo>
                    <a:pt x="32" y="9"/>
                  </a:lnTo>
                  <a:lnTo>
                    <a:pt x="28" y="5"/>
                  </a:lnTo>
                  <a:lnTo>
                    <a:pt x="26" y="5"/>
                  </a:lnTo>
                  <a:lnTo>
                    <a:pt x="26" y="3"/>
                  </a:lnTo>
                  <a:lnTo>
                    <a:pt x="24" y="1"/>
                  </a:lnTo>
                  <a:lnTo>
                    <a:pt x="22" y="1"/>
                  </a:lnTo>
                  <a:lnTo>
                    <a:pt x="20" y="1"/>
                  </a:lnTo>
                  <a:lnTo>
                    <a:pt x="18" y="0"/>
                  </a:lnTo>
                  <a:lnTo>
                    <a:pt x="16" y="0"/>
                  </a:lnTo>
                  <a:lnTo>
                    <a:pt x="14" y="0"/>
                  </a:lnTo>
                  <a:lnTo>
                    <a:pt x="4" y="9"/>
                  </a:lnTo>
                  <a:lnTo>
                    <a:pt x="0" y="24"/>
                  </a:lnTo>
                  <a:close/>
                </a:path>
              </a:pathLst>
            </a:custGeom>
            <a:solidFill>
              <a:srgbClr val="FCEF00"/>
            </a:solidFill>
            <a:ln w="9525">
              <a:noFill/>
              <a:round/>
              <a:headEnd/>
              <a:tailEnd/>
            </a:ln>
          </p:spPr>
          <p:txBody>
            <a:bodyPr/>
            <a:lstStyle/>
            <a:p>
              <a:endParaRPr lang="en-US"/>
            </a:p>
          </p:txBody>
        </p:sp>
        <p:sp>
          <p:nvSpPr>
            <p:cNvPr id="28" name="Freeform 27"/>
            <p:cNvSpPr>
              <a:spLocks/>
            </p:cNvSpPr>
            <p:nvPr/>
          </p:nvSpPr>
          <p:spPr bwMode="auto">
            <a:xfrm>
              <a:off x="2543" y="1463"/>
              <a:ext cx="31" cy="50"/>
            </a:xfrm>
            <a:custGeom>
              <a:avLst/>
              <a:gdLst>
                <a:gd name="T0" fmla="*/ 0 w 31"/>
                <a:gd name="T1" fmla="*/ 37 h 50"/>
                <a:gd name="T2" fmla="*/ 5 w 31"/>
                <a:gd name="T3" fmla="*/ 50 h 50"/>
                <a:gd name="T4" fmla="*/ 31 w 31"/>
                <a:gd name="T5" fmla="*/ 48 h 50"/>
                <a:gd name="T6" fmla="*/ 31 w 31"/>
                <a:gd name="T7" fmla="*/ 48 h 50"/>
                <a:gd name="T8" fmla="*/ 31 w 31"/>
                <a:gd name="T9" fmla="*/ 47 h 50"/>
                <a:gd name="T10" fmla="*/ 31 w 31"/>
                <a:gd name="T11" fmla="*/ 47 h 50"/>
                <a:gd name="T12" fmla="*/ 31 w 31"/>
                <a:gd name="T13" fmla="*/ 47 h 50"/>
                <a:gd name="T14" fmla="*/ 31 w 31"/>
                <a:gd name="T15" fmla="*/ 47 h 50"/>
                <a:gd name="T16" fmla="*/ 31 w 31"/>
                <a:gd name="T17" fmla="*/ 47 h 50"/>
                <a:gd name="T18" fmla="*/ 31 w 31"/>
                <a:gd name="T19" fmla="*/ 47 h 50"/>
                <a:gd name="T20" fmla="*/ 31 w 31"/>
                <a:gd name="T21" fmla="*/ 47 h 50"/>
                <a:gd name="T22" fmla="*/ 13 w 31"/>
                <a:gd name="T23" fmla="*/ 0 h 50"/>
                <a:gd name="T24" fmla="*/ 11 w 31"/>
                <a:gd name="T25" fmla="*/ 0 h 50"/>
                <a:gd name="T26" fmla="*/ 9 w 31"/>
                <a:gd name="T27" fmla="*/ 2 h 50"/>
                <a:gd name="T28" fmla="*/ 7 w 31"/>
                <a:gd name="T29" fmla="*/ 4 h 50"/>
                <a:gd name="T30" fmla="*/ 7 w 31"/>
                <a:gd name="T31" fmla="*/ 6 h 50"/>
                <a:gd name="T32" fmla="*/ 5 w 31"/>
                <a:gd name="T33" fmla="*/ 8 h 50"/>
                <a:gd name="T34" fmla="*/ 4 w 31"/>
                <a:gd name="T35" fmla="*/ 10 h 50"/>
                <a:gd name="T36" fmla="*/ 2 w 31"/>
                <a:gd name="T37" fmla="*/ 11 h 50"/>
                <a:gd name="T38" fmla="*/ 2 w 31"/>
                <a:gd name="T39" fmla="*/ 15 h 50"/>
                <a:gd name="T40" fmla="*/ 0 w 31"/>
                <a:gd name="T41" fmla="*/ 17 h 50"/>
                <a:gd name="T42" fmla="*/ 0 w 31"/>
                <a:gd name="T43" fmla="*/ 21 h 50"/>
                <a:gd name="T44" fmla="*/ 0 w 31"/>
                <a:gd name="T45" fmla="*/ 22 h 50"/>
                <a:gd name="T46" fmla="*/ 0 w 31"/>
                <a:gd name="T47" fmla="*/ 26 h 50"/>
                <a:gd name="T48" fmla="*/ 0 w 31"/>
                <a:gd name="T49" fmla="*/ 28 h 50"/>
                <a:gd name="T50" fmla="*/ 0 w 31"/>
                <a:gd name="T51" fmla="*/ 32 h 50"/>
                <a:gd name="T52" fmla="*/ 0 w 31"/>
                <a:gd name="T53" fmla="*/ 34 h 50"/>
                <a:gd name="T54" fmla="*/ 0 w 31"/>
                <a:gd name="T55" fmla="*/ 37 h 5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
                <a:gd name="T85" fmla="*/ 0 h 50"/>
                <a:gd name="T86" fmla="*/ 31 w 31"/>
                <a:gd name="T87" fmla="*/ 50 h 5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 h="50">
                  <a:moveTo>
                    <a:pt x="0" y="37"/>
                  </a:moveTo>
                  <a:lnTo>
                    <a:pt x="5" y="50"/>
                  </a:lnTo>
                  <a:lnTo>
                    <a:pt x="31" y="48"/>
                  </a:lnTo>
                  <a:lnTo>
                    <a:pt x="31" y="47"/>
                  </a:lnTo>
                  <a:lnTo>
                    <a:pt x="13" y="0"/>
                  </a:lnTo>
                  <a:lnTo>
                    <a:pt x="11" y="0"/>
                  </a:lnTo>
                  <a:lnTo>
                    <a:pt x="9" y="2"/>
                  </a:lnTo>
                  <a:lnTo>
                    <a:pt x="7" y="4"/>
                  </a:lnTo>
                  <a:lnTo>
                    <a:pt x="7" y="6"/>
                  </a:lnTo>
                  <a:lnTo>
                    <a:pt x="5" y="8"/>
                  </a:lnTo>
                  <a:lnTo>
                    <a:pt x="4" y="10"/>
                  </a:lnTo>
                  <a:lnTo>
                    <a:pt x="2" y="11"/>
                  </a:lnTo>
                  <a:lnTo>
                    <a:pt x="2" y="15"/>
                  </a:lnTo>
                  <a:lnTo>
                    <a:pt x="0" y="17"/>
                  </a:lnTo>
                  <a:lnTo>
                    <a:pt x="0" y="21"/>
                  </a:lnTo>
                  <a:lnTo>
                    <a:pt x="0" y="22"/>
                  </a:lnTo>
                  <a:lnTo>
                    <a:pt x="0" y="26"/>
                  </a:lnTo>
                  <a:lnTo>
                    <a:pt x="0" y="28"/>
                  </a:lnTo>
                  <a:lnTo>
                    <a:pt x="0" y="32"/>
                  </a:lnTo>
                  <a:lnTo>
                    <a:pt x="0" y="34"/>
                  </a:lnTo>
                  <a:lnTo>
                    <a:pt x="0" y="37"/>
                  </a:lnTo>
                  <a:close/>
                </a:path>
              </a:pathLst>
            </a:custGeom>
            <a:solidFill>
              <a:srgbClr val="FCEF00"/>
            </a:solidFill>
            <a:ln w="9525">
              <a:noFill/>
              <a:round/>
              <a:headEnd/>
              <a:tailEnd/>
            </a:ln>
          </p:spPr>
          <p:txBody>
            <a:bodyPr/>
            <a:lstStyle/>
            <a:p>
              <a:endParaRPr lang="en-US"/>
            </a:p>
          </p:txBody>
        </p:sp>
        <p:sp>
          <p:nvSpPr>
            <p:cNvPr id="29" name="Freeform 28"/>
            <p:cNvSpPr>
              <a:spLocks/>
            </p:cNvSpPr>
            <p:nvPr/>
          </p:nvSpPr>
          <p:spPr bwMode="auto">
            <a:xfrm>
              <a:off x="2586" y="1604"/>
              <a:ext cx="32" cy="41"/>
            </a:xfrm>
            <a:custGeom>
              <a:avLst/>
              <a:gdLst>
                <a:gd name="T0" fmla="*/ 0 w 32"/>
                <a:gd name="T1" fmla="*/ 33 h 41"/>
                <a:gd name="T2" fmla="*/ 4 w 32"/>
                <a:gd name="T3" fmla="*/ 41 h 41"/>
                <a:gd name="T4" fmla="*/ 26 w 32"/>
                <a:gd name="T5" fmla="*/ 37 h 41"/>
                <a:gd name="T6" fmla="*/ 28 w 32"/>
                <a:gd name="T7" fmla="*/ 35 h 41"/>
                <a:gd name="T8" fmla="*/ 28 w 32"/>
                <a:gd name="T9" fmla="*/ 31 h 41"/>
                <a:gd name="T10" fmla="*/ 30 w 32"/>
                <a:gd name="T11" fmla="*/ 28 h 41"/>
                <a:gd name="T12" fmla="*/ 30 w 32"/>
                <a:gd name="T13" fmla="*/ 24 h 41"/>
                <a:gd name="T14" fmla="*/ 32 w 32"/>
                <a:gd name="T15" fmla="*/ 20 h 41"/>
                <a:gd name="T16" fmla="*/ 32 w 32"/>
                <a:gd name="T17" fmla="*/ 17 h 41"/>
                <a:gd name="T18" fmla="*/ 30 w 32"/>
                <a:gd name="T19" fmla="*/ 13 h 41"/>
                <a:gd name="T20" fmla="*/ 30 w 32"/>
                <a:gd name="T21" fmla="*/ 9 h 41"/>
                <a:gd name="T22" fmla="*/ 28 w 32"/>
                <a:gd name="T23" fmla="*/ 7 h 41"/>
                <a:gd name="T24" fmla="*/ 28 w 32"/>
                <a:gd name="T25" fmla="*/ 7 h 41"/>
                <a:gd name="T26" fmla="*/ 26 w 32"/>
                <a:gd name="T27" fmla="*/ 6 h 41"/>
                <a:gd name="T28" fmla="*/ 26 w 32"/>
                <a:gd name="T29" fmla="*/ 4 h 41"/>
                <a:gd name="T30" fmla="*/ 26 w 32"/>
                <a:gd name="T31" fmla="*/ 4 h 41"/>
                <a:gd name="T32" fmla="*/ 24 w 32"/>
                <a:gd name="T33" fmla="*/ 2 h 41"/>
                <a:gd name="T34" fmla="*/ 24 w 32"/>
                <a:gd name="T35" fmla="*/ 0 h 41"/>
                <a:gd name="T36" fmla="*/ 24 w 32"/>
                <a:gd name="T37" fmla="*/ 0 h 41"/>
                <a:gd name="T38" fmla="*/ 20 w 32"/>
                <a:gd name="T39" fmla="*/ 0 h 41"/>
                <a:gd name="T40" fmla="*/ 16 w 32"/>
                <a:gd name="T41" fmla="*/ 2 h 41"/>
                <a:gd name="T42" fmla="*/ 14 w 32"/>
                <a:gd name="T43" fmla="*/ 4 h 41"/>
                <a:gd name="T44" fmla="*/ 10 w 32"/>
                <a:gd name="T45" fmla="*/ 7 h 41"/>
                <a:gd name="T46" fmla="*/ 8 w 32"/>
                <a:gd name="T47" fmla="*/ 9 h 41"/>
                <a:gd name="T48" fmla="*/ 6 w 32"/>
                <a:gd name="T49" fmla="*/ 11 h 41"/>
                <a:gd name="T50" fmla="*/ 4 w 32"/>
                <a:gd name="T51" fmla="*/ 15 h 41"/>
                <a:gd name="T52" fmla="*/ 2 w 32"/>
                <a:gd name="T53" fmla="*/ 17 h 41"/>
                <a:gd name="T54" fmla="*/ 2 w 32"/>
                <a:gd name="T55" fmla="*/ 20 h 41"/>
                <a:gd name="T56" fmla="*/ 2 w 32"/>
                <a:gd name="T57" fmla="*/ 22 h 41"/>
                <a:gd name="T58" fmla="*/ 2 w 32"/>
                <a:gd name="T59" fmla="*/ 24 h 41"/>
                <a:gd name="T60" fmla="*/ 0 w 32"/>
                <a:gd name="T61" fmla="*/ 26 h 41"/>
                <a:gd name="T62" fmla="*/ 0 w 32"/>
                <a:gd name="T63" fmla="*/ 28 h 41"/>
                <a:gd name="T64" fmla="*/ 0 w 32"/>
                <a:gd name="T65" fmla="*/ 30 h 41"/>
                <a:gd name="T66" fmla="*/ 0 w 32"/>
                <a:gd name="T67" fmla="*/ 31 h 41"/>
                <a:gd name="T68" fmla="*/ 0 w 32"/>
                <a:gd name="T69" fmla="*/ 33 h 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41"/>
                <a:gd name="T107" fmla="*/ 32 w 32"/>
                <a:gd name="T108" fmla="*/ 41 h 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41">
                  <a:moveTo>
                    <a:pt x="0" y="33"/>
                  </a:moveTo>
                  <a:lnTo>
                    <a:pt x="4" y="41"/>
                  </a:lnTo>
                  <a:lnTo>
                    <a:pt x="26" y="37"/>
                  </a:lnTo>
                  <a:lnTo>
                    <a:pt x="28" y="35"/>
                  </a:lnTo>
                  <a:lnTo>
                    <a:pt x="28" y="31"/>
                  </a:lnTo>
                  <a:lnTo>
                    <a:pt x="30" y="28"/>
                  </a:lnTo>
                  <a:lnTo>
                    <a:pt x="30" y="24"/>
                  </a:lnTo>
                  <a:lnTo>
                    <a:pt x="32" y="20"/>
                  </a:lnTo>
                  <a:lnTo>
                    <a:pt x="32" y="17"/>
                  </a:lnTo>
                  <a:lnTo>
                    <a:pt x="30" y="13"/>
                  </a:lnTo>
                  <a:lnTo>
                    <a:pt x="30" y="9"/>
                  </a:lnTo>
                  <a:lnTo>
                    <a:pt x="28" y="7"/>
                  </a:lnTo>
                  <a:lnTo>
                    <a:pt x="26" y="6"/>
                  </a:lnTo>
                  <a:lnTo>
                    <a:pt x="26" y="4"/>
                  </a:lnTo>
                  <a:lnTo>
                    <a:pt x="24" y="2"/>
                  </a:lnTo>
                  <a:lnTo>
                    <a:pt x="24" y="0"/>
                  </a:lnTo>
                  <a:lnTo>
                    <a:pt x="20" y="0"/>
                  </a:lnTo>
                  <a:lnTo>
                    <a:pt x="16" y="2"/>
                  </a:lnTo>
                  <a:lnTo>
                    <a:pt x="14" y="4"/>
                  </a:lnTo>
                  <a:lnTo>
                    <a:pt x="10" y="7"/>
                  </a:lnTo>
                  <a:lnTo>
                    <a:pt x="8" y="9"/>
                  </a:lnTo>
                  <a:lnTo>
                    <a:pt x="6" y="11"/>
                  </a:lnTo>
                  <a:lnTo>
                    <a:pt x="4" y="15"/>
                  </a:lnTo>
                  <a:lnTo>
                    <a:pt x="2" y="17"/>
                  </a:lnTo>
                  <a:lnTo>
                    <a:pt x="2" y="20"/>
                  </a:lnTo>
                  <a:lnTo>
                    <a:pt x="2" y="22"/>
                  </a:lnTo>
                  <a:lnTo>
                    <a:pt x="2" y="24"/>
                  </a:lnTo>
                  <a:lnTo>
                    <a:pt x="0" y="26"/>
                  </a:lnTo>
                  <a:lnTo>
                    <a:pt x="0" y="28"/>
                  </a:lnTo>
                  <a:lnTo>
                    <a:pt x="0" y="30"/>
                  </a:lnTo>
                  <a:lnTo>
                    <a:pt x="0" y="31"/>
                  </a:lnTo>
                  <a:lnTo>
                    <a:pt x="0" y="33"/>
                  </a:lnTo>
                  <a:close/>
                </a:path>
              </a:pathLst>
            </a:custGeom>
            <a:solidFill>
              <a:srgbClr val="FCEF00"/>
            </a:solidFill>
            <a:ln w="9525">
              <a:noFill/>
              <a:round/>
              <a:headEnd/>
              <a:tailEnd/>
            </a:ln>
          </p:spPr>
          <p:txBody>
            <a:bodyPr/>
            <a:lstStyle/>
            <a:p>
              <a:endParaRPr lang="en-US"/>
            </a:p>
          </p:txBody>
        </p:sp>
        <p:sp>
          <p:nvSpPr>
            <p:cNvPr id="30" name="Freeform 29"/>
            <p:cNvSpPr>
              <a:spLocks/>
            </p:cNvSpPr>
            <p:nvPr/>
          </p:nvSpPr>
          <p:spPr bwMode="auto">
            <a:xfrm>
              <a:off x="2570" y="1421"/>
              <a:ext cx="28" cy="61"/>
            </a:xfrm>
            <a:custGeom>
              <a:avLst/>
              <a:gdLst>
                <a:gd name="T0" fmla="*/ 0 w 28"/>
                <a:gd name="T1" fmla="*/ 44 h 61"/>
                <a:gd name="T2" fmla="*/ 12 w 28"/>
                <a:gd name="T3" fmla="*/ 61 h 61"/>
                <a:gd name="T4" fmla="*/ 26 w 28"/>
                <a:gd name="T5" fmla="*/ 53 h 61"/>
                <a:gd name="T6" fmla="*/ 28 w 28"/>
                <a:gd name="T7" fmla="*/ 46 h 61"/>
                <a:gd name="T8" fmla="*/ 28 w 28"/>
                <a:gd name="T9" fmla="*/ 40 h 61"/>
                <a:gd name="T10" fmla="*/ 28 w 28"/>
                <a:gd name="T11" fmla="*/ 33 h 61"/>
                <a:gd name="T12" fmla="*/ 28 w 28"/>
                <a:gd name="T13" fmla="*/ 27 h 61"/>
                <a:gd name="T14" fmla="*/ 28 w 28"/>
                <a:gd name="T15" fmla="*/ 20 h 61"/>
                <a:gd name="T16" fmla="*/ 26 w 28"/>
                <a:gd name="T17" fmla="*/ 13 h 61"/>
                <a:gd name="T18" fmla="*/ 24 w 28"/>
                <a:gd name="T19" fmla="*/ 7 h 61"/>
                <a:gd name="T20" fmla="*/ 24 w 28"/>
                <a:gd name="T21" fmla="*/ 0 h 61"/>
                <a:gd name="T22" fmla="*/ 20 w 28"/>
                <a:gd name="T23" fmla="*/ 2 h 61"/>
                <a:gd name="T24" fmla="*/ 18 w 28"/>
                <a:gd name="T25" fmla="*/ 2 h 61"/>
                <a:gd name="T26" fmla="*/ 16 w 28"/>
                <a:gd name="T27" fmla="*/ 3 h 61"/>
                <a:gd name="T28" fmla="*/ 12 w 28"/>
                <a:gd name="T29" fmla="*/ 5 h 61"/>
                <a:gd name="T30" fmla="*/ 10 w 28"/>
                <a:gd name="T31" fmla="*/ 7 h 61"/>
                <a:gd name="T32" fmla="*/ 8 w 28"/>
                <a:gd name="T33" fmla="*/ 9 h 61"/>
                <a:gd name="T34" fmla="*/ 6 w 28"/>
                <a:gd name="T35" fmla="*/ 13 h 61"/>
                <a:gd name="T36" fmla="*/ 4 w 28"/>
                <a:gd name="T37" fmla="*/ 14 h 61"/>
                <a:gd name="T38" fmla="*/ 4 w 28"/>
                <a:gd name="T39" fmla="*/ 18 h 61"/>
                <a:gd name="T40" fmla="*/ 2 w 28"/>
                <a:gd name="T41" fmla="*/ 22 h 61"/>
                <a:gd name="T42" fmla="*/ 2 w 28"/>
                <a:gd name="T43" fmla="*/ 26 h 61"/>
                <a:gd name="T44" fmla="*/ 2 w 28"/>
                <a:gd name="T45" fmla="*/ 29 h 61"/>
                <a:gd name="T46" fmla="*/ 0 w 28"/>
                <a:gd name="T47" fmla="*/ 33 h 61"/>
                <a:gd name="T48" fmla="*/ 0 w 28"/>
                <a:gd name="T49" fmla="*/ 37 h 61"/>
                <a:gd name="T50" fmla="*/ 0 w 28"/>
                <a:gd name="T51" fmla="*/ 40 h 61"/>
                <a:gd name="T52" fmla="*/ 0 w 28"/>
                <a:gd name="T53" fmla="*/ 44 h 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
                <a:gd name="T82" fmla="*/ 0 h 61"/>
                <a:gd name="T83" fmla="*/ 28 w 28"/>
                <a:gd name="T84" fmla="*/ 61 h 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 h="61">
                  <a:moveTo>
                    <a:pt x="0" y="44"/>
                  </a:moveTo>
                  <a:lnTo>
                    <a:pt x="12" y="61"/>
                  </a:lnTo>
                  <a:lnTo>
                    <a:pt x="26" y="53"/>
                  </a:lnTo>
                  <a:lnTo>
                    <a:pt x="28" y="46"/>
                  </a:lnTo>
                  <a:lnTo>
                    <a:pt x="28" y="40"/>
                  </a:lnTo>
                  <a:lnTo>
                    <a:pt x="28" y="33"/>
                  </a:lnTo>
                  <a:lnTo>
                    <a:pt x="28" y="27"/>
                  </a:lnTo>
                  <a:lnTo>
                    <a:pt x="28" y="20"/>
                  </a:lnTo>
                  <a:lnTo>
                    <a:pt x="26" y="13"/>
                  </a:lnTo>
                  <a:lnTo>
                    <a:pt x="24" y="7"/>
                  </a:lnTo>
                  <a:lnTo>
                    <a:pt x="24" y="0"/>
                  </a:lnTo>
                  <a:lnTo>
                    <a:pt x="20" y="2"/>
                  </a:lnTo>
                  <a:lnTo>
                    <a:pt x="18" y="2"/>
                  </a:lnTo>
                  <a:lnTo>
                    <a:pt x="16" y="3"/>
                  </a:lnTo>
                  <a:lnTo>
                    <a:pt x="12" y="5"/>
                  </a:lnTo>
                  <a:lnTo>
                    <a:pt x="10" y="7"/>
                  </a:lnTo>
                  <a:lnTo>
                    <a:pt x="8" y="9"/>
                  </a:lnTo>
                  <a:lnTo>
                    <a:pt x="6" y="13"/>
                  </a:lnTo>
                  <a:lnTo>
                    <a:pt x="4" y="14"/>
                  </a:lnTo>
                  <a:lnTo>
                    <a:pt x="4" y="18"/>
                  </a:lnTo>
                  <a:lnTo>
                    <a:pt x="2" y="22"/>
                  </a:lnTo>
                  <a:lnTo>
                    <a:pt x="2" y="26"/>
                  </a:lnTo>
                  <a:lnTo>
                    <a:pt x="2" y="29"/>
                  </a:lnTo>
                  <a:lnTo>
                    <a:pt x="0" y="33"/>
                  </a:lnTo>
                  <a:lnTo>
                    <a:pt x="0" y="37"/>
                  </a:lnTo>
                  <a:lnTo>
                    <a:pt x="0" y="40"/>
                  </a:lnTo>
                  <a:lnTo>
                    <a:pt x="0" y="44"/>
                  </a:lnTo>
                  <a:close/>
                </a:path>
              </a:pathLst>
            </a:custGeom>
            <a:solidFill>
              <a:srgbClr val="FCEF00"/>
            </a:solidFill>
            <a:ln w="9525">
              <a:noFill/>
              <a:round/>
              <a:headEnd/>
              <a:tailEnd/>
            </a:ln>
          </p:spPr>
          <p:txBody>
            <a:bodyPr/>
            <a:lstStyle/>
            <a:p>
              <a:endParaRPr lang="en-US"/>
            </a:p>
          </p:txBody>
        </p:sp>
        <p:sp>
          <p:nvSpPr>
            <p:cNvPr id="31" name="Freeform 30"/>
            <p:cNvSpPr>
              <a:spLocks/>
            </p:cNvSpPr>
            <p:nvPr/>
          </p:nvSpPr>
          <p:spPr bwMode="auto">
            <a:xfrm>
              <a:off x="2608" y="1404"/>
              <a:ext cx="32" cy="52"/>
            </a:xfrm>
            <a:custGeom>
              <a:avLst/>
              <a:gdLst>
                <a:gd name="T0" fmla="*/ 2 w 32"/>
                <a:gd name="T1" fmla="*/ 48 h 52"/>
                <a:gd name="T2" fmla="*/ 2 w 32"/>
                <a:gd name="T3" fmla="*/ 48 h 52"/>
                <a:gd name="T4" fmla="*/ 2 w 32"/>
                <a:gd name="T5" fmla="*/ 48 h 52"/>
                <a:gd name="T6" fmla="*/ 2 w 32"/>
                <a:gd name="T7" fmla="*/ 48 h 52"/>
                <a:gd name="T8" fmla="*/ 2 w 32"/>
                <a:gd name="T9" fmla="*/ 50 h 52"/>
                <a:gd name="T10" fmla="*/ 2 w 32"/>
                <a:gd name="T11" fmla="*/ 50 h 52"/>
                <a:gd name="T12" fmla="*/ 4 w 32"/>
                <a:gd name="T13" fmla="*/ 50 h 52"/>
                <a:gd name="T14" fmla="*/ 4 w 32"/>
                <a:gd name="T15" fmla="*/ 50 h 52"/>
                <a:gd name="T16" fmla="*/ 4 w 32"/>
                <a:gd name="T17" fmla="*/ 52 h 52"/>
                <a:gd name="T18" fmla="*/ 20 w 32"/>
                <a:gd name="T19" fmla="*/ 44 h 52"/>
                <a:gd name="T20" fmla="*/ 22 w 32"/>
                <a:gd name="T21" fmla="*/ 39 h 52"/>
                <a:gd name="T22" fmla="*/ 24 w 32"/>
                <a:gd name="T23" fmla="*/ 35 h 52"/>
                <a:gd name="T24" fmla="*/ 26 w 32"/>
                <a:gd name="T25" fmla="*/ 30 h 52"/>
                <a:gd name="T26" fmla="*/ 28 w 32"/>
                <a:gd name="T27" fmla="*/ 22 h 52"/>
                <a:gd name="T28" fmla="*/ 28 w 32"/>
                <a:gd name="T29" fmla="*/ 17 h 52"/>
                <a:gd name="T30" fmla="*/ 28 w 32"/>
                <a:gd name="T31" fmla="*/ 11 h 52"/>
                <a:gd name="T32" fmla="*/ 30 w 32"/>
                <a:gd name="T33" fmla="*/ 6 h 52"/>
                <a:gd name="T34" fmla="*/ 32 w 32"/>
                <a:gd name="T35" fmla="*/ 0 h 52"/>
                <a:gd name="T36" fmla="*/ 28 w 32"/>
                <a:gd name="T37" fmla="*/ 0 h 52"/>
                <a:gd name="T38" fmla="*/ 26 w 32"/>
                <a:gd name="T39" fmla="*/ 0 h 52"/>
                <a:gd name="T40" fmla="*/ 22 w 32"/>
                <a:gd name="T41" fmla="*/ 2 h 52"/>
                <a:gd name="T42" fmla="*/ 18 w 32"/>
                <a:gd name="T43" fmla="*/ 4 h 52"/>
                <a:gd name="T44" fmla="*/ 16 w 32"/>
                <a:gd name="T45" fmla="*/ 6 h 52"/>
                <a:gd name="T46" fmla="*/ 12 w 32"/>
                <a:gd name="T47" fmla="*/ 7 h 52"/>
                <a:gd name="T48" fmla="*/ 10 w 32"/>
                <a:gd name="T49" fmla="*/ 9 h 52"/>
                <a:gd name="T50" fmla="*/ 8 w 32"/>
                <a:gd name="T51" fmla="*/ 11 h 52"/>
                <a:gd name="T52" fmla="*/ 6 w 32"/>
                <a:gd name="T53" fmla="*/ 13 h 52"/>
                <a:gd name="T54" fmla="*/ 6 w 32"/>
                <a:gd name="T55" fmla="*/ 15 h 52"/>
                <a:gd name="T56" fmla="*/ 4 w 32"/>
                <a:gd name="T57" fmla="*/ 15 h 52"/>
                <a:gd name="T58" fmla="*/ 4 w 32"/>
                <a:gd name="T59" fmla="*/ 17 h 52"/>
                <a:gd name="T60" fmla="*/ 2 w 32"/>
                <a:gd name="T61" fmla="*/ 19 h 52"/>
                <a:gd name="T62" fmla="*/ 2 w 32"/>
                <a:gd name="T63" fmla="*/ 19 h 52"/>
                <a:gd name="T64" fmla="*/ 0 w 32"/>
                <a:gd name="T65" fmla="*/ 20 h 52"/>
                <a:gd name="T66" fmla="*/ 0 w 32"/>
                <a:gd name="T67" fmla="*/ 20 h 52"/>
                <a:gd name="T68" fmla="*/ 2 w 32"/>
                <a:gd name="T69" fmla="*/ 48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52"/>
                <a:gd name="T107" fmla="*/ 32 w 32"/>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52">
                  <a:moveTo>
                    <a:pt x="2" y="48"/>
                  </a:moveTo>
                  <a:lnTo>
                    <a:pt x="2" y="48"/>
                  </a:lnTo>
                  <a:lnTo>
                    <a:pt x="2" y="50"/>
                  </a:lnTo>
                  <a:lnTo>
                    <a:pt x="4" y="50"/>
                  </a:lnTo>
                  <a:lnTo>
                    <a:pt x="4" y="52"/>
                  </a:lnTo>
                  <a:lnTo>
                    <a:pt x="20" y="44"/>
                  </a:lnTo>
                  <a:lnTo>
                    <a:pt x="22" y="39"/>
                  </a:lnTo>
                  <a:lnTo>
                    <a:pt x="24" y="35"/>
                  </a:lnTo>
                  <a:lnTo>
                    <a:pt x="26" y="30"/>
                  </a:lnTo>
                  <a:lnTo>
                    <a:pt x="28" y="22"/>
                  </a:lnTo>
                  <a:lnTo>
                    <a:pt x="28" y="17"/>
                  </a:lnTo>
                  <a:lnTo>
                    <a:pt x="28" y="11"/>
                  </a:lnTo>
                  <a:lnTo>
                    <a:pt x="30" y="6"/>
                  </a:lnTo>
                  <a:lnTo>
                    <a:pt x="32" y="0"/>
                  </a:lnTo>
                  <a:lnTo>
                    <a:pt x="28" y="0"/>
                  </a:lnTo>
                  <a:lnTo>
                    <a:pt x="26" y="0"/>
                  </a:lnTo>
                  <a:lnTo>
                    <a:pt x="22" y="2"/>
                  </a:lnTo>
                  <a:lnTo>
                    <a:pt x="18" y="4"/>
                  </a:lnTo>
                  <a:lnTo>
                    <a:pt x="16" y="6"/>
                  </a:lnTo>
                  <a:lnTo>
                    <a:pt x="12" y="7"/>
                  </a:lnTo>
                  <a:lnTo>
                    <a:pt x="10" y="9"/>
                  </a:lnTo>
                  <a:lnTo>
                    <a:pt x="8" y="11"/>
                  </a:lnTo>
                  <a:lnTo>
                    <a:pt x="6" y="13"/>
                  </a:lnTo>
                  <a:lnTo>
                    <a:pt x="6" y="15"/>
                  </a:lnTo>
                  <a:lnTo>
                    <a:pt x="4" y="15"/>
                  </a:lnTo>
                  <a:lnTo>
                    <a:pt x="4" y="17"/>
                  </a:lnTo>
                  <a:lnTo>
                    <a:pt x="2" y="19"/>
                  </a:lnTo>
                  <a:lnTo>
                    <a:pt x="0" y="20"/>
                  </a:lnTo>
                  <a:lnTo>
                    <a:pt x="2" y="48"/>
                  </a:lnTo>
                  <a:close/>
                </a:path>
              </a:pathLst>
            </a:custGeom>
            <a:solidFill>
              <a:srgbClr val="FCEF00"/>
            </a:solidFill>
            <a:ln w="9525">
              <a:noFill/>
              <a:round/>
              <a:headEnd/>
              <a:tailEnd/>
            </a:ln>
          </p:spPr>
          <p:txBody>
            <a:bodyPr/>
            <a:lstStyle/>
            <a:p>
              <a:endParaRPr lang="en-US"/>
            </a:p>
          </p:txBody>
        </p:sp>
        <p:sp>
          <p:nvSpPr>
            <p:cNvPr id="32" name="Freeform 31"/>
            <p:cNvSpPr>
              <a:spLocks/>
            </p:cNvSpPr>
            <p:nvPr/>
          </p:nvSpPr>
          <p:spPr bwMode="auto">
            <a:xfrm>
              <a:off x="2645" y="1395"/>
              <a:ext cx="48" cy="44"/>
            </a:xfrm>
            <a:custGeom>
              <a:avLst/>
              <a:gdLst>
                <a:gd name="T0" fmla="*/ 0 w 48"/>
                <a:gd name="T1" fmla="*/ 40 h 44"/>
                <a:gd name="T2" fmla="*/ 2 w 48"/>
                <a:gd name="T3" fmla="*/ 42 h 44"/>
                <a:gd name="T4" fmla="*/ 4 w 48"/>
                <a:gd name="T5" fmla="*/ 44 h 44"/>
                <a:gd name="T6" fmla="*/ 8 w 48"/>
                <a:gd name="T7" fmla="*/ 44 h 44"/>
                <a:gd name="T8" fmla="*/ 10 w 48"/>
                <a:gd name="T9" fmla="*/ 44 h 44"/>
                <a:gd name="T10" fmla="*/ 14 w 48"/>
                <a:gd name="T11" fmla="*/ 42 h 44"/>
                <a:gd name="T12" fmla="*/ 16 w 48"/>
                <a:gd name="T13" fmla="*/ 42 h 44"/>
                <a:gd name="T14" fmla="*/ 20 w 48"/>
                <a:gd name="T15" fmla="*/ 40 h 44"/>
                <a:gd name="T16" fmla="*/ 22 w 48"/>
                <a:gd name="T17" fmla="*/ 39 h 44"/>
                <a:gd name="T18" fmla="*/ 28 w 48"/>
                <a:gd name="T19" fmla="*/ 37 h 44"/>
                <a:gd name="T20" fmla="*/ 32 w 48"/>
                <a:gd name="T21" fmla="*/ 31 h 44"/>
                <a:gd name="T22" fmla="*/ 36 w 48"/>
                <a:gd name="T23" fmla="*/ 28 h 44"/>
                <a:gd name="T24" fmla="*/ 38 w 48"/>
                <a:gd name="T25" fmla="*/ 24 h 44"/>
                <a:gd name="T26" fmla="*/ 42 w 48"/>
                <a:gd name="T27" fmla="*/ 18 h 44"/>
                <a:gd name="T28" fmla="*/ 44 w 48"/>
                <a:gd name="T29" fmla="*/ 13 h 44"/>
                <a:gd name="T30" fmla="*/ 46 w 48"/>
                <a:gd name="T31" fmla="*/ 7 h 44"/>
                <a:gd name="T32" fmla="*/ 48 w 48"/>
                <a:gd name="T33" fmla="*/ 2 h 44"/>
                <a:gd name="T34" fmla="*/ 44 w 48"/>
                <a:gd name="T35" fmla="*/ 2 h 44"/>
                <a:gd name="T36" fmla="*/ 38 w 48"/>
                <a:gd name="T37" fmla="*/ 0 h 44"/>
                <a:gd name="T38" fmla="*/ 32 w 48"/>
                <a:gd name="T39" fmla="*/ 2 h 44"/>
                <a:gd name="T40" fmla="*/ 28 w 48"/>
                <a:gd name="T41" fmla="*/ 3 h 44"/>
                <a:gd name="T42" fmla="*/ 22 w 48"/>
                <a:gd name="T43" fmla="*/ 5 h 44"/>
                <a:gd name="T44" fmla="*/ 16 w 48"/>
                <a:gd name="T45" fmla="*/ 7 h 44"/>
                <a:gd name="T46" fmla="*/ 12 w 48"/>
                <a:gd name="T47" fmla="*/ 11 h 44"/>
                <a:gd name="T48" fmla="*/ 8 w 48"/>
                <a:gd name="T49" fmla="*/ 15 h 44"/>
                <a:gd name="T50" fmla="*/ 6 w 48"/>
                <a:gd name="T51" fmla="*/ 15 h 44"/>
                <a:gd name="T52" fmla="*/ 6 w 48"/>
                <a:gd name="T53" fmla="*/ 15 h 44"/>
                <a:gd name="T54" fmla="*/ 6 w 48"/>
                <a:gd name="T55" fmla="*/ 16 h 44"/>
                <a:gd name="T56" fmla="*/ 4 w 48"/>
                <a:gd name="T57" fmla="*/ 16 h 44"/>
                <a:gd name="T58" fmla="*/ 4 w 48"/>
                <a:gd name="T59" fmla="*/ 16 h 44"/>
                <a:gd name="T60" fmla="*/ 4 w 48"/>
                <a:gd name="T61" fmla="*/ 18 h 44"/>
                <a:gd name="T62" fmla="*/ 4 w 48"/>
                <a:gd name="T63" fmla="*/ 18 h 44"/>
                <a:gd name="T64" fmla="*/ 4 w 48"/>
                <a:gd name="T65" fmla="*/ 18 h 44"/>
                <a:gd name="T66" fmla="*/ 0 w 48"/>
                <a:gd name="T67" fmla="*/ 40 h 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44"/>
                <a:gd name="T104" fmla="*/ 48 w 48"/>
                <a:gd name="T105" fmla="*/ 44 h 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44">
                  <a:moveTo>
                    <a:pt x="0" y="40"/>
                  </a:moveTo>
                  <a:lnTo>
                    <a:pt x="2" y="42"/>
                  </a:lnTo>
                  <a:lnTo>
                    <a:pt x="4" y="44"/>
                  </a:lnTo>
                  <a:lnTo>
                    <a:pt x="8" y="44"/>
                  </a:lnTo>
                  <a:lnTo>
                    <a:pt x="10" y="44"/>
                  </a:lnTo>
                  <a:lnTo>
                    <a:pt x="14" y="42"/>
                  </a:lnTo>
                  <a:lnTo>
                    <a:pt x="16" y="42"/>
                  </a:lnTo>
                  <a:lnTo>
                    <a:pt x="20" y="40"/>
                  </a:lnTo>
                  <a:lnTo>
                    <a:pt x="22" y="39"/>
                  </a:lnTo>
                  <a:lnTo>
                    <a:pt x="28" y="37"/>
                  </a:lnTo>
                  <a:lnTo>
                    <a:pt x="32" y="31"/>
                  </a:lnTo>
                  <a:lnTo>
                    <a:pt x="36" y="28"/>
                  </a:lnTo>
                  <a:lnTo>
                    <a:pt x="38" y="24"/>
                  </a:lnTo>
                  <a:lnTo>
                    <a:pt x="42" y="18"/>
                  </a:lnTo>
                  <a:lnTo>
                    <a:pt x="44" y="13"/>
                  </a:lnTo>
                  <a:lnTo>
                    <a:pt x="46" y="7"/>
                  </a:lnTo>
                  <a:lnTo>
                    <a:pt x="48" y="2"/>
                  </a:lnTo>
                  <a:lnTo>
                    <a:pt x="44" y="2"/>
                  </a:lnTo>
                  <a:lnTo>
                    <a:pt x="38" y="0"/>
                  </a:lnTo>
                  <a:lnTo>
                    <a:pt x="32" y="2"/>
                  </a:lnTo>
                  <a:lnTo>
                    <a:pt x="28" y="3"/>
                  </a:lnTo>
                  <a:lnTo>
                    <a:pt x="22" y="5"/>
                  </a:lnTo>
                  <a:lnTo>
                    <a:pt x="16" y="7"/>
                  </a:lnTo>
                  <a:lnTo>
                    <a:pt x="12" y="11"/>
                  </a:lnTo>
                  <a:lnTo>
                    <a:pt x="8" y="15"/>
                  </a:lnTo>
                  <a:lnTo>
                    <a:pt x="6" y="15"/>
                  </a:lnTo>
                  <a:lnTo>
                    <a:pt x="6" y="16"/>
                  </a:lnTo>
                  <a:lnTo>
                    <a:pt x="4" y="16"/>
                  </a:lnTo>
                  <a:lnTo>
                    <a:pt x="4" y="18"/>
                  </a:lnTo>
                  <a:lnTo>
                    <a:pt x="0" y="40"/>
                  </a:lnTo>
                  <a:close/>
                </a:path>
              </a:pathLst>
            </a:custGeom>
            <a:solidFill>
              <a:srgbClr val="FCEF00"/>
            </a:solidFill>
            <a:ln w="9525">
              <a:noFill/>
              <a:round/>
              <a:headEnd/>
              <a:tailEnd/>
            </a:ln>
          </p:spPr>
          <p:txBody>
            <a:bodyPr/>
            <a:lstStyle/>
            <a:p>
              <a:endParaRPr lang="en-US"/>
            </a:p>
          </p:txBody>
        </p:sp>
        <p:sp>
          <p:nvSpPr>
            <p:cNvPr id="33" name="Freeform 32"/>
            <p:cNvSpPr>
              <a:spLocks/>
            </p:cNvSpPr>
            <p:nvPr/>
          </p:nvSpPr>
          <p:spPr bwMode="auto">
            <a:xfrm>
              <a:off x="2697" y="1389"/>
              <a:ext cx="51" cy="35"/>
            </a:xfrm>
            <a:custGeom>
              <a:avLst/>
              <a:gdLst>
                <a:gd name="T0" fmla="*/ 0 w 51"/>
                <a:gd name="T1" fmla="*/ 34 h 35"/>
                <a:gd name="T2" fmla="*/ 4 w 51"/>
                <a:gd name="T3" fmla="*/ 35 h 35"/>
                <a:gd name="T4" fmla="*/ 8 w 51"/>
                <a:gd name="T5" fmla="*/ 35 h 35"/>
                <a:gd name="T6" fmla="*/ 10 w 51"/>
                <a:gd name="T7" fmla="*/ 35 h 35"/>
                <a:gd name="T8" fmla="*/ 14 w 51"/>
                <a:gd name="T9" fmla="*/ 35 h 35"/>
                <a:gd name="T10" fmla="*/ 18 w 51"/>
                <a:gd name="T11" fmla="*/ 35 h 35"/>
                <a:gd name="T12" fmla="*/ 22 w 51"/>
                <a:gd name="T13" fmla="*/ 35 h 35"/>
                <a:gd name="T14" fmla="*/ 26 w 51"/>
                <a:gd name="T15" fmla="*/ 34 h 35"/>
                <a:gd name="T16" fmla="*/ 30 w 51"/>
                <a:gd name="T17" fmla="*/ 32 h 35"/>
                <a:gd name="T18" fmla="*/ 32 w 51"/>
                <a:gd name="T19" fmla="*/ 28 h 35"/>
                <a:gd name="T20" fmla="*/ 36 w 51"/>
                <a:gd name="T21" fmla="*/ 26 h 35"/>
                <a:gd name="T22" fmla="*/ 40 w 51"/>
                <a:gd name="T23" fmla="*/ 22 h 35"/>
                <a:gd name="T24" fmla="*/ 42 w 51"/>
                <a:gd name="T25" fmla="*/ 19 h 35"/>
                <a:gd name="T26" fmla="*/ 43 w 51"/>
                <a:gd name="T27" fmla="*/ 15 h 35"/>
                <a:gd name="T28" fmla="*/ 45 w 51"/>
                <a:gd name="T29" fmla="*/ 11 h 35"/>
                <a:gd name="T30" fmla="*/ 49 w 51"/>
                <a:gd name="T31" fmla="*/ 8 h 35"/>
                <a:gd name="T32" fmla="*/ 51 w 51"/>
                <a:gd name="T33" fmla="*/ 4 h 35"/>
                <a:gd name="T34" fmla="*/ 49 w 51"/>
                <a:gd name="T35" fmla="*/ 4 h 35"/>
                <a:gd name="T36" fmla="*/ 49 w 51"/>
                <a:gd name="T37" fmla="*/ 2 h 35"/>
                <a:gd name="T38" fmla="*/ 49 w 51"/>
                <a:gd name="T39" fmla="*/ 2 h 35"/>
                <a:gd name="T40" fmla="*/ 49 w 51"/>
                <a:gd name="T41" fmla="*/ 2 h 35"/>
                <a:gd name="T42" fmla="*/ 49 w 51"/>
                <a:gd name="T43" fmla="*/ 2 h 35"/>
                <a:gd name="T44" fmla="*/ 47 w 51"/>
                <a:gd name="T45" fmla="*/ 2 h 35"/>
                <a:gd name="T46" fmla="*/ 42 w 51"/>
                <a:gd name="T47" fmla="*/ 0 h 35"/>
                <a:gd name="T48" fmla="*/ 36 w 51"/>
                <a:gd name="T49" fmla="*/ 0 h 35"/>
                <a:gd name="T50" fmla="*/ 30 w 51"/>
                <a:gd name="T51" fmla="*/ 2 h 35"/>
                <a:gd name="T52" fmla="*/ 24 w 51"/>
                <a:gd name="T53" fmla="*/ 2 h 35"/>
                <a:gd name="T54" fmla="*/ 20 w 51"/>
                <a:gd name="T55" fmla="*/ 6 h 35"/>
                <a:gd name="T56" fmla="*/ 14 w 51"/>
                <a:gd name="T57" fmla="*/ 9 h 35"/>
                <a:gd name="T58" fmla="*/ 10 w 51"/>
                <a:gd name="T59" fmla="*/ 11 h 35"/>
                <a:gd name="T60" fmla="*/ 4 w 51"/>
                <a:gd name="T61" fmla="*/ 17 h 35"/>
                <a:gd name="T62" fmla="*/ 0 w 51"/>
                <a:gd name="T63" fmla="*/ 32 h 35"/>
                <a:gd name="T64" fmla="*/ 0 w 51"/>
                <a:gd name="T65" fmla="*/ 32 h 35"/>
                <a:gd name="T66" fmla="*/ 0 w 51"/>
                <a:gd name="T67" fmla="*/ 32 h 35"/>
                <a:gd name="T68" fmla="*/ 0 w 51"/>
                <a:gd name="T69" fmla="*/ 34 h 35"/>
                <a:gd name="T70" fmla="*/ 0 w 51"/>
                <a:gd name="T71" fmla="*/ 34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
                <a:gd name="T109" fmla="*/ 0 h 35"/>
                <a:gd name="T110" fmla="*/ 51 w 51"/>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 h="35">
                  <a:moveTo>
                    <a:pt x="0" y="34"/>
                  </a:moveTo>
                  <a:lnTo>
                    <a:pt x="4" y="35"/>
                  </a:lnTo>
                  <a:lnTo>
                    <a:pt x="8" y="35"/>
                  </a:lnTo>
                  <a:lnTo>
                    <a:pt x="10" y="35"/>
                  </a:lnTo>
                  <a:lnTo>
                    <a:pt x="14" y="35"/>
                  </a:lnTo>
                  <a:lnTo>
                    <a:pt x="18" y="35"/>
                  </a:lnTo>
                  <a:lnTo>
                    <a:pt x="22" y="35"/>
                  </a:lnTo>
                  <a:lnTo>
                    <a:pt x="26" y="34"/>
                  </a:lnTo>
                  <a:lnTo>
                    <a:pt x="30" y="32"/>
                  </a:lnTo>
                  <a:lnTo>
                    <a:pt x="32" y="28"/>
                  </a:lnTo>
                  <a:lnTo>
                    <a:pt x="36" y="26"/>
                  </a:lnTo>
                  <a:lnTo>
                    <a:pt x="40" y="22"/>
                  </a:lnTo>
                  <a:lnTo>
                    <a:pt x="42" y="19"/>
                  </a:lnTo>
                  <a:lnTo>
                    <a:pt x="43" y="15"/>
                  </a:lnTo>
                  <a:lnTo>
                    <a:pt x="45" y="11"/>
                  </a:lnTo>
                  <a:lnTo>
                    <a:pt x="49" y="8"/>
                  </a:lnTo>
                  <a:lnTo>
                    <a:pt x="51" y="4"/>
                  </a:lnTo>
                  <a:lnTo>
                    <a:pt x="49" y="4"/>
                  </a:lnTo>
                  <a:lnTo>
                    <a:pt x="49" y="2"/>
                  </a:lnTo>
                  <a:lnTo>
                    <a:pt x="47" y="2"/>
                  </a:lnTo>
                  <a:lnTo>
                    <a:pt x="42" y="0"/>
                  </a:lnTo>
                  <a:lnTo>
                    <a:pt x="36" y="0"/>
                  </a:lnTo>
                  <a:lnTo>
                    <a:pt x="30" y="2"/>
                  </a:lnTo>
                  <a:lnTo>
                    <a:pt x="24" y="2"/>
                  </a:lnTo>
                  <a:lnTo>
                    <a:pt x="20" y="6"/>
                  </a:lnTo>
                  <a:lnTo>
                    <a:pt x="14" y="9"/>
                  </a:lnTo>
                  <a:lnTo>
                    <a:pt x="10" y="11"/>
                  </a:lnTo>
                  <a:lnTo>
                    <a:pt x="4" y="17"/>
                  </a:lnTo>
                  <a:lnTo>
                    <a:pt x="0" y="32"/>
                  </a:lnTo>
                  <a:lnTo>
                    <a:pt x="0" y="34"/>
                  </a:lnTo>
                  <a:close/>
                </a:path>
              </a:pathLst>
            </a:custGeom>
            <a:solidFill>
              <a:srgbClr val="FCEF00"/>
            </a:solidFill>
            <a:ln w="9525">
              <a:noFill/>
              <a:round/>
              <a:headEnd/>
              <a:tailEnd/>
            </a:ln>
          </p:spPr>
          <p:txBody>
            <a:bodyPr/>
            <a:lstStyle/>
            <a:p>
              <a:endParaRPr lang="en-US"/>
            </a:p>
          </p:txBody>
        </p:sp>
        <p:sp>
          <p:nvSpPr>
            <p:cNvPr id="34" name="Freeform 33"/>
            <p:cNvSpPr>
              <a:spLocks/>
            </p:cNvSpPr>
            <p:nvPr/>
          </p:nvSpPr>
          <p:spPr bwMode="auto">
            <a:xfrm>
              <a:off x="2746" y="1389"/>
              <a:ext cx="52" cy="30"/>
            </a:xfrm>
            <a:custGeom>
              <a:avLst/>
              <a:gdLst>
                <a:gd name="T0" fmla="*/ 2 w 52"/>
                <a:gd name="T1" fmla="*/ 26 h 30"/>
                <a:gd name="T2" fmla="*/ 4 w 52"/>
                <a:gd name="T3" fmla="*/ 28 h 30"/>
                <a:gd name="T4" fmla="*/ 8 w 52"/>
                <a:gd name="T5" fmla="*/ 30 h 30"/>
                <a:gd name="T6" fmla="*/ 12 w 52"/>
                <a:gd name="T7" fmla="*/ 30 h 30"/>
                <a:gd name="T8" fmla="*/ 14 w 52"/>
                <a:gd name="T9" fmla="*/ 30 h 30"/>
                <a:gd name="T10" fmla="*/ 18 w 52"/>
                <a:gd name="T11" fmla="*/ 30 h 30"/>
                <a:gd name="T12" fmla="*/ 24 w 52"/>
                <a:gd name="T13" fmla="*/ 30 h 30"/>
                <a:gd name="T14" fmla="*/ 28 w 52"/>
                <a:gd name="T15" fmla="*/ 28 h 30"/>
                <a:gd name="T16" fmla="*/ 30 w 52"/>
                <a:gd name="T17" fmla="*/ 28 h 30"/>
                <a:gd name="T18" fmla="*/ 34 w 52"/>
                <a:gd name="T19" fmla="*/ 24 h 30"/>
                <a:gd name="T20" fmla="*/ 38 w 52"/>
                <a:gd name="T21" fmla="*/ 22 h 30"/>
                <a:gd name="T22" fmla="*/ 40 w 52"/>
                <a:gd name="T23" fmla="*/ 19 h 30"/>
                <a:gd name="T24" fmla="*/ 44 w 52"/>
                <a:gd name="T25" fmla="*/ 17 h 30"/>
                <a:gd name="T26" fmla="*/ 46 w 52"/>
                <a:gd name="T27" fmla="*/ 13 h 30"/>
                <a:gd name="T28" fmla="*/ 48 w 52"/>
                <a:gd name="T29" fmla="*/ 11 h 30"/>
                <a:gd name="T30" fmla="*/ 50 w 52"/>
                <a:gd name="T31" fmla="*/ 8 h 30"/>
                <a:gd name="T32" fmla="*/ 52 w 52"/>
                <a:gd name="T33" fmla="*/ 6 h 30"/>
                <a:gd name="T34" fmla="*/ 52 w 52"/>
                <a:gd name="T35" fmla="*/ 6 h 30"/>
                <a:gd name="T36" fmla="*/ 52 w 52"/>
                <a:gd name="T37" fmla="*/ 4 h 30"/>
                <a:gd name="T38" fmla="*/ 52 w 52"/>
                <a:gd name="T39" fmla="*/ 4 h 30"/>
                <a:gd name="T40" fmla="*/ 52 w 52"/>
                <a:gd name="T41" fmla="*/ 4 h 30"/>
                <a:gd name="T42" fmla="*/ 52 w 52"/>
                <a:gd name="T43" fmla="*/ 4 h 30"/>
                <a:gd name="T44" fmla="*/ 52 w 52"/>
                <a:gd name="T45" fmla="*/ 4 h 30"/>
                <a:gd name="T46" fmla="*/ 52 w 52"/>
                <a:gd name="T47" fmla="*/ 4 h 30"/>
                <a:gd name="T48" fmla="*/ 52 w 52"/>
                <a:gd name="T49" fmla="*/ 4 h 30"/>
                <a:gd name="T50" fmla="*/ 48 w 52"/>
                <a:gd name="T51" fmla="*/ 2 h 30"/>
                <a:gd name="T52" fmla="*/ 42 w 52"/>
                <a:gd name="T53" fmla="*/ 0 h 30"/>
                <a:gd name="T54" fmla="*/ 38 w 52"/>
                <a:gd name="T55" fmla="*/ 0 h 30"/>
                <a:gd name="T56" fmla="*/ 32 w 52"/>
                <a:gd name="T57" fmla="*/ 2 h 30"/>
                <a:gd name="T58" fmla="*/ 28 w 52"/>
                <a:gd name="T59" fmla="*/ 2 h 30"/>
                <a:gd name="T60" fmla="*/ 24 w 52"/>
                <a:gd name="T61" fmla="*/ 4 h 30"/>
                <a:gd name="T62" fmla="*/ 18 w 52"/>
                <a:gd name="T63" fmla="*/ 6 h 30"/>
                <a:gd name="T64" fmla="*/ 16 w 52"/>
                <a:gd name="T65" fmla="*/ 9 h 30"/>
                <a:gd name="T66" fmla="*/ 12 w 52"/>
                <a:gd name="T67" fmla="*/ 11 h 30"/>
                <a:gd name="T68" fmla="*/ 10 w 52"/>
                <a:gd name="T69" fmla="*/ 11 h 30"/>
                <a:gd name="T70" fmla="*/ 8 w 52"/>
                <a:gd name="T71" fmla="*/ 13 h 30"/>
                <a:gd name="T72" fmla="*/ 6 w 52"/>
                <a:gd name="T73" fmla="*/ 15 h 30"/>
                <a:gd name="T74" fmla="*/ 4 w 52"/>
                <a:gd name="T75" fmla="*/ 17 h 30"/>
                <a:gd name="T76" fmla="*/ 4 w 52"/>
                <a:gd name="T77" fmla="*/ 19 h 30"/>
                <a:gd name="T78" fmla="*/ 2 w 52"/>
                <a:gd name="T79" fmla="*/ 21 h 30"/>
                <a:gd name="T80" fmla="*/ 0 w 52"/>
                <a:gd name="T81" fmla="*/ 22 h 30"/>
                <a:gd name="T82" fmla="*/ 0 w 52"/>
                <a:gd name="T83" fmla="*/ 24 h 30"/>
                <a:gd name="T84" fmla="*/ 0 w 52"/>
                <a:gd name="T85" fmla="*/ 24 h 30"/>
                <a:gd name="T86" fmla="*/ 0 w 52"/>
                <a:gd name="T87" fmla="*/ 24 h 30"/>
                <a:gd name="T88" fmla="*/ 0 w 52"/>
                <a:gd name="T89" fmla="*/ 24 h 30"/>
                <a:gd name="T90" fmla="*/ 2 w 52"/>
                <a:gd name="T91" fmla="*/ 24 h 30"/>
                <a:gd name="T92" fmla="*/ 2 w 52"/>
                <a:gd name="T93" fmla="*/ 24 h 30"/>
                <a:gd name="T94" fmla="*/ 2 w 52"/>
                <a:gd name="T95" fmla="*/ 26 h 30"/>
                <a:gd name="T96" fmla="*/ 2 w 52"/>
                <a:gd name="T97" fmla="*/ 26 h 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30"/>
                <a:gd name="T149" fmla="*/ 52 w 52"/>
                <a:gd name="T150" fmla="*/ 30 h 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30">
                  <a:moveTo>
                    <a:pt x="2" y="26"/>
                  </a:moveTo>
                  <a:lnTo>
                    <a:pt x="4" y="28"/>
                  </a:lnTo>
                  <a:lnTo>
                    <a:pt x="8" y="30"/>
                  </a:lnTo>
                  <a:lnTo>
                    <a:pt x="12" y="30"/>
                  </a:lnTo>
                  <a:lnTo>
                    <a:pt x="14" y="30"/>
                  </a:lnTo>
                  <a:lnTo>
                    <a:pt x="18" y="30"/>
                  </a:lnTo>
                  <a:lnTo>
                    <a:pt x="24" y="30"/>
                  </a:lnTo>
                  <a:lnTo>
                    <a:pt x="28" y="28"/>
                  </a:lnTo>
                  <a:lnTo>
                    <a:pt x="30" y="28"/>
                  </a:lnTo>
                  <a:lnTo>
                    <a:pt x="34" y="24"/>
                  </a:lnTo>
                  <a:lnTo>
                    <a:pt x="38" y="22"/>
                  </a:lnTo>
                  <a:lnTo>
                    <a:pt x="40" y="19"/>
                  </a:lnTo>
                  <a:lnTo>
                    <a:pt x="44" y="17"/>
                  </a:lnTo>
                  <a:lnTo>
                    <a:pt x="46" y="13"/>
                  </a:lnTo>
                  <a:lnTo>
                    <a:pt x="48" y="11"/>
                  </a:lnTo>
                  <a:lnTo>
                    <a:pt x="50" y="8"/>
                  </a:lnTo>
                  <a:lnTo>
                    <a:pt x="52" y="6"/>
                  </a:lnTo>
                  <a:lnTo>
                    <a:pt x="52" y="4"/>
                  </a:lnTo>
                  <a:lnTo>
                    <a:pt x="48" y="2"/>
                  </a:lnTo>
                  <a:lnTo>
                    <a:pt x="42" y="0"/>
                  </a:lnTo>
                  <a:lnTo>
                    <a:pt x="38" y="0"/>
                  </a:lnTo>
                  <a:lnTo>
                    <a:pt x="32" y="2"/>
                  </a:lnTo>
                  <a:lnTo>
                    <a:pt x="28" y="2"/>
                  </a:lnTo>
                  <a:lnTo>
                    <a:pt x="24" y="4"/>
                  </a:lnTo>
                  <a:lnTo>
                    <a:pt x="18" y="6"/>
                  </a:lnTo>
                  <a:lnTo>
                    <a:pt x="16" y="9"/>
                  </a:lnTo>
                  <a:lnTo>
                    <a:pt x="12" y="11"/>
                  </a:lnTo>
                  <a:lnTo>
                    <a:pt x="10" y="11"/>
                  </a:lnTo>
                  <a:lnTo>
                    <a:pt x="8" y="13"/>
                  </a:lnTo>
                  <a:lnTo>
                    <a:pt x="6" y="15"/>
                  </a:lnTo>
                  <a:lnTo>
                    <a:pt x="4" y="17"/>
                  </a:lnTo>
                  <a:lnTo>
                    <a:pt x="4" y="19"/>
                  </a:lnTo>
                  <a:lnTo>
                    <a:pt x="2" y="21"/>
                  </a:lnTo>
                  <a:lnTo>
                    <a:pt x="0" y="22"/>
                  </a:lnTo>
                  <a:lnTo>
                    <a:pt x="0" y="24"/>
                  </a:lnTo>
                  <a:lnTo>
                    <a:pt x="2" y="24"/>
                  </a:lnTo>
                  <a:lnTo>
                    <a:pt x="2" y="26"/>
                  </a:lnTo>
                  <a:close/>
                </a:path>
              </a:pathLst>
            </a:custGeom>
            <a:solidFill>
              <a:srgbClr val="FCEF00"/>
            </a:solidFill>
            <a:ln w="9525">
              <a:noFill/>
              <a:round/>
              <a:headEnd/>
              <a:tailEnd/>
            </a:ln>
          </p:spPr>
          <p:txBody>
            <a:bodyPr/>
            <a:lstStyle/>
            <a:p>
              <a:endParaRPr lang="en-US"/>
            </a:p>
          </p:txBody>
        </p:sp>
        <p:sp>
          <p:nvSpPr>
            <p:cNvPr id="35" name="Freeform 34"/>
            <p:cNvSpPr>
              <a:spLocks/>
            </p:cNvSpPr>
            <p:nvPr/>
          </p:nvSpPr>
          <p:spPr bwMode="auto">
            <a:xfrm>
              <a:off x="2802" y="1384"/>
              <a:ext cx="61" cy="31"/>
            </a:xfrm>
            <a:custGeom>
              <a:avLst/>
              <a:gdLst>
                <a:gd name="T0" fmla="*/ 0 w 61"/>
                <a:gd name="T1" fmla="*/ 22 h 31"/>
                <a:gd name="T2" fmla="*/ 4 w 61"/>
                <a:gd name="T3" fmla="*/ 24 h 31"/>
                <a:gd name="T4" fmla="*/ 6 w 61"/>
                <a:gd name="T5" fmla="*/ 26 h 31"/>
                <a:gd name="T6" fmla="*/ 8 w 61"/>
                <a:gd name="T7" fmla="*/ 27 h 31"/>
                <a:gd name="T8" fmla="*/ 12 w 61"/>
                <a:gd name="T9" fmla="*/ 29 h 31"/>
                <a:gd name="T10" fmla="*/ 14 w 61"/>
                <a:gd name="T11" fmla="*/ 29 h 31"/>
                <a:gd name="T12" fmla="*/ 18 w 61"/>
                <a:gd name="T13" fmla="*/ 31 h 31"/>
                <a:gd name="T14" fmla="*/ 20 w 61"/>
                <a:gd name="T15" fmla="*/ 31 h 31"/>
                <a:gd name="T16" fmla="*/ 24 w 61"/>
                <a:gd name="T17" fmla="*/ 31 h 31"/>
                <a:gd name="T18" fmla="*/ 30 w 61"/>
                <a:gd name="T19" fmla="*/ 29 h 31"/>
                <a:gd name="T20" fmla="*/ 34 w 61"/>
                <a:gd name="T21" fmla="*/ 27 h 31"/>
                <a:gd name="T22" fmla="*/ 39 w 61"/>
                <a:gd name="T23" fmla="*/ 26 h 31"/>
                <a:gd name="T24" fmla="*/ 43 w 61"/>
                <a:gd name="T25" fmla="*/ 24 h 31"/>
                <a:gd name="T26" fmla="*/ 49 w 61"/>
                <a:gd name="T27" fmla="*/ 20 h 31"/>
                <a:gd name="T28" fmla="*/ 53 w 61"/>
                <a:gd name="T29" fmla="*/ 18 h 31"/>
                <a:gd name="T30" fmla="*/ 57 w 61"/>
                <a:gd name="T31" fmla="*/ 14 h 31"/>
                <a:gd name="T32" fmla="*/ 61 w 61"/>
                <a:gd name="T33" fmla="*/ 11 h 31"/>
                <a:gd name="T34" fmla="*/ 59 w 61"/>
                <a:gd name="T35" fmla="*/ 9 h 31"/>
                <a:gd name="T36" fmla="*/ 57 w 61"/>
                <a:gd name="T37" fmla="*/ 7 h 31"/>
                <a:gd name="T38" fmla="*/ 55 w 61"/>
                <a:gd name="T39" fmla="*/ 5 h 31"/>
                <a:gd name="T40" fmla="*/ 51 w 61"/>
                <a:gd name="T41" fmla="*/ 3 h 31"/>
                <a:gd name="T42" fmla="*/ 49 w 61"/>
                <a:gd name="T43" fmla="*/ 1 h 31"/>
                <a:gd name="T44" fmla="*/ 47 w 61"/>
                <a:gd name="T45" fmla="*/ 1 h 31"/>
                <a:gd name="T46" fmla="*/ 43 w 61"/>
                <a:gd name="T47" fmla="*/ 1 h 31"/>
                <a:gd name="T48" fmla="*/ 41 w 61"/>
                <a:gd name="T49" fmla="*/ 0 h 31"/>
                <a:gd name="T50" fmla="*/ 37 w 61"/>
                <a:gd name="T51" fmla="*/ 1 h 31"/>
                <a:gd name="T52" fmla="*/ 34 w 61"/>
                <a:gd name="T53" fmla="*/ 1 h 31"/>
                <a:gd name="T54" fmla="*/ 30 w 61"/>
                <a:gd name="T55" fmla="*/ 1 h 31"/>
                <a:gd name="T56" fmla="*/ 26 w 61"/>
                <a:gd name="T57" fmla="*/ 3 h 31"/>
                <a:gd name="T58" fmla="*/ 22 w 61"/>
                <a:gd name="T59" fmla="*/ 3 h 31"/>
                <a:gd name="T60" fmla="*/ 18 w 61"/>
                <a:gd name="T61" fmla="*/ 5 h 31"/>
                <a:gd name="T62" fmla="*/ 14 w 61"/>
                <a:gd name="T63" fmla="*/ 7 h 31"/>
                <a:gd name="T64" fmla="*/ 10 w 61"/>
                <a:gd name="T65" fmla="*/ 7 h 31"/>
                <a:gd name="T66" fmla="*/ 8 w 61"/>
                <a:gd name="T67" fmla="*/ 9 h 31"/>
                <a:gd name="T68" fmla="*/ 8 w 61"/>
                <a:gd name="T69" fmla="*/ 11 h 31"/>
                <a:gd name="T70" fmla="*/ 6 w 61"/>
                <a:gd name="T71" fmla="*/ 13 h 31"/>
                <a:gd name="T72" fmla="*/ 6 w 61"/>
                <a:gd name="T73" fmla="*/ 14 h 31"/>
                <a:gd name="T74" fmla="*/ 4 w 61"/>
                <a:gd name="T75" fmla="*/ 16 h 31"/>
                <a:gd name="T76" fmla="*/ 4 w 61"/>
                <a:gd name="T77" fmla="*/ 18 h 31"/>
                <a:gd name="T78" fmla="*/ 2 w 61"/>
                <a:gd name="T79" fmla="*/ 20 h 31"/>
                <a:gd name="T80" fmla="*/ 0 w 61"/>
                <a:gd name="T81" fmla="*/ 22 h 31"/>
                <a:gd name="T82" fmla="*/ 0 w 61"/>
                <a:gd name="T83" fmla="*/ 22 h 31"/>
                <a:gd name="T84" fmla="*/ 0 w 61"/>
                <a:gd name="T85" fmla="*/ 22 h 31"/>
                <a:gd name="T86" fmla="*/ 0 w 61"/>
                <a:gd name="T87" fmla="*/ 22 h 31"/>
                <a:gd name="T88" fmla="*/ 0 w 61"/>
                <a:gd name="T89" fmla="*/ 22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1"/>
                <a:gd name="T136" fmla="*/ 0 h 31"/>
                <a:gd name="T137" fmla="*/ 61 w 61"/>
                <a:gd name="T138" fmla="*/ 31 h 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1" h="31">
                  <a:moveTo>
                    <a:pt x="0" y="22"/>
                  </a:moveTo>
                  <a:lnTo>
                    <a:pt x="4" y="24"/>
                  </a:lnTo>
                  <a:lnTo>
                    <a:pt x="6" y="26"/>
                  </a:lnTo>
                  <a:lnTo>
                    <a:pt x="8" y="27"/>
                  </a:lnTo>
                  <a:lnTo>
                    <a:pt x="12" y="29"/>
                  </a:lnTo>
                  <a:lnTo>
                    <a:pt x="14" y="29"/>
                  </a:lnTo>
                  <a:lnTo>
                    <a:pt x="18" y="31"/>
                  </a:lnTo>
                  <a:lnTo>
                    <a:pt x="20" y="31"/>
                  </a:lnTo>
                  <a:lnTo>
                    <a:pt x="24" y="31"/>
                  </a:lnTo>
                  <a:lnTo>
                    <a:pt x="30" y="29"/>
                  </a:lnTo>
                  <a:lnTo>
                    <a:pt x="34" y="27"/>
                  </a:lnTo>
                  <a:lnTo>
                    <a:pt x="39" y="26"/>
                  </a:lnTo>
                  <a:lnTo>
                    <a:pt x="43" y="24"/>
                  </a:lnTo>
                  <a:lnTo>
                    <a:pt x="49" y="20"/>
                  </a:lnTo>
                  <a:lnTo>
                    <a:pt x="53" y="18"/>
                  </a:lnTo>
                  <a:lnTo>
                    <a:pt x="57" y="14"/>
                  </a:lnTo>
                  <a:lnTo>
                    <a:pt x="61" y="11"/>
                  </a:lnTo>
                  <a:lnTo>
                    <a:pt x="59" y="9"/>
                  </a:lnTo>
                  <a:lnTo>
                    <a:pt x="57" y="7"/>
                  </a:lnTo>
                  <a:lnTo>
                    <a:pt x="55" y="5"/>
                  </a:lnTo>
                  <a:lnTo>
                    <a:pt x="51" y="3"/>
                  </a:lnTo>
                  <a:lnTo>
                    <a:pt x="49" y="1"/>
                  </a:lnTo>
                  <a:lnTo>
                    <a:pt x="47" y="1"/>
                  </a:lnTo>
                  <a:lnTo>
                    <a:pt x="43" y="1"/>
                  </a:lnTo>
                  <a:lnTo>
                    <a:pt x="41" y="0"/>
                  </a:lnTo>
                  <a:lnTo>
                    <a:pt x="37" y="1"/>
                  </a:lnTo>
                  <a:lnTo>
                    <a:pt x="34" y="1"/>
                  </a:lnTo>
                  <a:lnTo>
                    <a:pt x="30" y="1"/>
                  </a:lnTo>
                  <a:lnTo>
                    <a:pt x="26" y="3"/>
                  </a:lnTo>
                  <a:lnTo>
                    <a:pt x="22" y="3"/>
                  </a:lnTo>
                  <a:lnTo>
                    <a:pt x="18" y="5"/>
                  </a:lnTo>
                  <a:lnTo>
                    <a:pt x="14" y="7"/>
                  </a:lnTo>
                  <a:lnTo>
                    <a:pt x="10" y="7"/>
                  </a:lnTo>
                  <a:lnTo>
                    <a:pt x="8" y="9"/>
                  </a:lnTo>
                  <a:lnTo>
                    <a:pt x="8" y="11"/>
                  </a:lnTo>
                  <a:lnTo>
                    <a:pt x="6" y="13"/>
                  </a:lnTo>
                  <a:lnTo>
                    <a:pt x="6" y="14"/>
                  </a:lnTo>
                  <a:lnTo>
                    <a:pt x="4" y="16"/>
                  </a:lnTo>
                  <a:lnTo>
                    <a:pt x="4" y="18"/>
                  </a:lnTo>
                  <a:lnTo>
                    <a:pt x="2" y="20"/>
                  </a:lnTo>
                  <a:lnTo>
                    <a:pt x="0" y="22"/>
                  </a:lnTo>
                  <a:close/>
                </a:path>
              </a:pathLst>
            </a:custGeom>
            <a:solidFill>
              <a:srgbClr val="FCEF00"/>
            </a:solidFill>
            <a:ln w="9525">
              <a:noFill/>
              <a:round/>
              <a:headEnd/>
              <a:tailEnd/>
            </a:ln>
          </p:spPr>
          <p:txBody>
            <a:bodyPr/>
            <a:lstStyle/>
            <a:p>
              <a:endParaRPr lang="en-US"/>
            </a:p>
          </p:txBody>
        </p:sp>
        <p:sp>
          <p:nvSpPr>
            <p:cNvPr id="36" name="Freeform 35"/>
            <p:cNvSpPr>
              <a:spLocks/>
            </p:cNvSpPr>
            <p:nvPr/>
          </p:nvSpPr>
          <p:spPr bwMode="auto">
            <a:xfrm>
              <a:off x="2861" y="1398"/>
              <a:ext cx="50" cy="26"/>
            </a:xfrm>
            <a:custGeom>
              <a:avLst/>
              <a:gdLst>
                <a:gd name="T0" fmla="*/ 0 w 50"/>
                <a:gd name="T1" fmla="*/ 13 h 26"/>
                <a:gd name="T2" fmla="*/ 0 w 50"/>
                <a:gd name="T3" fmla="*/ 15 h 26"/>
                <a:gd name="T4" fmla="*/ 2 w 50"/>
                <a:gd name="T5" fmla="*/ 19 h 26"/>
                <a:gd name="T6" fmla="*/ 4 w 50"/>
                <a:gd name="T7" fmla="*/ 21 h 26"/>
                <a:gd name="T8" fmla="*/ 8 w 50"/>
                <a:gd name="T9" fmla="*/ 23 h 26"/>
                <a:gd name="T10" fmla="*/ 10 w 50"/>
                <a:gd name="T11" fmla="*/ 23 h 26"/>
                <a:gd name="T12" fmla="*/ 12 w 50"/>
                <a:gd name="T13" fmla="*/ 25 h 26"/>
                <a:gd name="T14" fmla="*/ 16 w 50"/>
                <a:gd name="T15" fmla="*/ 26 h 26"/>
                <a:gd name="T16" fmla="*/ 18 w 50"/>
                <a:gd name="T17" fmla="*/ 26 h 26"/>
                <a:gd name="T18" fmla="*/ 22 w 50"/>
                <a:gd name="T19" fmla="*/ 26 h 26"/>
                <a:gd name="T20" fmla="*/ 26 w 50"/>
                <a:gd name="T21" fmla="*/ 26 h 26"/>
                <a:gd name="T22" fmla="*/ 30 w 50"/>
                <a:gd name="T23" fmla="*/ 26 h 26"/>
                <a:gd name="T24" fmla="*/ 34 w 50"/>
                <a:gd name="T25" fmla="*/ 25 h 26"/>
                <a:gd name="T26" fmla="*/ 38 w 50"/>
                <a:gd name="T27" fmla="*/ 23 h 26"/>
                <a:gd name="T28" fmla="*/ 42 w 50"/>
                <a:gd name="T29" fmla="*/ 23 h 26"/>
                <a:gd name="T30" fmla="*/ 44 w 50"/>
                <a:gd name="T31" fmla="*/ 19 h 26"/>
                <a:gd name="T32" fmla="*/ 48 w 50"/>
                <a:gd name="T33" fmla="*/ 17 h 26"/>
                <a:gd name="T34" fmla="*/ 48 w 50"/>
                <a:gd name="T35" fmla="*/ 17 h 26"/>
                <a:gd name="T36" fmla="*/ 50 w 50"/>
                <a:gd name="T37" fmla="*/ 15 h 26"/>
                <a:gd name="T38" fmla="*/ 50 w 50"/>
                <a:gd name="T39" fmla="*/ 15 h 26"/>
                <a:gd name="T40" fmla="*/ 50 w 50"/>
                <a:gd name="T41" fmla="*/ 13 h 26"/>
                <a:gd name="T42" fmla="*/ 50 w 50"/>
                <a:gd name="T43" fmla="*/ 13 h 26"/>
                <a:gd name="T44" fmla="*/ 50 w 50"/>
                <a:gd name="T45" fmla="*/ 13 h 26"/>
                <a:gd name="T46" fmla="*/ 50 w 50"/>
                <a:gd name="T47" fmla="*/ 12 h 26"/>
                <a:gd name="T48" fmla="*/ 50 w 50"/>
                <a:gd name="T49" fmla="*/ 12 h 26"/>
                <a:gd name="T50" fmla="*/ 50 w 50"/>
                <a:gd name="T51" fmla="*/ 10 h 26"/>
                <a:gd name="T52" fmla="*/ 48 w 50"/>
                <a:gd name="T53" fmla="*/ 8 h 26"/>
                <a:gd name="T54" fmla="*/ 46 w 50"/>
                <a:gd name="T55" fmla="*/ 6 h 26"/>
                <a:gd name="T56" fmla="*/ 44 w 50"/>
                <a:gd name="T57" fmla="*/ 4 h 26"/>
                <a:gd name="T58" fmla="*/ 42 w 50"/>
                <a:gd name="T59" fmla="*/ 2 h 26"/>
                <a:gd name="T60" fmla="*/ 40 w 50"/>
                <a:gd name="T61" fmla="*/ 2 h 26"/>
                <a:gd name="T62" fmla="*/ 38 w 50"/>
                <a:gd name="T63" fmla="*/ 0 h 26"/>
                <a:gd name="T64" fmla="*/ 36 w 50"/>
                <a:gd name="T65" fmla="*/ 0 h 26"/>
                <a:gd name="T66" fmla="*/ 32 w 50"/>
                <a:gd name="T67" fmla="*/ 0 h 26"/>
                <a:gd name="T68" fmla="*/ 26 w 50"/>
                <a:gd name="T69" fmla="*/ 0 h 26"/>
                <a:gd name="T70" fmla="*/ 22 w 50"/>
                <a:gd name="T71" fmla="*/ 0 h 26"/>
                <a:gd name="T72" fmla="*/ 16 w 50"/>
                <a:gd name="T73" fmla="*/ 2 h 26"/>
                <a:gd name="T74" fmla="*/ 12 w 50"/>
                <a:gd name="T75" fmla="*/ 4 h 26"/>
                <a:gd name="T76" fmla="*/ 8 w 50"/>
                <a:gd name="T77" fmla="*/ 6 h 26"/>
                <a:gd name="T78" fmla="*/ 4 w 50"/>
                <a:gd name="T79" fmla="*/ 10 h 26"/>
                <a:gd name="T80" fmla="*/ 0 w 50"/>
                <a:gd name="T81" fmla="*/ 12 h 26"/>
                <a:gd name="T82" fmla="*/ 0 w 50"/>
                <a:gd name="T83" fmla="*/ 12 h 26"/>
                <a:gd name="T84" fmla="*/ 0 w 50"/>
                <a:gd name="T85" fmla="*/ 12 h 26"/>
                <a:gd name="T86" fmla="*/ 0 w 50"/>
                <a:gd name="T87" fmla="*/ 13 h 26"/>
                <a:gd name="T88" fmla="*/ 0 w 50"/>
                <a:gd name="T89" fmla="*/ 13 h 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
                <a:gd name="T136" fmla="*/ 0 h 26"/>
                <a:gd name="T137" fmla="*/ 50 w 50"/>
                <a:gd name="T138" fmla="*/ 26 h 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 h="26">
                  <a:moveTo>
                    <a:pt x="0" y="13"/>
                  </a:moveTo>
                  <a:lnTo>
                    <a:pt x="0" y="15"/>
                  </a:lnTo>
                  <a:lnTo>
                    <a:pt x="2" y="19"/>
                  </a:lnTo>
                  <a:lnTo>
                    <a:pt x="4" y="21"/>
                  </a:lnTo>
                  <a:lnTo>
                    <a:pt x="8" y="23"/>
                  </a:lnTo>
                  <a:lnTo>
                    <a:pt x="10" y="23"/>
                  </a:lnTo>
                  <a:lnTo>
                    <a:pt x="12" y="25"/>
                  </a:lnTo>
                  <a:lnTo>
                    <a:pt x="16" y="26"/>
                  </a:lnTo>
                  <a:lnTo>
                    <a:pt x="18" y="26"/>
                  </a:lnTo>
                  <a:lnTo>
                    <a:pt x="22" y="26"/>
                  </a:lnTo>
                  <a:lnTo>
                    <a:pt x="26" y="26"/>
                  </a:lnTo>
                  <a:lnTo>
                    <a:pt x="30" y="26"/>
                  </a:lnTo>
                  <a:lnTo>
                    <a:pt x="34" y="25"/>
                  </a:lnTo>
                  <a:lnTo>
                    <a:pt x="38" y="23"/>
                  </a:lnTo>
                  <a:lnTo>
                    <a:pt x="42" y="23"/>
                  </a:lnTo>
                  <a:lnTo>
                    <a:pt x="44" y="19"/>
                  </a:lnTo>
                  <a:lnTo>
                    <a:pt x="48" y="17"/>
                  </a:lnTo>
                  <a:lnTo>
                    <a:pt x="50" y="15"/>
                  </a:lnTo>
                  <a:lnTo>
                    <a:pt x="50" y="13"/>
                  </a:lnTo>
                  <a:lnTo>
                    <a:pt x="50" y="12"/>
                  </a:lnTo>
                  <a:lnTo>
                    <a:pt x="50" y="10"/>
                  </a:lnTo>
                  <a:lnTo>
                    <a:pt x="48" y="8"/>
                  </a:lnTo>
                  <a:lnTo>
                    <a:pt x="46" y="6"/>
                  </a:lnTo>
                  <a:lnTo>
                    <a:pt x="44" y="4"/>
                  </a:lnTo>
                  <a:lnTo>
                    <a:pt x="42" y="2"/>
                  </a:lnTo>
                  <a:lnTo>
                    <a:pt x="40" y="2"/>
                  </a:lnTo>
                  <a:lnTo>
                    <a:pt x="38" y="0"/>
                  </a:lnTo>
                  <a:lnTo>
                    <a:pt x="36" y="0"/>
                  </a:lnTo>
                  <a:lnTo>
                    <a:pt x="32" y="0"/>
                  </a:lnTo>
                  <a:lnTo>
                    <a:pt x="26" y="0"/>
                  </a:lnTo>
                  <a:lnTo>
                    <a:pt x="22" y="0"/>
                  </a:lnTo>
                  <a:lnTo>
                    <a:pt x="16" y="2"/>
                  </a:lnTo>
                  <a:lnTo>
                    <a:pt x="12" y="4"/>
                  </a:lnTo>
                  <a:lnTo>
                    <a:pt x="8" y="6"/>
                  </a:lnTo>
                  <a:lnTo>
                    <a:pt x="4" y="10"/>
                  </a:lnTo>
                  <a:lnTo>
                    <a:pt x="0" y="12"/>
                  </a:lnTo>
                  <a:lnTo>
                    <a:pt x="0" y="13"/>
                  </a:lnTo>
                  <a:close/>
                </a:path>
              </a:pathLst>
            </a:custGeom>
            <a:solidFill>
              <a:srgbClr val="FCEF00"/>
            </a:solidFill>
            <a:ln w="9525">
              <a:noFill/>
              <a:round/>
              <a:headEnd/>
              <a:tailEnd/>
            </a:ln>
          </p:spPr>
          <p:txBody>
            <a:bodyPr/>
            <a:lstStyle/>
            <a:p>
              <a:endParaRPr lang="en-US"/>
            </a:p>
          </p:txBody>
        </p:sp>
        <p:sp>
          <p:nvSpPr>
            <p:cNvPr id="37" name="Freeform 36"/>
            <p:cNvSpPr>
              <a:spLocks/>
            </p:cNvSpPr>
            <p:nvPr/>
          </p:nvSpPr>
          <p:spPr bwMode="auto">
            <a:xfrm>
              <a:off x="2913" y="1385"/>
              <a:ext cx="41" cy="43"/>
            </a:xfrm>
            <a:custGeom>
              <a:avLst/>
              <a:gdLst>
                <a:gd name="T0" fmla="*/ 0 w 41"/>
                <a:gd name="T1" fmla="*/ 41 h 43"/>
                <a:gd name="T2" fmla="*/ 4 w 41"/>
                <a:gd name="T3" fmla="*/ 43 h 43"/>
                <a:gd name="T4" fmla="*/ 8 w 41"/>
                <a:gd name="T5" fmla="*/ 43 h 43"/>
                <a:gd name="T6" fmla="*/ 12 w 41"/>
                <a:gd name="T7" fmla="*/ 43 h 43"/>
                <a:gd name="T8" fmla="*/ 18 w 41"/>
                <a:gd name="T9" fmla="*/ 41 h 43"/>
                <a:gd name="T10" fmla="*/ 21 w 41"/>
                <a:gd name="T11" fmla="*/ 41 h 43"/>
                <a:gd name="T12" fmla="*/ 25 w 41"/>
                <a:gd name="T13" fmla="*/ 39 h 43"/>
                <a:gd name="T14" fmla="*/ 29 w 41"/>
                <a:gd name="T15" fmla="*/ 38 h 43"/>
                <a:gd name="T16" fmla="*/ 33 w 41"/>
                <a:gd name="T17" fmla="*/ 36 h 43"/>
                <a:gd name="T18" fmla="*/ 35 w 41"/>
                <a:gd name="T19" fmla="*/ 32 h 43"/>
                <a:gd name="T20" fmla="*/ 37 w 41"/>
                <a:gd name="T21" fmla="*/ 28 h 43"/>
                <a:gd name="T22" fmla="*/ 39 w 41"/>
                <a:gd name="T23" fmla="*/ 25 h 43"/>
                <a:gd name="T24" fmla="*/ 39 w 41"/>
                <a:gd name="T25" fmla="*/ 21 h 43"/>
                <a:gd name="T26" fmla="*/ 41 w 41"/>
                <a:gd name="T27" fmla="*/ 17 h 43"/>
                <a:gd name="T28" fmla="*/ 41 w 41"/>
                <a:gd name="T29" fmla="*/ 13 h 43"/>
                <a:gd name="T30" fmla="*/ 41 w 41"/>
                <a:gd name="T31" fmla="*/ 8 h 43"/>
                <a:gd name="T32" fmla="*/ 41 w 41"/>
                <a:gd name="T33" fmla="*/ 4 h 43"/>
                <a:gd name="T34" fmla="*/ 41 w 41"/>
                <a:gd name="T35" fmla="*/ 4 h 43"/>
                <a:gd name="T36" fmla="*/ 39 w 41"/>
                <a:gd name="T37" fmla="*/ 4 h 43"/>
                <a:gd name="T38" fmla="*/ 39 w 41"/>
                <a:gd name="T39" fmla="*/ 2 h 43"/>
                <a:gd name="T40" fmla="*/ 39 w 41"/>
                <a:gd name="T41" fmla="*/ 2 h 43"/>
                <a:gd name="T42" fmla="*/ 39 w 41"/>
                <a:gd name="T43" fmla="*/ 2 h 43"/>
                <a:gd name="T44" fmla="*/ 39 w 41"/>
                <a:gd name="T45" fmla="*/ 2 h 43"/>
                <a:gd name="T46" fmla="*/ 39 w 41"/>
                <a:gd name="T47" fmla="*/ 2 h 43"/>
                <a:gd name="T48" fmla="*/ 37 w 41"/>
                <a:gd name="T49" fmla="*/ 0 h 43"/>
                <a:gd name="T50" fmla="*/ 35 w 41"/>
                <a:gd name="T51" fmla="*/ 0 h 43"/>
                <a:gd name="T52" fmla="*/ 31 w 41"/>
                <a:gd name="T53" fmla="*/ 0 h 43"/>
                <a:gd name="T54" fmla="*/ 29 w 41"/>
                <a:gd name="T55" fmla="*/ 2 h 43"/>
                <a:gd name="T56" fmla="*/ 27 w 41"/>
                <a:gd name="T57" fmla="*/ 4 h 43"/>
                <a:gd name="T58" fmla="*/ 23 w 41"/>
                <a:gd name="T59" fmla="*/ 6 h 43"/>
                <a:gd name="T60" fmla="*/ 21 w 41"/>
                <a:gd name="T61" fmla="*/ 8 h 43"/>
                <a:gd name="T62" fmla="*/ 20 w 41"/>
                <a:gd name="T63" fmla="*/ 10 h 43"/>
                <a:gd name="T64" fmla="*/ 18 w 41"/>
                <a:gd name="T65" fmla="*/ 12 h 43"/>
                <a:gd name="T66" fmla="*/ 14 w 41"/>
                <a:gd name="T67" fmla="*/ 15 h 43"/>
                <a:gd name="T68" fmla="*/ 12 w 41"/>
                <a:gd name="T69" fmla="*/ 19 h 43"/>
                <a:gd name="T70" fmla="*/ 10 w 41"/>
                <a:gd name="T71" fmla="*/ 23 h 43"/>
                <a:gd name="T72" fmla="*/ 8 w 41"/>
                <a:gd name="T73" fmla="*/ 26 h 43"/>
                <a:gd name="T74" fmla="*/ 6 w 41"/>
                <a:gd name="T75" fmla="*/ 30 h 43"/>
                <a:gd name="T76" fmla="*/ 4 w 41"/>
                <a:gd name="T77" fmla="*/ 34 h 43"/>
                <a:gd name="T78" fmla="*/ 2 w 41"/>
                <a:gd name="T79" fmla="*/ 38 h 43"/>
                <a:gd name="T80" fmla="*/ 0 w 41"/>
                <a:gd name="T81" fmla="*/ 39 h 43"/>
                <a:gd name="T82" fmla="*/ 0 w 41"/>
                <a:gd name="T83" fmla="*/ 39 h 43"/>
                <a:gd name="T84" fmla="*/ 0 w 41"/>
                <a:gd name="T85" fmla="*/ 41 h 43"/>
                <a:gd name="T86" fmla="*/ 0 w 41"/>
                <a:gd name="T87" fmla="*/ 41 h 43"/>
                <a:gd name="T88" fmla="*/ 0 w 41"/>
                <a:gd name="T89" fmla="*/ 41 h 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
                <a:gd name="T136" fmla="*/ 0 h 43"/>
                <a:gd name="T137" fmla="*/ 41 w 41"/>
                <a:gd name="T138" fmla="*/ 43 h 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 h="43">
                  <a:moveTo>
                    <a:pt x="0" y="41"/>
                  </a:moveTo>
                  <a:lnTo>
                    <a:pt x="4" y="43"/>
                  </a:lnTo>
                  <a:lnTo>
                    <a:pt x="8" y="43"/>
                  </a:lnTo>
                  <a:lnTo>
                    <a:pt x="12" y="43"/>
                  </a:lnTo>
                  <a:lnTo>
                    <a:pt x="18" y="41"/>
                  </a:lnTo>
                  <a:lnTo>
                    <a:pt x="21" y="41"/>
                  </a:lnTo>
                  <a:lnTo>
                    <a:pt x="25" y="39"/>
                  </a:lnTo>
                  <a:lnTo>
                    <a:pt x="29" y="38"/>
                  </a:lnTo>
                  <a:lnTo>
                    <a:pt x="33" y="36"/>
                  </a:lnTo>
                  <a:lnTo>
                    <a:pt x="35" y="32"/>
                  </a:lnTo>
                  <a:lnTo>
                    <a:pt x="37" y="28"/>
                  </a:lnTo>
                  <a:lnTo>
                    <a:pt x="39" y="25"/>
                  </a:lnTo>
                  <a:lnTo>
                    <a:pt x="39" y="21"/>
                  </a:lnTo>
                  <a:lnTo>
                    <a:pt x="41" y="17"/>
                  </a:lnTo>
                  <a:lnTo>
                    <a:pt x="41" y="13"/>
                  </a:lnTo>
                  <a:lnTo>
                    <a:pt x="41" y="8"/>
                  </a:lnTo>
                  <a:lnTo>
                    <a:pt x="41" y="4"/>
                  </a:lnTo>
                  <a:lnTo>
                    <a:pt x="39" y="4"/>
                  </a:lnTo>
                  <a:lnTo>
                    <a:pt x="39" y="2"/>
                  </a:lnTo>
                  <a:lnTo>
                    <a:pt x="37" y="0"/>
                  </a:lnTo>
                  <a:lnTo>
                    <a:pt x="35" y="0"/>
                  </a:lnTo>
                  <a:lnTo>
                    <a:pt x="31" y="0"/>
                  </a:lnTo>
                  <a:lnTo>
                    <a:pt x="29" y="2"/>
                  </a:lnTo>
                  <a:lnTo>
                    <a:pt x="27" y="4"/>
                  </a:lnTo>
                  <a:lnTo>
                    <a:pt x="23" y="6"/>
                  </a:lnTo>
                  <a:lnTo>
                    <a:pt x="21" y="8"/>
                  </a:lnTo>
                  <a:lnTo>
                    <a:pt x="20" y="10"/>
                  </a:lnTo>
                  <a:lnTo>
                    <a:pt x="18" y="12"/>
                  </a:lnTo>
                  <a:lnTo>
                    <a:pt x="14" y="15"/>
                  </a:lnTo>
                  <a:lnTo>
                    <a:pt x="12" y="19"/>
                  </a:lnTo>
                  <a:lnTo>
                    <a:pt x="10" y="23"/>
                  </a:lnTo>
                  <a:lnTo>
                    <a:pt x="8" y="26"/>
                  </a:lnTo>
                  <a:lnTo>
                    <a:pt x="6" y="30"/>
                  </a:lnTo>
                  <a:lnTo>
                    <a:pt x="4" y="34"/>
                  </a:lnTo>
                  <a:lnTo>
                    <a:pt x="2" y="38"/>
                  </a:lnTo>
                  <a:lnTo>
                    <a:pt x="0" y="39"/>
                  </a:lnTo>
                  <a:lnTo>
                    <a:pt x="0" y="41"/>
                  </a:lnTo>
                  <a:close/>
                </a:path>
              </a:pathLst>
            </a:custGeom>
            <a:solidFill>
              <a:srgbClr val="FCEF00"/>
            </a:solidFill>
            <a:ln w="9525">
              <a:noFill/>
              <a:round/>
              <a:headEnd/>
              <a:tailEnd/>
            </a:ln>
          </p:spPr>
          <p:txBody>
            <a:bodyPr/>
            <a:lstStyle/>
            <a:p>
              <a:endParaRPr lang="en-US"/>
            </a:p>
          </p:txBody>
        </p:sp>
        <p:sp>
          <p:nvSpPr>
            <p:cNvPr id="38" name="Freeform 37"/>
            <p:cNvSpPr>
              <a:spLocks/>
            </p:cNvSpPr>
            <p:nvPr/>
          </p:nvSpPr>
          <p:spPr bwMode="auto">
            <a:xfrm>
              <a:off x="2964" y="1350"/>
              <a:ext cx="28" cy="54"/>
            </a:xfrm>
            <a:custGeom>
              <a:avLst/>
              <a:gdLst>
                <a:gd name="T0" fmla="*/ 0 w 28"/>
                <a:gd name="T1" fmla="*/ 52 h 54"/>
                <a:gd name="T2" fmla="*/ 0 w 28"/>
                <a:gd name="T3" fmla="*/ 52 h 54"/>
                <a:gd name="T4" fmla="*/ 0 w 28"/>
                <a:gd name="T5" fmla="*/ 54 h 54"/>
                <a:gd name="T6" fmla="*/ 2 w 28"/>
                <a:gd name="T7" fmla="*/ 54 h 54"/>
                <a:gd name="T8" fmla="*/ 2 w 28"/>
                <a:gd name="T9" fmla="*/ 54 h 54"/>
                <a:gd name="T10" fmla="*/ 4 w 28"/>
                <a:gd name="T11" fmla="*/ 54 h 54"/>
                <a:gd name="T12" fmla="*/ 6 w 28"/>
                <a:gd name="T13" fmla="*/ 54 h 54"/>
                <a:gd name="T14" fmla="*/ 8 w 28"/>
                <a:gd name="T15" fmla="*/ 52 h 54"/>
                <a:gd name="T16" fmla="*/ 12 w 28"/>
                <a:gd name="T17" fmla="*/ 50 h 54"/>
                <a:gd name="T18" fmla="*/ 14 w 28"/>
                <a:gd name="T19" fmla="*/ 50 h 54"/>
                <a:gd name="T20" fmla="*/ 16 w 28"/>
                <a:gd name="T21" fmla="*/ 48 h 54"/>
                <a:gd name="T22" fmla="*/ 18 w 28"/>
                <a:gd name="T23" fmla="*/ 47 h 54"/>
                <a:gd name="T24" fmla="*/ 20 w 28"/>
                <a:gd name="T25" fmla="*/ 45 h 54"/>
                <a:gd name="T26" fmla="*/ 24 w 28"/>
                <a:gd name="T27" fmla="*/ 39 h 54"/>
                <a:gd name="T28" fmla="*/ 26 w 28"/>
                <a:gd name="T29" fmla="*/ 34 h 54"/>
                <a:gd name="T30" fmla="*/ 28 w 28"/>
                <a:gd name="T31" fmla="*/ 28 h 54"/>
                <a:gd name="T32" fmla="*/ 28 w 28"/>
                <a:gd name="T33" fmla="*/ 23 h 54"/>
                <a:gd name="T34" fmla="*/ 28 w 28"/>
                <a:gd name="T35" fmla="*/ 17 h 54"/>
                <a:gd name="T36" fmla="*/ 28 w 28"/>
                <a:gd name="T37" fmla="*/ 11 h 54"/>
                <a:gd name="T38" fmla="*/ 28 w 28"/>
                <a:gd name="T39" fmla="*/ 6 h 54"/>
                <a:gd name="T40" fmla="*/ 28 w 28"/>
                <a:gd name="T41" fmla="*/ 0 h 54"/>
                <a:gd name="T42" fmla="*/ 24 w 28"/>
                <a:gd name="T43" fmla="*/ 2 h 54"/>
                <a:gd name="T44" fmla="*/ 20 w 28"/>
                <a:gd name="T45" fmla="*/ 4 h 54"/>
                <a:gd name="T46" fmla="*/ 16 w 28"/>
                <a:gd name="T47" fmla="*/ 6 h 54"/>
                <a:gd name="T48" fmla="*/ 12 w 28"/>
                <a:gd name="T49" fmla="*/ 8 h 54"/>
                <a:gd name="T50" fmla="*/ 10 w 28"/>
                <a:gd name="T51" fmla="*/ 11 h 54"/>
                <a:gd name="T52" fmla="*/ 6 w 28"/>
                <a:gd name="T53" fmla="*/ 13 h 54"/>
                <a:gd name="T54" fmla="*/ 4 w 28"/>
                <a:gd name="T55" fmla="*/ 17 h 54"/>
                <a:gd name="T56" fmla="*/ 2 w 28"/>
                <a:gd name="T57" fmla="*/ 21 h 54"/>
                <a:gd name="T58" fmla="*/ 0 w 28"/>
                <a:gd name="T59" fmla="*/ 24 h 54"/>
                <a:gd name="T60" fmla="*/ 0 w 28"/>
                <a:gd name="T61" fmla="*/ 28 h 54"/>
                <a:gd name="T62" fmla="*/ 0 w 28"/>
                <a:gd name="T63" fmla="*/ 32 h 54"/>
                <a:gd name="T64" fmla="*/ 0 w 28"/>
                <a:gd name="T65" fmla="*/ 35 h 54"/>
                <a:gd name="T66" fmla="*/ 0 w 28"/>
                <a:gd name="T67" fmla="*/ 39 h 54"/>
                <a:gd name="T68" fmla="*/ 0 w 28"/>
                <a:gd name="T69" fmla="*/ 45 h 54"/>
                <a:gd name="T70" fmla="*/ 0 w 28"/>
                <a:gd name="T71" fmla="*/ 48 h 54"/>
                <a:gd name="T72" fmla="*/ 0 w 28"/>
                <a:gd name="T73" fmla="*/ 52 h 54"/>
                <a:gd name="T74" fmla="*/ 0 w 28"/>
                <a:gd name="T75" fmla="*/ 52 h 54"/>
                <a:gd name="T76" fmla="*/ 0 w 28"/>
                <a:gd name="T77" fmla="*/ 52 h 54"/>
                <a:gd name="T78" fmla="*/ 0 w 28"/>
                <a:gd name="T79" fmla="*/ 52 h 54"/>
                <a:gd name="T80" fmla="*/ 0 w 28"/>
                <a:gd name="T81" fmla="*/ 52 h 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
                <a:gd name="T124" fmla="*/ 0 h 54"/>
                <a:gd name="T125" fmla="*/ 28 w 28"/>
                <a:gd name="T126" fmla="*/ 54 h 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 h="54">
                  <a:moveTo>
                    <a:pt x="0" y="52"/>
                  </a:moveTo>
                  <a:lnTo>
                    <a:pt x="0" y="52"/>
                  </a:lnTo>
                  <a:lnTo>
                    <a:pt x="0" y="54"/>
                  </a:lnTo>
                  <a:lnTo>
                    <a:pt x="2" y="54"/>
                  </a:lnTo>
                  <a:lnTo>
                    <a:pt x="4" y="54"/>
                  </a:lnTo>
                  <a:lnTo>
                    <a:pt x="6" y="54"/>
                  </a:lnTo>
                  <a:lnTo>
                    <a:pt x="8" y="52"/>
                  </a:lnTo>
                  <a:lnTo>
                    <a:pt x="12" y="50"/>
                  </a:lnTo>
                  <a:lnTo>
                    <a:pt x="14" y="50"/>
                  </a:lnTo>
                  <a:lnTo>
                    <a:pt x="16" y="48"/>
                  </a:lnTo>
                  <a:lnTo>
                    <a:pt x="18" y="47"/>
                  </a:lnTo>
                  <a:lnTo>
                    <a:pt x="20" y="45"/>
                  </a:lnTo>
                  <a:lnTo>
                    <a:pt x="24" y="39"/>
                  </a:lnTo>
                  <a:lnTo>
                    <a:pt x="26" y="34"/>
                  </a:lnTo>
                  <a:lnTo>
                    <a:pt x="28" y="28"/>
                  </a:lnTo>
                  <a:lnTo>
                    <a:pt x="28" y="23"/>
                  </a:lnTo>
                  <a:lnTo>
                    <a:pt x="28" y="17"/>
                  </a:lnTo>
                  <a:lnTo>
                    <a:pt x="28" y="11"/>
                  </a:lnTo>
                  <a:lnTo>
                    <a:pt x="28" y="6"/>
                  </a:lnTo>
                  <a:lnTo>
                    <a:pt x="28" y="0"/>
                  </a:lnTo>
                  <a:lnTo>
                    <a:pt x="24" y="2"/>
                  </a:lnTo>
                  <a:lnTo>
                    <a:pt x="20" y="4"/>
                  </a:lnTo>
                  <a:lnTo>
                    <a:pt x="16" y="6"/>
                  </a:lnTo>
                  <a:lnTo>
                    <a:pt x="12" y="8"/>
                  </a:lnTo>
                  <a:lnTo>
                    <a:pt x="10" y="11"/>
                  </a:lnTo>
                  <a:lnTo>
                    <a:pt x="6" y="13"/>
                  </a:lnTo>
                  <a:lnTo>
                    <a:pt x="4" y="17"/>
                  </a:lnTo>
                  <a:lnTo>
                    <a:pt x="2" y="21"/>
                  </a:lnTo>
                  <a:lnTo>
                    <a:pt x="0" y="24"/>
                  </a:lnTo>
                  <a:lnTo>
                    <a:pt x="0" y="28"/>
                  </a:lnTo>
                  <a:lnTo>
                    <a:pt x="0" y="32"/>
                  </a:lnTo>
                  <a:lnTo>
                    <a:pt x="0" y="35"/>
                  </a:lnTo>
                  <a:lnTo>
                    <a:pt x="0" y="39"/>
                  </a:lnTo>
                  <a:lnTo>
                    <a:pt x="0" y="45"/>
                  </a:lnTo>
                  <a:lnTo>
                    <a:pt x="0" y="48"/>
                  </a:lnTo>
                  <a:lnTo>
                    <a:pt x="0" y="52"/>
                  </a:lnTo>
                  <a:close/>
                </a:path>
              </a:pathLst>
            </a:custGeom>
            <a:solidFill>
              <a:srgbClr val="FCEF00"/>
            </a:solidFill>
            <a:ln w="9525">
              <a:noFill/>
              <a:round/>
              <a:headEnd/>
              <a:tailEnd/>
            </a:ln>
          </p:spPr>
          <p:txBody>
            <a:bodyPr/>
            <a:lstStyle/>
            <a:p>
              <a:endParaRPr lang="en-US"/>
            </a:p>
          </p:txBody>
        </p:sp>
        <p:sp>
          <p:nvSpPr>
            <p:cNvPr id="39" name="Freeform 38"/>
            <p:cNvSpPr>
              <a:spLocks/>
            </p:cNvSpPr>
            <p:nvPr/>
          </p:nvSpPr>
          <p:spPr bwMode="auto">
            <a:xfrm>
              <a:off x="3006" y="1326"/>
              <a:ext cx="20" cy="45"/>
            </a:xfrm>
            <a:custGeom>
              <a:avLst/>
              <a:gdLst>
                <a:gd name="T0" fmla="*/ 0 w 20"/>
                <a:gd name="T1" fmla="*/ 43 h 45"/>
                <a:gd name="T2" fmla="*/ 0 w 20"/>
                <a:gd name="T3" fmla="*/ 43 h 45"/>
                <a:gd name="T4" fmla="*/ 0 w 20"/>
                <a:gd name="T5" fmla="*/ 43 h 45"/>
                <a:gd name="T6" fmla="*/ 0 w 20"/>
                <a:gd name="T7" fmla="*/ 45 h 45"/>
                <a:gd name="T8" fmla="*/ 0 w 20"/>
                <a:gd name="T9" fmla="*/ 45 h 45"/>
                <a:gd name="T10" fmla="*/ 4 w 20"/>
                <a:gd name="T11" fmla="*/ 43 h 45"/>
                <a:gd name="T12" fmla="*/ 8 w 20"/>
                <a:gd name="T13" fmla="*/ 41 h 45"/>
                <a:gd name="T14" fmla="*/ 10 w 20"/>
                <a:gd name="T15" fmla="*/ 39 h 45"/>
                <a:gd name="T16" fmla="*/ 14 w 20"/>
                <a:gd name="T17" fmla="*/ 35 h 45"/>
                <a:gd name="T18" fmla="*/ 16 w 20"/>
                <a:gd name="T19" fmla="*/ 34 h 45"/>
                <a:gd name="T20" fmla="*/ 18 w 20"/>
                <a:gd name="T21" fmla="*/ 30 h 45"/>
                <a:gd name="T22" fmla="*/ 18 w 20"/>
                <a:gd name="T23" fmla="*/ 26 h 45"/>
                <a:gd name="T24" fmla="*/ 20 w 20"/>
                <a:gd name="T25" fmla="*/ 22 h 45"/>
                <a:gd name="T26" fmla="*/ 20 w 20"/>
                <a:gd name="T27" fmla="*/ 21 h 45"/>
                <a:gd name="T28" fmla="*/ 20 w 20"/>
                <a:gd name="T29" fmla="*/ 17 h 45"/>
                <a:gd name="T30" fmla="*/ 20 w 20"/>
                <a:gd name="T31" fmla="*/ 15 h 45"/>
                <a:gd name="T32" fmla="*/ 20 w 20"/>
                <a:gd name="T33" fmla="*/ 11 h 45"/>
                <a:gd name="T34" fmla="*/ 20 w 20"/>
                <a:gd name="T35" fmla="*/ 10 h 45"/>
                <a:gd name="T36" fmla="*/ 20 w 20"/>
                <a:gd name="T37" fmla="*/ 8 h 45"/>
                <a:gd name="T38" fmla="*/ 20 w 20"/>
                <a:gd name="T39" fmla="*/ 4 h 45"/>
                <a:gd name="T40" fmla="*/ 20 w 20"/>
                <a:gd name="T41" fmla="*/ 2 h 45"/>
                <a:gd name="T42" fmla="*/ 18 w 20"/>
                <a:gd name="T43" fmla="*/ 0 h 45"/>
                <a:gd name="T44" fmla="*/ 16 w 20"/>
                <a:gd name="T45" fmla="*/ 0 h 45"/>
                <a:gd name="T46" fmla="*/ 12 w 20"/>
                <a:gd name="T47" fmla="*/ 2 h 45"/>
                <a:gd name="T48" fmla="*/ 10 w 20"/>
                <a:gd name="T49" fmla="*/ 2 h 45"/>
                <a:gd name="T50" fmla="*/ 6 w 20"/>
                <a:gd name="T51" fmla="*/ 4 h 45"/>
                <a:gd name="T52" fmla="*/ 4 w 20"/>
                <a:gd name="T53" fmla="*/ 6 h 45"/>
                <a:gd name="T54" fmla="*/ 2 w 20"/>
                <a:gd name="T55" fmla="*/ 8 h 45"/>
                <a:gd name="T56" fmla="*/ 0 w 20"/>
                <a:gd name="T57" fmla="*/ 10 h 45"/>
                <a:gd name="T58" fmla="*/ 0 w 20"/>
                <a:gd name="T59" fmla="*/ 43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
                <a:gd name="T91" fmla="*/ 0 h 45"/>
                <a:gd name="T92" fmla="*/ 20 w 20"/>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 h="45">
                  <a:moveTo>
                    <a:pt x="0" y="43"/>
                  </a:moveTo>
                  <a:lnTo>
                    <a:pt x="0" y="43"/>
                  </a:lnTo>
                  <a:lnTo>
                    <a:pt x="0" y="45"/>
                  </a:lnTo>
                  <a:lnTo>
                    <a:pt x="4" y="43"/>
                  </a:lnTo>
                  <a:lnTo>
                    <a:pt x="8" y="41"/>
                  </a:lnTo>
                  <a:lnTo>
                    <a:pt x="10" y="39"/>
                  </a:lnTo>
                  <a:lnTo>
                    <a:pt x="14" y="35"/>
                  </a:lnTo>
                  <a:lnTo>
                    <a:pt x="16" y="34"/>
                  </a:lnTo>
                  <a:lnTo>
                    <a:pt x="18" y="30"/>
                  </a:lnTo>
                  <a:lnTo>
                    <a:pt x="18" y="26"/>
                  </a:lnTo>
                  <a:lnTo>
                    <a:pt x="20" y="22"/>
                  </a:lnTo>
                  <a:lnTo>
                    <a:pt x="20" y="21"/>
                  </a:lnTo>
                  <a:lnTo>
                    <a:pt x="20" y="17"/>
                  </a:lnTo>
                  <a:lnTo>
                    <a:pt x="20" y="15"/>
                  </a:lnTo>
                  <a:lnTo>
                    <a:pt x="20" y="11"/>
                  </a:lnTo>
                  <a:lnTo>
                    <a:pt x="20" y="10"/>
                  </a:lnTo>
                  <a:lnTo>
                    <a:pt x="20" y="8"/>
                  </a:lnTo>
                  <a:lnTo>
                    <a:pt x="20" y="4"/>
                  </a:lnTo>
                  <a:lnTo>
                    <a:pt x="20" y="2"/>
                  </a:lnTo>
                  <a:lnTo>
                    <a:pt x="18" y="0"/>
                  </a:lnTo>
                  <a:lnTo>
                    <a:pt x="16" y="0"/>
                  </a:lnTo>
                  <a:lnTo>
                    <a:pt x="12" y="2"/>
                  </a:lnTo>
                  <a:lnTo>
                    <a:pt x="10" y="2"/>
                  </a:lnTo>
                  <a:lnTo>
                    <a:pt x="6" y="4"/>
                  </a:lnTo>
                  <a:lnTo>
                    <a:pt x="4" y="6"/>
                  </a:lnTo>
                  <a:lnTo>
                    <a:pt x="2" y="8"/>
                  </a:lnTo>
                  <a:lnTo>
                    <a:pt x="0" y="10"/>
                  </a:lnTo>
                  <a:lnTo>
                    <a:pt x="0" y="43"/>
                  </a:lnTo>
                  <a:close/>
                </a:path>
              </a:pathLst>
            </a:custGeom>
            <a:solidFill>
              <a:srgbClr val="FCEF00"/>
            </a:solidFill>
            <a:ln w="9525">
              <a:noFill/>
              <a:round/>
              <a:headEnd/>
              <a:tailEnd/>
            </a:ln>
          </p:spPr>
          <p:txBody>
            <a:bodyPr/>
            <a:lstStyle/>
            <a:p>
              <a:endParaRPr lang="en-US"/>
            </a:p>
          </p:txBody>
        </p:sp>
        <p:sp>
          <p:nvSpPr>
            <p:cNvPr id="40" name="Freeform 39"/>
            <p:cNvSpPr>
              <a:spLocks/>
            </p:cNvSpPr>
            <p:nvPr/>
          </p:nvSpPr>
          <p:spPr bwMode="auto">
            <a:xfrm>
              <a:off x="3043" y="1354"/>
              <a:ext cx="22" cy="54"/>
            </a:xfrm>
            <a:custGeom>
              <a:avLst/>
              <a:gdLst>
                <a:gd name="T0" fmla="*/ 0 w 22"/>
                <a:gd name="T1" fmla="*/ 37 h 54"/>
                <a:gd name="T2" fmla="*/ 8 w 22"/>
                <a:gd name="T3" fmla="*/ 54 h 54"/>
                <a:gd name="T4" fmla="*/ 10 w 22"/>
                <a:gd name="T5" fmla="*/ 50 h 54"/>
                <a:gd name="T6" fmla="*/ 12 w 22"/>
                <a:gd name="T7" fmla="*/ 46 h 54"/>
                <a:gd name="T8" fmla="*/ 16 w 22"/>
                <a:gd name="T9" fmla="*/ 44 h 54"/>
                <a:gd name="T10" fmla="*/ 16 w 22"/>
                <a:gd name="T11" fmla="*/ 41 h 54"/>
                <a:gd name="T12" fmla="*/ 18 w 22"/>
                <a:gd name="T13" fmla="*/ 37 h 54"/>
                <a:gd name="T14" fmla="*/ 20 w 22"/>
                <a:gd name="T15" fmla="*/ 31 h 54"/>
                <a:gd name="T16" fmla="*/ 20 w 22"/>
                <a:gd name="T17" fmla="*/ 28 h 54"/>
                <a:gd name="T18" fmla="*/ 22 w 22"/>
                <a:gd name="T19" fmla="*/ 24 h 54"/>
                <a:gd name="T20" fmla="*/ 22 w 22"/>
                <a:gd name="T21" fmla="*/ 20 h 54"/>
                <a:gd name="T22" fmla="*/ 22 w 22"/>
                <a:gd name="T23" fmla="*/ 17 h 54"/>
                <a:gd name="T24" fmla="*/ 20 w 22"/>
                <a:gd name="T25" fmla="*/ 15 h 54"/>
                <a:gd name="T26" fmla="*/ 20 w 22"/>
                <a:gd name="T27" fmla="*/ 11 h 54"/>
                <a:gd name="T28" fmla="*/ 20 w 22"/>
                <a:gd name="T29" fmla="*/ 7 h 54"/>
                <a:gd name="T30" fmla="*/ 18 w 22"/>
                <a:gd name="T31" fmla="*/ 6 h 54"/>
                <a:gd name="T32" fmla="*/ 16 w 22"/>
                <a:gd name="T33" fmla="*/ 2 h 54"/>
                <a:gd name="T34" fmla="*/ 14 w 22"/>
                <a:gd name="T35" fmla="*/ 0 h 54"/>
                <a:gd name="T36" fmla="*/ 4 w 22"/>
                <a:gd name="T37" fmla="*/ 7 h 54"/>
                <a:gd name="T38" fmla="*/ 0 w 22"/>
                <a:gd name="T39" fmla="*/ 37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54"/>
                <a:gd name="T62" fmla="*/ 22 w 22"/>
                <a:gd name="T63" fmla="*/ 54 h 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54">
                  <a:moveTo>
                    <a:pt x="0" y="37"/>
                  </a:moveTo>
                  <a:lnTo>
                    <a:pt x="8" y="54"/>
                  </a:lnTo>
                  <a:lnTo>
                    <a:pt x="10" y="50"/>
                  </a:lnTo>
                  <a:lnTo>
                    <a:pt x="12" y="46"/>
                  </a:lnTo>
                  <a:lnTo>
                    <a:pt x="16" y="44"/>
                  </a:lnTo>
                  <a:lnTo>
                    <a:pt x="16" y="41"/>
                  </a:lnTo>
                  <a:lnTo>
                    <a:pt x="18" y="37"/>
                  </a:lnTo>
                  <a:lnTo>
                    <a:pt x="20" y="31"/>
                  </a:lnTo>
                  <a:lnTo>
                    <a:pt x="20" y="28"/>
                  </a:lnTo>
                  <a:lnTo>
                    <a:pt x="22" y="24"/>
                  </a:lnTo>
                  <a:lnTo>
                    <a:pt x="22" y="20"/>
                  </a:lnTo>
                  <a:lnTo>
                    <a:pt x="22" y="17"/>
                  </a:lnTo>
                  <a:lnTo>
                    <a:pt x="20" y="15"/>
                  </a:lnTo>
                  <a:lnTo>
                    <a:pt x="20" y="11"/>
                  </a:lnTo>
                  <a:lnTo>
                    <a:pt x="20" y="7"/>
                  </a:lnTo>
                  <a:lnTo>
                    <a:pt x="18" y="6"/>
                  </a:lnTo>
                  <a:lnTo>
                    <a:pt x="16" y="2"/>
                  </a:lnTo>
                  <a:lnTo>
                    <a:pt x="14" y="0"/>
                  </a:lnTo>
                  <a:lnTo>
                    <a:pt x="4" y="7"/>
                  </a:lnTo>
                  <a:lnTo>
                    <a:pt x="0" y="37"/>
                  </a:lnTo>
                  <a:close/>
                </a:path>
              </a:pathLst>
            </a:custGeom>
            <a:solidFill>
              <a:srgbClr val="FCEF00"/>
            </a:solidFill>
            <a:ln w="9525">
              <a:noFill/>
              <a:round/>
              <a:headEnd/>
              <a:tailEnd/>
            </a:ln>
          </p:spPr>
          <p:txBody>
            <a:bodyPr/>
            <a:lstStyle/>
            <a:p>
              <a:endParaRPr lang="en-US"/>
            </a:p>
          </p:txBody>
        </p:sp>
        <p:sp>
          <p:nvSpPr>
            <p:cNvPr id="41" name="Freeform 40"/>
            <p:cNvSpPr>
              <a:spLocks/>
            </p:cNvSpPr>
            <p:nvPr/>
          </p:nvSpPr>
          <p:spPr bwMode="auto">
            <a:xfrm>
              <a:off x="3037" y="1308"/>
              <a:ext cx="32" cy="40"/>
            </a:xfrm>
            <a:custGeom>
              <a:avLst/>
              <a:gdLst>
                <a:gd name="T0" fmla="*/ 2 w 32"/>
                <a:gd name="T1" fmla="*/ 40 h 40"/>
                <a:gd name="T2" fmla="*/ 2 w 32"/>
                <a:gd name="T3" fmla="*/ 40 h 40"/>
                <a:gd name="T4" fmla="*/ 2 w 32"/>
                <a:gd name="T5" fmla="*/ 40 h 40"/>
                <a:gd name="T6" fmla="*/ 2 w 32"/>
                <a:gd name="T7" fmla="*/ 40 h 40"/>
                <a:gd name="T8" fmla="*/ 2 w 32"/>
                <a:gd name="T9" fmla="*/ 40 h 40"/>
                <a:gd name="T10" fmla="*/ 6 w 32"/>
                <a:gd name="T11" fmla="*/ 40 h 40"/>
                <a:gd name="T12" fmla="*/ 10 w 32"/>
                <a:gd name="T13" fmla="*/ 39 h 40"/>
                <a:gd name="T14" fmla="*/ 14 w 32"/>
                <a:gd name="T15" fmla="*/ 37 h 40"/>
                <a:gd name="T16" fmla="*/ 18 w 32"/>
                <a:gd name="T17" fmla="*/ 35 h 40"/>
                <a:gd name="T18" fmla="*/ 22 w 32"/>
                <a:gd name="T19" fmla="*/ 31 h 40"/>
                <a:gd name="T20" fmla="*/ 24 w 32"/>
                <a:gd name="T21" fmla="*/ 29 h 40"/>
                <a:gd name="T22" fmla="*/ 26 w 32"/>
                <a:gd name="T23" fmla="*/ 26 h 40"/>
                <a:gd name="T24" fmla="*/ 28 w 32"/>
                <a:gd name="T25" fmla="*/ 22 h 40"/>
                <a:gd name="T26" fmla="*/ 30 w 32"/>
                <a:gd name="T27" fmla="*/ 20 h 40"/>
                <a:gd name="T28" fmla="*/ 30 w 32"/>
                <a:gd name="T29" fmla="*/ 16 h 40"/>
                <a:gd name="T30" fmla="*/ 32 w 32"/>
                <a:gd name="T31" fmla="*/ 15 h 40"/>
                <a:gd name="T32" fmla="*/ 32 w 32"/>
                <a:gd name="T33" fmla="*/ 11 h 40"/>
                <a:gd name="T34" fmla="*/ 32 w 32"/>
                <a:gd name="T35" fmla="*/ 7 h 40"/>
                <a:gd name="T36" fmla="*/ 32 w 32"/>
                <a:gd name="T37" fmla="*/ 5 h 40"/>
                <a:gd name="T38" fmla="*/ 30 w 32"/>
                <a:gd name="T39" fmla="*/ 2 h 40"/>
                <a:gd name="T40" fmla="*/ 30 w 32"/>
                <a:gd name="T41" fmla="*/ 0 h 40"/>
                <a:gd name="T42" fmla="*/ 26 w 32"/>
                <a:gd name="T43" fmla="*/ 0 h 40"/>
                <a:gd name="T44" fmla="*/ 22 w 32"/>
                <a:gd name="T45" fmla="*/ 0 h 40"/>
                <a:gd name="T46" fmla="*/ 18 w 32"/>
                <a:gd name="T47" fmla="*/ 2 h 40"/>
                <a:gd name="T48" fmla="*/ 14 w 32"/>
                <a:gd name="T49" fmla="*/ 3 h 40"/>
                <a:gd name="T50" fmla="*/ 12 w 32"/>
                <a:gd name="T51" fmla="*/ 7 h 40"/>
                <a:gd name="T52" fmla="*/ 10 w 32"/>
                <a:gd name="T53" fmla="*/ 9 h 40"/>
                <a:gd name="T54" fmla="*/ 6 w 32"/>
                <a:gd name="T55" fmla="*/ 13 h 40"/>
                <a:gd name="T56" fmla="*/ 4 w 32"/>
                <a:gd name="T57" fmla="*/ 15 h 40"/>
                <a:gd name="T58" fmla="*/ 4 w 32"/>
                <a:gd name="T59" fmla="*/ 18 h 40"/>
                <a:gd name="T60" fmla="*/ 2 w 32"/>
                <a:gd name="T61" fmla="*/ 20 h 40"/>
                <a:gd name="T62" fmla="*/ 2 w 32"/>
                <a:gd name="T63" fmla="*/ 24 h 40"/>
                <a:gd name="T64" fmla="*/ 0 w 32"/>
                <a:gd name="T65" fmla="*/ 26 h 40"/>
                <a:gd name="T66" fmla="*/ 0 w 32"/>
                <a:gd name="T67" fmla="*/ 29 h 40"/>
                <a:gd name="T68" fmla="*/ 0 w 32"/>
                <a:gd name="T69" fmla="*/ 33 h 40"/>
                <a:gd name="T70" fmla="*/ 0 w 32"/>
                <a:gd name="T71" fmla="*/ 37 h 40"/>
                <a:gd name="T72" fmla="*/ 0 w 32"/>
                <a:gd name="T73" fmla="*/ 39 h 40"/>
                <a:gd name="T74" fmla="*/ 0 w 32"/>
                <a:gd name="T75" fmla="*/ 40 h 40"/>
                <a:gd name="T76" fmla="*/ 0 w 32"/>
                <a:gd name="T77" fmla="*/ 40 h 40"/>
                <a:gd name="T78" fmla="*/ 0 w 32"/>
                <a:gd name="T79" fmla="*/ 40 h 40"/>
                <a:gd name="T80" fmla="*/ 2 w 32"/>
                <a:gd name="T81" fmla="*/ 40 h 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
                <a:gd name="T124" fmla="*/ 0 h 40"/>
                <a:gd name="T125" fmla="*/ 32 w 32"/>
                <a:gd name="T126" fmla="*/ 40 h 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 h="40">
                  <a:moveTo>
                    <a:pt x="2" y="40"/>
                  </a:moveTo>
                  <a:lnTo>
                    <a:pt x="2" y="40"/>
                  </a:lnTo>
                  <a:lnTo>
                    <a:pt x="6" y="40"/>
                  </a:lnTo>
                  <a:lnTo>
                    <a:pt x="10" y="39"/>
                  </a:lnTo>
                  <a:lnTo>
                    <a:pt x="14" y="37"/>
                  </a:lnTo>
                  <a:lnTo>
                    <a:pt x="18" y="35"/>
                  </a:lnTo>
                  <a:lnTo>
                    <a:pt x="22" y="31"/>
                  </a:lnTo>
                  <a:lnTo>
                    <a:pt x="24" y="29"/>
                  </a:lnTo>
                  <a:lnTo>
                    <a:pt x="26" y="26"/>
                  </a:lnTo>
                  <a:lnTo>
                    <a:pt x="28" y="22"/>
                  </a:lnTo>
                  <a:lnTo>
                    <a:pt x="30" y="20"/>
                  </a:lnTo>
                  <a:lnTo>
                    <a:pt x="30" y="16"/>
                  </a:lnTo>
                  <a:lnTo>
                    <a:pt x="32" y="15"/>
                  </a:lnTo>
                  <a:lnTo>
                    <a:pt x="32" y="11"/>
                  </a:lnTo>
                  <a:lnTo>
                    <a:pt x="32" y="7"/>
                  </a:lnTo>
                  <a:lnTo>
                    <a:pt x="32" y="5"/>
                  </a:lnTo>
                  <a:lnTo>
                    <a:pt x="30" y="2"/>
                  </a:lnTo>
                  <a:lnTo>
                    <a:pt x="30" y="0"/>
                  </a:lnTo>
                  <a:lnTo>
                    <a:pt x="26" y="0"/>
                  </a:lnTo>
                  <a:lnTo>
                    <a:pt x="22" y="0"/>
                  </a:lnTo>
                  <a:lnTo>
                    <a:pt x="18" y="2"/>
                  </a:lnTo>
                  <a:lnTo>
                    <a:pt x="14" y="3"/>
                  </a:lnTo>
                  <a:lnTo>
                    <a:pt x="12" y="7"/>
                  </a:lnTo>
                  <a:lnTo>
                    <a:pt x="10" y="9"/>
                  </a:lnTo>
                  <a:lnTo>
                    <a:pt x="6" y="13"/>
                  </a:lnTo>
                  <a:lnTo>
                    <a:pt x="4" y="15"/>
                  </a:lnTo>
                  <a:lnTo>
                    <a:pt x="4" y="18"/>
                  </a:lnTo>
                  <a:lnTo>
                    <a:pt x="2" y="20"/>
                  </a:lnTo>
                  <a:lnTo>
                    <a:pt x="2" y="24"/>
                  </a:lnTo>
                  <a:lnTo>
                    <a:pt x="0" y="26"/>
                  </a:lnTo>
                  <a:lnTo>
                    <a:pt x="0" y="29"/>
                  </a:lnTo>
                  <a:lnTo>
                    <a:pt x="0" y="33"/>
                  </a:lnTo>
                  <a:lnTo>
                    <a:pt x="0" y="37"/>
                  </a:lnTo>
                  <a:lnTo>
                    <a:pt x="0" y="39"/>
                  </a:lnTo>
                  <a:lnTo>
                    <a:pt x="0" y="40"/>
                  </a:lnTo>
                  <a:lnTo>
                    <a:pt x="2" y="40"/>
                  </a:lnTo>
                  <a:close/>
                </a:path>
              </a:pathLst>
            </a:custGeom>
            <a:solidFill>
              <a:srgbClr val="FCEF00"/>
            </a:solidFill>
            <a:ln w="9525">
              <a:noFill/>
              <a:round/>
              <a:headEnd/>
              <a:tailEnd/>
            </a:ln>
          </p:spPr>
          <p:txBody>
            <a:bodyPr/>
            <a:lstStyle/>
            <a:p>
              <a:endParaRPr lang="en-US"/>
            </a:p>
          </p:txBody>
        </p:sp>
        <p:sp>
          <p:nvSpPr>
            <p:cNvPr id="42" name="Freeform 41"/>
            <p:cNvSpPr>
              <a:spLocks/>
            </p:cNvSpPr>
            <p:nvPr/>
          </p:nvSpPr>
          <p:spPr bwMode="auto">
            <a:xfrm>
              <a:off x="3065" y="1397"/>
              <a:ext cx="24" cy="63"/>
            </a:xfrm>
            <a:custGeom>
              <a:avLst/>
              <a:gdLst>
                <a:gd name="T0" fmla="*/ 0 w 24"/>
                <a:gd name="T1" fmla="*/ 35 h 63"/>
                <a:gd name="T2" fmla="*/ 2 w 24"/>
                <a:gd name="T3" fmla="*/ 38 h 63"/>
                <a:gd name="T4" fmla="*/ 2 w 24"/>
                <a:gd name="T5" fmla="*/ 44 h 63"/>
                <a:gd name="T6" fmla="*/ 6 w 24"/>
                <a:gd name="T7" fmla="*/ 48 h 63"/>
                <a:gd name="T8" fmla="*/ 8 w 24"/>
                <a:gd name="T9" fmla="*/ 51 h 63"/>
                <a:gd name="T10" fmla="*/ 10 w 24"/>
                <a:gd name="T11" fmla="*/ 55 h 63"/>
                <a:gd name="T12" fmla="*/ 14 w 24"/>
                <a:gd name="T13" fmla="*/ 59 h 63"/>
                <a:gd name="T14" fmla="*/ 18 w 24"/>
                <a:gd name="T15" fmla="*/ 61 h 63"/>
                <a:gd name="T16" fmla="*/ 22 w 24"/>
                <a:gd name="T17" fmla="*/ 63 h 63"/>
                <a:gd name="T18" fmla="*/ 22 w 24"/>
                <a:gd name="T19" fmla="*/ 57 h 63"/>
                <a:gd name="T20" fmla="*/ 20 w 24"/>
                <a:gd name="T21" fmla="*/ 51 h 63"/>
                <a:gd name="T22" fmla="*/ 20 w 24"/>
                <a:gd name="T23" fmla="*/ 48 h 63"/>
                <a:gd name="T24" fmla="*/ 20 w 24"/>
                <a:gd name="T25" fmla="*/ 42 h 63"/>
                <a:gd name="T26" fmla="*/ 22 w 24"/>
                <a:gd name="T27" fmla="*/ 37 h 63"/>
                <a:gd name="T28" fmla="*/ 22 w 24"/>
                <a:gd name="T29" fmla="*/ 31 h 63"/>
                <a:gd name="T30" fmla="*/ 22 w 24"/>
                <a:gd name="T31" fmla="*/ 26 h 63"/>
                <a:gd name="T32" fmla="*/ 24 w 24"/>
                <a:gd name="T33" fmla="*/ 20 h 63"/>
                <a:gd name="T34" fmla="*/ 24 w 24"/>
                <a:gd name="T35" fmla="*/ 16 h 63"/>
                <a:gd name="T36" fmla="*/ 22 w 24"/>
                <a:gd name="T37" fmla="*/ 14 h 63"/>
                <a:gd name="T38" fmla="*/ 20 w 24"/>
                <a:gd name="T39" fmla="*/ 11 h 63"/>
                <a:gd name="T40" fmla="*/ 20 w 24"/>
                <a:gd name="T41" fmla="*/ 9 h 63"/>
                <a:gd name="T42" fmla="*/ 18 w 24"/>
                <a:gd name="T43" fmla="*/ 5 h 63"/>
                <a:gd name="T44" fmla="*/ 16 w 24"/>
                <a:gd name="T45" fmla="*/ 3 h 63"/>
                <a:gd name="T46" fmla="*/ 14 w 24"/>
                <a:gd name="T47" fmla="*/ 1 h 63"/>
                <a:gd name="T48" fmla="*/ 10 w 24"/>
                <a:gd name="T49" fmla="*/ 0 h 63"/>
                <a:gd name="T50" fmla="*/ 10 w 24"/>
                <a:gd name="T51" fmla="*/ 0 h 63"/>
                <a:gd name="T52" fmla="*/ 10 w 24"/>
                <a:gd name="T53" fmla="*/ 0 h 63"/>
                <a:gd name="T54" fmla="*/ 10 w 24"/>
                <a:gd name="T55" fmla="*/ 0 h 63"/>
                <a:gd name="T56" fmla="*/ 10 w 24"/>
                <a:gd name="T57" fmla="*/ 0 h 63"/>
                <a:gd name="T58" fmla="*/ 8 w 24"/>
                <a:gd name="T59" fmla="*/ 0 h 63"/>
                <a:gd name="T60" fmla="*/ 8 w 24"/>
                <a:gd name="T61" fmla="*/ 0 h 63"/>
                <a:gd name="T62" fmla="*/ 8 w 24"/>
                <a:gd name="T63" fmla="*/ 0 h 63"/>
                <a:gd name="T64" fmla="*/ 8 w 24"/>
                <a:gd name="T65" fmla="*/ 0 h 63"/>
                <a:gd name="T66" fmla="*/ 4 w 24"/>
                <a:gd name="T67" fmla="*/ 3 h 63"/>
                <a:gd name="T68" fmla="*/ 4 w 24"/>
                <a:gd name="T69" fmla="*/ 7 h 63"/>
                <a:gd name="T70" fmla="*/ 2 w 24"/>
                <a:gd name="T71" fmla="*/ 11 h 63"/>
                <a:gd name="T72" fmla="*/ 2 w 24"/>
                <a:gd name="T73" fmla="*/ 16 h 63"/>
                <a:gd name="T74" fmla="*/ 0 w 24"/>
                <a:gd name="T75" fmla="*/ 20 h 63"/>
                <a:gd name="T76" fmla="*/ 0 w 24"/>
                <a:gd name="T77" fmla="*/ 26 h 63"/>
                <a:gd name="T78" fmla="*/ 0 w 24"/>
                <a:gd name="T79" fmla="*/ 29 h 63"/>
                <a:gd name="T80" fmla="*/ 0 w 24"/>
                <a:gd name="T81" fmla="*/ 35 h 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
                <a:gd name="T124" fmla="*/ 0 h 63"/>
                <a:gd name="T125" fmla="*/ 24 w 24"/>
                <a:gd name="T126" fmla="*/ 63 h 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 h="63">
                  <a:moveTo>
                    <a:pt x="0" y="35"/>
                  </a:moveTo>
                  <a:lnTo>
                    <a:pt x="2" y="38"/>
                  </a:lnTo>
                  <a:lnTo>
                    <a:pt x="2" y="44"/>
                  </a:lnTo>
                  <a:lnTo>
                    <a:pt x="6" y="48"/>
                  </a:lnTo>
                  <a:lnTo>
                    <a:pt x="8" y="51"/>
                  </a:lnTo>
                  <a:lnTo>
                    <a:pt x="10" y="55"/>
                  </a:lnTo>
                  <a:lnTo>
                    <a:pt x="14" y="59"/>
                  </a:lnTo>
                  <a:lnTo>
                    <a:pt x="18" y="61"/>
                  </a:lnTo>
                  <a:lnTo>
                    <a:pt x="22" y="63"/>
                  </a:lnTo>
                  <a:lnTo>
                    <a:pt x="22" y="57"/>
                  </a:lnTo>
                  <a:lnTo>
                    <a:pt x="20" y="51"/>
                  </a:lnTo>
                  <a:lnTo>
                    <a:pt x="20" y="48"/>
                  </a:lnTo>
                  <a:lnTo>
                    <a:pt x="20" y="42"/>
                  </a:lnTo>
                  <a:lnTo>
                    <a:pt x="22" y="37"/>
                  </a:lnTo>
                  <a:lnTo>
                    <a:pt x="22" y="31"/>
                  </a:lnTo>
                  <a:lnTo>
                    <a:pt x="22" y="26"/>
                  </a:lnTo>
                  <a:lnTo>
                    <a:pt x="24" y="20"/>
                  </a:lnTo>
                  <a:lnTo>
                    <a:pt x="24" y="16"/>
                  </a:lnTo>
                  <a:lnTo>
                    <a:pt x="22" y="14"/>
                  </a:lnTo>
                  <a:lnTo>
                    <a:pt x="20" y="11"/>
                  </a:lnTo>
                  <a:lnTo>
                    <a:pt x="20" y="9"/>
                  </a:lnTo>
                  <a:lnTo>
                    <a:pt x="18" y="5"/>
                  </a:lnTo>
                  <a:lnTo>
                    <a:pt x="16" y="3"/>
                  </a:lnTo>
                  <a:lnTo>
                    <a:pt x="14" y="1"/>
                  </a:lnTo>
                  <a:lnTo>
                    <a:pt x="10" y="0"/>
                  </a:lnTo>
                  <a:lnTo>
                    <a:pt x="8" y="0"/>
                  </a:lnTo>
                  <a:lnTo>
                    <a:pt x="4" y="3"/>
                  </a:lnTo>
                  <a:lnTo>
                    <a:pt x="4" y="7"/>
                  </a:lnTo>
                  <a:lnTo>
                    <a:pt x="2" y="11"/>
                  </a:lnTo>
                  <a:lnTo>
                    <a:pt x="2" y="16"/>
                  </a:lnTo>
                  <a:lnTo>
                    <a:pt x="0" y="20"/>
                  </a:lnTo>
                  <a:lnTo>
                    <a:pt x="0" y="26"/>
                  </a:lnTo>
                  <a:lnTo>
                    <a:pt x="0" y="29"/>
                  </a:lnTo>
                  <a:lnTo>
                    <a:pt x="0" y="35"/>
                  </a:lnTo>
                  <a:close/>
                </a:path>
              </a:pathLst>
            </a:custGeom>
            <a:solidFill>
              <a:srgbClr val="FCEF00"/>
            </a:solidFill>
            <a:ln w="9525">
              <a:noFill/>
              <a:round/>
              <a:headEnd/>
              <a:tailEnd/>
            </a:ln>
          </p:spPr>
          <p:txBody>
            <a:bodyPr/>
            <a:lstStyle/>
            <a:p>
              <a:endParaRPr lang="en-US"/>
            </a:p>
          </p:txBody>
        </p:sp>
        <p:sp>
          <p:nvSpPr>
            <p:cNvPr id="43" name="Freeform 42"/>
            <p:cNvSpPr>
              <a:spLocks/>
            </p:cNvSpPr>
            <p:nvPr/>
          </p:nvSpPr>
          <p:spPr bwMode="auto">
            <a:xfrm>
              <a:off x="3097" y="1428"/>
              <a:ext cx="47" cy="50"/>
            </a:xfrm>
            <a:custGeom>
              <a:avLst/>
              <a:gdLst>
                <a:gd name="T0" fmla="*/ 0 w 47"/>
                <a:gd name="T1" fmla="*/ 17 h 50"/>
                <a:gd name="T2" fmla="*/ 2 w 47"/>
                <a:gd name="T3" fmla="*/ 22 h 50"/>
                <a:gd name="T4" fmla="*/ 4 w 47"/>
                <a:gd name="T5" fmla="*/ 28 h 50"/>
                <a:gd name="T6" fmla="*/ 8 w 47"/>
                <a:gd name="T7" fmla="*/ 32 h 50"/>
                <a:gd name="T8" fmla="*/ 12 w 47"/>
                <a:gd name="T9" fmla="*/ 35 h 50"/>
                <a:gd name="T10" fmla="*/ 16 w 47"/>
                <a:gd name="T11" fmla="*/ 39 h 50"/>
                <a:gd name="T12" fmla="*/ 22 w 47"/>
                <a:gd name="T13" fmla="*/ 43 h 50"/>
                <a:gd name="T14" fmla="*/ 26 w 47"/>
                <a:gd name="T15" fmla="*/ 46 h 50"/>
                <a:gd name="T16" fmla="*/ 31 w 47"/>
                <a:gd name="T17" fmla="*/ 48 h 50"/>
                <a:gd name="T18" fmla="*/ 33 w 47"/>
                <a:gd name="T19" fmla="*/ 48 h 50"/>
                <a:gd name="T20" fmla="*/ 35 w 47"/>
                <a:gd name="T21" fmla="*/ 50 h 50"/>
                <a:gd name="T22" fmla="*/ 37 w 47"/>
                <a:gd name="T23" fmla="*/ 50 h 50"/>
                <a:gd name="T24" fmla="*/ 39 w 47"/>
                <a:gd name="T25" fmla="*/ 50 h 50"/>
                <a:gd name="T26" fmla="*/ 41 w 47"/>
                <a:gd name="T27" fmla="*/ 50 h 50"/>
                <a:gd name="T28" fmla="*/ 43 w 47"/>
                <a:gd name="T29" fmla="*/ 50 h 50"/>
                <a:gd name="T30" fmla="*/ 45 w 47"/>
                <a:gd name="T31" fmla="*/ 50 h 50"/>
                <a:gd name="T32" fmla="*/ 47 w 47"/>
                <a:gd name="T33" fmla="*/ 48 h 50"/>
                <a:gd name="T34" fmla="*/ 43 w 47"/>
                <a:gd name="T35" fmla="*/ 43 h 50"/>
                <a:gd name="T36" fmla="*/ 41 w 47"/>
                <a:gd name="T37" fmla="*/ 35 h 50"/>
                <a:gd name="T38" fmla="*/ 39 w 47"/>
                <a:gd name="T39" fmla="*/ 28 h 50"/>
                <a:gd name="T40" fmla="*/ 35 w 47"/>
                <a:gd name="T41" fmla="*/ 20 h 50"/>
                <a:gd name="T42" fmla="*/ 31 w 47"/>
                <a:gd name="T43" fmla="*/ 13 h 50"/>
                <a:gd name="T44" fmla="*/ 28 w 47"/>
                <a:gd name="T45" fmla="*/ 7 h 50"/>
                <a:gd name="T46" fmla="*/ 20 w 47"/>
                <a:gd name="T47" fmla="*/ 4 h 50"/>
                <a:gd name="T48" fmla="*/ 12 w 47"/>
                <a:gd name="T49" fmla="*/ 0 h 50"/>
                <a:gd name="T50" fmla="*/ 12 w 47"/>
                <a:gd name="T51" fmla="*/ 0 h 50"/>
                <a:gd name="T52" fmla="*/ 10 w 47"/>
                <a:gd name="T53" fmla="*/ 0 h 50"/>
                <a:gd name="T54" fmla="*/ 8 w 47"/>
                <a:gd name="T55" fmla="*/ 0 h 50"/>
                <a:gd name="T56" fmla="*/ 8 w 47"/>
                <a:gd name="T57" fmla="*/ 0 h 50"/>
                <a:gd name="T58" fmla="*/ 6 w 47"/>
                <a:gd name="T59" fmla="*/ 0 h 50"/>
                <a:gd name="T60" fmla="*/ 4 w 47"/>
                <a:gd name="T61" fmla="*/ 0 h 50"/>
                <a:gd name="T62" fmla="*/ 4 w 47"/>
                <a:gd name="T63" fmla="*/ 0 h 50"/>
                <a:gd name="T64" fmla="*/ 2 w 47"/>
                <a:gd name="T65" fmla="*/ 0 h 50"/>
                <a:gd name="T66" fmla="*/ 0 w 47"/>
                <a:gd name="T67" fmla="*/ 17 h 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
                <a:gd name="T103" fmla="*/ 0 h 50"/>
                <a:gd name="T104" fmla="*/ 47 w 47"/>
                <a:gd name="T105" fmla="*/ 50 h 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 h="50">
                  <a:moveTo>
                    <a:pt x="0" y="17"/>
                  </a:moveTo>
                  <a:lnTo>
                    <a:pt x="2" y="22"/>
                  </a:lnTo>
                  <a:lnTo>
                    <a:pt x="4" y="28"/>
                  </a:lnTo>
                  <a:lnTo>
                    <a:pt x="8" y="32"/>
                  </a:lnTo>
                  <a:lnTo>
                    <a:pt x="12" y="35"/>
                  </a:lnTo>
                  <a:lnTo>
                    <a:pt x="16" y="39"/>
                  </a:lnTo>
                  <a:lnTo>
                    <a:pt x="22" y="43"/>
                  </a:lnTo>
                  <a:lnTo>
                    <a:pt x="26" y="46"/>
                  </a:lnTo>
                  <a:lnTo>
                    <a:pt x="31" y="48"/>
                  </a:lnTo>
                  <a:lnTo>
                    <a:pt x="33" y="48"/>
                  </a:lnTo>
                  <a:lnTo>
                    <a:pt x="35" y="50"/>
                  </a:lnTo>
                  <a:lnTo>
                    <a:pt x="37" y="50"/>
                  </a:lnTo>
                  <a:lnTo>
                    <a:pt x="39" y="50"/>
                  </a:lnTo>
                  <a:lnTo>
                    <a:pt x="41" y="50"/>
                  </a:lnTo>
                  <a:lnTo>
                    <a:pt x="43" y="50"/>
                  </a:lnTo>
                  <a:lnTo>
                    <a:pt x="45" y="50"/>
                  </a:lnTo>
                  <a:lnTo>
                    <a:pt x="47" y="48"/>
                  </a:lnTo>
                  <a:lnTo>
                    <a:pt x="43" y="43"/>
                  </a:lnTo>
                  <a:lnTo>
                    <a:pt x="41" y="35"/>
                  </a:lnTo>
                  <a:lnTo>
                    <a:pt x="39" y="28"/>
                  </a:lnTo>
                  <a:lnTo>
                    <a:pt x="35" y="20"/>
                  </a:lnTo>
                  <a:lnTo>
                    <a:pt x="31" y="13"/>
                  </a:lnTo>
                  <a:lnTo>
                    <a:pt x="28" y="7"/>
                  </a:lnTo>
                  <a:lnTo>
                    <a:pt x="20" y="4"/>
                  </a:lnTo>
                  <a:lnTo>
                    <a:pt x="12" y="0"/>
                  </a:lnTo>
                  <a:lnTo>
                    <a:pt x="10" y="0"/>
                  </a:lnTo>
                  <a:lnTo>
                    <a:pt x="8" y="0"/>
                  </a:lnTo>
                  <a:lnTo>
                    <a:pt x="6" y="0"/>
                  </a:lnTo>
                  <a:lnTo>
                    <a:pt x="4" y="0"/>
                  </a:lnTo>
                  <a:lnTo>
                    <a:pt x="2" y="0"/>
                  </a:lnTo>
                  <a:lnTo>
                    <a:pt x="0" y="17"/>
                  </a:lnTo>
                  <a:close/>
                </a:path>
              </a:pathLst>
            </a:custGeom>
            <a:solidFill>
              <a:srgbClr val="FCEF00"/>
            </a:solidFill>
            <a:ln w="9525">
              <a:noFill/>
              <a:round/>
              <a:headEnd/>
              <a:tailEnd/>
            </a:ln>
          </p:spPr>
          <p:txBody>
            <a:bodyPr/>
            <a:lstStyle/>
            <a:p>
              <a:endParaRPr lang="en-US"/>
            </a:p>
          </p:txBody>
        </p:sp>
        <p:sp>
          <p:nvSpPr>
            <p:cNvPr id="44" name="Freeform 43"/>
            <p:cNvSpPr>
              <a:spLocks/>
            </p:cNvSpPr>
            <p:nvPr/>
          </p:nvSpPr>
          <p:spPr bwMode="auto">
            <a:xfrm>
              <a:off x="3057" y="1260"/>
              <a:ext cx="40" cy="31"/>
            </a:xfrm>
            <a:custGeom>
              <a:avLst/>
              <a:gdLst>
                <a:gd name="T0" fmla="*/ 0 w 40"/>
                <a:gd name="T1" fmla="*/ 31 h 31"/>
                <a:gd name="T2" fmla="*/ 6 w 40"/>
                <a:gd name="T3" fmla="*/ 31 h 31"/>
                <a:gd name="T4" fmla="*/ 12 w 40"/>
                <a:gd name="T5" fmla="*/ 29 h 31"/>
                <a:gd name="T6" fmla="*/ 18 w 40"/>
                <a:gd name="T7" fmla="*/ 27 h 31"/>
                <a:gd name="T8" fmla="*/ 24 w 40"/>
                <a:gd name="T9" fmla="*/ 26 h 31"/>
                <a:gd name="T10" fmla="*/ 28 w 40"/>
                <a:gd name="T11" fmla="*/ 22 h 31"/>
                <a:gd name="T12" fmla="*/ 32 w 40"/>
                <a:gd name="T13" fmla="*/ 20 h 31"/>
                <a:gd name="T14" fmla="*/ 36 w 40"/>
                <a:gd name="T15" fmla="*/ 16 h 31"/>
                <a:gd name="T16" fmla="*/ 38 w 40"/>
                <a:gd name="T17" fmla="*/ 11 h 31"/>
                <a:gd name="T18" fmla="*/ 40 w 40"/>
                <a:gd name="T19" fmla="*/ 11 h 31"/>
                <a:gd name="T20" fmla="*/ 40 w 40"/>
                <a:gd name="T21" fmla="*/ 9 h 31"/>
                <a:gd name="T22" fmla="*/ 40 w 40"/>
                <a:gd name="T23" fmla="*/ 7 h 31"/>
                <a:gd name="T24" fmla="*/ 40 w 40"/>
                <a:gd name="T25" fmla="*/ 5 h 31"/>
                <a:gd name="T26" fmla="*/ 40 w 40"/>
                <a:gd name="T27" fmla="*/ 5 h 31"/>
                <a:gd name="T28" fmla="*/ 40 w 40"/>
                <a:gd name="T29" fmla="*/ 3 h 31"/>
                <a:gd name="T30" fmla="*/ 40 w 40"/>
                <a:gd name="T31" fmla="*/ 1 h 31"/>
                <a:gd name="T32" fmla="*/ 40 w 40"/>
                <a:gd name="T33" fmla="*/ 0 h 31"/>
                <a:gd name="T34" fmla="*/ 36 w 40"/>
                <a:gd name="T35" fmla="*/ 0 h 31"/>
                <a:gd name="T36" fmla="*/ 32 w 40"/>
                <a:gd name="T37" fmla="*/ 0 h 31"/>
                <a:gd name="T38" fmla="*/ 28 w 40"/>
                <a:gd name="T39" fmla="*/ 1 h 31"/>
                <a:gd name="T40" fmla="*/ 24 w 40"/>
                <a:gd name="T41" fmla="*/ 3 h 31"/>
                <a:gd name="T42" fmla="*/ 20 w 40"/>
                <a:gd name="T43" fmla="*/ 5 h 31"/>
                <a:gd name="T44" fmla="*/ 16 w 40"/>
                <a:gd name="T45" fmla="*/ 7 h 31"/>
                <a:gd name="T46" fmla="*/ 12 w 40"/>
                <a:gd name="T47" fmla="*/ 9 h 31"/>
                <a:gd name="T48" fmla="*/ 10 w 40"/>
                <a:gd name="T49" fmla="*/ 11 h 31"/>
                <a:gd name="T50" fmla="*/ 8 w 40"/>
                <a:gd name="T51" fmla="*/ 14 h 31"/>
                <a:gd name="T52" fmla="*/ 6 w 40"/>
                <a:gd name="T53" fmla="*/ 16 h 31"/>
                <a:gd name="T54" fmla="*/ 6 w 40"/>
                <a:gd name="T55" fmla="*/ 18 h 31"/>
                <a:gd name="T56" fmla="*/ 4 w 40"/>
                <a:gd name="T57" fmla="*/ 22 h 31"/>
                <a:gd name="T58" fmla="*/ 2 w 40"/>
                <a:gd name="T59" fmla="*/ 24 h 31"/>
                <a:gd name="T60" fmla="*/ 2 w 40"/>
                <a:gd name="T61" fmla="*/ 26 h 31"/>
                <a:gd name="T62" fmla="*/ 0 w 40"/>
                <a:gd name="T63" fmla="*/ 27 h 31"/>
                <a:gd name="T64" fmla="*/ 0 w 40"/>
                <a:gd name="T65" fmla="*/ 31 h 31"/>
                <a:gd name="T66" fmla="*/ 0 w 40"/>
                <a:gd name="T67" fmla="*/ 31 h 31"/>
                <a:gd name="T68" fmla="*/ 0 w 40"/>
                <a:gd name="T69" fmla="*/ 31 h 31"/>
                <a:gd name="T70" fmla="*/ 0 w 40"/>
                <a:gd name="T71" fmla="*/ 31 h 31"/>
                <a:gd name="T72" fmla="*/ 0 w 40"/>
                <a:gd name="T73" fmla="*/ 31 h 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31"/>
                <a:gd name="T113" fmla="*/ 40 w 40"/>
                <a:gd name="T114" fmla="*/ 31 h 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31">
                  <a:moveTo>
                    <a:pt x="0" y="31"/>
                  </a:moveTo>
                  <a:lnTo>
                    <a:pt x="6" y="31"/>
                  </a:lnTo>
                  <a:lnTo>
                    <a:pt x="12" y="29"/>
                  </a:lnTo>
                  <a:lnTo>
                    <a:pt x="18" y="27"/>
                  </a:lnTo>
                  <a:lnTo>
                    <a:pt x="24" y="26"/>
                  </a:lnTo>
                  <a:lnTo>
                    <a:pt x="28" y="22"/>
                  </a:lnTo>
                  <a:lnTo>
                    <a:pt x="32" y="20"/>
                  </a:lnTo>
                  <a:lnTo>
                    <a:pt x="36" y="16"/>
                  </a:lnTo>
                  <a:lnTo>
                    <a:pt x="38" y="11"/>
                  </a:lnTo>
                  <a:lnTo>
                    <a:pt x="40" y="11"/>
                  </a:lnTo>
                  <a:lnTo>
                    <a:pt x="40" y="9"/>
                  </a:lnTo>
                  <a:lnTo>
                    <a:pt x="40" y="7"/>
                  </a:lnTo>
                  <a:lnTo>
                    <a:pt x="40" y="5"/>
                  </a:lnTo>
                  <a:lnTo>
                    <a:pt x="40" y="3"/>
                  </a:lnTo>
                  <a:lnTo>
                    <a:pt x="40" y="1"/>
                  </a:lnTo>
                  <a:lnTo>
                    <a:pt x="40" y="0"/>
                  </a:lnTo>
                  <a:lnTo>
                    <a:pt x="36" y="0"/>
                  </a:lnTo>
                  <a:lnTo>
                    <a:pt x="32" y="0"/>
                  </a:lnTo>
                  <a:lnTo>
                    <a:pt x="28" y="1"/>
                  </a:lnTo>
                  <a:lnTo>
                    <a:pt x="24" y="3"/>
                  </a:lnTo>
                  <a:lnTo>
                    <a:pt x="20" y="5"/>
                  </a:lnTo>
                  <a:lnTo>
                    <a:pt x="16" y="7"/>
                  </a:lnTo>
                  <a:lnTo>
                    <a:pt x="12" y="9"/>
                  </a:lnTo>
                  <a:lnTo>
                    <a:pt x="10" y="11"/>
                  </a:lnTo>
                  <a:lnTo>
                    <a:pt x="8" y="14"/>
                  </a:lnTo>
                  <a:lnTo>
                    <a:pt x="6" y="16"/>
                  </a:lnTo>
                  <a:lnTo>
                    <a:pt x="6" y="18"/>
                  </a:lnTo>
                  <a:lnTo>
                    <a:pt x="4" y="22"/>
                  </a:lnTo>
                  <a:lnTo>
                    <a:pt x="2" y="24"/>
                  </a:lnTo>
                  <a:lnTo>
                    <a:pt x="2" y="26"/>
                  </a:lnTo>
                  <a:lnTo>
                    <a:pt x="0" y="27"/>
                  </a:lnTo>
                  <a:lnTo>
                    <a:pt x="0" y="31"/>
                  </a:lnTo>
                  <a:close/>
                </a:path>
              </a:pathLst>
            </a:custGeom>
            <a:solidFill>
              <a:srgbClr val="FCEF00"/>
            </a:solidFill>
            <a:ln w="9525">
              <a:noFill/>
              <a:round/>
              <a:headEnd/>
              <a:tailEnd/>
            </a:ln>
          </p:spPr>
          <p:txBody>
            <a:bodyPr/>
            <a:lstStyle/>
            <a:p>
              <a:endParaRPr lang="en-US"/>
            </a:p>
          </p:txBody>
        </p:sp>
        <p:sp>
          <p:nvSpPr>
            <p:cNvPr id="45" name="Freeform 44"/>
            <p:cNvSpPr>
              <a:spLocks/>
            </p:cNvSpPr>
            <p:nvPr/>
          </p:nvSpPr>
          <p:spPr bwMode="auto">
            <a:xfrm>
              <a:off x="3077" y="1313"/>
              <a:ext cx="57" cy="28"/>
            </a:xfrm>
            <a:custGeom>
              <a:avLst/>
              <a:gdLst>
                <a:gd name="T0" fmla="*/ 0 w 57"/>
                <a:gd name="T1" fmla="*/ 23 h 28"/>
                <a:gd name="T2" fmla="*/ 4 w 57"/>
                <a:gd name="T3" fmla="*/ 24 h 28"/>
                <a:gd name="T4" fmla="*/ 6 w 57"/>
                <a:gd name="T5" fmla="*/ 26 h 28"/>
                <a:gd name="T6" fmla="*/ 10 w 57"/>
                <a:gd name="T7" fmla="*/ 26 h 28"/>
                <a:gd name="T8" fmla="*/ 14 w 57"/>
                <a:gd name="T9" fmla="*/ 28 h 28"/>
                <a:gd name="T10" fmla="*/ 18 w 57"/>
                <a:gd name="T11" fmla="*/ 28 h 28"/>
                <a:gd name="T12" fmla="*/ 22 w 57"/>
                <a:gd name="T13" fmla="*/ 28 h 28"/>
                <a:gd name="T14" fmla="*/ 26 w 57"/>
                <a:gd name="T15" fmla="*/ 28 h 28"/>
                <a:gd name="T16" fmla="*/ 30 w 57"/>
                <a:gd name="T17" fmla="*/ 28 h 28"/>
                <a:gd name="T18" fmla="*/ 34 w 57"/>
                <a:gd name="T19" fmla="*/ 26 h 28"/>
                <a:gd name="T20" fmla="*/ 38 w 57"/>
                <a:gd name="T21" fmla="*/ 24 h 28"/>
                <a:gd name="T22" fmla="*/ 42 w 57"/>
                <a:gd name="T23" fmla="*/ 23 h 28"/>
                <a:gd name="T24" fmla="*/ 46 w 57"/>
                <a:gd name="T25" fmla="*/ 21 h 28"/>
                <a:gd name="T26" fmla="*/ 49 w 57"/>
                <a:gd name="T27" fmla="*/ 17 h 28"/>
                <a:gd name="T28" fmla="*/ 51 w 57"/>
                <a:gd name="T29" fmla="*/ 15 h 28"/>
                <a:gd name="T30" fmla="*/ 53 w 57"/>
                <a:gd name="T31" fmla="*/ 13 h 28"/>
                <a:gd name="T32" fmla="*/ 57 w 57"/>
                <a:gd name="T33" fmla="*/ 10 h 28"/>
                <a:gd name="T34" fmla="*/ 57 w 57"/>
                <a:gd name="T35" fmla="*/ 10 h 28"/>
                <a:gd name="T36" fmla="*/ 57 w 57"/>
                <a:gd name="T37" fmla="*/ 8 h 28"/>
                <a:gd name="T38" fmla="*/ 57 w 57"/>
                <a:gd name="T39" fmla="*/ 8 h 28"/>
                <a:gd name="T40" fmla="*/ 57 w 57"/>
                <a:gd name="T41" fmla="*/ 8 h 28"/>
                <a:gd name="T42" fmla="*/ 57 w 57"/>
                <a:gd name="T43" fmla="*/ 8 h 28"/>
                <a:gd name="T44" fmla="*/ 57 w 57"/>
                <a:gd name="T45" fmla="*/ 8 h 28"/>
                <a:gd name="T46" fmla="*/ 53 w 57"/>
                <a:gd name="T47" fmla="*/ 4 h 28"/>
                <a:gd name="T48" fmla="*/ 51 w 57"/>
                <a:gd name="T49" fmla="*/ 2 h 28"/>
                <a:gd name="T50" fmla="*/ 48 w 57"/>
                <a:gd name="T51" fmla="*/ 2 h 28"/>
                <a:gd name="T52" fmla="*/ 44 w 57"/>
                <a:gd name="T53" fmla="*/ 0 h 28"/>
                <a:gd name="T54" fmla="*/ 42 w 57"/>
                <a:gd name="T55" fmla="*/ 0 h 28"/>
                <a:gd name="T56" fmla="*/ 38 w 57"/>
                <a:gd name="T57" fmla="*/ 0 h 28"/>
                <a:gd name="T58" fmla="*/ 34 w 57"/>
                <a:gd name="T59" fmla="*/ 0 h 28"/>
                <a:gd name="T60" fmla="*/ 30 w 57"/>
                <a:gd name="T61" fmla="*/ 0 h 28"/>
                <a:gd name="T62" fmla="*/ 26 w 57"/>
                <a:gd name="T63" fmla="*/ 2 h 28"/>
                <a:gd name="T64" fmla="*/ 20 w 57"/>
                <a:gd name="T65" fmla="*/ 4 h 28"/>
                <a:gd name="T66" fmla="*/ 16 w 57"/>
                <a:gd name="T67" fmla="*/ 6 h 28"/>
                <a:gd name="T68" fmla="*/ 12 w 57"/>
                <a:gd name="T69" fmla="*/ 8 h 28"/>
                <a:gd name="T70" fmla="*/ 10 w 57"/>
                <a:gd name="T71" fmla="*/ 11 h 28"/>
                <a:gd name="T72" fmla="*/ 6 w 57"/>
                <a:gd name="T73" fmla="*/ 13 h 28"/>
                <a:gd name="T74" fmla="*/ 4 w 57"/>
                <a:gd name="T75" fmla="*/ 17 h 28"/>
                <a:gd name="T76" fmla="*/ 0 w 57"/>
                <a:gd name="T77" fmla="*/ 21 h 28"/>
                <a:gd name="T78" fmla="*/ 0 w 57"/>
                <a:gd name="T79" fmla="*/ 21 h 28"/>
                <a:gd name="T80" fmla="*/ 0 w 57"/>
                <a:gd name="T81" fmla="*/ 21 h 28"/>
                <a:gd name="T82" fmla="*/ 0 w 57"/>
                <a:gd name="T83" fmla="*/ 21 h 28"/>
                <a:gd name="T84" fmla="*/ 0 w 57"/>
                <a:gd name="T85" fmla="*/ 21 h 28"/>
                <a:gd name="T86" fmla="*/ 0 w 57"/>
                <a:gd name="T87" fmla="*/ 21 h 28"/>
                <a:gd name="T88" fmla="*/ 0 w 57"/>
                <a:gd name="T89" fmla="*/ 21 h 28"/>
                <a:gd name="T90" fmla="*/ 0 w 57"/>
                <a:gd name="T91" fmla="*/ 23 h 28"/>
                <a:gd name="T92" fmla="*/ 0 w 57"/>
                <a:gd name="T93" fmla="*/ 23 h 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7"/>
                <a:gd name="T142" fmla="*/ 0 h 28"/>
                <a:gd name="T143" fmla="*/ 57 w 57"/>
                <a:gd name="T144" fmla="*/ 28 h 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7" h="28">
                  <a:moveTo>
                    <a:pt x="0" y="23"/>
                  </a:moveTo>
                  <a:lnTo>
                    <a:pt x="4" y="24"/>
                  </a:lnTo>
                  <a:lnTo>
                    <a:pt x="6" y="26"/>
                  </a:lnTo>
                  <a:lnTo>
                    <a:pt x="10" y="26"/>
                  </a:lnTo>
                  <a:lnTo>
                    <a:pt x="14" y="28"/>
                  </a:lnTo>
                  <a:lnTo>
                    <a:pt x="18" y="28"/>
                  </a:lnTo>
                  <a:lnTo>
                    <a:pt x="22" y="28"/>
                  </a:lnTo>
                  <a:lnTo>
                    <a:pt x="26" y="28"/>
                  </a:lnTo>
                  <a:lnTo>
                    <a:pt x="30" y="28"/>
                  </a:lnTo>
                  <a:lnTo>
                    <a:pt x="34" y="26"/>
                  </a:lnTo>
                  <a:lnTo>
                    <a:pt x="38" y="24"/>
                  </a:lnTo>
                  <a:lnTo>
                    <a:pt x="42" y="23"/>
                  </a:lnTo>
                  <a:lnTo>
                    <a:pt x="46" y="21"/>
                  </a:lnTo>
                  <a:lnTo>
                    <a:pt x="49" y="17"/>
                  </a:lnTo>
                  <a:lnTo>
                    <a:pt x="51" y="15"/>
                  </a:lnTo>
                  <a:lnTo>
                    <a:pt x="53" y="13"/>
                  </a:lnTo>
                  <a:lnTo>
                    <a:pt x="57" y="10"/>
                  </a:lnTo>
                  <a:lnTo>
                    <a:pt x="57" y="8"/>
                  </a:lnTo>
                  <a:lnTo>
                    <a:pt x="53" y="4"/>
                  </a:lnTo>
                  <a:lnTo>
                    <a:pt x="51" y="2"/>
                  </a:lnTo>
                  <a:lnTo>
                    <a:pt x="48" y="2"/>
                  </a:lnTo>
                  <a:lnTo>
                    <a:pt x="44" y="0"/>
                  </a:lnTo>
                  <a:lnTo>
                    <a:pt x="42" y="0"/>
                  </a:lnTo>
                  <a:lnTo>
                    <a:pt x="38" y="0"/>
                  </a:lnTo>
                  <a:lnTo>
                    <a:pt x="34" y="0"/>
                  </a:lnTo>
                  <a:lnTo>
                    <a:pt x="30" y="0"/>
                  </a:lnTo>
                  <a:lnTo>
                    <a:pt x="26" y="2"/>
                  </a:lnTo>
                  <a:lnTo>
                    <a:pt x="20" y="4"/>
                  </a:lnTo>
                  <a:lnTo>
                    <a:pt x="16" y="6"/>
                  </a:lnTo>
                  <a:lnTo>
                    <a:pt x="12" y="8"/>
                  </a:lnTo>
                  <a:lnTo>
                    <a:pt x="10" y="11"/>
                  </a:lnTo>
                  <a:lnTo>
                    <a:pt x="6" y="13"/>
                  </a:lnTo>
                  <a:lnTo>
                    <a:pt x="4" y="17"/>
                  </a:lnTo>
                  <a:lnTo>
                    <a:pt x="0" y="21"/>
                  </a:lnTo>
                  <a:lnTo>
                    <a:pt x="0" y="23"/>
                  </a:lnTo>
                  <a:close/>
                </a:path>
              </a:pathLst>
            </a:custGeom>
            <a:solidFill>
              <a:srgbClr val="FCEF00"/>
            </a:solidFill>
            <a:ln w="9525">
              <a:noFill/>
              <a:round/>
              <a:headEnd/>
              <a:tailEnd/>
            </a:ln>
          </p:spPr>
          <p:txBody>
            <a:bodyPr/>
            <a:lstStyle/>
            <a:p>
              <a:endParaRPr lang="en-US"/>
            </a:p>
          </p:txBody>
        </p:sp>
        <p:sp>
          <p:nvSpPr>
            <p:cNvPr id="46" name="Freeform 45"/>
            <p:cNvSpPr>
              <a:spLocks/>
            </p:cNvSpPr>
            <p:nvPr/>
          </p:nvSpPr>
          <p:spPr bwMode="auto">
            <a:xfrm>
              <a:off x="3148" y="1450"/>
              <a:ext cx="56" cy="32"/>
            </a:xfrm>
            <a:custGeom>
              <a:avLst/>
              <a:gdLst>
                <a:gd name="T0" fmla="*/ 0 w 56"/>
                <a:gd name="T1" fmla="*/ 6 h 32"/>
                <a:gd name="T2" fmla="*/ 2 w 56"/>
                <a:gd name="T3" fmla="*/ 10 h 32"/>
                <a:gd name="T4" fmla="*/ 2 w 56"/>
                <a:gd name="T5" fmla="*/ 13 h 32"/>
                <a:gd name="T6" fmla="*/ 4 w 56"/>
                <a:gd name="T7" fmla="*/ 15 h 32"/>
                <a:gd name="T8" fmla="*/ 6 w 56"/>
                <a:gd name="T9" fmla="*/ 19 h 32"/>
                <a:gd name="T10" fmla="*/ 8 w 56"/>
                <a:gd name="T11" fmla="*/ 21 h 32"/>
                <a:gd name="T12" fmla="*/ 12 w 56"/>
                <a:gd name="T13" fmla="*/ 23 h 32"/>
                <a:gd name="T14" fmla="*/ 14 w 56"/>
                <a:gd name="T15" fmla="*/ 24 h 32"/>
                <a:gd name="T16" fmla="*/ 18 w 56"/>
                <a:gd name="T17" fmla="*/ 26 h 32"/>
                <a:gd name="T18" fmla="*/ 22 w 56"/>
                <a:gd name="T19" fmla="*/ 28 h 32"/>
                <a:gd name="T20" fmla="*/ 26 w 56"/>
                <a:gd name="T21" fmla="*/ 30 h 32"/>
                <a:gd name="T22" fmla="*/ 30 w 56"/>
                <a:gd name="T23" fmla="*/ 32 h 32"/>
                <a:gd name="T24" fmla="*/ 36 w 56"/>
                <a:gd name="T25" fmla="*/ 32 h 32"/>
                <a:gd name="T26" fmla="*/ 40 w 56"/>
                <a:gd name="T27" fmla="*/ 32 h 32"/>
                <a:gd name="T28" fmla="*/ 46 w 56"/>
                <a:gd name="T29" fmla="*/ 32 h 32"/>
                <a:gd name="T30" fmla="*/ 50 w 56"/>
                <a:gd name="T31" fmla="*/ 32 h 32"/>
                <a:gd name="T32" fmla="*/ 54 w 56"/>
                <a:gd name="T33" fmla="*/ 30 h 32"/>
                <a:gd name="T34" fmla="*/ 56 w 56"/>
                <a:gd name="T35" fmla="*/ 26 h 32"/>
                <a:gd name="T36" fmla="*/ 54 w 56"/>
                <a:gd name="T37" fmla="*/ 24 h 32"/>
                <a:gd name="T38" fmla="*/ 54 w 56"/>
                <a:gd name="T39" fmla="*/ 21 h 32"/>
                <a:gd name="T40" fmla="*/ 52 w 56"/>
                <a:gd name="T41" fmla="*/ 19 h 32"/>
                <a:gd name="T42" fmla="*/ 52 w 56"/>
                <a:gd name="T43" fmla="*/ 17 h 32"/>
                <a:gd name="T44" fmla="*/ 50 w 56"/>
                <a:gd name="T45" fmla="*/ 13 h 32"/>
                <a:gd name="T46" fmla="*/ 48 w 56"/>
                <a:gd name="T47" fmla="*/ 11 h 32"/>
                <a:gd name="T48" fmla="*/ 44 w 56"/>
                <a:gd name="T49" fmla="*/ 10 h 32"/>
                <a:gd name="T50" fmla="*/ 40 w 56"/>
                <a:gd name="T51" fmla="*/ 8 h 32"/>
                <a:gd name="T52" fmla="*/ 34 w 56"/>
                <a:gd name="T53" fmla="*/ 4 h 32"/>
                <a:gd name="T54" fmla="*/ 30 w 56"/>
                <a:gd name="T55" fmla="*/ 2 h 32"/>
                <a:gd name="T56" fmla="*/ 24 w 56"/>
                <a:gd name="T57" fmla="*/ 2 h 32"/>
                <a:gd name="T58" fmla="*/ 18 w 56"/>
                <a:gd name="T59" fmla="*/ 0 h 32"/>
                <a:gd name="T60" fmla="*/ 14 w 56"/>
                <a:gd name="T61" fmla="*/ 0 h 32"/>
                <a:gd name="T62" fmla="*/ 8 w 56"/>
                <a:gd name="T63" fmla="*/ 0 h 32"/>
                <a:gd name="T64" fmla="*/ 4 w 56"/>
                <a:gd name="T65" fmla="*/ 2 h 32"/>
                <a:gd name="T66" fmla="*/ 2 w 56"/>
                <a:gd name="T67" fmla="*/ 2 h 32"/>
                <a:gd name="T68" fmla="*/ 2 w 56"/>
                <a:gd name="T69" fmla="*/ 2 h 32"/>
                <a:gd name="T70" fmla="*/ 2 w 56"/>
                <a:gd name="T71" fmla="*/ 4 h 32"/>
                <a:gd name="T72" fmla="*/ 0 w 56"/>
                <a:gd name="T73" fmla="*/ 4 h 32"/>
                <a:gd name="T74" fmla="*/ 0 w 56"/>
                <a:gd name="T75" fmla="*/ 4 h 32"/>
                <a:gd name="T76" fmla="*/ 0 w 56"/>
                <a:gd name="T77" fmla="*/ 4 h 32"/>
                <a:gd name="T78" fmla="*/ 0 w 56"/>
                <a:gd name="T79" fmla="*/ 4 h 32"/>
                <a:gd name="T80" fmla="*/ 0 w 56"/>
                <a:gd name="T81" fmla="*/ 4 h 32"/>
                <a:gd name="T82" fmla="*/ 0 w 56"/>
                <a:gd name="T83" fmla="*/ 4 h 32"/>
                <a:gd name="T84" fmla="*/ 0 w 56"/>
                <a:gd name="T85" fmla="*/ 6 h 32"/>
                <a:gd name="T86" fmla="*/ 0 w 56"/>
                <a:gd name="T87" fmla="*/ 6 h 32"/>
                <a:gd name="T88" fmla="*/ 0 w 56"/>
                <a:gd name="T89" fmla="*/ 6 h 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32"/>
                <a:gd name="T137" fmla="*/ 56 w 56"/>
                <a:gd name="T138" fmla="*/ 32 h 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32">
                  <a:moveTo>
                    <a:pt x="0" y="6"/>
                  </a:moveTo>
                  <a:lnTo>
                    <a:pt x="2" y="10"/>
                  </a:lnTo>
                  <a:lnTo>
                    <a:pt x="2" y="13"/>
                  </a:lnTo>
                  <a:lnTo>
                    <a:pt x="4" y="15"/>
                  </a:lnTo>
                  <a:lnTo>
                    <a:pt x="6" y="19"/>
                  </a:lnTo>
                  <a:lnTo>
                    <a:pt x="8" y="21"/>
                  </a:lnTo>
                  <a:lnTo>
                    <a:pt x="12" y="23"/>
                  </a:lnTo>
                  <a:lnTo>
                    <a:pt x="14" y="24"/>
                  </a:lnTo>
                  <a:lnTo>
                    <a:pt x="18" y="26"/>
                  </a:lnTo>
                  <a:lnTo>
                    <a:pt x="22" y="28"/>
                  </a:lnTo>
                  <a:lnTo>
                    <a:pt x="26" y="30"/>
                  </a:lnTo>
                  <a:lnTo>
                    <a:pt x="30" y="32"/>
                  </a:lnTo>
                  <a:lnTo>
                    <a:pt x="36" y="32"/>
                  </a:lnTo>
                  <a:lnTo>
                    <a:pt x="40" y="32"/>
                  </a:lnTo>
                  <a:lnTo>
                    <a:pt x="46" y="32"/>
                  </a:lnTo>
                  <a:lnTo>
                    <a:pt x="50" y="32"/>
                  </a:lnTo>
                  <a:lnTo>
                    <a:pt x="54" y="30"/>
                  </a:lnTo>
                  <a:lnTo>
                    <a:pt x="56" y="26"/>
                  </a:lnTo>
                  <a:lnTo>
                    <a:pt x="54" y="24"/>
                  </a:lnTo>
                  <a:lnTo>
                    <a:pt x="54" y="21"/>
                  </a:lnTo>
                  <a:lnTo>
                    <a:pt x="52" y="19"/>
                  </a:lnTo>
                  <a:lnTo>
                    <a:pt x="52" y="17"/>
                  </a:lnTo>
                  <a:lnTo>
                    <a:pt x="50" y="13"/>
                  </a:lnTo>
                  <a:lnTo>
                    <a:pt x="48" y="11"/>
                  </a:lnTo>
                  <a:lnTo>
                    <a:pt x="44" y="10"/>
                  </a:lnTo>
                  <a:lnTo>
                    <a:pt x="40" y="8"/>
                  </a:lnTo>
                  <a:lnTo>
                    <a:pt x="34" y="4"/>
                  </a:lnTo>
                  <a:lnTo>
                    <a:pt x="30" y="2"/>
                  </a:lnTo>
                  <a:lnTo>
                    <a:pt x="24" y="2"/>
                  </a:lnTo>
                  <a:lnTo>
                    <a:pt x="18" y="0"/>
                  </a:lnTo>
                  <a:lnTo>
                    <a:pt x="14" y="0"/>
                  </a:lnTo>
                  <a:lnTo>
                    <a:pt x="8" y="0"/>
                  </a:lnTo>
                  <a:lnTo>
                    <a:pt x="4" y="2"/>
                  </a:lnTo>
                  <a:lnTo>
                    <a:pt x="2" y="2"/>
                  </a:lnTo>
                  <a:lnTo>
                    <a:pt x="2" y="4"/>
                  </a:lnTo>
                  <a:lnTo>
                    <a:pt x="0" y="4"/>
                  </a:lnTo>
                  <a:lnTo>
                    <a:pt x="0" y="6"/>
                  </a:lnTo>
                  <a:close/>
                </a:path>
              </a:pathLst>
            </a:custGeom>
            <a:solidFill>
              <a:srgbClr val="FCEF00"/>
            </a:solidFill>
            <a:ln w="9525">
              <a:noFill/>
              <a:round/>
              <a:headEnd/>
              <a:tailEnd/>
            </a:ln>
          </p:spPr>
          <p:txBody>
            <a:bodyPr/>
            <a:lstStyle/>
            <a:p>
              <a:endParaRPr lang="en-US"/>
            </a:p>
          </p:txBody>
        </p:sp>
        <p:sp>
          <p:nvSpPr>
            <p:cNvPr id="47" name="Freeform 46"/>
            <p:cNvSpPr>
              <a:spLocks/>
            </p:cNvSpPr>
            <p:nvPr/>
          </p:nvSpPr>
          <p:spPr bwMode="auto">
            <a:xfrm>
              <a:off x="3093" y="1236"/>
              <a:ext cx="41" cy="18"/>
            </a:xfrm>
            <a:custGeom>
              <a:avLst/>
              <a:gdLst>
                <a:gd name="T0" fmla="*/ 2 w 41"/>
                <a:gd name="T1" fmla="*/ 16 h 18"/>
                <a:gd name="T2" fmla="*/ 2 w 41"/>
                <a:gd name="T3" fmla="*/ 18 h 18"/>
                <a:gd name="T4" fmla="*/ 2 w 41"/>
                <a:gd name="T5" fmla="*/ 18 h 18"/>
                <a:gd name="T6" fmla="*/ 2 w 41"/>
                <a:gd name="T7" fmla="*/ 18 h 18"/>
                <a:gd name="T8" fmla="*/ 4 w 41"/>
                <a:gd name="T9" fmla="*/ 18 h 18"/>
                <a:gd name="T10" fmla="*/ 4 w 41"/>
                <a:gd name="T11" fmla="*/ 18 h 18"/>
                <a:gd name="T12" fmla="*/ 4 w 41"/>
                <a:gd name="T13" fmla="*/ 18 h 18"/>
                <a:gd name="T14" fmla="*/ 32 w 41"/>
                <a:gd name="T15" fmla="*/ 18 h 18"/>
                <a:gd name="T16" fmla="*/ 32 w 41"/>
                <a:gd name="T17" fmla="*/ 18 h 18"/>
                <a:gd name="T18" fmla="*/ 32 w 41"/>
                <a:gd name="T19" fmla="*/ 16 h 18"/>
                <a:gd name="T20" fmla="*/ 33 w 41"/>
                <a:gd name="T21" fmla="*/ 14 h 18"/>
                <a:gd name="T22" fmla="*/ 33 w 41"/>
                <a:gd name="T23" fmla="*/ 14 h 18"/>
                <a:gd name="T24" fmla="*/ 33 w 41"/>
                <a:gd name="T25" fmla="*/ 12 h 18"/>
                <a:gd name="T26" fmla="*/ 33 w 41"/>
                <a:gd name="T27" fmla="*/ 11 h 18"/>
                <a:gd name="T28" fmla="*/ 33 w 41"/>
                <a:gd name="T29" fmla="*/ 11 h 18"/>
                <a:gd name="T30" fmla="*/ 33 w 41"/>
                <a:gd name="T31" fmla="*/ 9 h 18"/>
                <a:gd name="T32" fmla="*/ 41 w 41"/>
                <a:gd name="T33" fmla="*/ 1 h 18"/>
                <a:gd name="T34" fmla="*/ 37 w 41"/>
                <a:gd name="T35" fmla="*/ 1 h 18"/>
                <a:gd name="T36" fmla="*/ 33 w 41"/>
                <a:gd name="T37" fmla="*/ 0 h 18"/>
                <a:gd name="T38" fmla="*/ 28 w 41"/>
                <a:gd name="T39" fmla="*/ 1 h 18"/>
                <a:gd name="T40" fmla="*/ 24 w 41"/>
                <a:gd name="T41" fmla="*/ 1 h 18"/>
                <a:gd name="T42" fmla="*/ 18 w 41"/>
                <a:gd name="T43" fmla="*/ 3 h 18"/>
                <a:gd name="T44" fmla="*/ 14 w 41"/>
                <a:gd name="T45" fmla="*/ 5 h 18"/>
                <a:gd name="T46" fmla="*/ 10 w 41"/>
                <a:gd name="T47" fmla="*/ 9 h 18"/>
                <a:gd name="T48" fmla="*/ 4 w 41"/>
                <a:gd name="T49" fmla="*/ 11 h 18"/>
                <a:gd name="T50" fmla="*/ 4 w 41"/>
                <a:gd name="T51" fmla="*/ 11 h 18"/>
                <a:gd name="T52" fmla="*/ 4 w 41"/>
                <a:gd name="T53" fmla="*/ 12 h 18"/>
                <a:gd name="T54" fmla="*/ 2 w 41"/>
                <a:gd name="T55" fmla="*/ 12 h 18"/>
                <a:gd name="T56" fmla="*/ 2 w 41"/>
                <a:gd name="T57" fmla="*/ 12 h 18"/>
                <a:gd name="T58" fmla="*/ 2 w 41"/>
                <a:gd name="T59" fmla="*/ 12 h 18"/>
                <a:gd name="T60" fmla="*/ 2 w 41"/>
                <a:gd name="T61" fmla="*/ 14 h 18"/>
                <a:gd name="T62" fmla="*/ 0 w 41"/>
                <a:gd name="T63" fmla="*/ 14 h 18"/>
                <a:gd name="T64" fmla="*/ 0 w 41"/>
                <a:gd name="T65" fmla="*/ 14 h 18"/>
                <a:gd name="T66" fmla="*/ 0 w 41"/>
                <a:gd name="T67" fmla="*/ 16 h 18"/>
                <a:gd name="T68" fmla="*/ 0 w 41"/>
                <a:gd name="T69" fmla="*/ 16 h 18"/>
                <a:gd name="T70" fmla="*/ 2 w 41"/>
                <a:gd name="T71" fmla="*/ 16 h 18"/>
                <a:gd name="T72" fmla="*/ 2 w 41"/>
                <a:gd name="T73" fmla="*/ 16 h 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
                <a:gd name="T112" fmla="*/ 0 h 18"/>
                <a:gd name="T113" fmla="*/ 41 w 41"/>
                <a:gd name="T114" fmla="*/ 18 h 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 h="18">
                  <a:moveTo>
                    <a:pt x="2" y="16"/>
                  </a:moveTo>
                  <a:lnTo>
                    <a:pt x="2" y="18"/>
                  </a:lnTo>
                  <a:lnTo>
                    <a:pt x="4" y="18"/>
                  </a:lnTo>
                  <a:lnTo>
                    <a:pt x="32" y="18"/>
                  </a:lnTo>
                  <a:lnTo>
                    <a:pt x="32" y="16"/>
                  </a:lnTo>
                  <a:lnTo>
                    <a:pt x="33" y="14"/>
                  </a:lnTo>
                  <a:lnTo>
                    <a:pt x="33" y="12"/>
                  </a:lnTo>
                  <a:lnTo>
                    <a:pt x="33" y="11"/>
                  </a:lnTo>
                  <a:lnTo>
                    <a:pt x="33" y="9"/>
                  </a:lnTo>
                  <a:lnTo>
                    <a:pt x="41" y="1"/>
                  </a:lnTo>
                  <a:lnTo>
                    <a:pt x="37" y="1"/>
                  </a:lnTo>
                  <a:lnTo>
                    <a:pt x="33" y="0"/>
                  </a:lnTo>
                  <a:lnTo>
                    <a:pt x="28" y="1"/>
                  </a:lnTo>
                  <a:lnTo>
                    <a:pt x="24" y="1"/>
                  </a:lnTo>
                  <a:lnTo>
                    <a:pt x="18" y="3"/>
                  </a:lnTo>
                  <a:lnTo>
                    <a:pt x="14" y="5"/>
                  </a:lnTo>
                  <a:lnTo>
                    <a:pt x="10" y="9"/>
                  </a:lnTo>
                  <a:lnTo>
                    <a:pt x="4" y="11"/>
                  </a:lnTo>
                  <a:lnTo>
                    <a:pt x="4" y="12"/>
                  </a:lnTo>
                  <a:lnTo>
                    <a:pt x="2" y="12"/>
                  </a:lnTo>
                  <a:lnTo>
                    <a:pt x="2" y="14"/>
                  </a:lnTo>
                  <a:lnTo>
                    <a:pt x="0" y="14"/>
                  </a:lnTo>
                  <a:lnTo>
                    <a:pt x="0" y="16"/>
                  </a:lnTo>
                  <a:lnTo>
                    <a:pt x="2" y="16"/>
                  </a:lnTo>
                  <a:close/>
                </a:path>
              </a:pathLst>
            </a:custGeom>
            <a:solidFill>
              <a:srgbClr val="FCEF00"/>
            </a:solidFill>
            <a:ln w="9525">
              <a:noFill/>
              <a:round/>
              <a:headEnd/>
              <a:tailEnd/>
            </a:ln>
          </p:spPr>
          <p:txBody>
            <a:bodyPr/>
            <a:lstStyle/>
            <a:p>
              <a:endParaRPr lang="en-US"/>
            </a:p>
          </p:txBody>
        </p:sp>
        <p:sp>
          <p:nvSpPr>
            <p:cNvPr id="48" name="Freeform 47"/>
            <p:cNvSpPr>
              <a:spLocks/>
            </p:cNvSpPr>
            <p:nvPr/>
          </p:nvSpPr>
          <p:spPr bwMode="auto">
            <a:xfrm>
              <a:off x="3126" y="1297"/>
              <a:ext cx="48" cy="16"/>
            </a:xfrm>
            <a:custGeom>
              <a:avLst/>
              <a:gdLst>
                <a:gd name="T0" fmla="*/ 2 w 48"/>
                <a:gd name="T1" fmla="*/ 11 h 16"/>
                <a:gd name="T2" fmla="*/ 6 w 48"/>
                <a:gd name="T3" fmla="*/ 13 h 16"/>
                <a:gd name="T4" fmla="*/ 12 w 48"/>
                <a:gd name="T5" fmla="*/ 14 h 16"/>
                <a:gd name="T6" fmla="*/ 16 w 48"/>
                <a:gd name="T7" fmla="*/ 14 h 16"/>
                <a:gd name="T8" fmla="*/ 22 w 48"/>
                <a:gd name="T9" fmla="*/ 16 h 16"/>
                <a:gd name="T10" fmla="*/ 26 w 48"/>
                <a:gd name="T11" fmla="*/ 16 h 16"/>
                <a:gd name="T12" fmla="*/ 32 w 48"/>
                <a:gd name="T13" fmla="*/ 14 h 16"/>
                <a:gd name="T14" fmla="*/ 36 w 48"/>
                <a:gd name="T15" fmla="*/ 13 h 16"/>
                <a:gd name="T16" fmla="*/ 42 w 48"/>
                <a:gd name="T17" fmla="*/ 11 h 16"/>
                <a:gd name="T18" fmla="*/ 42 w 48"/>
                <a:gd name="T19" fmla="*/ 9 h 16"/>
                <a:gd name="T20" fmla="*/ 44 w 48"/>
                <a:gd name="T21" fmla="*/ 9 h 16"/>
                <a:gd name="T22" fmla="*/ 44 w 48"/>
                <a:gd name="T23" fmla="*/ 7 h 16"/>
                <a:gd name="T24" fmla="*/ 46 w 48"/>
                <a:gd name="T25" fmla="*/ 7 h 16"/>
                <a:gd name="T26" fmla="*/ 46 w 48"/>
                <a:gd name="T27" fmla="*/ 5 h 16"/>
                <a:gd name="T28" fmla="*/ 48 w 48"/>
                <a:gd name="T29" fmla="*/ 5 h 16"/>
                <a:gd name="T30" fmla="*/ 48 w 48"/>
                <a:gd name="T31" fmla="*/ 3 h 16"/>
                <a:gd name="T32" fmla="*/ 48 w 48"/>
                <a:gd name="T33" fmla="*/ 3 h 16"/>
                <a:gd name="T34" fmla="*/ 44 w 48"/>
                <a:gd name="T35" fmla="*/ 1 h 16"/>
                <a:gd name="T36" fmla="*/ 40 w 48"/>
                <a:gd name="T37" fmla="*/ 0 h 16"/>
                <a:gd name="T38" fmla="*/ 36 w 48"/>
                <a:gd name="T39" fmla="*/ 0 h 16"/>
                <a:gd name="T40" fmla="*/ 32 w 48"/>
                <a:gd name="T41" fmla="*/ 0 h 16"/>
                <a:gd name="T42" fmla="*/ 28 w 48"/>
                <a:gd name="T43" fmla="*/ 0 h 16"/>
                <a:gd name="T44" fmla="*/ 24 w 48"/>
                <a:gd name="T45" fmla="*/ 0 h 16"/>
                <a:gd name="T46" fmla="*/ 18 w 48"/>
                <a:gd name="T47" fmla="*/ 1 h 16"/>
                <a:gd name="T48" fmla="*/ 14 w 48"/>
                <a:gd name="T49" fmla="*/ 1 h 16"/>
                <a:gd name="T50" fmla="*/ 12 w 48"/>
                <a:gd name="T51" fmla="*/ 1 h 16"/>
                <a:gd name="T52" fmla="*/ 10 w 48"/>
                <a:gd name="T53" fmla="*/ 3 h 16"/>
                <a:gd name="T54" fmla="*/ 8 w 48"/>
                <a:gd name="T55" fmla="*/ 3 h 16"/>
                <a:gd name="T56" fmla="*/ 6 w 48"/>
                <a:gd name="T57" fmla="*/ 5 h 16"/>
                <a:gd name="T58" fmla="*/ 6 w 48"/>
                <a:gd name="T59" fmla="*/ 7 h 16"/>
                <a:gd name="T60" fmla="*/ 4 w 48"/>
                <a:gd name="T61" fmla="*/ 7 h 16"/>
                <a:gd name="T62" fmla="*/ 2 w 48"/>
                <a:gd name="T63" fmla="*/ 9 h 16"/>
                <a:gd name="T64" fmla="*/ 0 w 48"/>
                <a:gd name="T65" fmla="*/ 11 h 16"/>
                <a:gd name="T66" fmla="*/ 2 w 48"/>
                <a:gd name="T67" fmla="*/ 11 h 16"/>
                <a:gd name="T68" fmla="*/ 2 w 48"/>
                <a:gd name="T69" fmla="*/ 11 h 16"/>
                <a:gd name="T70" fmla="*/ 2 w 48"/>
                <a:gd name="T71" fmla="*/ 11 h 16"/>
                <a:gd name="T72" fmla="*/ 2 w 48"/>
                <a:gd name="T73" fmla="*/ 11 h 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16"/>
                <a:gd name="T113" fmla="*/ 48 w 48"/>
                <a:gd name="T114" fmla="*/ 16 h 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16">
                  <a:moveTo>
                    <a:pt x="2" y="11"/>
                  </a:moveTo>
                  <a:lnTo>
                    <a:pt x="6" y="13"/>
                  </a:lnTo>
                  <a:lnTo>
                    <a:pt x="12" y="14"/>
                  </a:lnTo>
                  <a:lnTo>
                    <a:pt x="16" y="14"/>
                  </a:lnTo>
                  <a:lnTo>
                    <a:pt x="22" y="16"/>
                  </a:lnTo>
                  <a:lnTo>
                    <a:pt x="26" y="16"/>
                  </a:lnTo>
                  <a:lnTo>
                    <a:pt x="32" y="14"/>
                  </a:lnTo>
                  <a:lnTo>
                    <a:pt x="36" y="13"/>
                  </a:lnTo>
                  <a:lnTo>
                    <a:pt x="42" y="11"/>
                  </a:lnTo>
                  <a:lnTo>
                    <a:pt x="42" y="9"/>
                  </a:lnTo>
                  <a:lnTo>
                    <a:pt x="44" y="9"/>
                  </a:lnTo>
                  <a:lnTo>
                    <a:pt x="44" y="7"/>
                  </a:lnTo>
                  <a:lnTo>
                    <a:pt x="46" y="7"/>
                  </a:lnTo>
                  <a:lnTo>
                    <a:pt x="46" y="5"/>
                  </a:lnTo>
                  <a:lnTo>
                    <a:pt x="48" y="5"/>
                  </a:lnTo>
                  <a:lnTo>
                    <a:pt x="48" y="3"/>
                  </a:lnTo>
                  <a:lnTo>
                    <a:pt x="44" y="1"/>
                  </a:lnTo>
                  <a:lnTo>
                    <a:pt x="40" y="0"/>
                  </a:lnTo>
                  <a:lnTo>
                    <a:pt x="36" y="0"/>
                  </a:lnTo>
                  <a:lnTo>
                    <a:pt x="32" y="0"/>
                  </a:lnTo>
                  <a:lnTo>
                    <a:pt x="28" y="0"/>
                  </a:lnTo>
                  <a:lnTo>
                    <a:pt x="24" y="0"/>
                  </a:lnTo>
                  <a:lnTo>
                    <a:pt x="18" y="1"/>
                  </a:lnTo>
                  <a:lnTo>
                    <a:pt x="14" y="1"/>
                  </a:lnTo>
                  <a:lnTo>
                    <a:pt x="12" y="1"/>
                  </a:lnTo>
                  <a:lnTo>
                    <a:pt x="10" y="3"/>
                  </a:lnTo>
                  <a:lnTo>
                    <a:pt x="8" y="3"/>
                  </a:lnTo>
                  <a:lnTo>
                    <a:pt x="6" y="5"/>
                  </a:lnTo>
                  <a:lnTo>
                    <a:pt x="6" y="7"/>
                  </a:lnTo>
                  <a:lnTo>
                    <a:pt x="4" y="7"/>
                  </a:lnTo>
                  <a:lnTo>
                    <a:pt x="2" y="9"/>
                  </a:lnTo>
                  <a:lnTo>
                    <a:pt x="0" y="11"/>
                  </a:lnTo>
                  <a:lnTo>
                    <a:pt x="2" y="11"/>
                  </a:lnTo>
                  <a:close/>
                </a:path>
              </a:pathLst>
            </a:custGeom>
            <a:solidFill>
              <a:srgbClr val="FCEF00"/>
            </a:solidFill>
            <a:ln w="9525">
              <a:noFill/>
              <a:round/>
              <a:headEnd/>
              <a:tailEnd/>
            </a:ln>
          </p:spPr>
          <p:txBody>
            <a:bodyPr/>
            <a:lstStyle/>
            <a:p>
              <a:endParaRPr lang="en-US"/>
            </a:p>
          </p:txBody>
        </p:sp>
        <p:sp>
          <p:nvSpPr>
            <p:cNvPr id="49" name="Freeform 48"/>
            <p:cNvSpPr>
              <a:spLocks/>
            </p:cNvSpPr>
            <p:nvPr/>
          </p:nvSpPr>
          <p:spPr bwMode="auto">
            <a:xfrm>
              <a:off x="3142" y="1239"/>
              <a:ext cx="36" cy="19"/>
            </a:xfrm>
            <a:custGeom>
              <a:avLst/>
              <a:gdLst>
                <a:gd name="T0" fmla="*/ 0 w 36"/>
                <a:gd name="T1" fmla="*/ 9 h 19"/>
                <a:gd name="T2" fmla="*/ 2 w 36"/>
                <a:gd name="T3" fmla="*/ 11 h 19"/>
                <a:gd name="T4" fmla="*/ 2 w 36"/>
                <a:gd name="T5" fmla="*/ 13 h 19"/>
                <a:gd name="T6" fmla="*/ 4 w 36"/>
                <a:gd name="T7" fmla="*/ 13 h 19"/>
                <a:gd name="T8" fmla="*/ 6 w 36"/>
                <a:gd name="T9" fmla="*/ 15 h 19"/>
                <a:gd name="T10" fmla="*/ 6 w 36"/>
                <a:gd name="T11" fmla="*/ 17 h 19"/>
                <a:gd name="T12" fmla="*/ 8 w 36"/>
                <a:gd name="T13" fmla="*/ 17 h 19"/>
                <a:gd name="T14" fmla="*/ 10 w 36"/>
                <a:gd name="T15" fmla="*/ 17 h 19"/>
                <a:gd name="T16" fmla="*/ 12 w 36"/>
                <a:gd name="T17" fmla="*/ 17 h 19"/>
                <a:gd name="T18" fmla="*/ 14 w 36"/>
                <a:gd name="T19" fmla="*/ 17 h 19"/>
                <a:gd name="T20" fmla="*/ 14 w 36"/>
                <a:gd name="T21" fmla="*/ 17 h 19"/>
                <a:gd name="T22" fmla="*/ 16 w 36"/>
                <a:gd name="T23" fmla="*/ 17 h 19"/>
                <a:gd name="T24" fmla="*/ 16 w 36"/>
                <a:gd name="T25" fmla="*/ 19 h 19"/>
                <a:gd name="T26" fmla="*/ 16 w 36"/>
                <a:gd name="T27" fmla="*/ 19 h 19"/>
                <a:gd name="T28" fmla="*/ 18 w 36"/>
                <a:gd name="T29" fmla="*/ 19 h 19"/>
                <a:gd name="T30" fmla="*/ 18 w 36"/>
                <a:gd name="T31" fmla="*/ 19 h 19"/>
                <a:gd name="T32" fmla="*/ 20 w 36"/>
                <a:gd name="T33" fmla="*/ 19 h 19"/>
                <a:gd name="T34" fmla="*/ 36 w 36"/>
                <a:gd name="T35" fmla="*/ 13 h 19"/>
                <a:gd name="T36" fmla="*/ 36 w 36"/>
                <a:gd name="T37" fmla="*/ 11 h 19"/>
                <a:gd name="T38" fmla="*/ 36 w 36"/>
                <a:gd name="T39" fmla="*/ 9 h 19"/>
                <a:gd name="T40" fmla="*/ 36 w 36"/>
                <a:gd name="T41" fmla="*/ 9 h 19"/>
                <a:gd name="T42" fmla="*/ 36 w 36"/>
                <a:gd name="T43" fmla="*/ 8 h 19"/>
                <a:gd name="T44" fmla="*/ 34 w 36"/>
                <a:gd name="T45" fmla="*/ 8 h 19"/>
                <a:gd name="T46" fmla="*/ 34 w 36"/>
                <a:gd name="T47" fmla="*/ 6 h 19"/>
                <a:gd name="T48" fmla="*/ 34 w 36"/>
                <a:gd name="T49" fmla="*/ 6 h 19"/>
                <a:gd name="T50" fmla="*/ 32 w 36"/>
                <a:gd name="T51" fmla="*/ 4 h 19"/>
                <a:gd name="T52" fmla="*/ 32 w 36"/>
                <a:gd name="T53" fmla="*/ 4 h 19"/>
                <a:gd name="T54" fmla="*/ 30 w 36"/>
                <a:gd name="T55" fmla="*/ 4 h 19"/>
                <a:gd name="T56" fmla="*/ 28 w 36"/>
                <a:gd name="T57" fmla="*/ 2 h 19"/>
                <a:gd name="T58" fmla="*/ 28 w 36"/>
                <a:gd name="T59" fmla="*/ 2 h 19"/>
                <a:gd name="T60" fmla="*/ 26 w 36"/>
                <a:gd name="T61" fmla="*/ 2 h 19"/>
                <a:gd name="T62" fmla="*/ 26 w 36"/>
                <a:gd name="T63" fmla="*/ 2 h 19"/>
                <a:gd name="T64" fmla="*/ 26 w 36"/>
                <a:gd name="T65" fmla="*/ 2 h 19"/>
                <a:gd name="T66" fmla="*/ 24 w 36"/>
                <a:gd name="T67" fmla="*/ 0 h 19"/>
                <a:gd name="T68" fmla="*/ 8 w 36"/>
                <a:gd name="T69" fmla="*/ 2 h 19"/>
                <a:gd name="T70" fmla="*/ 0 w 36"/>
                <a:gd name="T71" fmla="*/ 4 h 19"/>
                <a:gd name="T72" fmla="*/ 0 w 36"/>
                <a:gd name="T73" fmla="*/ 4 h 19"/>
                <a:gd name="T74" fmla="*/ 0 w 36"/>
                <a:gd name="T75" fmla="*/ 4 h 19"/>
                <a:gd name="T76" fmla="*/ 0 w 36"/>
                <a:gd name="T77" fmla="*/ 6 h 19"/>
                <a:gd name="T78" fmla="*/ 0 w 36"/>
                <a:gd name="T79" fmla="*/ 6 h 19"/>
                <a:gd name="T80" fmla="*/ 0 w 36"/>
                <a:gd name="T81" fmla="*/ 6 h 19"/>
                <a:gd name="T82" fmla="*/ 0 w 36"/>
                <a:gd name="T83" fmla="*/ 6 h 19"/>
                <a:gd name="T84" fmla="*/ 0 w 36"/>
                <a:gd name="T85" fmla="*/ 6 h 19"/>
                <a:gd name="T86" fmla="*/ 0 w 36"/>
                <a:gd name="T87" fmla="*/ 8 h 19"/>
                <a:gd name="T88" fmla="*/ 0 w 36"/>
                <a:gd name="T89" fmla="*/ 8 h 19"/>
                <a:gd name="T90" fmla="*/ 0 w 36"/>
                <a:gd name="T91" fmla="*/ 8 h 19"/>
                <a:gd name="T92" fmla="*/ 0 w 36"/>
                <a:gd name="T93" fmla="*/ 9 h 19"/>
                <a:gd name="T94" fmla="*/ 0 w 36"/>
                <a:gd name="T95" fmla="*/ 9 h 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19"/>
                <a:gd name="T146" fmla="*/ 36 w 36"/>
                <a:gd name="T147" fmla="*/ 19 h 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19">
                  <a:moveTo>
                    <a:pt x="0" y="9"/>
                  </a:moveTo>
                  <a:lnTo>
                    <a:pt x="2" y="11"/>
                  </a:lnTo>
                  <a:lnTo>
                    <a:pt x="2" y="13"/>
                  </a:lnTo>
                  <a:lnTo>
                    <a:pt x="4" y="13"/>
                  </a:lnTo>
                  <a:lnTo>
                    <a:pt x="6" y="15"/>
                  </a:lnTo>
                  <a:lnTo>
                    <a:pt x="6" y="17"/>
                  </a:lnTo>
                  <a:lnTo>
                    <a:pt x="8" y="17"/>
                  </a:lnTo>
                  <a:lnTo>
                    <a:pt x="10" y="17"/>
                  </a:lnTo>
                  <a:lnTo>
                    <a:pt x="12" y="17"/>
                  </a:lnTo>
                  <a:lnTo>
                    <a:pt x="14" y="17"/>
                  </a:lnTo>
                  <a:lnTo>
                    <a:pt x="16" y="17"/>
                  </a:lnTo>
                  <a:lnTo>
                    <a:pt x="16" y="19"/>
                  </a:lnTo>
                  <a:lnTo>
                    <a:pt x="18" y="19"/>
                  </a:lnTo>
                  <a:lnTo>
                    <a:pt x="20" y="19"/>
                  </a:lnTo>
                  <a:lnTo>
                    <a:pt x="36" y="13"/>
                  </a:lnTo>
                  <a:lnTo>
                    <a:pt x="36" y="11"/>
                  </a:lnTo>
                  <a:lnTo>
                    <a:pt x="36" y="9"/>
                  </a:lnTo>
                  <a:lnTo>
                    <a:pt x="36" y="8"/>
                  </a:lnTo>
                  <a:lnTo>
                    <a:pt x="34" y="8"/>
                  </a:lnTo>
                  <a:lnTo>
                    <a:pt x="34" y="6"/>
                  </a:lnTo>
                  <a:lnTo>
                    <a:pt x="32" y="4"/>
                  </a:lnTo>
                  <a:lnTo>
                    <a:pt x="30" y="4"/>
                  </a:lnTo>
                  <a:lnTo>
                    <a:pt x="28" y="2"/>
                  </a:lnTo>
                  <a:lnTo>
                    <a:pt x="26" y="2"/>
                  </a:lnTo>
                  <a:lnTo>
                    <a:pt x="24" y="0"/>
                  </a:lnTo>
                  <a:lnTo>
                    <a:pt x="8" y="2"/>
                  </a:lnTo>
                  <a:lnTo>
                    <a:pt x="0" y="4"/>
                  </a:lnTo>
                  <a:lnTo>
                    <a:pt x="0" y="6"/>
                  </a:lnTo>
                  <a:lnTo>
                    <a:pt x="0" y="8"/>
                  </a:lnTo>
                  <a:lnTo>
                    <a:pt x="0" y="9"/>
                  </a:lnTo>
                  <a:close/>
                </a:path>
              </a:pathLst>
            </a:custGeom>
            <a:solidFill>
              <a:srgbClr val="FCEF00"/>
            </a:solidFill>
            <a:ln w="9525">
              <a:noFill/>
              <a:round/>
              <a:headEnd/>
              <a:tailEnd/>
            </a:ln>
          </p:spPr>
          <p:txBody>
            <a:bodyPr/>
            <a:lstStyle/>
            <a:p>
              <a:endParaRPr lang="en-US"/>
            </a:p>
          </p:txBody>
        </p:sp>
        <p:sp>
          <p:nvSpPr>
            <p:cNvPr id="50" name="Freeform 49"/>
            <p:cNvSpPr>
              <a:spLocks/>
            </p:cNvSpPr>
            <p:nvPr/>
          </p:nvSpPr>
          <p:spPr bwMode="auto">
            <a:xfrm>
              <a:off x="3208" y="1460"/>
              <a:ext cx="45" cy="25"/>
            </a:xfrm>
            <a:custGeom>
              <a:avLst/>
              <a:gdLst>
                <a:gd name="T0" fmla="*/ 0 w 45"/>
                <a:gd name="T1" fmla="*/ 3 h 25"/>
                <a:gd name="T2" fmla="*/ 2 w 45"/>
                <a:gd name="T3" fmla="*/ 9 h 25"/>
                <a:gd name="T4" fmla="*/ 6 w 45"/>
                <a:gd name="T5" fmla="*/ 13 h 25"/>
                <a:gd name="T6" fmla="*/ 8 w 45"/>
                <a:gd name="T7" fmla="*/ 16 h 25"/>
                <a:gd name="T8" fmla="*/ 12 w 45"/>
                <a:gd name="T9" fmla="*/ 18 h 25"/>
                <a:gd name="T10" fmla="*/ 14 w 45"/>
                <a:gd name="T11" fmla="*/ 22 h 25"/>
                <a:gd name="T12" fmla="*/ 17 w 45"/>
                <a:gd name="T13" fmla="*/ 24 h 25"/>
                <a:gd name="T14" fmla="*/ 21 w 45"/>
                <a:gd name="T15" fmla="*/ 25 h 25"/>
                <a:gd name="T16" fmla="*/ 27 w 45"/>
                <a:gd name="T17" fmla="*/ 25 h 25"/>
                <a:gd name="T18" fmla="*/ 29 w 45"/>
                <a:gd name="T19" fmla="*/ 25 h 25"/>
                <a:gd name="T20" fmla="*/ 31 w 45"/>
                <a:gd name="T21" fmla="*/ 25 h 25"/>
                <a:gd name="T22" fmla="*/ 35 w 45"/>
                <a:gd name="T23" fmla="*/ 25 h 25"/>
                <a:gd name="T24" fmla="*/ 37 w 45"/>
                <a:gd name="T25" fmla="*/ 25 h 25"/>
                <a:gd name="T26" fmla="*/ 39 w 45"/>
                <a:gd name="T27" fmla="*/ 25 h 25"/>
                <a:gd name="T28" fmla="*/ 41 w 45"/>
                <a:gd name="T29" fmla="*/ 25 h 25"/>
                <a:gd name="T30" fmla="*/ 43 w 45"/>
                <a:gd name="T31" fmla="*/ 24 h 25"/>
                <a:gd name="T32" fmla="*/ 45 w 45"/>
                <a:gd name="T33" fmla="*/ 24 h 25"/>
                <a:gd name="T34" fmla="*/ 43 w 45"/>
                <a:gd name="T35" fmla="*/ 18 h 25"/>
                <a:gd name="T36" fmla="*/ 41 w 45"/>
                <a:gd name="T37" fmla="*/ 14 h 25"/>
                <a:gd name="T38" fmla="*/ 39 w 45"/>
                <a:gd name="T39" fmla="*/ 13 h 25"/>
                <a:gd name="T40" fmla="*/ 35 w 45"/>
                <a:gd name="T41" fmla="*/ 9 h 25"/>
                <a:gd name="T42" fmla="*/ 31 w 45"/>
                <a:gd name="T43" fmla="*/ 7 h 25"/>
                <a:gd name="T44" fmla="*/ 27 w 45"/>
                <a:gd name="T45" fmla="*/ 5 h 25"/>
                <a:gd name="T46" fmla="*/ 23 w 45"/>
                <a:gd name="T47" fmla="*/ 3 h 25"/>
                <a:gd name="T48" fmla="*/ 19 w 45"/>
                <a:gd name="T49" fmla="*/ 1 h 25"/>
                <a:gd name="T50" fmla="*/ 15 w 45"/>
                <a:gd name="T51" fmla="*/ 0 h 25"/>
                <a:gd name="T52" fmla="*/ 14 w 45"/>
                <a:gd name="T53" fmla="*/ 0 h 25"/>
                <a:gd name="T54" fmla="*/ 12 w 45"/>
                <a:gd name="T55" fmla="*/ 0 h 25"/>
                <a:gd name="T56" fmla="*/ 10 w 45"/>
                <a:gd name="T57" fmla="*/ 1 h 25"/>
                <a:gd name="T58" fmla="*/ 8 w 45"/>
                <a:gd name="T59" fmla="*/ 1 h 25"/>
                <a:gd name="T60" fmla="*/ 6 w 45"/>
                <a:gd name="T61" fmla="*/ 1 h 25"/>
                <a:gd name="T62" fmla="*/ 2 w 45"/>
                <a:gd name="T63" fmla="*/ 1 h 25"/>
                <a:gd name="T64" fmla="*/ 0 w 45"/>
                <a:gd name="T65" fmla="*/ 3 h 25"/>
                <a:gd name="T66" fmla="*/ 0 w 45"/>
                <a:gd name="T67" fmla="*/ 3 h 25"/>
                <a:gd name="T68" fmla="*/ 0 w 45"/>
                <a:gd name="T69" fmla="*/ 3 h 25"/>
                <a:gd name="T70" fmla="*/ 0 w 45"/>
                <a:gd name="T71" fmla="*/ 3 h 25"/>
                <a:gd name="T72" fmla="*/ 0 w 45"/>
                <a:gd name="T73" fmla="*/ 3 h 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
                <a:gd name="T112" fmla="*/ 0 h 25"/>
                <a:gd name="T113" fmla="*/ 45 w 45"/>
                <a:gd name="T114" fmla="*/ 25 h 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 h="25">
                  <a:moveTo>
                    <a:pt x="0" y="3"/>
                  </a:moveTo>
                  <a:lnTo>
                    <a:pt x="2" y="9"/>
                  </a:lnTo>
                  <a:lnTo>
                    <a:pt x="6" y="13"/>
                  </a:lnTo>
                  <a:lnTo>
                    <a:pt x="8" y="16"/>
                  </a:lnTo>
                  <a:lnTo>
                    <a:pt x="12" y="18"/>
                  </a:lnTo>
                  <a:lnTo>
                    <a:pt x="14" y="22"/>
                  </a:lnTo>
                  <a:lnTo>
                    <a:pt x="17" y="24"/>
                  </a:lnTo>
                  <a:lnTo>
                    <a:pt x="21" y="25"/>
                  </a:lnTo>
                  <a:lnTo>
                    <a:pt x="27" y="25"/>
                  </a:lnTo>
                  <a:lnTo>
                    <a:pt x="29" y="25"/>
                  </a:lnTo>
                  <a:lnTo>
                    <a:pt x="31" y="25"/>
                  </a:lnTo>
                  <a:lnTo>
                    <a:pt x="35" y="25"/>
                  </a:lnTo>
                  <a:lnTo>
                    <a:pt x="37" y="25"/>
                  </a:lnTo>
                  <a:lnTo>
                    <a:pt x="39" y="25"/>
                  </a:lnTo>
                  <a:lnTo>
                    <a:pt x="41" y="25"/>
                  </a:lnTo>
                  <a:lnTo>
                    <a:pt x="43" y="24"/>
                  </a:lnTo>
                  <a:lnTo>
                    <a:pt x="45" y="24"/>
                  </a:lnTo>
                  <a:lnTo>
                    <a:pt x="43" y="18"/>
                  </a:lnTo>
                  <a:lnTo>
                    <a:pt x="41" y="14"/>
                  </a:lnTo>
                  <a:lnTo>
                    <a:pt x="39" y="13"/>
                  </a:lnTo>
                  <a:lnTo>
                    <a:pt x="35" y="9"/>
                  </a:lnTo>
                  <a:lnTo>
                    <a:pt x="31" y="7"/>
                  </a:lnTo>
                  <a:lnTo>
                    <a:pt x="27" y="5"/>
                  </a:lnTo>
                  <a:lnTo>
                    <a:pt x="23" y="3"/>
                  </a:lnTo>
                  <a:lnTo>
                    <a:pt x="19" y="1"/>
                  </a:lnTo>
                  <a:lnTo>
                    <a:pt x="15" y="0"/>
                  </a:lnTo>
                  <a:lnTo>
                    <a:pt x="14" y="0"/>
                  </a:lnTo>
                  <a:lnTo>
                    <a:pt x="12" y="0"/>
                  </a:lnTo>
                  <a:lnTo>
                    <a:pt x="10" y="1"/>
                  </a:lnTo>
                  <a:lnTo>
                    <a:pt x="8" y="1"/>
                  </a:lnTo>
                  <a:lnTo>
                    <a:pt x="6" y="1"/>
                  </a:lnTo>
                  <a:lnTo>
                    <a:pt x="2" y="1"/>
                  </a:lnTo>
                  <a:lnTo>
                    <a:pt x="0" y="3"/>
                  </a:lnTo>
                  <a:close/>
                </a:path>
              </a:pathLst>
            </a:custGeom>
            <a:solidFill>
              <a:srgbClr val="FCEF00"/>
            </a:solidFill>
            <a:ln w="9525">
              <a:noFill/>
              <a:round/>
              <a:headEnd/>
              <a:tailEnd/>
            </a:ln>
          </p:spPr>
          <p:txBody>
            <a:bodyPr/>
            <a:lstStyle/>
            <a:p>
              <a:endParaRPr lang="en-US"/>
            </a:p>
          </p:txBody>
        </p:sp>
        <p:sp>
          <p:nvSpPr>
            <p:cNvPr id="51" name="Freeform 50"/>
            <p:cNvSpPr>
              <a:spLocks/>
            </p:cNvSpPr>
            <p:nvPr/>
          </p:nvSpPr>
          <p:spPr bwMode="auto">
            <a:xfrm>
              <a:off x="3156" y="1261"/>
              <a:ext cx="40" cy="30"/>
            </a:xfrm>
            <a:custGeom>
              <a:avLst/>
              <a:gdLst>
                <a:gd name="T0" fmla="*/ 2 w 40"/>
                <a:gd name="T1" fmla="*/ 23 h 30"/>
                <a:gd name="T2" fmla="*/ 24 w 40"/>
                <a:gd name="T3" fmla="*/ 30 h 30"/>
                <a:gd name="T4" fmla="*/ 26 w 40"/>
                <a:gd name="T5" fmla="*/ 28 h 30"/>
                <a:gd name="T6" fmla="*/ 30 w 40"/>
                <a:gd name="T7" fmla="*/ 26 h 30"/>
                <a:gd name="T8" fmla="*/ 32 w 40"/>
                <a:gd name="T9" fmla="*/ 25 h 30"/>
                <a:gd name="T10" fmla="*/ 34 w 40"/>
                <a:gd name="T11" fmla="*/ 23 h 30"/>
                <a:gd name="T12" fmla="*/ 36 w 40"/>
                <a:gd name="T13" fmla="*/ 21 h 30"/>
                <a:gd name="T14" fmla="*/ 38 w 40"/>
                <a:gd name="T15" fmla="*/ 17 h 30"/>
                <a:gd name="T16" fmla="*/ 38 w 40"/>
                <a:gd name="T17" fmla="*/ 15 h 30"/>
                <a:gd name="T18" fmla="*/ 40 w 40"/>
                <a:gd name="T19" fmla="*/ 12 h 30"/>
                <a:gd name="T20" fmla="*/ 40 w 40"/>
                <a:gd name="T21" fmla="*/ 10 h 30"/>
                <a:gd name="T22" fmla="*/ 40 w 40"/>
                <a:gd name="T23" fmla="*/ 10 h 30"/>
                <a:gd name="T24" fmla="*/ 40 w 40"/>
                <a:gd name="T25" fmla="*/ 8 h 30"/>
                <a:gd name="T26" fmla="*/ 40 w 40"/>
                <a:gd name="T27" fmla="*/ 6 h 30"/>
                <a:gd name="T28" fmla="*/ 40 w 40"/>
                <a:gd name="T29" fmla="*/ 4 h 30"/>
                <a:gd name="T30" fmla="*/ 40 w 40"/>
                <a:gd name="T31" fmla="*/ 4 h 30"/>
                <a:gd name="T32" fmla="*/ 40 w 40"/>
                <a:gd name="T33" fmla="*/ 2 h 30"/>
                <a:gd name="T34" fmla="*/ 40 w 40"/>
                <a:gd name="T35" fmla="*/ 0 h 30"/>
                <a:gd name="T36" fmla="*/ 36 w 40"/>
                <a:gd name="T37" fmla="*/ 0 h 30"/>
                <a:gd name="T38" fmla="*/ 32 w 40"/>
                <a:gd name="T39" fmla="*/ 0 h 30"/>
                <a:gd name="T40" fmla="*/ 28 w 40"/>
                <a:gd name="T41" fmla="*/ 0 h 30"/>
                <a:gd name="T42" fmla="*/ 24 w 40"/>
                <a:gd name="T43" fmla="*/ 0 h 30"/>
                <a:gd name="T44" fmla="*/ 20 w 40"/>
                <a:gd name="T45" fmla="*/ 2 h 30"/>
                <a:gd name="T46" fmla="*/ 16 w 40"/>
                <a:gd name="T47" fmla="*/ 4 h 30"/>
                <a:gd name="T48" fmla="*/ 12 w 40"/>
                <a:gd name="T49" fmla="*/ 6 h 30"/>
                <a:gd name="T50" fmla="*/ 8 w 40"/>
                <a:gd name="T51" fmla="*/ 8 h 30"/>
                <a:gd name="T52" fmla="*/ 8 w 40"/>
                <a:gd name="T53" fmla="*/ 10 h 30"/>
                <a:gd name="T54" fmla="*/ 6 w 40"/>
                <a:gd name="T55" fmla="*/ 12 h 30"/>
                <a:gd name="T56" fmla="*/ 4 w 40"/>
                <a:gd name="T57" fmla="*/ 13 h 30"/>
                <a:gd name="T58" fmla="*/ 4 w 40"/>
                <a:gd name="T59" fmla="*/ 15 h 30"/>
                <a:gd name="T60" fmla="*/ 2 w 40"/>
                <a:gd name="T61" fmla="*/ 17 h 30"/>
                <a:gd name="T62" fmla="*/ 2 w 40"/>
                <a:gd name="T63" fmla="*/ 19 h 30"/>
                <a:gd name="T64" fmla="*/ 2 w 40"/>
                <a:gd name="T65" fmla="*/ 19 h 30"/>
                <a:gd name="T66" fmla="*/ 0 w 40"/>
                <a:gd name="T67" fmla="*/ 21 h 30"/>
                <a:gd name="T68" fmla="*/ 0 w 40"/>
                <a:gd name="T69" fmla="*/ 23 h 30"/>
                <a:gd name="T70" fmla="*/ 2 w 40"/>
                <a:gd name="T71" fmla="*/ 23 h 30"/>
                <a:gd name="T72" fmla="*/ 2 w 40"/>
                <a:gd name="T73" fmla="*/ 23 h 30"/>
                <a:gd name="T74" fmla="*/ 2 w 40"/>
                <a:gd name="T75" fmla="*/ 23 h 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0"/>
                <a:gd name="T115" fmla="*/ 0 h 30"/>
                <a:gd name="T116" fmla="*/ 40 w 40"/>
                <a:gd name="T117" fmla="*/ 30 h 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0" h="30">
                  <a:moveTo>
                    <a:pt x="2" y="23"/>
                  </a:moveTo>
                  <a:lnTo>
                    <a:pt x="24" y="30"/>
                  </a:lnTo>
                  <a:lnTo>
                    <a:pt x="26" y="28"/>
                  </a:lnTo>
                  <a:lnTo>
                    <a:pt x="30" y="26"/>
                  </a:lnTo>
                  <a:lnTo>
                    <a:pt x="32" y="25"/>
                  </a:lnTo>
                  <a:lnTo>
                    <a:pt x="34" y="23"/>
                  </a:lnTo>
                  <a:lnTo>
                    <a:pt x="36" y="21"/>
                  </a:lnTo>
                  <a:lnTo>
                    <a:pt x="38" y="17"/>
                  </a:lnTo>
                  <a:lnTo>
                    <a:pt x="38" y="15"/>
                  </a:lnTo>
                  <a:lnTo>
                    <a:pt x="40" y="12"/>
                  </a:lnTo>
                  <a:lnTo>
                    <a:pt x="40" y="10"/>
                  </a:lnTo>
                  <a:lnTo>
                    <a:pt x="40" y="8"/>
                  </a:lnTo>
                  <a:lnTo>
                    <a:pt x="40" y="6"/>
                  </a:lnTo>
                  <a:lnTo>
                    <a:pt x="40" y="4"/>
                  </a:lnTo>
                  <a:lnTo>
                    <a:pt x="40" y="2"/>
                  </a:lnTo>
                  <a:lnTo>
                    <a:pt x="40" y="0"/>
                  </a:lnTo>
                  <a:lnTo>
                    <a:pt x="36" y="0"/>
                  </a:lnTo>
                  <a:lnTo>
                    <a:pt x="32" y="0"/>
                  </a:lnTo>
                  <a:lnTo>
                    <a:pt x="28" y="0"/>
                  </a:lnTo>
                  <a:lnTo>
                    <a:pt x="24" y="0"/>
                  </a:lnTo>
                  <a:lnTo>
                    <a:pt x="20" y="2"/>
                  </a:lnTo>
                  <a:lnTo>
                    <a:pt x="16" y="4"/>
                  </a:lnTo>
                  <a:lnTo>
                    <a:pt x="12" y="6"/>
                  </a:lnTo>
                  <a:lnTo>
                    <a:pt x="8" y="8"/>
                  </a:lnTo>
                  <a:lnTo>
                    <a:pt x="8" y="10"/>
                  </a:lnTo>
                  <a:lnTo>
                    <a:pt x="6" y="12"/>
                  </a:lnTo>
                  <a:lnTo>
                    <a:pt x="4" y="13"/>
                  </a:lnTo>
                  <a:lnTo>
                    <a:pt x="4" y="15"/>
                  </a:lnTo>
                  <a:lnTo>
                    <a:pt x="2" y="17"/>
                  </a:lnTo>
                  <a:lnTo>
                    <a:pt x="2" y="19"/>
                  </a:lnTo>
                  <a:lnTo>
                    <a:pt x="0" y="21"/>
                  </a:lnTo>
                  <a:lnTo>
                    <a:pt x="0" y="23"/>
                  </a:lnTo>
                  <a:lnTo>
                    <a:pt x="2" y="23"/>
                  </a:lnTo>
                  <a:close/>
                </a:path>
              </a:pathLst>
            </a:custGeom>
            <a:solidFill>
              <a:srgbClr val="FCEF00"/>
            </a:solidFill>
            <a:ln w="9525">
              <a:noFill/>
              <a:round/>
              <a:headEnd/>
              <a:tailEnd/>
            </a:ln>
          </p:spPr>
          <p:txBody>
            <a:bodyPr/>
            <a:lstStyle/>
            <a:p>
              <a:endParaRPr lang="en-US"/>
            </a:p>
          </p:txBody>
        </p:sp>
        <p:sp>
          <p:nvSpPr>
            <p:cNvPr id="52" name="Freeform 51"/>
            <p:cNvSpPr>
              <a:spLocks/>
            </p:cNvSpPr>
            <p:nvPr/>
          </p:nvSpPr>
          <p:spPr bwMode="auto">
            <a:xfrm>
              <a:off x="3249" y="1452"/>
              <a:ext cx="60" cy="32"/>
            </a:xfrm>
            <a:custGeom>
              <a:avLst/>
              <a:gdLst>
                <a:gd name="T0" fmla="*/ 2 w 60"/>
                <a:gd name="T1" fmla="*/ 8 h 32"/>
                <a:gd name="T2" fmla="*/ 6 w 60"/>
                <a:gd name="T3" fmla="*/ 11 h 32"/>
                <a:gd name="T4" fmla="*/ 10 w 60"/>
                <a:gd name="T5" fmla="*/ 15 h 32"/>
                <a:gd name="T6" fmla="*/ 16 w 60"/>
                <a:gd name="T7" fmla="*/ 19 h 32"/>
                <a:gd name="T8" fmla="*/ 20 w 60"/>
                <a:gd name="T9" fmla="*/ 22 h 32"/>
                <a:gd name="T10" fmla="*/ 26 w 60"/>
                <a:gd name="T11" fmla="*/ 26 h 32"/>
                <a:gd name="T12" fmla="*/ 32 w 60"/>
                <a:gd name="T13" fmla="*/ 30 h 32"/>
                <a:gd name="T14" fmla="*/ 38 w 60"/>
                <a:gd name="T15" fmla="*/ 32 h 32"/>
                <a:gd name="T16" fmla="*/ 44 w 60"/>
                <a:gd name="T17" fmla="*/ 32 h 32"/>
                <a:gd name="T18" fmla="*/ 46 w 60"/>
                <a:gd name="T19" fmla="*/ 32 h 32"/>
                <a:gd name="T20" fmla="*/ 48 w 60"/>
                <a:gd name="T21" fmla="*/ 32 h 32"/>
                <a:gd name="T22" fmla="*/ 50 w 60"/>
                <a:gd name="T23" fmla="*/ 32 h 32"/>
                <a:gd name="T24" fmla="*/ 52 w 60"/>
                <a:gd name="T25" fmla="*/ 32 h 32"/>
                <a:gd name="T26" fmla="*/ 54 w 60"/>
                <a:gd name="T27" fmla="*/ 30 h 32"/>
                <a:gd name="T28" fmla="*/ 56 w 60"/>
                <a:gd name="T29" fmla="*/ 30 h 32"/>
                <a:gd name="T30" fmla="*/ 58 w 60"/>
                <a:gd name="T31" fmla="*/ 30 h 32"/>
                <a:gd name="T32" fmla="*/ 60 w 60"/>
                <a:gd name="T33" fmla="*/ 28 h 32"/>
                <a:gd name="T34" fmla="*/ 58 w 60"/>
                <a:gd name="T35" fmla="*/ 24 h 32"/>
                <a:gd name="T36" fmla="*/ 56 w 60"/>
                <a:gd name="T37" fmla="*/ 21 h 32"/>
                <a:gd name="T38" fmla="*/ 54 w 60"/>
                <a:gd name="T39" fmla="*/ 17 h 32"/>
                <a:gd name="T40" fmla="*/ 52 w 60"/>
                <a:gd name="T41" fmla="*/ 13 h 32"/>
                <a:gd name="T42" fmla="*/ 48 w 60"/>
                <a:gd name="T43" fmla="*/ 11 h 32"/>
                <a:gd name="T44" fmla="*/ 46 w 60"/>
                <a:gd name="T45" fmla="*/ 8 h 32"/>
                <a:gd name="T46" fmla="*/ 42 w 60"/>
                <a:gd name="T47" fmla="*/ 6 h 32"/>
                <a:gd name="T48" fmla="*/ 38 w 60"/>
                <a:gd name="T49" fmla="*/ 4 h 32"/>
                <a:gd name="T50" fmla="*/ 34 w 60"/>
                <a:gd name="T51" fmla="*/ 2 h 32"/>
                <a:gd name="T52" fmla="*/ 30 w 60"/>
                <a:gd name="T53" fmla="*/ 0 h 32"/>
                <a:gd name="T54" fmla="*/ 24 w 60"/>
                <a:gd name="T55" fmla="*/ 0 h 32"/>
                <a:gd name="T56" fmla="*/ 20 w 60"/>
                <a:gd name="T57" fmla="*/ 0 h 32"/>
                <a:gd name="T58" fmla="*/ 14 w 60"/>
                <a:gd name="T59" fmla="*/ 0 h 32"/>
                <a:gd name="T60" fmla="*/ 10 w 60"/>
                <a:gd name="T61" fmla="*/ 2 h 32"/>
                <a:gd name="T62" fmla="*/ 4 w 60"/>
                <a:gd name="T63" fmla="*/ 4 h 32"/>
                <a:gd name="T64" fmla="*/ 0 w 60"/>
                <a:gd name="T65" fmla="*/ 6 h 32"/>
                <a:gd name="T66" fmla="*/ 0 w 60"/>
                <a:gd name="T67" fmla="*/ 6 h 32"/>
                <a:gd name="T68" fmla="*/ 0 w 60"/>
                <a:gd name="T69" fmla="*/ 8 h 32"/>
                <a:gd name="T70" fmla="*/ 2 w 60"/>
                <a:gd name="T71" fmla="*/ 8 h 32"/>
                <a:gd name="T72" fmla="*/ 2 w 60"/>
                <a:gd name="T73" fmla="*/ 8 h 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32"/>
                <a:gd name="T113" fmla="*/ 60 w 60"/>
                <a:gd name="T114" fmla="*/ 32 h 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32">
                  <a:moveTo>
                    <a:pt x="2" y="8"/>
                  </a:moveTo>
                  <a:lnTo>
                    <a:pt x="6" y="11"/>
                  </a:lnTo>
                  <a:lnTo>
                    <a:pt x="10" y="15"/>
                  </a:lnTo>
                  <a:lnTo>
                    <a:pt x="16" y="19"/>
                  </a:lnTo>
                  <a:lnTo>
                    <a:pt x="20" y="22"/>
                  </a:lnTo>
                  <a:lnTo>
                    <a:pt x="26" y="26"/>
                  </a:lnTo>
                  <a:lnTo>
                    <a:pt x="32" y="30"/>
                  </a:lnTo>
                  <a:lnTo>
                    <a:pt x="38" y="32"/>
                  </a:lnTo>
                  <a:lnTo>
                    <a:pt x="44" y="32"/>
                  </a:lnTo>
                  <a:lnTo>
                    <a:pt x="46" y="32"/>
                  </a:lnTo>
                  <a:lnTo>
                    <a:pt x="48" y="32"/>
                  </a:lnTo>
                  <a:lnTo>
                    <a:pt x="50" y="32"/>
                  </a:lnTo>
                  <a:lnTo>
                    <a:pt x="52" y="32"/>
                  </a:lnTo>
                  <a:lnTo>
                    <a:pt x="54" y="30"/>
                  </a:lnTo>
                  <a:lnTo>
                    <a:pt x="56" y="30"/>
                  </a:lnTo>
                  <a:lnTo>
                    <a:pt x="58" y="30"/>
                  </a:lnTo>
                  <a:lnTo>
                    <a:pt x="60" y="28"/>
                  </a:lnTo>
                  <a:lnTo>
                    <a:pt x="58" y="24"/>
                  </a:lnTo>
                  <a:lnTo>
                    <a:pt x="56" y="21"/>
                  </a:lnTo>
                  <a:lnTo>
                    <a:pt x="54" y="17"/>
                  </a:lnTo>
                  <a:lnTo>
                    <a:pt x="52" y="13"/>
                  </a:lnTo>
                  <a:lnTo>
                    <a:pt x="48" y="11"/>
                  </a:lnTo>
                  <a:lnTo>
                    <a:pt x="46" y="8"/>
                  </a:lnTo>
                  <a:lnTo>
                    <a:pt x="42" y="6"/>
                  </a:lnTo>
                  <a:lnTo>
                    <a:pt x="38" y="4"/>
                  </a:lnTo>
                  <a:lnTo>
                    <a:pt x="34" y="2"/>
                  </a:lnTo>
                  <a:lnTo>
                    <a:pt x="30" y="0"/>
                  </a:lnTo>
                  <a:lnTo>
                    <a:pt x="24" y="0"/>
                  </a:lnTo>
                  <a:lnTo>
                    <a:pt x="20" y="0"/>
                  </a:lnTo>
                  <a:lnTo>
                    <a:pt x="14" y="0"/>
                  </a:lnTo>
                  <a:lnTo>
                    <a:pt x="10" y="2"/>
                  </a:lnTo>
                  <a:lnTo>
                    <a:pt x="4" y="4"/>
                  </a:lnTo>
                  <a:lnTo>
                    <a:pt x="0" y="6"/>
                  </a:lnTo>
                  <a:lnTo>
                    <a:pt x="0" y="8"/>
                  </a:lnTo>
                  <a:lnTo>
                    <a:pt x="2" y="8"/>
                  </a:lnTo>
                  <a:close/>
                </a:path>
              </a:pathLst>
            </a:custGeom>
            <a:solidFill>
              <a:srgbClr val="FCEF00"/>
            </a:solidFill>
            <a:ln w="9525">
              <a:noFill/>
              <a:round/>
              <a:headEnd/>
              <a:tailEnd/>
            </a:ln>
          </p:spPr>
          <p:txBody>
            <a:bodyPr/>
            <a:lstStyle/>
            <a:p>
              <a:endParaRPr lang="en-US"/>
            </a:p>
          </p:txBody>
        </p:sp>
        <p:sp>
          <p:nvSpPr>
            <p:cNvPr id="53" name="Freeform 52"/>
            <p:cNvSpPr>
              <a:spLocks/>
            </p:cNvSpPr>
            <p:nvPr/>
          </p:nvSpPr>
          <p:spPr bwMode="auto">
            <a:xfrm>
              <a:off x="3305" y="1448"/>
              <a:ext cx="59" cy="26"/>
            </a:xfrm>
            <a:custGeom>
              <a:avLst/>
              <a:gdLst>
                <a:gd name="T0" fmla="*/ 0 w 59"/>
                <a:gd name="T1" fmla="*/ 10 h 26"/>
                <a:gd name="T2" fmla="*/ 6 w 59"/>
                <a:gd name="T3" fmla="*/ 17 h 26"/>
                <a:gd name="T4" fmla="*/ 17 w 59"/>
                <a:gd name="T5" fmla="*/ 25 h 26"/>
                <a:gd name="T6" fmla="*/ 21 w 59"/>
                <a:gd name="T7" fmla="*/ 26 h 26"/>
                <a:gd name="T8" fmla="*/ 27 w 59"/>
                <a:gd name="T9" fmla="*/ 26 h 26"/>
                <a:gd name="T10" fmla="*/ 33 w 59"/>
                <a:gd name="T11" fmla="*/ 26 h 26"/>
                <a:gd name="T12" fmla="*/ 39 w 59"/>
                <a:gd name="T13" fmla="*/ 26 h 26"/>
                <a:gd name="T14" fmla="*/ 43 w 59"/>
                <a:gd name="T15" fmla="*/ 25 h 26"/>
                <a:gd name="T16" fmla="*/ 49 w 59"/>
                <a:gd name="T17" fmla="*/ 23 h 26"/>
                <a:gd name="T18" fmla="*/ 53 w 59"/>
                <a:gd name="T19" fmla="*/ 19 h 26"/>
                <a:gd name="T20" fmla="*/ 59 w 59"/>
                <a:gd name="T21" fmla="*/ 15 h 26"/>
                <a:gd name="T22" fmla="*/ 53 w 59"/>
                <a:gd name="T23" fmla="*/ 12 h 26"/>
                <a:gd name="T24" fmla="*/ 49 w 59"/>
                <a:gd name="T25" fmla="*/ 8 h 26"/>
                <a:gd name="T26" fmla="*/ 43 w 59"/>
                <a:gd name="T27" fmla="*/ 4 h 26"/>
                <a:gd name="T28" fmla="*/ 39 w 59"/>
                <a:gd name="T29" fmla="*/ 2 h 26"/>
                <a:gd name="T30" fmla="*/ 33 w 59"/>
                <a:gd name="T31" fmla="*/ 0 h 26"/>
                <a:gd name="T32" fmla="*/ 27 w 59"/>
                <a:gd name="T33" fmla="*/ 0 h 26"/>
                <a:gd name="T34" fmla="*/ 19 w 59"/>
                <a:gd name="T35" fmla="*/ 0 h 26"/>
                <a:gd name="T36" fmla="*/ 13 w 59"/>
                <a:gd name="T37" fmla="*/ 0 h 26"/>
                <a:gd name="T38" fmla="*/ 12 w 59"/>
                <a:gd name="T39" fmla="*/ 0 h 26"/>
                <a:gd name="T40" fmla="*/ 10 w 59"/>
                <a:gd name="T41" fmla="*/ 0 h 26"/>
                <a:gd name="T42" fmla="*/ 10 w 59"/>
                <a:gd name="T43" fmla="*/ 2 h 26"/>
                <a:gd name="T44" fmla="*/ 8 w 59"/>
                <a:gd name="T45" fmla="*/ 2 h 26"/>
                <a:gd name="T46" fmla="*/ 6 w 59"/>
                <a:gd name="T47" fmla="*/ 2 h 26"/>
                <a:gd name="T48" fmla="*/ 6 w 59"/>
                <a:gd name="T49" fmla="*/ 4 h 26"/>
                <a:gd name="T50" fmla="*/ 4 w 59"/>
                <a:gd name="T51" fmla="*/ 4 h 26"/>
                <a:gd name="T52" fmla="*/ 4 w 59"/>
                <a:gd name="T53" fmla="*/ 4 h 26"/>
                <a:gd name="T54" fmla="*/ 0 w 59"/>
                <a:gd name="T55" fmla="*/ 8 h 26"/>
                <a:gd name="T56" fmla="*/ 0 w 59"/>
                <a:gd name="T57" fmla="*/ 10 h 26"/>
                <a:gd name="T58" fmla="*/ 0 w 59"/>
                <a:gd name="T59" fmla="*/ 10 h 26"/>
                <a:gd name="T60" fmla="*/ 0 w 59"/>
                <a:gd name="T61" fmla="*/ 10 h 26"/>
                <a:gd name="T62" fmla="*/ 0 w 59"/>
                <a:gd name="T63" fmla="*/ 10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
                <a:gd name="T97" fmla="*/ 0 h 26"/>
                <a:gd name="T98" fmla="*/ 59 w 59"/>
                <a:gd name="T99" fmla="*/ 26 h 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 h="26">
                  <a:moveTo>
                    <a:pt x="0" y="10"/>
                  </a:moveTo>
                  <a:lnTo>
                    <a:pt x="6" y="17"/>
                  </a:lnTo>
                  <a:lnTo>
                    <a:pt x="17" y="25"/>
                  </a:lnTo>
                  <a:lnTo>
                    <a:pt x="21" y="26"/>
                  </a:lnTo>
                  <a:lnTo>
                    <a:pt x="27" y="26"/>
                  </a:lnTo>
                  <a:lnTo>
                    <a:pt x="33" y="26"/>
                  </a:lnTo>
                  <a:lnTo>
                    <a:pt x="39" y="26"/>
                  </a:lnTo>
                  <a:lnTo>
                    <a:pt x="43" y="25"/>
                  </a:lnTo>
                  <a:lnTo>
                    <a:pt x="49" y="23"/>
                  </a:lnTo>
                  <a:lnTo>
                    <a:pt x="53" y="19"/>
                  </a:lnTo>
                  <a:lnTo>
                    <a:pt x="59" y="15"/>
                  </a:lnTo>
                  <a:lnTo>
                    <a:pt x="53" y="12"/>
                  </a:lnTo>
                  <a:lnTo>
                    <a:pt x="49" y="8"/>
                  </a:lnTo>
                  <a:lnTo>
                    <a:pt x="43" y="4"/>
                  </a:lnTo>
                  <a:lnTo>
                    <a:pt x="39" y="2"/>
                  </a:lnTo>
                  <a:lnTo>
                    <a:pt x="33" y="0"/>
                  </a:lnTo>
                  <a:lnTo>
                    <a:pt x="27" y="0"/>
                  </a:lnTo>
                  <a:lnTo>
                    <a:pt x="19" y="0"/>
                  </a:lnTo>
                  <a:lnTo>
                    <a:pt x="13" y="0"/>
                  </a:lnTo>
                  <a:lnTo>
                    <a:pt x="12" y="0"/>
                  </a:lnTo>
                  <a:lnTo>
                    <a:pt x="10" y="0"/>
                  </a:lnTo>
                  <a:lnTo>
                    <a:pt x="10" y="2"/>
                  </a:lnTo>
                  <a:lnTo>
                    <a:pt x="8" y="2"/>
                  </a:lnTo>
                  <a:lnTo>
                    <a:pt x="6" y="2"/>
                  </a:lnTo>
                  <a:lnTo>
                    <a:pt x="6" y="4"/>
                  </a:lnTo>
                  <a:lnTo>
                    <a:pt x="4" y="4"/>
                  </a:lnTo>
                  <a:lnTo>
                    <a:pt x="0" y="8"/>
                  </a:lnTo>
                  <a:lnTo>
                    <a:pt x="0" y="10"/>
                  </a:lnTo>
                  <a:close/>
                </a:path>
              </a:pathLst>
            </a:custGeom>
            <a:solidFill>
              <a:srgbClr val="FCEF00"/>
            </a:solidFill>
            <a:ln w="9525">
              <a:noFill/>
              <a:round/>
              <a:headEnd/>
              <a:tailEnd/>
            </a:ln>
          </p:spPr>
          <p:txBody>
            <a:bodyPr/>
            <a:lstStyle/>
            <a:p>
              <a:endParaRPr lang="en-US"/>
            </a:p>
          </p:txBody>
        </p:sp>
        <p:sp>
          <p:nvSpPr>
            <p:cNvPr id="54" name="Freeform 53"/>
            <p:cNvSpPr>
              <a:spLocks/>
            </p:cNvSpPr>
            <p:nvPr/>
          </p:nvSpPr>
          <p:spPr bwMode="auto">
            <a:xfrm>
              <a:off x="3350" y="1432"/>
              <a:ext cx="60" cy="26"/>
            </a:xfrm>
            <a:custGeom>
              <a:avLst/>
              <a:gdLst>
                <a:gd name="T0" fmla="*/ 0 w 60"/>
                <a:gd name="T1" fmla="*/ 13 h 26"/>
                <a:gd name="T2" fmla="*/ 0 w 60"/>
                <a:gd name="T3" fmla="*/ 15 h 26"/>
                <a:gd name="T4" fmla="*/ 0 w 60"/>
                <a:gd name="T5" fmla="*/ 15 h 26"/>
                <a:gd name="T6" fmla="*/ 0 w 60"/>
                <a:gd name="T7" fmla="*/ 15 h 26"/>
                <a:gd name="T8" fmla="*/ 2 w 60"/>
                <a:gd name="T9" fmla="*/ 15 h 26"/>
                <a:gd name="T10" fmla="*/ 2 w 60"/>
                <a:gd name="T11" fmla="*/ 15 h 26"/>
                <a:gd name="T12" fmla="*/ 2 w 60"/>
                <a:gd name="T13" fmla="*/ 16 h 26"/>
                <a:gd name="T14" fmla="*/ 2 w 60"/>
                <a:gd name="T15" fmla="*/ 16 h 26"/>
                <a:gd name="T16" fmla="*/ 2 w 60"/>
                <a:gd name="T17" fmla="*/ 16 h 26"/>
                <a:gd name="T18" fmla="*/ 10 w 60"/>
                <a:gd name="T19" fmla="*/ 20 h 26"/>
                <a:gd name="T20" fmla="*/ 16 w 60"/>
                <a:gd name="T21" fmla="*/ 24 h 26"/>
                <a:gd name="T22" fmla="*/ 24 w 60"/>
                <a:gd name="T23" fmla="*/ 26 h 26"/>
                <a:gd name="T24" fmla="*/ 30 w 60"/>
                <a:gd name="T25" fmla="*/ 26 h 26"/>
                <a:gd name="T26" fmla="*/ 38 w 60"/>
                <a:gd name="T27" fmla="*/ 26 h 26"/>
                <a:gd name="T28" fmla="*/ 46 w 60"/>
                <a:gd name="T29" fmla="*/ 26 h 26"/>
                <a:gd name="T30" fmla="*/ 54 w 60"/>
                <a:gd name="T31" fmla="*/ 22 h 26"/>
                <a:gd name="T32" fmla="*/ 60 w 60"/>
                <a:gd name="T33" fmla="*/ 18 h 26"/>
                <a:gd name="T34" fmla="*/ 48 w 60"/>
                <a:gd name="T35" fmla="*/ 5 h 26"/>
                <a:gd name="T36" fmla="*/ 44 w 60"/>
                <a:gd name="T37" fmla="*/ 3 h 26"/>
                <a:gd name="T38" fmla="*/ 38 w 60"/>
                <a:gd name="T39" fmla="*/ 2 h 26"/>
                <a:gd name="T40" fmla="*/ 34 w 60"/>
                <a:gd name="T41" fmla="*/ 0 h 26"/>
                <a:gd name="T42" fmla="*/ 28 w 60"/>
                <a:gd name="T43" fmla="*/ 0 h 26"/>
                <a:gd name="T44" fmla="*/ 22 w 60"/>
                <a:gd name="T45" fmla="*/ 0 h 26"/>
                <a:gd name="T46" fmla="*/ 16 w 60"/>
                <a:gd name="T47" fmla="*/ 2 h 26"/>
                <a:gd name="T48" fmla="*/ 10 w 60"/>
                <a:gd name="T49" fmla="*/ 3 h 26"/>
                <a:gd name="T50" fmla="*/ 6 w 60"/>
                <a:gd name="T51" fmla="*/ 5 h 26"/>
                <a:gd name="T52" fmla="*/ 4 w 60"/>
                <a:gd name="T53" fmla="*/ 7 h 26"/>
                <a:gd name="T54" fmla="*/ 2 w 60"/>
                <a:gd name="T55" fmla="*/ 7 h 26"/>
                <a:gd name="T56" fmla="*/ 2 w 60"/>
                <a:gd name="T57" fmla="*/ 9 h 26"/>
                <a:gd name="T58" fmla="*/ 0 w 60"/>
                <a:gd name="T59" fmla="*/ 9 h 26"/>
                <a:gd name="T60" fmla="*/ 0 w 60"/>
                <a:gd name="T61" fmla="*/ 9 h 26"/>
                <a:gd name="T62" fmla="*/ 0 w 60"/>
                <a:gd name="T63" fmla="*/ 11 h 26"/>
                <a:gd name="T64" fmla="*/ 0 w 60"/>
                <a:gd name="T65" fmla="*/ 11 h 26"/>
                <a:gd name="T66" fmla="*/ 0 w 60"/>
                <a:gd name="T67" fmla="*/ 13 h 26"/>
                <a:gd name="T68" fmla="*/ 0 w 60"/>
                <a:gd name="T69" fmla="*/ 13 h 26"/>
                <a:gd name="T70" fmla="*/ 0 w 60"/>
                <a:gd name="T71" fmla="*/ 13 h 26"/>
                <a:gd name="T72" fmla="*/ 0 w 60"/>
                <a:gd name="T73" fmla="*/ 13 h 26"/>
                <a:gd name="T74" fmla="*/ 0 w 60"/>
                <a:gd name="T75" fmla="*/ 13 h 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0"/>
                <a:gd name="T115" fmla="*/ 0 h 26"/>
                <a:gd name="T116" fmla="*/ 60 w 60"/>
                <a:gd name="T117" fmla="*/ 26 h 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0" h="26">
                  <a:moveTo>
                    <a:pt x="0" y="13"/>
                  </a:moveTo>
                  <a:lnTo>
                    <a:pt x="0" y="15"/>
                  </a:lnTo>
                  <a:lnTo>
                    <a:pt x="2" y="15"/>
                  </a:lnTo>
                  <a:lnTo>
                    <a:pt x="2" y="16"/>
                  </a:lnTo>
                  <a:lnTo>
                    <a:pt x="10" y="20"/>
                  </a:lnTo>
                  <a:lnTo>
                    <a:pt x="16" y="24"/>
                  </a:lnTo>
                  <a:lnTo>
                    <a:pt x="24" y="26"/>
                  </a:lnTo>
                  <a:lnTo>
                    <a:pt x="30" y="26"/>
                  </a:lnTo>
                  <a:lnTo>
                    <a:pt x="38" y="26"/>
                  </a:lnTo>
                  <a:lnTo>
                    <a:pt x="46" y="26"/>
                  </a:lnTo>
                  <a:lnTo>
                    <a:pt x="54" y="22"/>
                  </a:lnTo>
                  <a:lnTo>
                    <a:pt x="60" y="18"/>
                  </a:lnTo>
                  <a:lnTo>
                    <a:pt x="48" y="5"/>
                  </a:lnTo>
                  <a:lnTo>
                    <a:pt x="44" y="3"/>
                  </a:lnTo>
                  <a:lnTo>
                    <a:pt x="38" y="2"/>
                  </a:lnTo>
                  <a:lnTo>
                    <a:pt x="34" y="0"/>
                  </a:lnTo>
                  <a:lnTo>
                    <a:pt x="28" y="0"/>
                  </a:lnTo>
                  <a:lnTo>
                    <a:pt x="22" y="0"/>
                  </a:lnTo>
                  <a:lnTo>
                    <a:pt x="16" y="2"/>
                  </a:lnTo>
                  <a:lnTo>
                    <a:pt x="10" y="3"/>
                  </a:lnTo>
                  <a:lnTo>
                    <a:pt x="6" y="5"/>
                  </a:lnTo>
                  <a:lnTo>
                    <a:pt x="4" y="7"/>
                  </a:lnTo>
                  <a:lnTo>
                    <a:pt x="2" y="7"/>
                  </a:lnTo>
                  <a:lnTo>
                    <a:pt x="2" y="9"/>
                  </a:lnTo>
                  <a:lnTo>
                    <a:pt x="0" y="9"/>
                  </a:lnTo>
                  <a:lnTo>
                    <a:pt x="0" y="11"/>
                  </a:lnTo>
                  <a:lnTo>
                    <a:pt x="0" y="13"/>
                  </a:lnTo>
                  <a:close/>
                </a:path>
              </a:pathLst>
            </a:custGeom>
            <a:solidFill>
              <a:srgbClr val="FCEF00"/>
            </a:solidFill>
            <a:ln w="9525">
              <a:noFill/>
              <a:round/>
              <a:headEnd/>
              <a:tailEnd/>
            </a:ln>
          </p:spPr>
          <p:txBody>
            <a:bodyPr/>
            <a:lstStyle/>
            <a:p>
              <a:endParaRPr lang="en-US"/>
            </a:p>
          </p:txBody>
        </p:sp>
        <p:sp>
          <p:nvSpPr>
            <p:cNvPr id="55" name="Freeform 54"/>
            <p:cNvSpPr>
              <a:spLocks/>
            </p:cNvSpPr>
            <p:nvPr/>
          </p:nvSpPr>
          <p:spPr bwMode="auto">
            <a:xfrm>
              <a:off x="3398" y="1413"/>
              <a:ext cx="63" cy="26"/>
            </a:xfrm>
            <a:custGeom>
              <a:avLst/>
              <a:gdLst>
                <a:gd name="T0" fmla="*/ 2 w 63"/>
                <a:gd name="T1" fmla="*/ 17 h 26"/>
                <a:gd name="T2" fmla="*/ 6 w 63"/>
                <a:gd name="T3" fmla="*/ 21 h 26"/>
                <a:gd name="T4" fmla="*/ 12 w 63"/>
                <a:gd name="T5" fmla="*/ 22 h 26"/>
                <a:gd name="T6" fmla="*/ 16 w 63"/>
                <a:gd name="T7" fmla="*/ 24 h 26"/>
                <a:gd name="T8" fmla="*/ 21 w 63"/>
                <a:gd name="T9" fmla="*/ 26 h 26"/>
                <a:gd name="T10" fmla="*/ 27 w 63"/>
                <a:gd name="T11" fmla="*/ 26 h 26"/>
                <a:gd name="T12" fmla="*/ 35 w 63"/>
                <a:gd name="T13" fmla="*/ 26 h 26"/>
                <a:gd name="T14" fmla="*/ 41 w 63"/>
                <a:gd name="T15" fmla="*/ 26 h 26"/>
                <a:gd name="T16" fmla="*/ 47 w 63"/>
                <a:gd name="T17" fmla="*/ 26 h 26"/>
                <a:gd name="T18" fmla="*/ 51 w 63"/>
                <a:gd name="T19" fmla="*/ 24 h 26"/>
                <a:gd name="T20" fmla="*/ 53 w 63"/>
                <a:gd name="T21" fmla="*/ 22 h 26"/>
                <a:gd name="T22" fmla="*/ 55 w 63"/>
                <a:gd name="T23" fmla="*/ 21 h 26"/>
                <a:gd name="T24" fmla="*/ 59 w 63"/>
                <a:gd name="T25" fmla="*/ 19 h 26"/>
                <a:gd name="T26" fmla="*/ 61 w 63"/>
                <a:gd name="T27" fmla="*/ 17 h 26"/>
                <a:gd name="T28" fmla="*/ 63 w 63"/>
                <a:gd name="T29" fmla="*/ 13 h 26"/>
                <a:gd name="T30" fmla="*/ 63 w 63"/>
                <a:gd name="T31" fmla="*/ 11 h 26"/>
                <a:gd name="T32" fmla="*/ 63 w 63"/>
                <a:gd name="T33" fmla="*/ 10 h 26"/>
                <a:gd name="T34" fmla="*/ 59 w 63"/>
                <a:gd name="T35" fmla="*/ 6 h 26"/>
                <a:gd name="T36" fmla="*/ 55 w 63"/>
                <a:gd name="T37" fmla="*/ 4 h 26"/>
                <a:gd name="T38" fmla="*/ 51 w 63"/>
                <a:gd name="T39" fmla="*/ 2 h 26"/>
                <a:gd name="T40" fmla="*/ 47 w 63"/>
                <a:gd name="T41" fmla="*/ 0 h 26"/>
                <a:gd name="T42" fmla="*/ 41 w 63"/>
                <a:gd name="T43" fmla="*/ 0 h 26"/>
                <a:gd name="T44" fmla="*/ 37 w 63"/>
                <a:gd name="T45" fmla="*/ 0 h 26"/>
                <a:gd name="T46" fmla="*/ 31 w 63"/>
                <a:gd name="T47" fmla="*/ 0 h 26"/>
                <a:gd name="T48" fmla="*/ 25 w 63"/>
                <a:gd name="T49" fmla="*/ 0 h 26"/>
                <a:gd name="T50" fmla="*/ 21 w 63"/>
                <a:gd name="T51" fmla="*/ 0 h 26"/>
                <a:gd name="T52" fmla="*/ 17 w 63"/>
                <a:gd name="T53" fmla="*/ 2 h 26"/>
                <a:gd name="T54" fmla="*/ 14 w 63"/>
                <a:gd name="T55" fmla="*/ 4 h 26"/>
                <a:gd name="T56" fmla="*/ 10 w 63"/>
                <a:gd name="T57" fmla="*/ 6 h 26"/>
                <a:gd name="T58" fmla="*/ 8 w 63"/>
                <a:gd name="T59" fmla="*/ 8 h 26"/>
                <a:gd name="T60" fmla="*/ 4 w 63"/>
                <a:gd name="T61" fmla="*/ 11 h 26"/>
                <a:gd name="T62" fmla="*/ 2 w 63"/>
                <a:gd name="T63" fmla="*/ 13 h 26"/>
                <a:gd name="T64" fmla="*/ 0 w 63"/>
                <a:gd name="T65" fmla="*/ 15 h 26"/>
                <a:gd name="T66" fmla="*/ 0 w 63"/>
                <a:gd name="T67" fmla="*/ 17 h 26"/>
                <a:gd name="T68" fmla="*/ 0 w 63"/>
                <a:gd name="T69" fmla="*/ 17 h 26"/>
                <a:gd name="T70" fmla="*/ 0 w 63"/>
                <a:gd name="T71" fmla="*/ 17 h 26"/>
                <a:gd name="T72" fmla="*/ 2 w 63"/>
                <a:gd name="T73" fmla="*/ 17 h 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3"/>
                <a:gd name="T112" fmla="*/ 0 h 26"/>
                <a:gd name="T113" fmla="*/ 63 w 63"/>
                <a:gd name="T114" fmla="*/ 26 h 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3" h="26">
                  <a:moveTo>
                    <a:pt x="2" y="17"/>
                  </a:moveTo>
                  <a:lnTo>
                    <a:pt x="6" y="21"/>
                  </a:lnTo>
                  <a:lnTo>
                    <a:pt x="12" y="22"/>
                  </a:lnTo>
                  <a:lnTo>
                    <a:pt x="16" y="24"/>
                  </a:lnTo>
                  <a:lnTo>
                    <a:pt x="21" y="26"/>
                  </a:lnTo>
                  <a:lnTo>
                    <a:pt x="27" y="26"/>
                  </a:lnTo>
                  <a:lnTo>
                    <a:pt x="35" y="26"/>
                  </a:lnTo>
                  <a:lnTo>
                    <a:pt x="41" y="26"/>
                  </a:lnTo>
                  <a:lnTo>
                    <a:pt x="47" y="26"/>
                  </a:lnTo>
                  <a:lnTo>
                    <a:pt x="51" y="24"/>
                  </a:lnTo>
                  <a:lnTo>
                    <a:pt x="53" y="22"/>
                  </a:lnTo>
                  <a:lnTo>
                    <a:pt x="55" y="21"/>
                  </a:lnTo>
                  <a:lnTo>
                    <a:pt x="59" y="19"/>
                  </a:lnTo>
                  <a:lnTo>
                    <a:pt x="61" y="17"/>
                  </a:lnTo>
                  <a:lnTo>
                    <a:pt x="63" y="13"/>
                  </a:lnTo>
                  <a:lnTo>
                    <a:pt x="63" y="11"/>
                  </a:lnTo>
                  <a:lnTo>
                    <a:pt x="63" y="10"/>
                  </a:lnTo>
                  <a:lnTo>
                    <a:pt x="59" y="6"/>
                  </a:lnTo>
                  <a:lnTo>
                    <a:pt x="55" y="4"/>
                  </a:lnTo>
                  <a:lnTo>
                    <a:pt x="51" y="2"/>
                  </a:lnTo>
                  <a:lnTo>
                    <a:pt x="47" y="0"/>
                  </a:lnTo>
                  <a:lnTo>
                    <a:pt x="41" y="0"/>
                  </a:lnTo>
                  <a:lnTo>
                    <a:pt x="37" y="0"/>
                  </a:lnTo>
                  <a:lnTo>
                    <a:pt x="31" y="0"/>
                  </a:lnTo>
                  <a:lnTo>
                    <a:pt x="25" y="0"/>
                  </a:lnTo>
                  <a:lnTo>
                    <a:pt x="21" y="0"/>
                  </a:lnTo>
                  <a:lnTo>
                    <a:pt x="17" y="2"/>
                  </a:lnTo>
                  <a:lnTo>
                    <a:pt x="14" y="4"/>
                  </a:lnTo>
                  <a:lnTo>
                    <a:pt x="10" y="6"/>
                  </a:lnTo>
                  <a:lnTo>
                    <a:pt x="8" y="8"/>
                  </a:lnTo>
                  <a:lnTo>
                    <a:pt x="4" y="11"/>
                  </a:lnTo>
                  <a:lnTo>
                    <a:pt x="2" y="13"/>
                  </a:lnTo>
                  <a:lnTo>
                    <a:pt x="0" y="15"/>
                  </a:lnTo>
                  <a:lnTo>
                    <a:pt x="0" y="17"/>
                  </a:lnTo>
                  <a:lnTo>
                    <a:pt x="2" y="17"/>
                  </a:lnTo>
                  <a:close/>
                </a:path>
              </a:pathLst>
            </a:custGeom>
            <a:solidFill>
              <a:srgbClr val="FCEF00"/>
            </a:solidFill>
            <a:ln w="9525">
              <a:noFill/>
              <a:round/>
              <a:headEnd/>
              <a:tailEnd/>
            </a:ln>
          </p:spPr>
          <p:txBody>
            <a:bodyPr/>
            <a:lstStyle/>
            <a:p>
              <a:endParaRPr lang="en-US"/>
            </a:p>
          </p:txBody>
        </p:sp>
        <p:sp>
          <p:nvSpPr>
            <p:cNvPr id="56" name="Freeform 55"/>
            <p:cNvSpPr>
              <a:spLocks/>
            </p:cNvSpPr>
            <p:nvPr/>
          </p:nvSpPr>
          <p:spPr bwMode="auto">
            <a:xfrm>
              <a:off x="3451" y="1387"/>
              <a:ext cx="58" cy="24"/>
            </a:xfrm>
            <a:custGeom>
              <a:avLst/>
              <a:gdLst>
                <a:gd name="T0" fmla="*/ 0 w 58"/>
                <a:gd name="T1" fmla="*/ 19 h 24"/>
                <a:gd name="T2" fmla="*/ 6 w 58"/>
                <a:gd name="T3" fmla="*/ 21 h 24"/>
                <a:gd name="T4" fmla="*/ 14 w 58"/>
                <a:gd name="T5" fmla="*/ 23 h 24"/>
                <a:gd name="T6" fmla="*/ 20 w 58"/>
                <a:gd name="T7" fmla="*/ 24 h 24"/>
                <a:gd name="T8" fmla="*/ 26 w 58"/>
                <a:gd name="T9" fmla="*/ 24 h 24"/>
                <a:gd name="T10" fmla="*/ 34 w 58"/>
                <a:gd name="T11" fmla="*/ 23 h 24"/>
                <a:gd name="T12" fmla="*/ 40 w 58"/>
                <a:gd name="T13" fmla="*/ 23 h 24"/>
                <a:gd name="T14" fmla="*/ 48 w 58"/>
                <a:gd name="T15" fmla="*/ 19 h 24"/>
                <a:gd name="T16" fmla="*/ 54 w 58"/>
                <a:gd name="T17" fmla="*/ 17 h 24"/>
                <a:gd name="T18" fmla="*/ 54 w 58"/>
                <a:gd name="T19" fmla="*/ 15 h 24"/>
                <a:gd name="T20" fmla="*/ 56 w 58"/>
                <a:gd name="T21" fmla="*/ 15 h 24"/>
                <a:gd name="T22" fmla="*/ 56 w 58"/>
                <a:gd name="T23" fmla="*/ 15 h 24"/>
                <a:gd name="T24" fmla="*/ 56 w 58"/>
                <a:gd name="T25" fmla="*/ 15 h 24"/>
                <a:gd name="T26" fmla="*/ 56 w 58"/>
                <a:gd name="T27" fmla="*/ 13 h 24"/>
                <a:gd name="T28" fmla="*/ 56 w 58"/>
                <a:gd name="T29" fmla="*/ 13 h 24"/>
                <a:gd name="T30" fmla="*/ 58 w 58"/>
                <a:gd name="T31" fmla="*/ 13 h 24"/>
                <a:gd name="T32" fmla="*/ 58 w 58"/>
                <a:gd name="T33" fmla="*/ 13 h 24"/>
                <a:gd name="T34" fmla="*/ 58 w 58"/>
                <a:gd name="T35" fmla="*/ 11 h 24"/>
                <a:gd name="T36" fmla="*/ 56 w 58"/>
                <a:gd name="T37" fmla="*/ 10 h 24"/>
                <a:gd name="T38" fmla="*/ 56 w 58"/>
                <a:gd name="T39" fmla="*/ 8 h 24"/>
                <a:gd name="T40" fmla="*/ 54 w 58"/>
                <a:gd name="T41" fmla="*/ 8 h 24"/>
                <a:gd name="T42" fmla="*/ 52 w 58"/>
                <a:gd name="T43" fmla="*/ 6 h 24"/>
                <a:gd name="T44" fmla="*/ 50 w 58"/>
                <a:gd name="T45" fmla="*/ 6 h 24"/>
                <a:gd name="T46" fmla="*/ 50 w 58"/>
                <a:gd name="T47" fmla="*/ 4 h 24"/>
                <a:gd name="T48" fmla="*/ 48 w 58"/>
                <a:gd name="T49" fmla="*/ 2 h 24"/>
                <a:gd name="T50" fmla="*/ 42 w 58"/>
                <a:gd name="T51" fmla="*/ 0 h 24"/>
                <a:gd name="T52" fmla="*/ 36 w 58"/>
                <a:gd name="T53" fmla="*/ 0 h 24"/>
                <a:gd name="T54" fmla="*/ 30 w 58"/>
                <a:gd name="T55" fmla="*/ 0 h 24"/>
                <a:gd name="T56" fmla="*/ 24 w 58"/>
                <a:gd name="T57" fmla="*/ 0 h 24"/>
                <a:gd name="T58" fmla="*/ 18 w 58"/>
                <a:gd name="T59" fmla="*/ 4 h 24"/>
                <a:gd name="T60" fmla="*/ 12 w 58"/>
                <a:gd name="T61" fmla="*/ 6 h 24"/>
                <a:gd name="T62" fmla="*/ 6 w 58"/>
                <a:gd name="T63" fmla="*/ 10 h 24"/>
                <a:gd name="T64" fmla="*/ 2 w 58"/>
                <a:gd name="T65" fmla="*/ 15 h 24"/>
                <a:gd name="T66" fmla="*/ 0 w 58"/>
                <a:gd name="T67" fmla="*/ 15 h 24"/>
                <a:gd name="T68" fmla="*/ 0 w 58"/>
                <a:gd name="T69" fmla="*/ 15 h 24"/>
                <a:gd name="T70" fmla="*/ 0 w 58"/>
                <a:gd name="T71" fmla="*/ 15 h 24"/>
                <a:gd name="T72" fmla="*/ 0 w 58"/>
                <a:gd name="T73" fmla="*/ 15 h 24"/>
                <a:gd name="T74" fmla="*/ 0 w 58"/>
                <a:gd name="T75" fmla="*/ 17 h 24"/>
                <a:gd name="T76" fmla="*/ 0 w 58"/>
                <a:gd name="T77" fmla="*/ 17 h 24"/>
                <a:gd name="T78" fmla="*/ 0 w 58"/>
                <a:gd name="T79" fmla="*/ 17 h 24"/>
                <a:gd name="T80" fmla="*/ 0 w 58"/>
                <a:gd name="T81" fmla="*/ 17 h 24"/>
                <a:gd name="T82" fmla="*/ 0 w 58"/>
                <a:gd name="T83" fmla="*/ 17 h 24"/>
                <a:gd name="T84" fmla="*/ 0 w 58"/>
                <a:gd name="T85" fmla="*/ 19 h 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8"/>
                <a:gd name="T130" fmla="*/ 0 h 24"/>
                <a:gd name="T131" fmla="*/ 58 w 58"/>
                <a:gd name="T132" fmla="*/ 24 h 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8" h="24">
                  <a:moveTo>
                    <a:pt x="0" y="19"/>
                  </a:moveTo>
                  <a:lnTo>
                    <a:pt x="6" y="21"/>
                  </a:lnTo>
                  <a:lnTo>
                    <a:pt x="14" y="23"/>
                  </a:lnTo>
                  <a:lnTo>
                    <a:pt x="20" y="24"/>
                  </a:lnTo>
                  <a:lnTo>
                    <a:pt x="26" y="24"/>
                  </a:lnTo>
                  <a:lnTo>
                    <a:pt x="34" y="23"/>
                  </a:lnTo>
                  <a:lnTo>
                    <a:pt x="40" y="23"/>
                  </a:lnTo>
                  <a:lnTo>
                    <a:pt x="48" y="19"/>
                  </a:lnTo>
                  <a:lnTo>
                    <a:pt x="54" y="17"/>
                  </a:lnTo>
                  <a:lnTo>
                    <a:pt x="54" y="15"/>
                  </a:lnTo>
                  <a:lnTo>
                    <a:pt x="56" y="15"/>
                  </a:lnTo>
                  <a:lnTo>
                    <a:pt x="56" y="13"/>
                  </a:lnTo>
                  <a:lnTo>
                    <a:pt x="58" y="13"/>
                  </a:lnTo>
                  <a:lnTo>
                    <a:pt x="58" y="11"/>
                  </a:lnTo>
                  <a:lnTo>
                    <a:pt x="56" y="10"/>
                  </a:lnTo>
                  <a:lnTo>
                    <a:pt x="56" y="8"/>
                  </a:lnTo>
                  <a:lnTo>
                    <a:pt x="54" y="8"/>
                  </a:lnTo>
                  <a:lnTo>
                    <a:pt x="52" y="6"/>
                  </a:lnTo>
                  <a:lnTo>
                    <a:pt x="50" y="6"/>
                  </a:lnTo>
                  <a:lnTo>
                    <a:pt x="50" y="4"/>
                  </a:lnTo>
                  <a:lnTo>
                    <a:pt x="48" y="2"/>
                  </a:lnTo>
                  <a:lnTo>
                    <a:pt x="42" y="0"/>
                  </a:lnTo>
                  <a:lnTo>
                    <a:pt x="36" y="0"/>
                  </a:lnTo>
                  <a:lnTo>
                    <a:pt x="30" y="0"/>
                  </a:lnTo>
                  <a:lnTo>
                    <a:pt x="24" y="0"/>
                  </a:lnTo>
                  <a:lnTo>
                    <a:pt x="18" y="4"/>
                  </a:lnTo>
                  <a:lnTo>
                    <a:pt x="12" y="6"/>
                  </a:lnTo>
                  <a:lnTo>
                    <a:pt x="6" y="10"/>
                  </a:lnTo>
                  <a:lnTo>
                    <a:pt x="2" y="15"/>
                  </a:lnTo>
                  <a:lnTo>
                    <a:pt x="0" y="15"/>
                  </a:lnTo>
                  <a:lnTo>
                    <a:pt x="0" y="17"/>
                  </a:lnTo>
                  <a:lnTo>
                    <a:pt x="0" y="19"/>
                  </a:lnTo>
                  <a:close/>
                </a:path>
              </a:pathLst>
            </a:custGeom>
            <a:solidFill>
              <a:srgbClr val="FCEF00"/>
            </a:solidFill>
            <a:ln w="9525">
              <a:noFill/>
              <a:round/>
              <a:headEnd/>
              <a:tailEnd/>
            </a:ln>
          </p:spPr>
          <p:txBody>
            <a:bodyPr/>
            <a:lstStyle/>
            <a:p>
              <a:endParaRPr lang="en-US"/>
            </a:p>
          </p:txBody>
        </p:sp>
        <p:sp>
          <p:nvSpPr>
            <p:cNvPr id="57" name="Freeform 56"/>
            <p:cNvSpPr>
              <a:spLocks/>
            </p:cNvSpPr>
            <p:nvPr/>
          </p:nvSpPr>
          <p:spPr bwMode="auto">
            <a:xfrm>
              <a:off x="3501" y="1369"/>
              <a:ext cx="57" cy="26"/>
            </a:xfrm>
            <a:custGeom>
              <a:avLst/>
              <a:gdLst>
                <a:gd name="T0" fmla="*/ 0 w 57"/>
                <a:gd name="T1" fmla="*/ 9 h 26"/>
                <a:gd name="T2" fmla="*/ 4 w 57"/>
                <a:gd name="T3" fmla="*/ 13 h 26"/>
                <a:gd name="T4" fmla="*/ 10 w 57"/>
                <a:gd name="T5" fmla="*/ 16 h 26"/>
                <a:gd name="T6" fmla="*/ 13 w 57"/>
                <a:gd name="T7" fmla="*/ 20 h 26"/>
                <a:gd name="T8" fmla="*/ 19 w 57"/>
                <a:gd name="T9" fmla="*/ 22 h 26"/>
                <a:gd name="T10" fmla="*/ 23 w 57"/>
                <a:gd name="T11" fmla="*/ 24 h 26"/>
                <a:gd name="T12" fmla="*/ 29 w 57"/>
                <a:gd name="T13" fmla="*/ 26 h 26"/>
                <a:gd name="T14" fmla="*/ 37 w 57"/>
                <a:gd name="T15" fmla="*/ 26 h 26"/>
                <a:gd name="T16" fmla="*/ 43 w 57"/>
                <a:gd name="T17" fmla="*/ 26 h 26"/>
                <a:gd name="T18" fmla="*/ 45 w 57"/>
                <a:gd name="T19" fmla="*/ 26 h 26"/>
                <a:gd name="T20" fmla="*/ 47 w 57"/>
                <a:gd name="T21" fmla="*/ 26 h 26"/>
                <a:gd name="T22" fmla="*/ 49 w 57"/>
                <a:gd name="T23" fmla="*/ 26 h 26"/>
                <a:gd name="T24" fmla="*/ 51 w 57"/>
                <a:gd name="T25" fmla="*/ 24 h 26"/>
                <a:gd name="T26" fmla="*/ 51 w 57"/>
                <a:gd name="T27" fmla="*/ 24 h 26"/>
                <a:gd name="T28" fmla="*/ 53 w 57"/>
                <a:gd name="T29" fmla="*/ 24 h 26"/>
                <a:gd name="T30" fmla="*/ 55 w 57"/>
                <a:gd name="T31" fmla="*/ 22 h 26"/>
                <a:gd name="T32" fmla="*/ 55 w 57"/>
                <a:gd name="T33" fmla="*/ 22 h 26"/>
                <a:gd name="T34" fmla="*/ 55 w 57"/>
                <a:gd name="T35" fmla="*/ 22 h 26"/>
                <a:gd name="T36" fmla="*/ 55 w 57"/>
                <a:gd name="T37" fmla="*/ 22 h 26"/>
                <a:gd name="T38" fmla="*/ 55 w 57"/>
                <a:gd name="T39" fmla="*/ 22 h 26"/>
                <a:gd name="T40" fmla="*/ 55 w 57"/>
                <a:gd name="T41" fmla="*/ 20 h 26"/>
                <a:gd name="T42" fmla="*/ 55 w 57"/>
                <a:gd name="T43" fmla="*/ 20 h 26"/>
                <a:gd name="T44" fmla="*/ 55 w 57"/>
                <a:gd name="T45" fmla="*/ 20 h 26"/>
                <a:gd name="T46" fmla="*/ 57 w 57"/>
                <a:gd name="T47" fmla="*/ 20 h 26"/>
                <a:gd name="T48" fmla="*/ 57 w 57"/>
                <a:gd name="T49" fmla="*/ 18 h 26"/>
                <a:gd name="T50" fmla="*/ 53 w 57"/>
                <a:gd name="T51" fmla="*/ 15 h 26"/>
                <a:gd name="T52" fmla="*/ 49 w 57"/>
                <a:gd name="T53" fmla="*/ 13 h 26"/>
                <a:gd name="T54" fmla="*/ 45 w 57"/>
                <a:gd name="T55" fmla="*/ 9 h 26"/>
                <a:gd name="T56" fmla="*/ 41 w 57"/>
                <a:gd name="T57" fmla="*/ 7 h 26"/>
                <a:gd name="T58" fmla="*/ 37 w 57"/>
                <a:gd name="T59" fmla="*/ 5 h 26"/>
                <a:gd name="T60" fmla="*/ 31 w 57"/>
                <a:gd name="T61" fmla="*/ 4 h 26"/>
                <a:gd name="T62" fmla="*/ 27 w 57"/>
                <a:gd name="T63" fmla="*/ 2 h 26"/>
                <a:gd name="T64" fmla="*/ 21 w 57"/>
                <a:gd name="T65" fmla="*/ 0 h 26"/>
                <a:gd name="T66" fmla="*/ 19 w 57"/>
                <a:gd name="T67" fmla="*/ 0 h 26"/>
                <a:gd name="T68" fmla="*/ 15 w 57"/>
                <a:gd name="T69" fmla="*/ 2 h 26"/>
                <a:gd name="T70" fmla="*/ 13 w 57"/>
                <a:gd name="T71" fmla="*/ 2 h 26"/>
                <a:gd name="T72" fmla="*/ 10 w 57"/>
                <a:gd name="T73" fmla="*/ 2 h 26"/>
                <a:gd name="T74" fmla="*/ 8 w 57"/>
                <a:gd name="T75" fmla="*/ 4 h 26"/>
                <a:gd name="T76" fmla="*/ 6 w 57"/>
                <a:gd name="T77" fmla="*/ 4 h 26"/>
                <a:gd name="T78" fmla="*/ 4 w 57"/>
                <a:gd name="T79" fmla="*/ 5 h 26"/>
                <a:gd name="T80" fmla="*/ 0 w 57"/>
                <a:gd name="T81" fmla="*/ 7 h 26"/>
                <a:gd name="T82" fmla="*/ 0 w 57"/>
                <a:gd name="T83" fmla="*/ 7 h 26"/>
                <a:gd name="T84" fmla="*/ 0 w 57"/>
                <a:gd name="T85" fmla="*/ 7 h 26"/>
                <a:gd name="T86" fmla="*/ 0 w 57"/>
                <a:gd name="T87" fmla="*/ 9 h 26"/>
                <a:gd name="T88" fmla="*/ 0 w 57"/>
                <a:gd name="T89" fmla="*/ 9 h 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
                <a:gd name="T136" fmla="*/ 0 h 26"/>
                <a:gd name="T137" fmla="*/ 57 w 57"/>
                <a:gd name="T138" fmla="*/ 26 h 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 h="26">
                  <a:moveTo>
                    <a:pt x="0" y="9"/>
                  </a:moveTo>
                  <a:lnTo>
                    <a:pt x="4" y="13"/>
                  </a:lnTo>
                  <a:lnTo>
                    <a:pt x="10" y="16"/>
                  </a:lnTo>
                  <a:lnTo>
                    <a:pt x="13" y="20"/>
                  </a:lnTo>
                  <a:lnTo>
                    <a:pt x="19" y="22"/>
                  </a:lnTo>
                  <a:lnTo>
                    <a:pt x="23" y="24"/>
                  </a:lnTo>
                  <a:lnTo>
                    <a:pt x="29" y="26"/>
                  </a:lnTo>
                  <a:lnTo>
                    <a:pt x="37" y="26"/>
                  </a:lnTo>
                  <a:lnTo>
                    <a:pt x="43" y="26"/>
                  </a:lnTo>
                  <a:lnTo>
                    <a:pt x="45" y="26"/>
                  </a:lnTo>
                  <a:lnTo>
                    <a:pt x="47" y="26"/>
                  </a:lnTo>
                  <a:lnTo>
                    <a:pt x="49" y="26"/>
                  </a:lnTo>
                  <a:lnTo>
                    <a:pt x="51" y="24"/>
                  </a:lnTo>
                  <a:lnTo>
                    <a:pt x="53" y="24"/>
                  </a:lnTo>
                  <a:lnTo>
                    <a:pt x="55" y="22"/>
                  </a:lnTo>
                  <a:lnTo>
                    <a:pt x="55" y="20"/>
                  </a:lnTo>
                  <a:lnTo>
                    <a:pt x="57" y="20"/>
                  </a:lnTo>
                  <a:lnTo>
                    <a:pt x="57" y="18"/>
                  </a:lnTo>
                  <a:lnTo>
                    <a:pt x="53" y="15"/>
                  </a:lnTo>
                  <a:lnTo>
                    <a:pt x="49" y="13"/>
                  </a:lnTo>
                  <a:lnTo>
                    <a:pt x="45" y="9"/>
                  </a:lnTo>
                  <a:lnTo>
                    <a:pt x="41" y="7"/>
                  </a:lnTo>
                  <a:lnTo>
                    <a:pt x="37" y="5"/>
                  </a:lnTo>
                  <a:lnTo>
                    <a:pt x="31" y="4"/>
                  </a:lnTo>
                  <a:lnTo>
                    <a:pt x="27" y="2"/>
                  </a:lnTo>
                  <a:lnTo>
                    <a:pt x="21" y="0"/>
                  </a:lnTo>
                  <a:lnTo>
                    <a:pt x="19" y="0"/>
                  </a:lnTo>
                  <a:lnTo>
                    <a:pt x="15" y="2"/>
                  </a:lnTo>
                  <a:lnTo>
                    <a:pt x="13" y="2"/>
                  </a:lnTo>
                  <a:lnTo>
                    <a:pt x="10" y="2"/>
                  </a:lnTo>
                  <a:lnTo>
                    <a:pt x="8" y="4"/>
                  </a:lnTo>
                  <a:lnTo>
                    <a:pt x="6" y="4"/>
                  </a:lnTo>
                  <a:lnTo>
                    <a:pt x="4" y="5"/>
                  </a:lnTo>
                  <a:lnTo>
                    <a:pt x="0" y="7"/>
                  </a:lnTo>
                  <a:lnTo>
                    <a:pt x="0" y="9"/>
                  </a:lnTo>
                  <a:close/>
                </a:path>
              </a:pathLst>
            </a:custGeom>
            <a:solidFill>
              <a:srgbClr val="FCEF00"/>
            </a:solidFill>
            <a:ln w="9525">
              <a:noFill/>
              <a:round/>
              <a:headEnd/>
              <a:tailEnd/>
            </a:ln>
          </p:spPr>
          <p:txBody>
            <a:bodyPr/>
            <a:lstStyle/>
            <a:p>
              <a:endParaRPr lang="en-US"/>
            </a:p>
          </p:txBody>
        </p:sp>
        <p:sp>
          <p:nvSpPr>
            <p:cNvPr id="58" name="Freeform 57"/>
            <p:cNvSpPr>
              <a:spLocks/>
            </p:cNvSpPr>
            <p:nvPr/>
          </p:nvSpPr>
          <p:spPr bwMode="auto">
            <a:xfrm>
              <a:off x="3554" y="1365"/>
              <a:ext cx="42" cy="43"/>
            </a:xfrm>
            <a:custGeom>
              <a:avLst/>
              <a:gdLst>
                <a:gd name="T0" fmla="*/ 0 w 42"/>
                <a:gd name="T1" fmla="*/ 6 h 43"/>
                <a:gd name="T2" fmla="*/ 6 w 42"/>
                <a:gd name="T3" fmla="*/ 9 h 43"/>
                <a:gd name="T4" fmla="*/ 8 w 42"/>
                <a:gd name="T5" fmla="*/ 15 h 43"/>
                <a:gd name="T6" fmla="*/ 12 w 42"/>
                <a:gd name="T7" fmla="*/ 22 h 43"/>
                <a:gd name="T8" fmla="*/ 16 w 42"/>
                <a:gd name="T9" fmla="*/ 28 h 43"/>
                <a:gd name="T10" fmla="*/ 20 w 42"/>
                <a:gd name="T11" fmla="*/ 32 h 43"/>
                <a:gd name="T12" fmla="*/ 24 w 42"/>
                <a:gd name="T13" fmla="*/ 37 h 43"/>
                <a:gd name="T14" fmla="*/ 30 w 42"/>
                <a:gd name="T15" fmla="*/ 41 h 43"/>
                <a:gd name="T16" fmla="*/ 36 w 42"/>
                <a:gd name="T17" fmla="*/ 43 h 43"/>
                <a:gd name="T18" fmla="*/ 38 w 42"/>
                <a:gd name="T19" fmla="*/ 43 h 43"/>
                <a:gd name="T20" fmla="*/ 38 w 42"/>
                <a:gd name="T21" fmla="*/ 43 h 43"/>
                <a:gd name="T22" fmla="*/ 38 w 42"/>
                <a:gd name="T23" fmla="*/ 43 h 43"/>
                <a:gd name="T24" fmla="*/ 38 w 42"/>
                <a:gd name="T25" fmla="*/ 43 h 43"/>
                <a:gd name="T26" fmla="*/ 40 w 42"/>
                <a:gd name="T27" fmla="*/ 43 h 43"/>
                <a:gd name="T28" fmla="*/ 40 w 42"/>
                <a:gd name="T29" fmla="*/ 43 h 43"/>
                <a:gd name="T30" fmla="*/ 40 w 42"/>
                <a:gd name="T31" fmla="*/ 43 h 43"/>
                <a:gd name="T32" fmla="*/ 40 w 42"/>
                <a:gd name="T33" fmla="*/ 43 h 43"/>
                <a:gd name="T34" fmla="*/ 42 w 42"/>
                <a:gd name="T35" fmla="*/ 39 h 43"/>
                <a:gd name="T36" fmla="*/ 42 w 42"/>
                <a:gd name="T37" fmla="*/ 35 h 43"/>
                <a:gd name="T38" fmla="*/ 42 w 42"/>
                <a:gd name="T39" fmla="*/ 30 h 43"/>
                <a:gd name="T40" fmla="*/ 42 w 42"/>
                <a:gd name="T41" fmla="*/ 26 h 43"/>
                <a:gd name="T42" fmla="*/ 40 w 42"/>
                <a:gd name="T43" fmla="*/ 22 h 43"/>
                <a:gd name="T44" fmla="*/ 40 w 42"/>
                <a:gd name="T45" fmla="*/ 17 h 43"/>
                <a:gd name="T46" fmla="*/ 36 w 42"/>
                <a:gd name="T47" fmla="*/ 13 h 43"/>
                <a:gd name="T48" fmla="*/ 34 w 42"/>
                <a:gd name="T49" fmla="*/ 9 h 43"/>
                <a:gd name="T50" fmla="*/ 30 w 42"/>
                <a:gd name="T51" fmla="*/ 8 h 43"/>
                <a:gd name="T52" fmla="*/ 28 w 42"/>
                <a:gd name="T53" fmla="*/ 4 h 43"/>
                <a:gd name="T54" fmla="*/ 24 w 42"/>
                <a:gd name="T55" fmla="*/ 4 h 43"/>
                <a:gd name="T56" fmla="*/ 20 w 42"/>
                <a:gd name="T57" fmla="*/ 2 h 43"/>
                <a:gd name="T58" fmla="*/ 16 w 42"/>
                <a:gd name="T59" fmla="*/ 0 h 43"/>
                <a:gd name="T60" fmla="*/ 12 w 42"/>
                <a:gd name="T61" fmla="*/ 0 h 43"/>
                <a:gd name="T62" fmla="*/ 10 w 42"/>
                <a:gd name="T63" fmla="*/ 0 h 43"/>
                <a:gd name="T64" fmla="*/ 6 w 42"/>
                <a:gd name="T65" fmla="*/ 0 h 43"/>
                <a:gd name="T66" fmla="*/ 4 w 42"/>
                <a:gd name="T67" fmla="*/ 0 h 43"/>
                <a:gd name="T68" fmla="*/ 4 w 42"/>
                <a:gd name="T69" fmla="*/ 0 h 43"/>
                <a:gd name="T70" fmla="*/ 2 w 42"/>
                <a:gd name="T71" fmla="*/ 2 h 43"/>
                <a:gd name="T72" fmla="*/ 2 w 42"/>
                <a:gd name="T73" fmla="*/ 2 h 43"/>
                <a:gd name="T74" fmla="*/ 2 w 42"/>
                <a:gd name="T75" fmla="*/ 2 h 43"/>
                <a:gd name="T76" fmla="*/ 2 w 42"/>
                <a:gd name="T77" fmla="*/ 2 h 43"/>
                <a:gd name="T78" fmla="*/ 2 w 42"/>
                <a:gd name="T79" fmla="*/ 4 h 43"/>
                <a:gd name="T80" fmla="*/ 0 w 42"/>
                <a:gd name="T81" fmla="*/ 4 h 43"/>
                <a:gd name="T82" fmla="*/ 0 w 42"/>
                <a:gd name="T83" fmla="*/ 4 h 43"/>
                <a:gd name="T84" fmla="*/ 0 w 42"/>
                <a:gd name="T85" fmla="*/ 4 h 43"/>
                <a:gd name="T86" fmla="*/ 0 w 42"/>
                <a:gd name="T87" fmla="*/ 6 h 43"/>
                <a:gd name="T88" fmla="*/ 0 w 42"/>
                <a:gd name="T89" fmla="*/ 6 h 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2"/>
                <a:gd name="T136" fmla="*/ 0 h 43"/>
                <a:gd name="T137" fmla="*/ 42 w 42"/>
                <a:gd name="T138" fmla="*/ 43 h 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2" h="43">
                  <a:moveTo>
                    <a:pt x="0" y="6"/>
                  </a:moveTo>
                  <a:lnTo>
                    <a:pt x="6" y="9"/>
                  </a:lnTo>
                  <a:lnTo>
                    <a:pt x="8" y="15"/>
                  </a:lnTo>
                  <a:lnTo>
                    <a:pt x="12" y="22"/>
                  </a:lnTo>
                  <a:lnTo>
                    <a:pt x="16" y="28"/>
                  </a:lnTo>
                  <a:lnTo>
                    <a:pt x="20" y="32"/>
                  </a:lnTo>
                  <a:lnTo>
                    <a:pt x="24" y="37"/>
                  </a:lnTo>
                  <a:lnTo>
                    <a:pt x="30" y="41"/>
                  </a:lnTo>
                  <a:lnTo>
                    <a:pt x="36" y="43"/>
                  </a:lnTo>
                  <a:lnTo>
                    <a:pt x="38" y="43"/>
                  </a:lnTo>
                  <a:lnTo>
                    <a:pt x="40" y="43"/>
                  </a:lnTo>
                  <a:lnTo>
                    <a:pt x="42" y="39"/>
                  </a:lnTo>
                  <a:lnTo>
                    <a:pt x="42" y="35"/>
                  </a:lnTo>
                  <a:lnTo>
                    <a:pt x="42" y="30"/>
                  </a:lnTo>
                  <a:lnTo>
                    <a:pt x="42" y="26"/>
                  </a:lnTo>
                  <a:lnTo>
                    <a:pt x="40" y="22"/>
                  </a:lnTo>
                  <a:lnTo>
                    <a:pt x="40" y="17"/>
                  </a:lnTo>
                  <a:lnTo>
                    <a:pt x="36" y="13"/>
                  </a:lnTo>
                  <a:lnTo>
                    <a:pt x="34" y="9"/>
                  </a:lnTo>
                  <a:lnTo>
                    <a:pt x="30" y="8"/>
                  </a:lnTo>
                  <a:lnTo>
                    <a:pt x="28" y="4"/>
                  </a:lnTo>
                  <a:lnTo>
                    <a:pt x="24" y="4"/>
                  </a:lnTo>
                  <a:lnTo>
                    <a:pt x="20" y="2"/>
                  </a:lnTo>
                  <a:lnTo>
                    <a:pt x="16" y="0"/>
                  </a:lnTo>
                  <a:lnTo>
                    <a:pt x="12" y="0"/>
                  </a:lnTo>
                  <a:lnTo>
                    <a:pt x="10" y="0"/>
                  </a:lnTo>
                  <a:lnTo>
                    <a:pt x="6" y="0"/>
                  </a:lnTo>
                  <a:lnTo>
                    <a:pt x="4" y="0"/>
                  </a:lnTo>
                  <a:lnTo>
                    <a:pt x="2" y="2"/>
                  </a:lnTo>
                  <a:lnTo>
                    <a:pt x="2" y="4"/>
                  </a:lnTo>
                  <a:lnTo>
                    <a:pt x="0" y="4"/>
                  </a:lnTo>
                  <a:lnTo>
                    <a:pt x="0" y="6"/>
                  </a:lnTo>
                  <a:close/>
                </a:path>
              </a:pathLst>
            </a:custGeom>
            <a:solidFill>
              <a:srgbClr val="FCEF00"/>
            </a:solidFill>
            <a:ln w="9525">
              <a:noFill/>
              <a:round/>
              <a:headEnd/>
              <a:tailEnd/>
            </a:ln>
          </p:spPr>
          <p:txBody>
            <a:bodyPr/>
            <a:lstStyle/>
            <a:p>
              <a:endParaRPr lang="en-US"/>
            </a:p>
          </p:txBody>
        </p:sp>
        <p:sp>
          <p:nvSpPr>
            <p:cNvPr id="59" name="Freeform 58"/>
            <p:cNvSpPr>
              <a:spLocks/>
            </p:cNvSpPr>
            <p:nvPr/>
          </p:nvSpPr>
          <p:spPr bwMode="auto">
            <a:xfrm>
              <a:off x="3602" y="1374"/>
              <a:ext cx="35" cy="54"/>
            </a:xfrm>
            <a:custGeom>
              <a:avLst/>
              <a:gdLst>
                <a:gd name="T0" fmla="*/ 4 w 35"/>
                <a:gd name="T1" fmla="*/ 23 h 54"/>
                <a:gd name="T2" fmla="*/ 5 w 35"/>
                <a:gd name="T3" fmla="*/ 28 h 54"/>
                <a:gd name="T4" fmla="*/ 7 w 35"/>
                <a:gd name="T5" fmla="*/ 34 h 54"/>
                <a:gd name="T6" fmla="*/ 11 w 35"/>
                <a:gd name="T7" fmla="*/ 37 h 54"/>
                <a:gd name="T8" fmla="*/ 13 w 35"/>
                <a:gd name="T9" fmla="*/ 41 h 54"/>
                <a:gd name="T10" fmla="*/ 17 w 35"/>
                <a:gd name="T11" fmla="*/ 45 h 54"/>
                <a:gd name="T12" fmla="*/ 21 w 35"/>
                <a:gd name="T13" fmla="*/ 49 h 54"/>
                <a:gd name="T14" fmla="*/ 25 w 35"/>
                <a:gd name="T15" fmla="*/ 52 h 54"/>
                <a:gd name="T16" fmla="*/ 31 w 35"/>
                <a:gd name="T17" fmla="*/ 54 h 54"/>
                <a:gd name="T18" fmla="*/ 33 w 35"/>
                <a:gd name="T19" fmla="*/ 50 h 54"/>
                <a:gd name="T20" fmla="*/ 33 w 35"/>
                <a:gd name="T21" fmla="*/ 47 h 54"/>
                <a:gd name="T22" fmla="*/ 35 w 35"/>
                <a:gd name="T23" fmla="*/ 41 h 54"/>
                <a:gd name="T24" fmla="*/ 35 w 35"/>
                <a:gd name="T25" fmla="*/ 37 h 54"/>
                <a:gd name="T26" fmla="*/ 35 w 35"/>
                <a:gd name="T27" fmla="*/ 32 h 54"/>
                <a:gd name="T28" fmla="*/ 35 w 35"/>
                <a:gd name="T29" fmla="*/ 28 h 54"/>
                <a:gd name="T30" fmla="*/ 33 w 35"/>
                <a:gd name="T31" fmla="*/ 23 h 54"/>
                <a:gd name="T32" fmla="*/ 31 w 35"/>
                <a:gd name="T33" fmla="*/ 19 h 54"/>
                <a:gd name="T34" fmla="*/ 29 w 35"/>
                <a:gd name="T35" fmla="*/ 15 h 54"/>
                <a:gd name="T36" fmla="*/ 27 w 35"/>
                <a:gd name="T37" fmla="*/ 13 h 54"/>
                <a:gd name="T38" fmla="*/ 25 w 35"/>
                <a:gd name="T39" fmla="*/ 10 h 54"/>
                <a:gd name="T40" fmla="*/ 23 w 35"/>
                <a:gd name="T41" fmla="*/ 8 h 54"/>
                <a:gd name="T42" fmla="*/ 21 w 35"/>
                <a:gd name="T43" fmla="*/ 6 h 54"/>
                <a:gd name="T44" fmla="*/ 17 w 35"/>
                <a:gd name="T45" fmla="*/ 4 h 54"/>
                <a:gd name="T46" fmla="*/ 15 w 35"/>
                <a:gd name="T47" fmla="*/ 2 h 54"/>
                <a:gd name="T48" fmla="*/ 11 w 35"/>
                <a:gd name="T49" fmla="*/ 0 h 54"/>
                <a:gd name="T50" fmla="*/ 9 w 35"/>
                <a:gd name="T51" fmla="*/ 0 h 54"/>
                <a:gd name="T52" fmla="*/ 7 w 35"/>
                <a:gd name="T53" fmla="*/ 0 h 54"/>
                <a:gd name="T54" fmla="*/ 5 w 35"/>
                <a:gd name="T55" fmla="*/ 0 h 54"/>
                <a:gd name="T56" fmla="*/ 5 w 35"/>
                <a:gd name="T57" fmla="*/ 0 h 54"/>
                <a:gd name="T58" fmla="*/ 4 w 35"/>
                <a:gd name="T59" fmla="*/ 0 h 54"/>
                <a:gd name="T60" fmla="*/ 2 w 35"/>
                <a:gd name="T61" fmla="*/ 0 h 54"/>
                <a:gd name="T62" fmla="*/ 2 w 35"/>
                <a:gd name="T63" fmla="*/ 2 h 54"/>
                <a:gd name="T64" fmla="*/ 0 w 35"/>
                <a:gd name="T65" fmla="*/ 2 h 54"/>
                <a:gd name="T66" fmla="*/ 4 w 35"/>
                <a:gd name="T67" fmla="*/ 23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
                <a:gd name="T103" fmla="*/ 0 h 54"/>
                <a:gd name="T104" fmla="*/ 35 w 35"/>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 h="54">
                  <a:moveTo>
                    <a:pt x="4" y="23"/>
                  </a:moveTo>
                  <a:lnTo>
                    <a:pt x="5" y="28"/>
                  </a:lnTo>
                  <a:lnTo>
                    <a:pt x="7" y="34"/>
                  </a:lnTo>
                  <a:lnTo>
                    <a:pt x="11" y="37"/>
                  </a:lnTo>
                  <a:lnTo>
                    <a:pt x="13" y="41"/>
                  </a:lnTo>
                  <a:lnTo>
                    <a:pt x="17" y="45"/>
                  </a:lnTo>
                  <a:lnTo>
                    <a:pt x="21" y="49"/>
                  </a:lnTo>
                  <a:lnTo>
                    <a:pt x="25" y="52"/>
                  </a:lnTo>
                  <a:lnTo>
                    <a:pt x="31" y="54"/>
                  </a:lnTo>
                  <a:lnTo>
                    <a:pt x="33" y="50"/>
                  </a:lnTo>
                  <a:lnTo>
                    <a:pt x="33" y="47"/>
                  </a:lnTo>
                  <a:lnTo>
                    <a:pt x="35" y="41"/>
                  </a:lnTo>
                  <a:lnTo>
                    <a:pt x="35" y="37"/>
                  </a:lnTo>
                  <a:lnTo>
                    <a:pt x="35" y="32"/>
                  </a:lnTo>
                  <a:lnTo>
                    <a:pt x="35" y="28"/>
                  </a:lnTo>
                  <a:lnTo>
                    <a:pt x="33" y="23"/>
                  </a:lnTo>
                  <a:lnTo>
                    <a:pt x="31" y="19"/>
                  </a:lnTo>
                  <a:lnTo>
                    <a:pt x="29" y="15"/>
                  </a:lnTo>
                  <a:lnTo>
                    <a:pt x="27" y="13"/>
                  </a:lnTo>
                  <a:lnTo>
                    <a:pt x="25" y="10"/>
                  </a:lnTo>
                  <a:lnTo>
                    <a:pt x="23" y="8"/>
                  </a:lnTo>
                  <a:lnTo>
                    <a:pt x="21" y="6"/>
                  </a:lnTo>
                  <a:lnTo>
                    <a:pt x="17" y="4"/>
                  </a:lnTo>
                  <a:lnTo>
                    <a:pt x="15" y="2"/>
                  </a:lnTo>
                  <a:lnTo>
                    <a:pt x="11" y="0"/>
                  </a:lnTo>
                  <a:lnTo>
                    <a:pt x="9" y="0"/>
                  </a:lnTo>
                  <a:lnTo>
                    <a:pt x="7" y="0"/>
                  </a:lnTo>
                  <a:lnTo>
                    <a:pt x="5" y="0"/>
                  </a:lnTo>
                  <a:lnTo>
                    <a:pt x="4" y="0"/>
                  </a:lnTo>
                  <a:lnTo>
                    <a:pt x="2" y="0"/>
                  </a:lnTo>
                  <a:lnTo>
                    <a:pt x="2" y="2"/>
                  </a:lnTo>
                  <a:lnTo>
                    <a:pt x="0" y="2"/>
                  </a:lnTo>
                  <a:lnTo>
                    <a:pt x="4" y="23"/>
                  </a:lnTo>
                  <a:close/>
                </a:path>
              </a:pathLst>
            </a:custGeom>
            <a:solidFill>
              <a:srgbClr val="FCEF00"/>
            </a:solidFill>
            <a:ln w="9525">
              <a:noFill/>
              <a:round/>
              <a:headEnd/>
              <a:tailEnd/>
            </a:ln>
          </p:spPr>
          <p:txBody>
            <a:bodyPr/>
            <a:lstStyle/>
            <a:p>
              <a:endParaRPr lang="en-US"/>
            </a:p>
          </p:txBody>
        </p:sp>
        <p:sp>
          <p:nvSpPr>
            <p:cNvPr id="60" name="Freeform 59"/>
            <p:cNvSpPr>
              <a:spLocks/>
            </p:cNvSpPr>
            <p:nvPr/>
          </p:nvSpPr>
          <p:spPr bwMode="auto">
            <a:xfrm>
              <a:off x="3699" y="1610"/>
              <a:ext cx="27" cy="51"/>
            </a:xfrm>
            <a:custGeom>
              <a:avLst/>
              <a:gdLst>
                <a:gd name="T0" fmla="*/ 0 w 27"/>
                <a:gd name="T1" fmla="*/ 42 h 51"/>
                <a:gd name="T2" fmla="*/ 4 w 27"/>
                <a:gd name="T3" fmla="*/ 51 h 51"/>
                <a:gd name="T4" fmla="*/ 7 w 27"/>
                <a:gd name="T5" fmla="*/ 50 h 51"/>
                <a:gd name="T6" fmla="*/ 11 w 27"/>
                <a:gd name="T7" fmla="*/ 46 h 51"/>
                <a:gd name="T8" fmla="*/ 15 w 27"/>
                <a:gd name="T9" fmla="*/ 42 h 51"/>
                <a:gd name="T10" fmla="*/ 19 w 27"/>
                <a:gd name="T11" fmla="*/ 38 h 51"/>
                <a:gd name="T12" fmla="*/ 21 w 27"/>
                <a:gd name="T13" fmla="*/ 35 h 51"/>
                <a:gd name="T14" fmla="*/ 25 w 27"/>
                <a:gd name="T15" fmla="*/ 29 h 51"/>
                <a:gd name="T16" fmla="*/ 25 w 27"/>
                <a:gd name="T17" fmla="*/ 25 h 51"/>
                <a:gd name="T18" fmla="*/ 27 w 27"/>
                <a:gd name="T19" fmla="*/ 20 h 51"/>
                <a:gd name="T20" fmla="*/ 27 w 27"/>
                <a:gd name="T21" fmla="*/ 16 h 51"/>
                <a:gd name="T22" fmla="*/ 27 w 27"/>
                <a:gd name="T23" fmla="*/ 14 h 51"/>
                <a:gd name="T24" fmla="*/ 27 w 27"/>
                <a:gd name="T25" fmla="*/ 11 h 51"/>
                <a:gd name="T26" fmla="*/ 27 w 27"/>
                <a:gd name="T27" fmla="*/ 9 h 51"/>
                <a:gd name="T28" fmla="*/ 25 w 27"/>
                <a:gd name="T29" fmla="*/ 7 h 51"/>
                <a:gd name="T30" fmla="*/ 25 w 27"/>
                <a:gd name="T31" fmla="*/ 3 h 51"/>
                <a:gd name="T32" fmla="*/ 23 w 27"/>
                <a:gd name="T33" fmla="*/ 1 h 51"/>
                <a:gd name="T34" fmla="*/ 21 w 27"/>
                <a:gd name="T35" fmla="*/ 0 h 51"/>
                <a:gd name="T36" fmla="*/ 7 w 27"/>
                <a:gd name="T37" fmla="*/ 11 h 51"/>
                <a:gd name="T38" fmla="*/ 5 w 27"/>
                <a:gd name="T39" fmla="*/ 14 h 51"/>
                <a:gd name="T40" fmla="*/ 4 w 27"/>
                <a:gd name="T41" fmla="*/ 18 h 51"/>
                <a:gd name="T42" fmla="*/ 2 w 27"/>
                <a:gd name="T43" fmla="*/ 22 h 51"/>
                <a:gd name="T44" fmla="*/ 2 w 27"/>
                <a:gd name="T45" fmla="*/ 25 h 51"/>
                <a:gd name="T46" fmla="*/ 0 w 27"/>
                <a:gd name="T47" fmla="*/ 29 h 51"/>
                <a:gd name="T48" fmla="*/ 0 w 27"/>
                <a:gd name="T49" fmla="*/ 33 h 51"/>
                <a:gd name="T50" fmla="*/ 0 w 27"/>
                <a:gd name="T51" fmla="*/ 37 h 51"/>
                <a:gd name="T52" fmla="*/ 0 w 27"/>
                <a:gd name="T53" fmla="*/ 42 h 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
                <a:gd name="T82" fmla="*/ 0 h 51"/>
                <a:gd name="T83" fmla="*/ 27 w 27"/>
                <a:gd name="T84" fmla="*/ 51 h 5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 h="51">
                  <a:moveTo>
                    <a:pt x="0" y="42"/>
                  </a:moveTo>
                  <a:lnTo>
                    <a:pt x="4" y="51"/>
                  </a:lnTo>
                  <a:lnTo>
                    <a:pt x="7" y="50"/>
                  </a:lnTo>
                  <a:lnTo>
                    <a:pt x="11" y="46"/>
                  </a:lnTo>
                  <a:lnTo>
                    <a:pt x="15" y="42"/>
                  </a:lnTo>
                  <a:lnTo>
                    <a:pt x="19" y="38"/>
                  </a:lnTo>
                  <a:lnTo>
                    <a:pt x="21" y="35"/>
                  </a:lnTo>
                  <a:lnTo>
                    <a:pt x="25" y="29"/>
                  </a:lnTo>
                  <a:lnTo>
                    <a:pt x="25" y="25"/>
                  </a:lnTo>
                  <a:lnTo>
                    <a:pt x="27" y="20"/>
                  </a:lnTo>
                  <a:lnTo>
                    <a:pt x="27" y="16"/>
                  </a:lnTo>
                  <a:lnTo>
                    <a:pt x="27" y="14"/>
                  </a:lnTo>
                  <a:lnTo>
                    <a:pt x="27" y="11"/>
                  </a:lnTo>
                  <a:lnTo>
                    <a:pt x="27" y="9"/>
                  </a:lnTo>
                  <a:lnTo>
                    <a:pt x="25" y="7"/>
                  </a:lnTo>
                  <a:lnTo>
                    <a:pt x="25" y="3"/>
                  </a:lnTo>
                  <a:lnTo>
                    <a:pt x="23" y="1"/>
                  </a:lnTo>
                  <a:lnTo>
                    <a:pt x="21" y="0"/>
                  </a:lnTo>
                  <a:lnTo>
                    <a:pt x="7" y="11"/>
                  </a:lnTo>
                  <a:lnTo>
                    <a:pt x="5" y="14"/>
                  </a:lnTo>
                  <a:lnTo>
                    <a:pt x="4" y="18"/>
                  </a:lnTo>
                  <a:lnTo>
                    <a:pt x="2" y="22"/>
                  </a:lnTo>
                  <a:lnTo>
                    <a:pt x="2" y="25"/>
                  </a:lnTo>
                  <a:lnTo>
                    <a:pt x="0" y="29"/>
                  </a:lnTo>
                  <a:lnTo>
                    <a:pt x="0" y="33"/>
                  </a:lnTo>
                  <a:lnTo>
                    <a:pt x="0" y="37"/>
                  </a:lnTo>
                  <a:lnTo>
                    <a:pt x="0" y="42"/>
                  </a:lnTo>
                  <a:close/>
                </a:path>
              </a:pathLst>
            </a:custGeom>
            <a:solidFill>
              <a:srgbClr val="FCEF00"/>
            </a:solidFill>
            <a:ln w="9525">
              <a:noFill/>
              <a:round/>
              <a:headEnd/>
              <a:tailEnd/>
            </a:ln>
          </p:spPr>
          <p:txBody>
            <a:bodyPr/>
            <a:lstStyle/>
            <a:p>
              <a:endParaRPr lang="en-US"/>
            </a:p>
          </p:txBody>
        </p:sp>
        <p:sp>
          <p:nvSpPr>
            <p:cNvPr id="61" name="Freeform 60"/>
            <p:cNvSpPr>
              <a:spLocks/>
            </p:cNvSpPr>
            <p:nvPr/>
          </p:nvSpPr>
          <p:spPr bwMode="auto">
            <a:xfrm>
              <a:off x="3710" y="1656"/>
              <a:ext cx="20" cy="52"/>
            </a:xfrm>
            <a:custGeom>
              <a:avLst/>
              <a:gdLst>
                <a:gd name="T0" fmla="*/ 0 w 20"/>
                <a:gd name="T1" fmla="*/ 35 h 52"/>
                <a:gd name="T2" fmla="*/ 10 w 20"/>
                <a:gd name="T3" fmla="*/ 52 h 52"/>
                <a:gd name="T4" fmla="*/ 12 w 20"/>
                <a:gd name="T5" fmla="*/ 50 h 52"/>
                <a:gd name="T6" fmla="*/ 12 w 20"/>
                <a:gd name="T7" fmla="*/ 48 h 52"/>
                <a:gd name="T8" fmla="*/ 14 w 20"/>
                <a:gd name="T9" fmla="*/ 46 h 52"/>
                <a:gd name="T10" fmla="*/ 14 w 20"/>
                <a:gd name="T11" fmla="*/ 46 h 52"/>
                <a:gd name="T12" fmla="*/ 14 w 20"/>
                <a:gd name="T13" fmla="*/ 44 h 52"/>
                <a:gd name="T14" fmla="*/ 14 w 20"/>
                <a:gd name="T15" fmla="*/ 42 h 52"/>
                <a:gd name="T16" fmla="*/ 16 w 20"/>
                <a:gd name="T17" fmla="*/ 41 h 52"/>
                <a:gd name="T18" fmla="*/ 16 w 20"/>
                <a:gd name="T19" fmla="*/ 39 h 52"/>
                <a:gd name="T20" fmla="*/ 18 w 20"/>
                <a:gd name="T21" fmla="*/ 33 h 52"/>
                <a:gd name="T22" fmla="*/ 18 w 20"/>
                <a:gd name="T23" fmla="*/ 29 h 52"/>
                <a:gd name="T24" fmla="*/ 20 w 20"/>
                <a:gd name="T25" fmla="*/ 24 h 52"/>
                <a:gd name="T26" fmla="*/ 20 w 20"/>
                <a:gd name="T27" fmla="*/ 18 h 52"/>
                <a:gd name="T28" fmla="*/ 20 w 20"/>
                <a:gd name="T29" fmla="*/ 13 h 52"/>
                <a:gd name="T30" fmla="*/ 18 w 20"/>
                <a:gd name="T31" fmla="*/ 7 h 52"/>
                <a:gd name="T32" fmla="*/ 16 w 20"/>
                <a:gd name="T33" fmla="*/ 4 h 52"/>
                <a:gd name="T34" fmla="*/ 12 w 20"/>
                <a:gd name="T35" fmla="*/ 0 h 52"/>
                <a:gd name="T36" fmla="*/ 10 w 20"/>
                <a:gd name="T37" fmla="*/ 0 h 52"/>
                <a:gd name="T38" fmla="*/ 8 w 20"/>
                <a:gd name="T39" fmla="*/ 2 h 52"/>
                <a:gd name="T40" fmla="*/ 6 w 20"/>
                <a:gd name="T41" fmla="*/ 5 h 52"/>
                <a:gd name="T42" fmla="*/ 4 w 20"/>
                <a:gd name="T43" fmla="*/ 7 h 52"/>
                <a:gd name="T44" fmla="*/ 2 w 20"/>
                <a:gd name="T45" fmla="*/ 9 h 52"/>
                <a:gd name="T46" fmla="*/ 2 w 20"/>
                <a:gd name="T47" fmla="*/ 13 h 52"/>
                <a:gd name="T48" fmla="*/ 0 w 20"/>
                <a:gd name="T49" fmla="*/ 15 h 52"/>
                <a:gd name="T50" fmla="*/ 0 w 20"/>
                <a:gd name="T51" fmla="*/ 18 h 52"/>
                <a:gd name="T52" fmla="*/ 0 w 20"/>
                <a:gd name="T53" fmla="*/ 20 h 52"/>
                <a:gd name="T54" fmla="*/ 0 w 20"/>
                <a:gd name="T55" fmla="*/ 22 h 52"/>
                <a:gd name="T56" fmla="*/ 0 w 20"/>
                <a:gd name="T57" fmla="*/ 24 h 52"/>
                <a:gd name="T58" fmla="*/ 0 w 20"/>
                <a:gd name="T59" fmla="*/ 26 h 52"/>
                <a:gd name="T60" fmla="*/ 0 w 20"/>
                <a:gd name="T61" fmla="*/ 28 h 52"/>
                <a:gd name="T62" fmla="*/ 0 w 20"/>
                <a:gd name="T63" fmla="*/ 31 h 52"/>
                <a:gd name="T64" fmla="*/ 0 w 20"/>
                <a:gd name="T65" fmla="*/ 33 h 52"/>
                <a:gd name="T66" fmla="*/ 0 w 20"/>
                <a:gd name="T67" fmla="*/ 35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52"/>
                <a:gd name="T104" fmla="*/ 20 w 20"/>
                <a:gd name="T105" fmla="*/ 52 h 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52">
                  <a:moveTo>
                    <a:pt x="0" y="35"/>
                  </a:moveTo>
                  <a:lnTo>
                    <a:pt x="10" y="52"/>
                  </a:lnTo>
                  <a:lnTo>
                    <a:pt x="12" y="50"/>
                  </a:lnTo>
                  <a:lnTo>
                    <a:pt x="12" y="48"/>
                  </a:lnTo>
                  <a:lnTo>
                    <a:pt x="14" y="46"/>
                  </a:lnTo>
                  <a:lnTo>
                    <a:pt x="14" y="44"/>
                  </a:lnTo>
                  <a:lnTo>
                    <a:pt x="14" y="42"/>
                  </a:lnTo>
                  <a:lnTo>
                    <a:pt x="16" y="41"/>
                  </a:lnTo>
                  <a:lnTo>
                    <a:pt x="16" y="39"/>
                  </a:lnTo>
                  <a:lnTo>
                    <a:pt x="18" y="33"/>
                  </a:lnTo>
                  <a:lnTo>
                    <a:pt x="18" y="29"/>
                  </a:lnTo>
                  <a:lnTo>
                    <a:pt x="20" y="24"/>
                  </a:lnTo>
                  <a:lnTo>
                    <a:pt x="20" y="18"/>
                  </a:lnTo>
                  <a:lnTo>
                    <a:pt x="20" y="13"/>
                  </a:lnTo>
                  <a:lnTo>
                    <a:pt x="18" y="7"/>
                  </a:lnTo>
                  <a:lnTo>
                    <a:pt x="16" y="4"/>
                  </a:lnTo>
                  <a:lnTo>
                    <a:pt x="12" y="0"/>
                  </a:lnTo>
                  <a:lnTo>
                    <a:pt x="10" y="0"/>
                  </a:lnTo>
                  <a:lnTo>
                    <a:pt x="8" y="2"/>
                  </a:lnTo>
                  <a:lnTo>
                    <a:pt x="6" y="5"/>
                  </a:lnTo>
                  <a:lnTo>
                    <a:pt x="4" y="7"/>
                  </a:lnTo>
                  <a:lnTo>
                    <a:pt x="2" y="9"/>
                  </a:lnTo>
                  <a:lnTo>
                    <a:pt x="2" y="13"/>
                  </a:lnTo>
                  <a:lnTo>
                    <a:pt x="0" y="15"/>
                  </a:lnTo>
                  <a:lnTo>
                    <a:pt x="0" y="18"/>
                  </a:lnTo>
                  <a:lnTo>
                    <a:pt x="0" y="20"/>
                  </a:lnTo>
                  <a:lnTo>
                    <a:pt x="0" y="22"/>
                  </a:lnTo>
                  <a:lnTo>
                    <a:pt x="0" y="24"/>
                  </a:lnTo>
                  <a:lnTo>
                    <a:pt x="0" y="26"/>
                  </a:lnTo>
                  <a:lnTo>
                    <a:pt x="0" y="28"/>
                  </a:lnTo>
                  <a:lnTo>
                    <a:pt x="0" y="31"/>
                  </a:lnTo>
                  <a:lnTo>
                    <a:pt x="0" y="33"/>
                  </a:lnTo>
                  <a:lnTo>
                    <a:pt x="0" y="35"/>
                  </a:lnTo>
                  <a:close/>
                </a:path>
              </a:pathLst>
            </a:custGeom>
            <a:solidFill>
              <a:srgbClr val="FCEF00"/>
            </a:solidFill>
            <a:ln w="9525">
              <a:noFill/>
              <a:round/>
              <a:headEnd/>
              <a:tailEnd/>
            </a:ln>
          </p:spPr>
          <p:txBody>
            <a:bodyPr/>
            <a:lstStyle/>
            <a:p>
              <a:endParaRPr lang="en-US"/>
            </a:p>
          </p:txBody>
        </p:sp>
        <p:sp>
          <p:nvSpPr>
            <p:cNvPr id="62" name="Freeform 61"/>
            <p:cNvSpPr>
              <a:spLocks/>
            </p:cNvSpPr>
            <p:nvPr/>
          </p:nvSpPr>
          <p:spPr bwMode="auto">
            <a:xfrm>
              <a:off x="3701" y="1563"/>
              <a:ext cx="25" cy="45"/>
            </a:xfrm>
            <a:custGeom>
              <a:avLst/>
              <a:gdLst>
                <a:gd name="T0" fmla="*/ 0 w 25"/>
                <a:gd name="T1" fmla="*/ 43 h 45"/>
                <a:gd name="T2" fmla="*/ 0 w 25"/>
                <a:gd name="T3" fmla="*/ 43 h 45"/>
                <a:gd name="T4" fmla="*/ 0 w 25"/>
                <a:gd name="T5" fmla="*/ 43 h 45"/>
                <a:gd name="T6" fmla="*/ 0 w 25"/>
                <a:gd name="T7" fmla="*/ 45 h 45"/>
                <a:gd name="T8" fmla="*/ 0 w 25"/>
                <a:gd name="T9" fmla="*/ 45 h 45"/>
                <a:gd name="T10" fmla="*/ 0 w 25"/>
                <a:gd name="T11" fmla="*/ 45 h 45"/>
                <a:gd name="T12" fmla="*/ 0 w 25"/>
                <a:gd name="T13" fmla="*/ 45 h 45"/>
                <a:gd name="T14" fmla="*/ 3 w 25"/>
                <a:gd name="T15" fmla="*/ 43 h 45"/>
                <a:gd name="T16" fmla="*/ 7 w 25"/>
                <a:gd name="T17" fmla="*/ 41 h 45"/>
                <a:gd name="T18" fmla="*/ 11 w 25"/>
                <a:gd name="T19" fmla="*/ 37 h 45"/>
                <a:gd name="T20" fmla="*/ 15 w 25"/>
                <a:gd name="T21" fmla="*/ 34 h 45"/>
                <a:gd name="T22" fmla="*/ 19 w 25"/>
                <a:gd name="T23" fmla="*/ 32 h 45"/>
                <a:gd name="T24" fmla="*/ 21 w 25"/>
                <a:gd name="T25" fmla="*/ 28 h 45"/>
                <a:gd name="T26" fmla="*/ 23 w 25"/>
                <a:gd name="T27" fmla="*/ 24 h 45"/>
                <a:gd name="T28" fmla="*/ 25 w 25"/>
                <a:gd name="T29" fmla="*/ 19 h 45"/>
                <a:gd name="T30" fmla="*/ 25 w 25"/>
                <a:gd name="T31" fmla="*/ 17 h 45"/>
                <a:gd name="T32" fmla="*/ 25 w 25"/>
                <a:gd name="T33" fmla="*/ 13 h 45"/>
                <a:gd name="T34" fmla="*/ 25 w 25"/>
                <a:gd name="T35" fmla="*/ 11 h 45"/>
                <a:gd name="T36" fmla="*/ 23 w 25"/>
                <a:gd name="T37" fmla="*/ 8 h 45"/>
                <a:gd name="T38" fmla="*/ 23 w 25"/>
                <a:gd name="T39" fmla="*/ 6 h 45"/>
                <a:gd name="T40" fmla="*/ 23 w 25"/>
                <a:gd name="T41" fmla="*/ 4 h 45"/>
                <a:gd name="T42" fmla="*/ 21 w 25"/>
                <a:gd name="T43" fmla="*/ 2 h 45"/>
                <a:gd name="T44" fmla="*/ 19 w 25"/>
                <a:gd name="T45" fmla="*/ 0 h 45"/>
                <a:gd name="T46" fmla="*/ 15 w 25"/>
                <a:gd name="T47" fmla="*/ 4 h 45"/>
                <a:gd name="T48" fmla="*/ 13 w 25"/>
                <a:gd name="T49" fmla="*/ 8 h 45"/>
                <a:gd name="T50" fmla="*/ 9 w 25"/>
                <a:gd name="T51" fmla="*/ 11 h 45"/>
                <a:gd name="T52" fmla="*/ 5 w 25"/>
                <a:gd name="T53" fmla="*/ 17 h 45"/>
                <a:gd name="T54" fmla="*/ 3 w 25"/>
                <a:gd name="T55" fmla="*/ 22 h 45"/>
                <a:gd name="T56" fmla="*/ 2 w 25"/>
                <a:gd name="T57" fmla="*/ 26 h 45"/>
                <a:gd name="T58" fmla="*/ 0 w 25"/>
                <a:gd name="T59" fmla="*/ 32 h 45"/>
                <a:gd name="T60" fmla="*/ 0 w 25"/>
                <a:gd name="T61" fmla="*/ 37 h 45"/>
                <a:gd name="T62" fmla="*/ 0 w 25"/>
                <a:gd name="T63" fmla="*/ 37 h 45"/>
                <a:gd name="T64" fmla="*/ 0 w 25"/>
                <a:gd name="T65" fmla="*/ 39 h 45"/>
                <a:gd name="T66" fmla="*/ 0 w 25"/>
                <a:gd name="T67" fmla="*/ 39 h 45"/>
                <a:gd name="T68" fmla="*/ 0 w 25"/>
                <a:gd name="T69" fmla="*/ 41 h 45"/>
                <a:gd name="T70" fmla="*/ 0 w 25"/>
                <a:gd name="T71" fmla="*/ 41 h 45"/>
                <a:gd name="T72" fmla="*/ 0 w 25"/>
                <a:gd name="T73" fmla="*/ 41 h 45"/>
                <a:gd name="T74" fmla="*/ 0 w 25"/>
                <a:gd name="T75" fmla="*/ 43 h 45"/>
                <a:gd name="T76" fmla="*/ 0 w 25"/>
                <a:gd name="T77" fmla="*/ 43 h 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
                <a:gd name="T118" fmla="*/ 0 h 45"/>
                <a:gd name="T119" fmla="*/ 25 w 25"/>
                <a:gd name="T120" fmla="*/ 45 h 4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 h="45">
                  <a:moveTo>
                    <a:pt x="0" y="43"/>
                  </a:moveTo>
                  <a:lnTo>
                    <a:pt x="0" y="43"/>
                  </a:lnTo>
                  <a:lnTo>
                    <a:pt x="0" y="45"/>
                  </a:lnTo>
                  <a:lnTo>
                    <a:pt x="3" y="43"/>
                  </a:lnTo>
                  <a:lnTo>
                    <a:pt x="7" y="41"/>
                  </a:lnTo>
                  <a:lnTo>
                    <a:pt x="11" y="37"/>
                  </a:lnTo>
                  <a:lnTo>
                    <a:pt x="15" y="34"/>
                  </a:lnTo>
                  <a:lnTo>
                    <a:pt x="19" y="32"/>
                  </a:lnTo>
                  <a:lnTo>
                    <a:pt x="21" y="28"/>
                  </a:lnTo>
                  <a:lnTo>
                    <a:pt x="23" y="24"/>
                  </a:lnTo>
                  <a:lnTo>
                    <a:pt x="25" y="19"/>
                  </a:lnTo>
                  <a:lnTo>
                    <a:pt x="25" y="17"/>
                  </a:lnTo>
                  <a:lnTo>
                    <a:pt x="25" y="13"/>
                  </a:lnTo>
                  <a:lnTo>
                    <a:pt x="25" y="11"/>
                  </a:lnTo>
                  <a:lnTo>
                    <a:pt x="23" y="8"/>
                  </a:lnTo>
                  <a:lnTo>
                    <a:pt x="23" y="6"/>
                  </a:lnTo>
                  <a:lnTo>
                    <a:pt x="23" y="4"/>
                  </a:lnTo>
                  <a:lnTo>
                    <a:pt x="21" y="2"/>
                  </a:lnTo>
                  <a:lnTo>
                    <a:pt x="19" y="0"/>
                  </a:lnTo>
                  <a:lnTo>
                    <a:pt x="15" y="4"/>
                  </a:lnTo>
                  <a:lnTo>
                    <a:pt x="13" y="8"/>
                  </a:lnTo>
                  <a:lnTo>
                    <a:pt x="9" y="11"/>
                  </a:lnTo>
                  <a:lnTo>
                    <a:pt x="5" y="17"/>
                  </a:lnTo>
                  <a:lnTo>
                    <a:pt x="3" y="22"/>
                  </a:lnTo>
                  <a:lnTo>
                    <a:pt x="2" y="26"/>
                  </a:lnTo>
                  <a:lnTo>
                    <a:pt x="0" y="32"/>
                  </a:lnTo>
                  <a:lnTo>
                    <a:pt x="0" y="37"/>
                  </a:lnTo>
                  <a:lnTo>
                    <a:pt x="0" y="39"/>
                  </a:lnTo>
                  <a:lnTo>
                    <a:pt x="0" y="41"/>
                  </a:lnTo>
                  <a:lnTo>
                    <a:pt x="0" y="43"/>
                  </a:lnTo>
                  <a:close/>
                </a:path>
              </a:pathLst>
            </a:custGeom>
            <a:solidFill>
              <a:srgbClr val="FCEF00"/>
            </a:solidFill>
            <a:ln w="9525">
              <a:noFill/>
              <a:round/>
              <a:headEnd/>
              <a:tailEnd/>
            </a:ln>
          </p:spPr>
          <p:txBody>
            <a:bodyPr/>
            <a:lstStyle/>
            <a:p>
              <a:endParaRPr lang="en-US"/>
            </a:p>
          </p:txBody>
        </p:sp>
        <p:sp>
          <p:nvSpPr>
            <p:cNvPr id="63" name="Freeform 62"/>
            <p:cNvSpPr>
              <a:spLocks/>
            </p:cNvSpPr>
            <p:nvPr/>
          </p:nvSpPr>
          <p:spPr bwMode="auto">
            <a:xfrm>
              <a:off x="3647" y="1402"/>
              <a:ext cx="22" cy="46"/>
            </a:xfrm>
            <a:custGeom>
              <a:avLst/>
              <a:gdLst>
                <a:gd name="T0" fmla="*/ 0 w 22"/>
                <a:gd name="T1" fmla="*/ 28 h 46"/>
                <a:gd name="T2" fmla="*/ 8 w 22"/>
                <a:gd name="T3" fmla="*/ 46 h 46"/>
                <a:gd name="T4" fmla="*/ 10 w 22"/>
                <a:gd name="T5" fmla="*/ 46 h 46"/>
                <a:gd name="T6" fmla="*/ 10 w 22"/>
                <a:gd name="T7" fmla="*/ 46 h 46"/>
                <a:gd name="T8" fmla="*/ 10 w 22"/>
                <a:gd name="T9" fmla="*/ 46 h 46"/>
                <a:gd name="T10" fmla="*/ 10 w 22"/>
                <a:gd name="T11" fmla="*/ 46 h 46"/>
                <a:gd name="T12" fmla="*/ 10 w 22"/>
                <a:gd name="T13" fmla="*/ 46 h 46"/>
                <a:gd name="T14" fmla="*/ 12 w 22"/>
                <a:gd name="T15" fmla="*/ 46 h 46"/>
                <a:gd name="T16" fmla="*/ 12 w 22"/>
                <a:gd name="T17" fmla="*/ 46 h 46"/>
                <a:gd name="T18" fmla="*/ 12 w 22"/>
                <a:gd name="T19" fmla="*/ 45 h 46"/>
                <a:gd name="T20" fmla="*/ 14 w 22"/>
                <a:gd name="T21" fmla="*/ 43 h 46"/>
                <a:gd name="T22" fmla="*/ 16 w 22"/>
                <a:gd name="T23" fmla="*/ 39 h 46"/>
                <a:gd name="T24" fmla="*/ 18 w 22"/>
                <a:gd name="T25" fmla="*/ 37 h 46"/>
                <a:gd name="T26" fmla="*/ 18 w 22"/>
                <a:gd name="T27" fmla="*/ 33 h 46"/>
                <a:gd name="T28" fmla="*/ 20 w 22"/>
                <a:gd name="T29" fmla="*/ 30 h 46"/>
                <a:gd name="T30" fmla="*/ 20 w 22"/>
                <a:gd name="T31" fmla="*/ 26 h 46"/>
                <a:gd name="T32" fmla="*/ 22 w 22"/>
                <a:gd name="T33" fmla="*/ 22 h 46"/>
                <a:gd name="T34" fmla="*/ 20 w 22"/>
                <a:gd name="T35" fmla="*/ 17 h 46"/>
                <a:gd name="T36" fmla="*/ 20 w 22"/>
                <a:gd name="T37" fmla="*/ 15 h 46"/>
                <a:gd name="T38" fmla="*/ 18 w 22"/>
                <a:gd name="T39" fmla="*/ 11 h 46"/>
                <a:gd name="T40" fmla="*/ 16 w 22"/>
                <a:gd name="T41" fmla="*/ 9 h 46"/>
                <a:gd name="T42" fmla="*/ 16 w 22"/>
                <a:gd name="T43" fmla="*/ 8 h 46"/>
                <a:gd name="T44" fmla="*/ 14 w 22"/>
                <a:gd name="T45" fmla="*/ 4 h 46"/>
                <a:gd name="T46" fmla="*/ 12 w 22"/>
                <a:gd name="T47" fmla="*/ 2 h 46"/>
                <a:gd name="T48" fmla="*/ 10 w 22"/>
                <a:gd name="T49" fmla="*/ 2 h 46"/>
                <a:gd name="T50" fmla="*/ 6 w 22"/>
                <a:gd name="T51" fmla="*/ 0 h 46"/>
                <a:gd name="T52" fmla="*/ 6 w 22"/>
                <a:gd name="T53" fmla="*/ 0 h 46"/>
                <a:gd name="T54" fmla="*/ 6 w 22"/>
                <a:gd name="T55" fmla="*/ 0 h 46"/>
                <a:gd name="T56" fmla="*/ 4 w 22"/>
                <a:gd name="T57" fmla="*/ 0 h 46"/>
                <a:gd name="T58" fmla="*/ 4 w 22"/>
                <a:gd name="T59" fmla="*/ 0 h 46"/>
                <a:gd name="T60" fmla="*/ 4 w 22"/>
                <a:gd name="T61" fmla="*/ 0 h 46"/>
                <a:gd name="T62" fmla="*/ 4 w 22"/>
                <a:gd name="T63" fmla="*/ 0 h 46"/>
                <a:gd name="T64" fmla="*/ 4 w 22"/>
                <a:gd name="T65" fmla="*/ 0 h 46"/>
                <a:gd name="T66" fmla="*/ 4 w 22"/>
                <a:gd name="T67" fmla="*/ 0 h 46"/>
                <a:gd name="T68" fmla="*/ 0 w 22"/>
                <a:gd name="T69" fmla="*/ 28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
                <a:gd name="T106" fmla="*/ 0 h 46"/>
                <a:gd name="T107" fmla="*/ 22 w 22"/>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 h="46">
                  <a:moveTo>
                    <a:pt x="0" y="28"/>
                  </a:moveTo>
                  <a:lnTo>
                    <a:pt x="8" y="46"/>
                  </a:lnTo>
                  <a:lnTo>
                    <a:pt x="10" y="46"/>
                  </a:lnTo>
                  <a:lnTo>
                    <a:pt x="12" y="46"/>
                  </a:lnTo>
                  <a:lnTo>
                    <a:pt x="12" y="45"/>
                  </a:lnTo>
                  <a:lnTo>
                    <a:pt x="14" y="43"/>
                  </a:lnTo>
                  <a:lnTo>
                    <a:pt x="16" y="39"/>
                  </a:lnTo>
                  <a:lnTo>
                    <a:pt x="18" y="37"/>
                  </a:lnTo>
                  <a:lnTo>
                    <a:pt x="18" y="33"/>
                  </a:lnTo>
                  <a:lnTo>
                    <a:pt x="20" y="30"/>
                  </a:lnTo>
                  <a:lnTo>
                    <a:pt x="20" y="26"/>
                  </a:lnTo>
                  <a:lnTo>
                    <a:pt x="22" y="22"/>
                  </a:lnTo>
                  <a:lnTo>
                    <a:pt x="20" y="17"/>
                  </a:lnTo>
                  <a:lnTo>
                    <a:pt x="20" y="15"/>
                  </a:lnTo>
                  <a:lnTo>
                    <a:pt x="18" y="11"/>
                  </a:lnTo>
                  <a:lnTo>
                    <a:pt x="16" y="9"/>
                  </a:lnTo>
                  <a:lnTo>
                    <a:pt x="16" y="8"/>
                  </a:lnTo>
                  <a:lnTo>
                    <a:pt x="14" y="4"/>
                  </a:lnTo>
                  <a:lnTo>
                    <a:pt x="12" y="2"/>
                  </a:lnTo>
                  <a:lnTo>
                    <a:pt x="10" y="2"/>
                  </a:lnTo>
                  <a:lnTo>
                    <a:pt x="6" y="0"/>
                  </a:lnTo>
                  <a:lnTo>
                    <a:pt x="4" y="0"/>
                  </a:lnTo>
                  <a:lnTo>
                    <a:pt x="0" y="28"/>
                  </a:lnTo>
                  <a:close/>
                </a:path>
              </a:pathLst>
            </a:custGeom>
            <a:solidFill>
              <a:srgbClr val="FCEF00"/>
            </a:solidFill>
            <a:ln w="9525">
              <a:noFill/>
              <a:round/>
              <a:headEnd/>
              <a:tailEnd/>
            </a:ln>
          </p:spPr>
          <p:txBody>
            <a:bodyPr/>
            <a:lstStyle/>
            <a:p>
              <a:endParaRPr lang="en-US"/>
            </a:p>
          </p:txBody>
        </p:sp>
        <p:sp>
          <p:nvSpPr>
            <p:cNvPr id="64" name="Freeform 63"/>
            <p:cNvSpPr>
              <a:spLocks/>
            </p:cNvSpPr>
            <p:nvPr/>
          </p:nvSpPr>
          <p:spPr bwMode="auto">
            <a:xfrm>
              <a:off x="3691" y="1519"/>
              <a:ext cx="27" cy="52"/>
            </a:xfrm>
            <a:custGeom>
              <a:avLst/>
              <a:gdLst>
                <a:gd name="T0" fmla="*/ 0 w 27"/>
                <a:gd name="T1" fmla="*/ 41 h 52"/>
                <a:gd name="T2" fmla="*/ 6 w 27"/>
                <a:gd name="T3" fmla="*/ 52 h 52"/>
                <a:gd name="T4" fmla="*/ 12 w 27"/>
                <a:gd name="T5" fmla="*/ 46 h 52"/>
                <a:gd name="T6" fmla="*/ 15 w 27"/>
                <a:gd name="T7" fmla="*/ 41 h 52"/>
                <a:gd name="T8" fmla="*/ 21 w 27"/>
                <a:gd name="T9" fmla="*/ 35 h 52"/>
                <a:gd name="T10" fmla="*/ 23 w 27"/>
                <a:gd name="T11" fmla="*/ 29 h 52"/>
                <a:gd name="T12" fmla="*/ 27 w 27"/>
                <a:gd name="T13" fmla="*/ 22 h 52"/>
                <a:gd name="T14" fmla="*/ 27 w 27"/>
                <a:gd name="T15" fmla="*/ 16 h 52"/>
                <a:gd name="T16" fmla="*/ 27 w 27"/>
                <a:gd name="T17" fmla="*/ 9 h 52"/>
                <a:gd name="T18" fmla="*/ 25 w 27"/>
                <a:gd name="T19" fmla="*/ 0 h 52"/>
                <a:gd name="T20" fmla="*/ 23 w 27"/>
                <a:gd name="T21" fmla="*/ 2 h 52"/>
                <a:gd name="T22" fmla="*/ 19 w 27"/>
                <a:gd name="T23" fmla="*/ 4 h 52"/>
                <a:gd name="T24" fmla="*/ 17 w 27"/>
                <a:gd name="T25" fmla="*/ 5 h 52"/>
                <a:gd name="T26" fmla="*/ 15 w 27"/>
                <a:gd name="T27" fmla="*/ 9 h 52"/>
                <a:gd name="T28" fmla="*/ 12 w 27"/>
                <a:gd name="T29" fmla="*/ 13 h 52"/>
                <a:gd name="T30" fmla="*/ 10 w 27"/>
                <a:gd name="T31" fmla="*/ 16 h 52"/>
                <a:gd name="T32" fmla="*/ 6 w 27"/>
                <a:gd name="T33" fmla="*/ 18 h 52"/>
                <a:gd name="T34" fmla="*/ 2 w 27"/>
                <a:gd name="T35" fmla="*/ 20 h 52"/>
                <a:gd name="T36" fmla="*/ 2 w 27"/>
                <a:gd name="T37" fmla="*/ 24 h 52"/>
                <a:gd name="T38" fmla="*/ 0 w 27"/>
                <a:gd name="T39" fmla="*/ 26 h 52"/>
                <a:gd name="T40" fmla="*/ 0 w 27"/>
                <a:gd name="T41" fmla="*/ 28 h 52"/>
                <a:gd name="T42" fmla="*/ 0 w 27"/>
                <a:gd name="T43" fmla="*/ 31 h 52"/>
                <a:gd name="T44" fmla="*/ 0 w 27"/>
                <a:gd name="T45" fmla="*/ 33 h 52"/>
                <a:gd name="T46" fmla="*/ 0 w 27"/>
                <a:gd name="T47" fmla="*/ 35 h 52"/>
                <a:gd name="T48" fmla="*/ 0 w 27"/>
                <a:gd name="T49" fmla="*/ 37 h 52"/>
                <a:gd name="T50" fmla="*/ 0 w 27"/>
                <a:gd name="T51" fmla="*/ 41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
                <a:gd name="T79" fmla="*/ 0 h 52"/>
                <a:gd name="T80" fmla="*/ 27 w 27"/>
                <a:gd name="T81" fmla="*/ 52 h 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 h="52">
                  <a:moveTo>
                    <a:pt x="0" y="41"/>
                  </a:moveTo>
                  <a:lnTo>
                    <a:pt x="6" y="52"/>
                  </a:lnTo>
                  <a:lnTo>
                    <a:pt x="12" y="46"/>
                  </a:lnTo>
                  <a:lnTo>
                    <a:pt x="15" y="41"/>
                  </a:lnTo>
                  <a:lnTo>
                    <a:pt x="21" y="35"/>
                  </a:lnTo>
                  <a:lnTo>
                    <a:pt x="23" y="29"/>
                  </a:lnTo>
                  <a:lnTo>
                    <a:pt x="27" y="22"/>
                  </a:lnTo>
                  <a:lnTo>
                    <a:pt x="27" y="16"/>
                  </a:lnTo>
                  <a:lnTo>
                    <a:pt x="27" y="9"/>
                  </a:lnTo>
                  <a:lnTo>
                    <a:pt x="25" y="0"/>
                  </a:lnTo>
                  <a:lnTo>
                    <a:pt x="23" y="2"/>
                  </a:lnTo>
                  <a:lnTo>
                    <a:pt x="19" y="4"/>
                  </a:lnTo>
                  <a:lnTo>
                    <a:pt x="17" y="5"/>
                  </a:lnTo>
                  <a:lnTo>
                    <a:pt x="15" y="9"/>
                  </a:lnTo>
                  <a:lnTo>
                    <a:pt x="12" y="13"/>
                  </a:lnTo>
                  <a:lnTo>
                    <a:pt x="10" y="16"/>
                  </a:lnTo>
                  <a:lnTo>
                    <a:pt x="6" y="18"/>
                  </a:lnTo>
                  <a:lnTo>
                    <a:pt x="2" y="20"/>
                  </a:lnTo>
                  <a:lnTo>
                    <a:pt x="2" y="24"/>
                  </a:lnTo>
                  <a:lnTo>
                    <a:pt x="0" y="26"/>
                  </a:lnTo>
                  <a:lnTo>
                    <a:pt x="0" y="28"/>
                  </a:lnTo>
                  <a:lnTo>
                    <a:pt x="0" y="31"/>
                  </a:lnTo>
                  <a:lnTo>
                    <a:pt x="0" y="33"/>
                  </a:lnTo>
                  <a:lnTo>
                    <a:pt x="0" y="35"/>
                  </a:lnTo>
                  <a:lnTo>
                    <a:pt x="0" y="37"/>
                  </a:lnTo>
                  <a:lnTo>
                    <a:pt x="0" y="41"/>
                  </a:lnTo>
                  <a:close/>
                </a:path>
              </a:pathLst>
            </a:custGeom>
            <a:solidFill>
              <a:srgbClr val="FCEF00"/>
            </a:solidFill>
            <a:ln w="9525">
              <a:noFill/>
              <a:round/>
              <a:headEnd/>
              <a:tailEnd/>
            </a:ln>
          </p:spPr>
          <p:txBody>
            <a:bodyPr/>
            <a:lstStyle/>
            <a:p>
              <a:endParaRPr lang="en-US"/>
            </a:p>
          </p:txBody>
        </p:sp>
        <p:sp>
          <p:nvSpPr>
            <p:cNvPr id="65" name="Freeform 64"/>
            <p:cNvSpPr>
              <a:spLocks/>
            </p:cNvSpPr>
            <p:nvPr/>
          </p:nvSpPr>
          <p:spPr bwMode="auto">
            <a:xfrm>
              <a:off x="3736" y="1691"/>
              <a:ext cx="30" cy="48"/>
            </a:xfrm>
            <a:custGeom>
              <a:avLst/>
              <a:gdLst>
                <a:gd name="T0" fmla="*/ 2 w 30"/>
                <a:gd name="T1" fmla="*/ 22 h 48"/>
                <a:gd name="T2" fmla="*/ 2 w 30"/>
                <a:gd name="T3" fmla="*/ 26 h 48"/>
                <a:gd name="T4" fmla="*/ 6 w 30"/>
                <a:gd name="T5" fmla="*/ 30 h 48"/>
                <a:gd name="T6" fmla="*/ 8 w 30"/>
                <a:gd name="T7" fmla="*/ 35 h 48"/>
                <a:gd name="T8" fmla="*/ 10 w 30"/>
                <a:gd name="T9" fmla="*/ 37 h 48"/>
                <a:gd name="T10" fmla="*/ 14 w 30"/>
                <a:gd name="T11" fmla="*/ 41 h 48"/>
                <a:gd name="T12" fmla="*/ 18 w 30"/>
                <a:gd name="T13" fmla="*/ 44 h 48"/>
                <a:gd name="T14" fmla="*/ 22 w 30"/>
                <a:gd name="T15" fmla="*/ 46 h 48"/>
                <a:gd name="T16" fmla="*/ 26 w 30"/>
                <a:gd name="T17" fmla="*/ 46 h 48"/>
                <a:gd name="T18" fmla="*/ 26 w 30"/>
                <a:gd name="T19" fmla="*/ 46 h 48"/>
                <a:gd name="T20" fmla="*/ 26 w 30"/>
                <a:gd name="T21" fmla="*/ 48 h 48"/>
                <a:gd name="T22" fmla="*/ 28 w 30"/>
                <a:gd name="T23" fmla="*/ 48 h 48"/>
                <a:gd name="T24" fmla="*/ 28 w 30"/>
                <a:gd name="T25" fmla="*/ 48 h 48"/>
                <a:gd name="T26" fmla="*/ 28 w 30"/>
                <a:gd name="T27" fmla="*/ 48 h 48"/>
                <a:gd name="T28" fmla="*/ 28 w 30"/>
                <a:gd name="T29" fmla="*/ 48 h 48"/>
                <a:gd name="T30" fmla="*/ 28 w 30"/>
                <a:gd name="T31" fmla="*/ 48 h 48"/>
                <a:gd name="T32" fmla="*/ 28 w 30"/>
                <a:gd name="T33" fmla="*/ 48 h 48"/>
                <a:gd name="T34" fmla="*/ 30 w 30"/>
                <a:gd name="T35" fmla="*/ 46 h 48"/>
                <a:gd name="T36" fmla="*/ 30 w 30"/>
                <a:gd name="T37" fmla="*/ 44 h 48"/>
                <a:gd name="T38" fmla="*/ 28 w 30"/>
                <a:gd name="T39" fmla="*/ 43 h 48"/>
                <a:gd name="T40" fmla="*/ 28 w 30"/>
                <a:gd name="T41" fmla="*/ 41 h 48"/>
                <a:gd name="T42" fmla="*/ 28 w 30"/>
                <a:gd name="T43" fmla="*/ 39 h 48"/>
                <a:gd name="T44" fmla="*/ 28 w 30"/>
                <a:gd name="T45" fmla="*/ 37 h 48"/>
                <a:gd name="T46" fmla="*/ 28 w 30"/>
                <a:gd name="T47" fmla="*/ 33 h 48"/>
                <a:gd name="T48" fmla="*/ 28 w 30"/>
                <a:gd name="T49" fmla="*/ 31 h 48"/>
                <a:gd name="T50" fmla="*/ 28 w 30"/>
                <a:gd name="T51" fmla="*/ 26 h 48"/>
                <a:gd name="T52" fmla="*/ 26 w 30"/>
                <a:gd name="T53" fmla="*/ 22 h 48"/>
                <a:gd name="T54" fmla="*/ 24 w 30"/>
                <a:gd name="T55" fmla="*/ 17 h 48"/>
                <a:gd name="T56" fmla="*/ 20 w 30"/>
                <a:gd name="T57" fmla="*/ 13 h 48"/>
                <a:gd name="T58" fmla="*/ 16 w 30"/>
                <a:gd name="T59" fmla="*/ 9 h 48"/>
                <a:gd name="T60" fmla="*/ 14 w 30"/>
                <a:gd name="T61" fmla="*/ 6 h 48"/>
                <a:gd name="T62" fmla="*/ 10 w 30"/>
                <a:gd name="T63" fmla="*/ 4 h 48"/>
                <a:gd name="T64" fmla="*/ 6 w 30"/>
                <a:gd name="T65" fmla="*/ 0 h 48"/>
                <a:gd name="T66" fmla="*/ 4 w 30"/>
                <a:gd name="T67" fmla="*/ 4 h 48"/>
                <a:gd name="T68" fmla="*/ 2 w 30"/>
                <a:gd name="T69" fmla="*/ 6 h 48"/>
                <a:gd name="T70" fmla="*/ 0 w 30"/>
                <a:gd name="T71" fmla="*/ 7 h 48"/>
                <a:gd name="T72" fmla="*/ 0 w 30"/>
                <a:gd name="T73" fmla="*/ 11 h 48"/>
                <a:gd name="T74" fmla="*/ 0 w 30"/>
                <a:gd name="T75" fmla="*/ 13 h 48"/>
                <a:gd name="T76" fmla="*/ 0 w 30"/>
                <a:gd name="T77" fmla="*/ 17 h 48"/>
                <a:gd name="T78" fmla="*/ 2 w 30"/>
                <a:gd name="T79" fmla="*/ 19 h 48"/>
                <a:gd name="T80" fmla="*/ 2 w 30"/>
                <a:gd name="T81" fmla="*/ 22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
                <a:gd name="T124" fmla="*/ 0 h 48"/>
                <a:gd name="T125" fmla="*/ 30 w 30"/>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 h="48">
                  <a:moveTo>
                    <a:pt x="2" y="22"/>
                  </a:moveTo>
                  <a:lnTo>
                    <a:pt x="2" y="26"/>
                  </a:lnTo>
                  <a:lnTo>
                    <a:pt x="6" y="30"/>
                  </a:lnTo>
                  <a:lnTo>
                    <a:pt x="8" y="35"/>
                  </a:lnTo>
                  <a:lnTo>
                    <a:pt x="10" y="37"/>
                  </a:lnTo>
                  <a:lnTo>
                    <a:pt x="14" y="41"/>
                  </a:lnTo>
                  <a:lnTo>
                    <a:pt x="18" y="44"/>
                  </a:lnTo>
                  <a:lnTo>
                    <a:pt x="22" y="46"/>
                  </a:lnTo>
                  <a:lnTo>
                    <a:pt x="26" y="46"/>
                  </a:lnTo>
                  <a:lnTo>
                    <a:pt x="26" y="48"/>
                  </a:lnTo>
                  <a:lnTo>
                    <a:pt x="28" y="48"/>
                  </a:lnTo>
                  <a:lnTo>
                    <a:pt x="30" y="46"/>
                  </a:lnTo>
                  <a:lnTo>
                    <a:pt x="30" y="44"/>
                  </a:lnTo>
                  <a:lnTo>
                    <a:pt x="28" y="43"/>
                  </a:lnTo>
                  <a:lnTo>
                    <a:pt x="28" y="41"/>
                  </a:lnTo>
                  <a:lnTo>
                    <a:pt x="28" y="39"/>
                  </a:lnTo>
                  <a:lnTo>
                    <a:pt x="28" y="37"/>
                  </a:lnTo>
                  <a:lnTo>
                    <a:pt x="28" y="33"/>
                  </a:lnTo>
                  <a:lnTo>
                    <a:pt x="28" y="31"/>
                  </a:lnTo>
                  <a:lnTo>
                    <a:pt x="28" y="26"/>
                  </a:lnTo>
                  <a:lnTo>
                    <a:pt x="26" y="22"/>
                  </a:lnTo>
                  <a:lnTo>
                    <a:pt x="24" y="17"/>
                  </a:lnTo>
                  <a:lnTo>
                    <a:pt x="20" y="13"/>
                  </a:lnTo>
                  <a:lnTo>
                    <a:pt x="16" y="9"/>
                  </a:lnTo>
                  <a:lnTo>
                    <a:pt x="14" y="6"/>
                  </a:lnTo>
                  <a:lnTo>
                    <a:pt x="10" y="4"/>
                  </a:lnTo>
                  <a:lnTo>
                    <a:pt x="6" y="0"/>
                  </a:lnTo>
                  <a:lnTo>
                    <a:pt x="4" y="4"/>
                  </a:lnTo>
                  <a:lnTo>
                    <a:pt x="2" y="6"/>
                  </a:lnTo>
                  <a:lnTo>
                    <a:pt x="0" y="7"/>
                  </a:lnTo>
                  <a:lnTo>
                    <a:pt x="0" y="11"/>
                  </a:lnTo>
                  <a:lnTo>
                    <a:pt x="0" y="13"/>
                  </a:lnTo>
                  <a:lnTo>
                    <a:pt x="0" y="17"/>
                  </a:lnTo>
                  <a:lnTo>
                    <a:pt x="2" y="19"/>
                  </a:lnTo>
                  <a:lnTo>
                    <a:pt x="2" y="22"/>
                  </a:lnTo>
                  <a:close/>
                </a:path>
              </a:pathLst>
            </a:custGeom>
            <a:solidFill>
              <a:srgbClr val="FCEF00"/>
            </a:solidFill>
            <a:ln w="9525">
              <a:noFill/>
              <a:round/>
              <a:headEnd/>
              <a:tailEnd/>
            </a:ln>
          </p:spPr>
          <p:txBody>
            <a:bodyPr/>
            <a:lstStyle/>
            <a:p>
              <a:endParaRPr lang="en-US"/>
            </a:p>
          </p:txBody>
        </p:sp>
        <p:sp>
          <p:nvSpPr>
            <p:cNvPr id="66" name="Freeform 65"/>
            <p:cNvSpPr>
              <a:spLocks/>
            </p:cNvSpPr>
            <p:nvPr/>
          </p:nvSpPr>
          <p:spPr bwMode="auto">
            <a:xfrm>
              <a:off x="3681" y="1471"/>
              <a:ext cx="29" cy="57"/>
            </a:xfrm>
            <a:custGeom>
              <a:avLst/>
              <a:gdLst>
                <a:gd name="T0" fmla="*/ 0 w 29"/>
                <a:gd name="T1" fmla="*/ 52 h 57"/>
                <a:gd name="T2" fmla="*/ 2 w 29"/>
                <a:gd name="T3" fmla="*/ 52 h 57"/>
                <a:gd name="T4" fmla="*/ 2 w 29"/>
                <a:gd name="T5" fmla="*/ 53 h 57"/>
                <a:gd name="T6" fmla="*/ 2 w 29"/>
                <a:gd name="T7" fmla="*/ 53 h 57"/>
                <a:gd name="T8" fmla="*/ 2 w 29"/>
                <a:gd name="T9" fmla="*/ 55 h 57"/>
                <a:gd name="T10" fmla="*/ 4 w 29"/>
                <a:gd name="T11" fmla="*/ 55 h 57"/>
                <a:gd name="T12" fmla="*/ 4 w 29"/>
                <a:gd name="T13" fmla="*/ 57 h 57"/>
                <a:gd name="T14" fmla="*/ 6 w 29"/>
                <a:gd name="T15" fmla="*/ 57 h 57"/>
                <a:gd name="T16" fmla="*/ 6 w 29"/>
                <a:gd name="T17" fmla="*/ 57 h 57"/>
                <a:gd name="T18" fmla="*/ 10 w 29"/>
                <a:gd name="T19" fmla="*/ 55 h 57"/>
                <a:gd name="T20" fmla="*/ 14 w 29"/>
                <a:gd name="T21" fmla="*/ 53 h 57"/>
                <a:gd name="T22" fmla="*/ 16 w 29"/>
                <a:gd name="T23" fmla="*/ 50 h 57"/>
                <a:gd name="T24" fmla="*/ 20 w 29"/>
                <a:gd name="T25" fmla="*/ 48 h 57"/>
                <a:gd name="T26" fmla="*/ 23 w 29"/>
                <a:gd name="T27" fmla="*/ 44 h 57"/>
                <a:gd name="T28" fmla="*/ 25 w 29"/>
                <a:gd name="T29" fmla="*/ 40 h 57"/>
                <a:gd name="T30" fmla="*/ 27 w 29"/>
                <a:gd name="T31" fmla="*/ 37 h 57"/>
                <a:gd name="T32" fmla="*/ 27 w 29"/>
                <a:gd name="T33" fmla="*/ 31 h 57"/>
                <a:gd name="T34" fmla="*/ 29 w 29"/>
                <a:gd name="T35" fmla="*/ 27 h 57"/>
                <a:gd name="T36" fmla="*/ 29 w 29"/>
                <a:gd name="T37" fmla="*/ 24 h 57"/>
                <a:gd name="T38" fmla="*/ 29 w 29"/>
                <a:gd name="T39" fmla="*/ 20 h 57"/>
                <a:gd name="T40" fmla="*/ 29 w 29"/>
                <a:gd name="T41" fmla="*/ 16 h 57"/>
                <a:gd name="T42" fmla="*/ 27 w 29"/>
                <a:gd name="T43" fmla="*/ 13 h 57"/>
                <a:gd name="T44" fmla="*/ 27 w 29"/>
                <a:gd name="T45" fmla="*/ 9 h 57"/>
                <a:gd name="T46" fmla="*/ 25 w 29"/>
                <a:gd name="T47" fmla="*/ 5 h 57"/>
                <a:gd name="T48" fmla="*/ 23 w 29"/>
                <a:gd name="T49" fmla="*/ 2 h 57"/>
                <a:gd name="T50" fmla="*/ 23 w 29"/>
                <a:gd name="T51" fmla="*/ 2 h 57"/>
                <a:gd name="T52" fmla="*/ 22 w 29"/>
                <a:gd name="T53" fmla="*/ 2 h 57"/>
                <a:gd name="T54" fmla="*/ 22 w 29"/>
                <a:gd name="T55" fmla="*/ 2 h 57"/>
                <a:gd name="T56" fmla="*/ 22 w 29"/>
                <a:gd name="T57" fmla="*/ 2 h 57"/>
                <a:gd name="T58" fmla="*/ 22 w 29"/>
                <a:gd name="T59" fmla="*/ 0 h 57"/>
                <a:gd name="T60" fmla="*/ 22 w 29"/>
                <a:gd name="T61" fmla="*/ 0 h 57"/>
                <a:gd name="T62" fmla="*/ 22 w 29"/>
                <a:gd name="T63" fmla="*/ 0 h 57"/>
                <a:gd name="T64" fmla="*/ 22 w 29"/>
                <a:gd name="T65" fmla="*/ 0 h 57"/>
                <a:gd name="T66" fmla="*/ 16 w 29"/>
                <a:gd name="T67" fmla="*/ 5 h 57"/>
                <a:gd name="T68" fmla="*/ 12 w 29"/>
                <a:gd name="T69" fmla="*/ 11 h 57"/>
                <a:gd name="T70" fmla="*/ 8 w 29"/>
                <a:gd name="T71" fmla="*/ 16 h 57"/>
                <a:gd name="T72" fmla="*/ 4 w 29"/>
                <a:gd name="T73" fmla="*/ 24 h 57"/>
                <a:gd name="T74" fmla="*/ 2 w 29"/>
                <a:gd name="T75" fmla="*/ 29 h 57"/>
                <a:gd name="T76" fmla="*/ 0 w 29"/>
                <a:gd name="T77" fmla="*/ 37 h 57"/>
                <a:gd name="T78" fmla="*/ 0 w 29"/>
                <a:gd name="T79" fmla="*/ 44 h 57"/>
                <a:gd name="T80" fmla="*/ 0 w 29"/>
                <a:gd name="T81" fmla="*/ 52 h 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
                <a:gd name="T124" fmla="*/ 0 h 57"/>
                <a:gd name="T125" fmla="*/ 29 w 29"/>
                <a:gd name="T126" fmla="*/ 57 h 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 h="57">
                  <a:moveTo>
                    <a:pt x="0" y="52"/>
                  </a:moveTo>
                  <a:lnTo>
                    <a:pt x="2" y="52"/>
                  </a:lnTo>
                  <a:lnTo>
                    <a:pt x="2" y="53"/>
                  </a:lnTo>
                  <a:lnTo>
                    <a:pt x="2" y="55"/>
                  </a:lnTo>
                  <a:lnTo>
                    <a:pt x="4" y="55"/>
                  </a:lnTo>
                  <a:lnTo>
                    <a:pt x="4" y="57"/>
                  </a:lnTo>
                  <a:lnTo>
                    <a:pt x="6" y="57"/>
                  </a:lnTo>
                  <a:lnTo>
                    <a:pt x="10" y="55"/>
                  </a:lnTo>
                  <a:lnTo>
                    <a:pt x="14" y="53"/>
                  </a:lnTo>
                  <a:lnTo>
                    <a:pt x="16" y="50"/>
                  </a:lnTo>
                  <a:lnTo>
                    <a:pt x="20" y="48"/>
                  </a:lnTo>
                  <a:lnTo>
                    <a:pt x="23" y="44"/>
                  </a:lnTo>
                  <a:lnTo>
                    <a:pt x="25" y="40"/>
                  </a:lnTo>
                  <a:lnTo>
                    <a:pt x="27" y="37"/>
                  </a:lnTo>
                  <a:lnTo>
                    <a:pt x="27" y="31"/>
                  </a:lnTo>
                  <a:lnTo>
                    <a:pt x="29" y="27"/>
                  </a:lnTo>
                  <a:lnTo>
                    <a:pt x="29" y="24"/>
                  </a:lnTo>
                  <a:lnTo>
                    <a:pt x="29" y="20"/>
                  </a:lnTo>
                  <a:lnTo>
                    <a:pt x="29" y="16"/>
                  </a:lnTo>
                  <a:lnTo>
                    <a:pt x="27" y="13"/>
                  </a:lnTo>
                  <a:lnTo>
                    <a:pt x="27" y="9"/>
                  </a:lnTo>
                  <a:lnTo>
                    <a:pt x="25" y="5"/>
                  </a:lnTo>
                  <a:lnTo>
                    <a:pt x="23" y="2"/>
                  </a:lnTo>
                  <a:lnTo>
                    <a:pt x="22" y="2"/>
                  </a:lnTo>
                  <a:lnTo>
                    <a:pt x="22" y="0"/>
                  </a:lnTo>
                  <a:lnTo>
                    <a:pt x="16" y="5"/>
                  </a:lnTo>
                  <a:lnTo>
                    <a:pt x="12" y="11"/>
                  </a:lnTo>
                  <a:lnTo>
                    <a:pt x="8" y="16"/>
                  </a:lnTo>
                  <a:lnTo>
                    <a:pt x="4" y="24"/>
                  </a:lnTo>
                  <a:lnTo>
                    <a:pt x="2" y="29"/>
                  </a:lnTo>
                  <a:lnTo>
                    <a:pt x="0" y="37"/>
                  </a:lnTo>
                  <a:lnTo>
                    <a:pt x="0" y="44"/>
                  </a:lnTo>
                  <a:lnTo>
                    <a:pt x="0" y="52"/>
                  </a:lnTo>
                  <a:close/>
                </a:path>
              </a:pathLst>
            </a:custGeom>
            <a:solidFill>
              <a:srgbClr val="FCEF00"/>
            </a:solidFill>
            <a:ln w="9525">
              <a:noFill/>
              <a:round/>
              <a:headEnd/>
              <a:tailEnd/>
            </a:ln>
          </p:spPr>
          <p:txBody>
            <a:bodyPr/>
            <a:lstStyle/>
            <a:p>
              <a:endParaRPr lang="en-US"/>
            </a:p>
          </p:txBody>
        </p:sp>
        <p:sp>
          <p:nvSpPr>
            <p:cNvPr id="67" name="Freeform 66"/>
            <p:cNvSpPr>
              <a:spLocks/>
            </p:cNvSpPr>
            <p:nvPr/>
          </p:nvSpPr>
          <p:spPr bwMode="auto">
            <a:xfrm>
              <a:off x="3667" y="1426"/>
              <a:ext cx="28" cy="56"/>
            </a:xfrm>
            <a:custGeom>
              <a:avLst/>
              <a:gdLst>
                <a:gd name="T0" fmla="*/ 0 w 28"/>
                <a:gd name="T1" fmla="*/ 41 h 56"/>
                <a:gd name="T2" fmla="*/ 0 w 28"/>
                <a:gd name="T3" fmla="*/ 43 h 56"/>
                <a:gd name="T4" fmla="*/ 0 w 28"/>
                <a:gd name="T5" fmla="*/ 45 h 56"/>
                <a:gd name="T6" fmla="*/ 2 w 28"/>
                <a:gd name="T7" fmla="*/ 47 h 56"/>
                <a:gd name="T8" fmla="*/ 2 w 28"/>
                <a:gd name="T9" fmla="*/ 48 h 56"/>
                <a:gd name="T10" fmla="*/ 2 w 28"/>
                <a:gd name="T11" fmla="*/ 52 h 56"/>
                <a:gd name="T12" fmla="*/ 4 w 28"/>
                <a:gd name="T13" fmla="*/ 52 h 56"/>
                <a:gd name="T14" fmla="*/ 6 w 28"/>
                <a:gd name="T15" fmla="*/ 54 h 56"/>
                <a:gd name="T16" fmla="*/ 8 w 28"/>
                <a:gd name="T17" fmla="*/ 56 h 56"/>
                <a:gd name="T18" fmla="*/ 8 w 28"/>
                <a:gd name="T19" fmla="*/ 56 h 56"/>
                <a:gd name="T20" fmla="*/ 8 w 28"/>
                <a:gd name="T21" fmla="*/ 56 h 56"/>
                <a:gd name="T22" fmla="*/ 8 w 28"/>
                <a:gd name="T23" fmla="*/ 56 h 56"/>
                <a:gd name="T24" fmla="*/ 8 w 28"/>
                <a:gd name="T25" fmla="*/ 56 h 56"/>
                <a:gd name="T26" fmla="*/ 8 w 28"/>
                <a:gd name="T27" fmla="*/ 56 h 56"/>
                <a:gd name="T28" fmla="*/ 10 w 28"/>
                <a:gd name="T29" fmla="*/ 56 h 56"/>
                <a:gd name="T30" fmla="*/ 10 w 28"/>
                <a:gd name="T31" fmla="*/ 56 h 56"/>
                <a:gd name="T32" fmla="*/ 10 w 28"/>
                <a:gd name="T33" fmla="*/ 56 h 56"/>
                <a:gd name="T34" fmla="*/ 14 w 28"/>
                <a:gd name="T35" fmla="*/ 54 h 56"/>
                <a:gd name="T36" fmla="*/ 16 w 28"/>
                <a:gd name="T37" fmla="*/ 52 h 56"/>
                <a:gd name="T38" fmla="*/ 20 w 28"/>
                <a:gd name="T39" fmla="*/ 48 h 56"/>
                <a:gd name="T40" fmla="*/ 22 w 28"/>
                <a:gd name="T41" fmla="*/ 45 h 56"/>
                <a:gd name="T42" fmla="*/ 24 w 28"/>
                <a:gd name="T43" fmla="*/ 41 h 56"/>
                <a:gd name="T44" fmla="*/ 26 w 28"/>
                <a:gd name="T45" fmla="*/ 37 h 56"/>
                <a:gd name="T46" fmla="*/ 26 w 28"/>
                <a:gd name="T47" fmla="*/ 34 h 56"/>
                <a:gd name="T48" fmla="*/ 28 w 28"/>
                <a:gd name="T49" fmla="*/ 28 h 56"/>
                <a:gd name="T50" fmla="*/ 28 w 28"/>
                <a:gd name="T51" fmla="*/ 24 h 56"/>
                <a:gd name="T52" fmla="*/ 26 w 28"/>
                <a:gd name="T53" fmla="*/ 21 h 56"/>
                <a:gd name="T54" fmla="*/ 26 w 28"/>
                <a:gd name="T55" fmla="*/ 17 h 56"/>
                <a:gd name="T56" fmla="*/ 24 w 28"/>
                <a:gd name="T57" fmla="*/ 11 h 56"/>
                <a:gd name="T58" fmla="*/ 22 w 28"/>
                <a:gd name="T59" fmla="*/ 8 h 56"/>
                <a:gd name="T60" fmla="*/ 20 w 28"/>
                <a:gd name="T61" fmla="*/ 6 h 56"/>
                <a:gd name="T62" fmla="*/ 18 w 28"/>
                <a:gd name="T63" fmla="*/ 2 h 56"/>
                <a:gd name="T64" fmla="*/ 14 w 28"/>
                <a:gd name="T65" fmla="*/ 0 h 56"/>
                <a:gd name="T66" fmla="*/ 14 w 28"/>
                <a:gd name="T67" fmla="*/ 4 h 56"/>
                <a:gd name="T68" fmla="*/ 12 w 28"/>
                <a:gd name="T69" fmla="*/ 6 h 56"/>
                <a:gd name="T70" fmla="*/ 10 w 28"/>
                <a:gd name="T71" fmla="*/ 9 h 56"/>
                <a:gd name="T72" fmla="*/ 8 w 28"/>
                <a:gd name="T73" fmla="*/ 13 h 56"/>
                <a:gd name="T74" fmla="*/ 6 w 28"/>
                <a:gd name="T75" fmla="*/ 17 h 56"/>
                <a:gd name="T76" fmla="*/ 6 w 28"/>
                <a:gd name="T77" fmla="*/ 21 h 56"/>
                <a:gd name="T78" fmla="*/ 4 w 28"/>
                <a:gd name="T79" fmla="*/ 24 h 56"/>
                <a:gd name="T80" fmla="*/ 2 w 28"/>
                <a:gd name="T81" fmla="*/ 28 h 56"/>
                <a:gd name="T82" fmla="*/ 2 w 28"/>
                <a:gd name="T83" fmla="*/ 30 h 56"/>
                <a:gd name="T84" fmla="*/ 2 w 28"/>
                <a:gd name="T85" fmla="*/ 32 h 56"/>
                <a:gd name="T86" fmla="*/ 2 w 28"/>
                <a:gd name="T87" fmla="*/ 34 h 56"/>
                <a:gd name="T88" fmla="*/ 0 w 28"/>
                <a:gd name="T89" fmla="*/ 35 h 56"/>
                <a:gd name="T90" fmla="*/ 0 w 28"/>
                <a:gd name="T91" fmla="*/ 37 h 56"/>
                <a:gd name="T92" fmla="*/ 0 w 28"/>
                <a:gd name="T93" fmla="*/ 39 h 56"/>
                <a:gd name="T94" fmla="*/ 0 w 28"/>
                <a:gd name="T95" fmla="*/ 41 h 56"/>
                <a:gd name="T96" fmla="*/ 0 w 28"/>
                <a:gd name="T97" fmla="*/ 41 h 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56"/>
                <a:gd name="T149" fmla="*/ 28 w 28"/>
                <a:gd name="T150" fmla="*/ 56 h 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56">
                  <a:moveTo>
                    <a:pt x="0" y="41"/>
                  </a:moveTo>
                  <a:lnTo>
                    <a:pt x="0" y="43"/>
                  </a:lnTo>
                  <a:lnTo>
                    <a:pt x="0" y="45"/>
                  </a:lnTo>
                  <a:lnTo>
                    <a:pt x="2" y="47"/>
                  </a:lnTo>
                  <a:lnTo>
                    <a:pt x="2" y="48"/>
                  </a:lnTo>
                  <a:lnTo>
                    <a:pt x="2" y="52"/>
                  </a:lnTo>
                  <a:lnTo>
                    <a:pt x="4" y="52"/>
                  </a:lnTo>
                  <a:lnTo>
                    <a:pt x="6" y="54"/>
                  </a:lnTo>
                  <a:lnTo>
                    <a:pt x="8" y="56"/>
                  </a:lnTo>
                  <a:lnTo>
                    <a:pt x="10" y="56"/>
                  </a:lnTo>
                  <a:lnTo>
                    <a:pt x="14" y="54"/>
                  </a:lnTo>
                  <a:lnTo>
                    <a:pt x="16" y="52"/>
                  </a:lnTo>
                  <a:lnTo>
                    <a:pt x="20" y="48"/>
                  </a:lnTo>
                  <a:lnTo>
                    <a:pt x="22" y="45"/>
                  </a:lnTo>
                  <a:lnTo>
                    <a:pt x="24" y="41"/>
                  </a:lnTo>
                  <a:lnTo>
                    <a:pt x="26" y="37"/>
                  </a:lnTo>
                  <a:lnTo>
                    <a:pt x="26" y="34"/>
                  </a:lnTo>
                  <a:lnTo>
                    <a:pt x="28" y="28"/>
                  </a:lnTo>
                  <a:lnTo>
                    <a:pt x="28" y="24"/>
                  </a:lnTo>
                  <a:lnTo>
                    <a:pt x="26" y="21"/>
                  </a:lnTo>
                  <a:lnTo>
                    <a:pt x="26" y="17"/>
                  </a:lnTo>
                  <a:lnTo>
                    <a:pt x="24" y="11"/>
                  </a:lnTo>
                  <a:lnTo>
                    <a:pt x="22" y="8"/>
                  </a:lnTo>
                  <a:lnTo>
                    <a:pt x="20" y="6"/>
                  </a:lnTo>
                  <a:lnTo>
                    <a:pt x="18" y="2"/>
                  </a:lnTo>
                  <a:lnTo>
                    <a:pt x="14" y="0"/>
                  </a:lnTo>
                  <a:lnTo>
                    <a:pt x="14" y="4"/>
                  </a:lnTo>
                  <a:lnTo>
                    <a:pt x="12" y="6"/>
                  </a:lnTo>
                  <a:lnTo>
                    <a:pt x="10" y="9"/>
                  </a:lnTo>
                  <a:lnTo>
                    <a:pt x="8" y="13"/>
                  </a:lnTo>
                  <a:lnTo>
                    <a:pt x="6" y="17"/>
                  </a:lnTo>
                  <a:lnTo>
                    <a:pt x="6" y="21"/>
                  </a:lnTo>
                  <a:lnTo>
                    <a:pt x="4" y="24"/>
                  </a:lnTo>
                  <a:lnTo>
                    <a:pt x="2" y="28"/>
                  </a:lnTo>
                  <a:lnTo>
                    <a:pt x="2" y="30"/>
                  </a:lnTo>
                  <a:lnTo>
                    <a:pt x="2" y="32"/>
                  </a:lnTo>
                  <a:lnTo>
                    <a:pt x="2" y="34"/>
                  </a:lnTo>
                  <a:lnTo>
                    <a:pt x="0" y="35"/>
                  </a:lnTo>
                  <a:lnTo>
                    <a:pt x="0" y="37"/>
                  </a:lnTo>
                  <a:lnTo>
                    <a:pt x="0" y="39"/>
                  </a:lnTo>
                  <a:lnTo>
                    <a:pt x="0" y="41"/>
                  </a:lnTo>
                  <a:close/>
                </a:path>
              </a:pathLst>
            </a:custGeom>
            <a:solidFill>
              <a:srgbClr val="FCEF00"/>
            </a:solidFill>
            <a:ln w="9525">
              <a:noFill/>
              <a:round/>
              <a:headEnd/>
              <a:tailEnd/>
            </a:ln>
          </p:spPr>
          <p:txBody>
            <a:bodyPr/>
            <a:lstStyle/>
            <a:p>
              <a:endParaRPr lang="en-US"/>
            </a:p>
          </p:txBody>
        </p:sp>
        <p:sp>
          <p:nvSpPr>
            <p:cNvPr id="68" name="Freeform 67"/>
            <p:cNvSpPr>
              <a:spLocks/>
            </p:cNvSpPr>
            <p:nvPr/>
          </p:nvSpPr>
          <p:spPr bwMode="auto">
            <a:xfrm>
              <a:off x="3772" y="1711"/>
              <a:ext cx="51" cy="32"/>
            </a:xfrm>
            <a:custGeom>
              <a:avLst/>
              <a:gdLst>
                <a:gd name="T0" fmla="*/ 2 w 51"/>
                <a:gd name="T1" fmla="*/ 11 h 32"/>
                <a:gd name="T2" fmla="*/ 14 w 51"/>
                <a:gd name="T3" fmla="*/ 28 h 32"/>
                <a:gd name="T4" fmla="*/ 18 w 51"/>
                <a:gd name="T5" fmla="*/ 28 h 32"/>
                <a:gd name="T6" fmla="*/ 22 w 51"/>
                <a:gd name="T7" fmla="*/ 30 h 32"/>
                <a:gd name="T8" fmla="*/ 26 w 51"/>
                <a:gd name="T9" fmla="*/ 32 h 32"/>
                <a:gd name="T10" fmla="*/ 29 w 51"/>
                <a:gd name="T11" fmla="*/ 32 h 32"/>
                <a:gd name="T12" fmla="*/ 35 w 51"/>
                <a:gd name="T13" fmla="*/ 32 h 32"/>
                <a:gd name="T14" fmla="*/ 39 w 51"/>
                <a:gd name="T15" fmla="*/ 32 h 32"/>
                <a:gd name="T16" fmla="*/ 45 w 51"/>
                <a:gd name="T17" fmla="*/ 32 h 32"/>
                <a:gd name="T18" fmla="*/ 49 w 51"/>
                <a:gd name="T19" fmla="*/ 30 h 32"/>
                <a:gd name="T20" fmla="*/ 49 w 51"/>
                <a:gd name="T21" fmla="*/ 28 h 32"/>
                <a:gd name="T22" fmla="*/ 49 w 51"/>
                <a:gd name="T23" fmla="*/ 28 h 32"/>
                <a:gd name="T24" fmla="*/ 49 w 51"/>
                <a:gd name="T25" fmla="*/ 28 h 32"/>
                <a:gd name="T26" fmla="*/ 51 w 51"/>
                <a:gd name="T27" fmla="*/ 28 h 32"/>
                <a:gd name="T28" fmla="*/ 51 w 51"/>
                <a:gd name="T29" fmla="*/ 28 h 32"/>
                <a:gd name="T30" fmla="*/ 51 w 51"/>
                <a:gd name="T31" fmla="*/ 28 h 32"/>
                <a:gd name="T32" fmla="*/ 49 w 51"/>
                <a:gd name="T33" fmla="*/ 23 h 32"/>
                <a:gd name="T34" fmla="*/ 45 w 51"/>
                <a:gd name="T35" fmla="*/ 17 h 32"/>
                <a:gd name="T36" fmla="*/ 43 w 51"/>
                <a:gd name="T37" fmla="*/ 13 h 32"/>
                <a:gd name="T38" fmla="*/ 39 w 51"/>
                <a:gd name="T39" fmla="*/ 10 h 32"/>
                <a:gd name="T40" fmla="*/ 35 w 51"/>
                <a:gd name="T41" fmla="*/ 8 h 32"/>
                <a:gd name="T42" fmla="*/ 29 w 51"/>
                <a:gd name="T43" fmla="*/ 4 h 32"/>
                <a:gd name="T44" fmla="*/ 26 w 51"/>
                <a:gd name="T45" fmla="*/ 2 h 32"/>
                <a:gd name="T46" fmla="*/ 20 w 51"/>
                <a:gd name="T47" fmla="*/ 2 h 32"/>
                <a:gd name="T48" fmla="*/ 18 w 51"/>
                <a:gd name="T49" fmla="*/ 0 h 32"/>
                <a:gd name="T50" fmla="*/ 14 w 51"/>
                <a:gd name="T51" fmla="*/ 0 h 32"/>
                <a:gd name="T52" fmla="*/ 12 w 51"/>
                <a:gd name="T53" fmla="*/ 0 h 32"/>
                <a:gd name="T54" fmla="*/ 10 w 51"/>
                <a:gd name="T55" fmla="*/ 0 h 32"/>
                <a:gd name="T56" fmla="*/ 8 w 51"/>
                <a:gd name="T57" fmla="*/ 0 h 32"/>
                <a:gd name="T58" fmla="*/ 4 w 51"/>
                <a:gd name="T59" fmla="*/ 0 h 32"/>
                <a:gd name="T60" fmla="*/ 2 w 51"/>
                <a:gd name="T61" fmla="*/ 2 h 32"/>
                <a:gd name="T62" fmla="*/ 0 w 51"/>
                <a:gd name="T63" fmla="*/ 2 h 32"/>
                <a:gd name="T64" fmla="*/ 2 w 51"/>
                <a:gd name="T65" fmla="*/ 11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
                <a:gd name="T100" fmla="*/ 0 h 32"/>
                <a:gd name="T101" fmla="*/ 51 w 51"/>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 h="32">
                  <a:moveTo>
                    <a:pt x="2" y="11"/>
                  </a:moveTo>
                  <a:lnTo>
                    <a:pt x="14" y="28"/>
                  </a:lnTo>
                  <a:lnTo>
                    <a:pt x="18" y="28"/>
                  </a:lnTo>
                  <a:lnTo>
                    <a:pt x="22" y="30"/>
                  </a:lnTo>
                  <a:lnTo>
                    <a:pt x="26" y="32"/>
                  </a:lnTo>
                  <a:lnTo>
                    <a:pt x="29" y="32"/>
                  </a:lnTo>
                  <a:lnTo>
                    <a:pt x="35" y="32"/>
                  </a:lnTo>
                  <a:lnTo>
                    <a:pt x="39" y="32"/>
                  </a:lnTo>
                  <a:lnTo>
                    <a:pt x="45" y="32"/>
                  </a:lnTo>
                  <a:lnTo>
                    <a:pt x="49" y="30"/>
                  </a:lnTo>
                  <a:lnTo>
                    <a:pt x="49" y="28"/>
                  </a:lnTo>
                  <a:lnTo>
                    <a:pt x="51" y="28"/>
                  </a:lnTo>
                  <a:lnTo>
                    <a:pt x="49" y="23"/>
                  </a:lnTo>
                  <a:lnTo>
                    <a:pt x="45" y="17"/>
                  </a:lnTo>
                  <a:lnTo>
                    <a:pt x="43" y="13"/>
                  </a:lnTo>
                  <a:lnTo>
                    <a:pt x="39" y="10"/>
                  </a:lnTo>
                  <a:lnTo>
                    <a:pt x="35" y="8"/>
                  </a:lnTo>
                  <a:lnTo>
                    <a:pt x="29" y="4"/>
                  </a:lnTo>
                  <a:lnTo>
                    <a:pt x="26" y="2"/>
                  </a:lnTo>
                  <a:lnTo>
                    <a:pt x="20" y="2"/>
                  </a:lnTo>
                  <a:lnTo>
                    <a:pt x="18" y="0"/>
                  </a:lnTo>
                  <a:lnTo>
                    <a:pt x="14" y="0"/>
                  </a:lnTo>
                  <a:lnTo>
                    <a:pt x="12" y="0"/>
                  </a:lnTo>
                  <a:lnTo>
                    <a:pt x="10" y="0"/>
                  </a:lnTo>
                  <a:lnTo>
                    <a:pt x="8" y="0"/>
                  </a:lnTo>
                  <a:lnTo>
                    <a:pt x="4" y="0"/>
                  </a:lnTo>
                  <a:lnTo>
                    <a:pt x="2" y="2"/>
                  </a:lnTo>
                  <a:lnTo>
                    <a:pt x="0" y="2"/>
                  </a:lnTo>
                  <a:lnTo>
                    <a:pt x="2" y="11"/>
                  </a:lnTo>
                  <a:close/>
                </a:path>
              </a:pathLst>
            </a:custGeom>
            <a:solidFill>
              <a:srgbClr val="FCEF00"/>
            </a:solidFill>
            <a:ln w="9525">
              <a:noFill/>
              <a:round/>
              <a:headEnd/>
              <a:tailEnd/>
            </a:ln>
          </p:spPr>
          <p:txBody>
            <a:bodyPr/>
            <a:lstStyle/>
            <a:p>
              <a:endParaRPr lang="en-US"/>
            </a:p>
          </p:txBody>
        </p:sp>
        <p:sp>
          <p:nvSpPr>
            <p:cNvPr id="69" name="Freeform 68"/>
            <p:cNvSpPr>
              <a:spLocks/>
            </p:cNvSpPr>
            <p:nvPr/>
          </p:nvSpPr>
          <p:spPr bwMode="auto">
            <a:xfrm>
              <a:off x="3823" y="1711"/>
              <a:ext cx="56" cy="26"/>
            </a:xfrm>
            <a:custGeom>
              <a:avLst/>
              <a:gdLst>
                <a:gd name="T0" fmla="*/ 0 w 56"/>
                <a:gd name="T1" fmla="*/ 8 h 26"/>
                <a:gd name="T2" fmla="*/ 0 w 56"/>
                <a:gd name="T3" fmla="*/ 10 h 26"/>
                <a:gd name="T4" fmla="*/ 2 w 56"/>
                <a:gd name="T5" fmla="*/ 13 h 26"/>
                <a:gd name="T6" fmla="*/ 4 w 56"/>
                <a:gd name="T7" fmla="*/ 15 h 26"/>
                <a:gd name="T8" fmla="*/ 4 w 56"/>
                <a:gd name="T9" fmla="*/ 17 h 26"/>
                <a:gd name="T10" fmla="*/ 8 w 56"/>
                <a:gd name="T11" fmla="*/ 19 h 26"/>
                <a:gd name="T12" fmla="*/ 10 w 56"/>
                <a:gd name="T13" fmla="*/ 21 h 26"/>
                <a:gd name="T14" fmla="*/ 12 w 56"/>
                <a:gd name="T15" fmla="*/ 23 h 26"/>
                <a:gd name="T16" fmla="*/ 14 w 56"/>
                <a:gd name="T17" fmla="*/ 23 h 26"/>
                <a:gd name="T18" fmla="*/ 20 w 56"/>
                <a:gd name="T19" fmla="*/ 24 h 26"/>
                <a:gd name="T20" fmla="*/ 26 w 56"/>
                <a:gd name="T21" fmla="*/ 24 h 26"/>
                <a:gd name="T22" fmla="*/ 30 w 56"/>
                <a:gd name="T23" fmla="*/ 26 h 26"/>
                <a:gd name="T24" fmla="*/ 36 w 56"/>
                <a:gd name="T25" fmla="*/ 24 h 26"/>
                <a:gd name="T26" fmla="*/ 42 w 56"/>
                <a:gd name="T27" fmla="*/ 24 h 26"/>
                <a:gd name="T28" fmla="*/ 46 w 56"/>
                <a:gd name="T29" fmla="*/ 24 h 26"/>
                <a:gd name="T30" fmla="*/ 52 w 56"/>
                <a:gd name="T31" fmla="*/ 23 h 26"/>
                <a:gd name="T32" fmla="*/ 56 w 56"/>
                <a:gd name="T33" fmla="*/ 21 h 26"/>
                <a:gd name="T34" fmla="*/ 54 w 56"/>
                <a:gd name="T35" fmla="*/ 17 h 26"/>
                <a:gd name="T36" fmla="*/ 50 w 56"/>
                <a:gd name="T37" fmla="*/ 13 h 26"/>
                <a:gd name="T38" fmla="*/ 46 w 56"/>
                <a:gd name="T39" fmla="*/ 11 h 26"/>
                <a:gd name="T40" fmla="*/ 42 w 56"/>
                <a:gd name="T41" fmla="*/ 8 h 26"/>
                <a:gd name="T42" fmla="*/ 38 w 56"/>
                <a:gd name="T43" fmla="*/ 4 h 26"/>
                <a:gd name="T44" fmla="*/ 32 w 56"/>
                <a:gd name="T45" fmla="*/ 2 h 26"/>
                <a:gd name="T46" fmla="*/ 28 w 56"/>
                <a:gd name="T47" fmla="*/ 0 h 26"/>
                <a:gd name="T48" fmla="*/ 22 w 56"/>
                <a:gd name="T49" fmla="*/ 0 h 26"/>
                <a:gd name="T50" fmla="*/ 18 w 56"/>
                <a:gd name="T51" fmla="*/ 0 h 26"/>
                <a:gd name="T52" fmla="*/ 16 w 56"/>
                <a:gd name="T53" fmla="*/ 0 h 26"/>
                <a:gd name="T54" fmla="*/ 12 w 56"/>
                <a:gd name="T55" fmla="*/ 2 h 26"/>
                <a:gd name="T56" fmla="*/ 10 w 56"/>
                <a:gd name="T57" fmla="*/ 2 h 26"/>
                <a:gd name="T58" fmla="*/ 8 w 56"/>
                <a:gd name="T59" fmla="*/ 4 h 26"/>
                <a:gd name="T60" fmla="*/ 4 w 56"/>
                <a:gd name="T61" fmla="*/ 4 h 26"/>
                <a:gd name="T62" fmla="*/ 2 w 56"/>
                <a:gd name="T63" fmla="*/ 6 h 26"/>
                <a:gd name="T64" fmla="*/ 0 w 56"/>
                <a:gd name="T65" fmla="*/ 6 h 26"/>
                <a:gd name="T66" fmla="*/ 0 w 56"/>
                <a:gd name="T67" fmla="*/ 6 h 26"/>
                <a:gd name="T68" fmla="*/ 0 w 56"/>
                <a:gd name="T69" fmla="*/ 6 h 26"/>
                <a:gd name="T70" fmla="*/ 0 w 56"/>
                <a:gd name="T71" fmla="*/ 8 h 26"/>
                <a:gd name="T72" fmla="*/ 0 w 56"/>
                <a:gd name="T73" fmla="*/ 8 h 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26"/>
                <a:gd name="T113" fmla="*/ 56 w 56"/>
                <a:gd name="T114" fmla="*/ 26 h 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26">
                  <a:moveTo>
                    <a:pt x="0" y="8"/>
                  </a:moveTo>
                  <a:lnTo>
                    <a:pt x="0" y="10"/>
                  </a:lnTo>
                  <a:lnTo>
                    <a:pt x="2" y="13"/>
                  </a:lnTo>
                  <a:lnTo>
                    <a:pt x="4" y="15"/>
                  </a:lnTo>
                  <a:lnTo>
                    <a:pt x="4" y="17"/>
                  </a:lnTo>
                  <a:lnTo>
                    <a:pt x="8" y="19"/>
                  </a:lnTo>
                  <a:lnTo>
                    <a:pt x="10" y="21"/>
                  </a:lnTo>
                  <a:lnTo>
                    <a:pt x="12" y="23"/>
                  </a:lnTo>
                  <a:lnTo>
                    <a:pt x="14" y="23"/>
                  </a:lnTo>
                  <a:lnTo>
                    <a:pt x="20" y="24"/>
                  </a:lnTo>
                  <a:lnTo>
                    <a:pt x="26" y="24"/>
                  </a:lnTo>
                  <a:lnTo>
                    <a:pt x="30" y="26"/>
                  </a:lnTo>
                  <a:lnTo>
                    <a:pt x="36" y="24"/>
                  </a:lnTo>
                  <a:lnTo>
                    <a:pt x="42" y="24"/>
                  </a:lnTo>
                  <a:lnTo>
                    <a:pt x="46" y="24"/>
                  </a:lnTo>
                  <a:lnTo>
                    <a:pt x="52" y="23"/>
                  </a:lnTo>
                  <a:lnTo>
                    <a:pt x="56" y="21"/>
                  </a:lnTo>
                  <a:lnTo>
                    <a:pt x="54" y="17"/>
                  </a:lnTo>
                  <a:lnTo>
                    <a:pt x="50" y="13"/>
                  </a:lnTo>
                  <a:lnTo>
                    <a:pt x="46" y="11"/>
                  </a:lnTo>
                  <a:lnTo>
                    <a:pt x="42" y="8"/>
                  </a:lnTo>
                  <a:lnTo>
                    <a:pt x="38" y="4"/>
                  </a:lnTo>
                  <a:lnTo>
                    <a:pt x="32" y="2"/>
                  </a:lnTo>
                  <a:lnTo>
                    <a:pt x="28" y="0"/>
                  </a:lnTo>
                  <a:lnTo>
                    <a:pt x="22" y="0"/>
                  </a:lnTo>
                  <a:lnTo>
                    <a:pt x="18" y="0"/>
                  </a:lnTo>
                  <a:lnTo>
                    <a:pt x="16" y="0"/>
                  </a:lnTo>
                  <a:lnTo>
                    <a:pt x="12" y="2"/>
                  </a:lnTo>
                  <a:lnTo>
                    <a:pt x="10" y="2"/>
                  </a:lnTo>
                  <a:lnTo>
                    <a:pt x="8" y="4"/>
                  </a:lnTo>
                  <a:lnTo>
                    <a:pt x="4" y="4"/>
                  </a:lnTo>
                  <a:lnTo>
                    <a:pt x="2" y="6"/>
                  </a:lnTo>
                  <a:lnTo>
                    <a:pt x="0" y="6"/>
                  </a:lnTo>
                  <a:lnTo>
                    <a:pt x="0" y="8"/>
                  </a:lnTo>
                  <a:close/>
                </a:path>
              </a:pathLst>
            </a:custGeom>
            <a:solidFill>
              <a:srgbClr val="FCEF00"/>
            </a:solidFill>
            <a:ln w="9525">
              <a:noFill/>
              <a:round/>
              <a:headEnd/>
              <a:tailEnd/>
            </a:ln>
          </p:spPr>
          <p:txBody>
            <a:bodyPr/>
            <a:lstStyle/>
            <a:p>
              <a:endParaRPr lang="en-US"/>
            </a:p>
          </p:txBody>
        </p:sp>
        <p:sp>
          <p:nvSpPr>
            <p:cNvPr id="70" name="Freeform 69"/>
            <p:cNvSpPr>
              <a:spLocks/>
            </p:cNvSpPr>
            <p:nvPr/>
          </p:nvSpPr>
          <p:spPr bwMode="auto">
            <a:xfrm>
              <a:off x="3879" y="1713"/>
              <a:ext cx="27" cy="11"/>
            </a:xfrm>
            <a:custGeom>
              <a:avLst/>
              <a:gdLst>
                <a:gd name="T0" fmla="*/ 0 w 27"/>
                <a:gd name="T1" fmla="*/ 4 h 11"/>
                <a:gd name="T2" fmla="*/ 0 w 27"/>
                <a:gd name="T3" fmla="*/ 4 h 11"/>
                <a:gd name="T4" fmla="*/ 0 w 27"/>
                <a:gd name="T5" fmla="*/ 4 h 11"/>
                <a:gd name="T6" fmla="*/ 0 w 27"/>
                <a:gd name="T7" fmla="*/ 4 h 11"/>
                <a:gd name="T8" fmla="*/ 0 w 27"/>
                <a:gd name="T9" fmla="*/ 6 h 11"/>
                <a:gd name="T10" fmla="*/ 8 w 27"/>
                <a:gd name="T11" fmla="*/ 11 h 11"/>
                <a:gd name="T12" fmla="*/ 25 w 27"/>
                <a:gd name="T13" fmla="*/ 11 h 11"/>
                <a:gd name="T14" fmla="*/ 25 w 27"/>
                <a:gd name="T15" fmla="*/ 11 h 11"/>
                <a:gd name="T16" fmla="*/ 27 w 27"/>
                <a:gd name="T17" fmla="*/ 11 h 11"/>
                <a:gd name="T18" fmla="*/ 27 w 27"/>
                <a:gd name="T19" fmla="*/ 11 h 11"/>
                <a:gd name="T20" fmla="*/ 27 w 27"/>
                <a:gd name="T21" fmla="*/ 9 h 11"/>
                <a:gd name="T22" fmla="*/ 27 w 27"/>
                <a:gd name="T23" fmla="*/ 9 h 11"/>
                <a:gd name="T24" fmla="*/ 27 w 27"/>
                <a:gd name="T25" fmla="*/ 9 h 11"/>
                <a:gd name="T26" fmla="*/ 27 w 27"/>
                <a:gd name="T27" fmla="*/ 8 h 11"/>
                <a:gd name="T28" fmla="*/ 27 w 27"/>
                <a:gd name="T29" fmla="*/ 8 h 11"/>
                <a:gd name="T30" fmla="*/ 25 w 27"/>
                <a:gd name="T31" fmla="*/ 6 h 11"/>
                <a:gd name="T32" fmla="*/ 23 w 27"/>
                <a:gd name="T33" fmla="*/ 4 h 11"/>
                <a:gd name="T34" fmla="*/ 21 w 27"/>
                <a:gd name="T35" fmla="*/ 2 h 11"/>
                <a:gd name="T36" fmla="*/ 19 w 27"/>
                <a:gd name="T37" fmla="*/ 2 h 11"/>
                <a:gd name="T38" fmla="*/ 17 w 27"/>
                <a:gd name="T39" fmla="*/ 0 h 11"/>
                <a:gd name="T40" fmla="*/ 14 w 27"/>
                <a:gd name="T41" fmla="*/ 0 h 11"/>
                <a:gd name="T42" fmla="*/ 12 w 27"/>
                <a:gd name="T43" fmla="*/ 0 h 11"/>
                <a:gd name="T44" fmla="*/ 10 w 27"/>
                <a:gd name="T45" fmla="*/ 0 h 11"/>
                <a:gd name="T46" fmla="*/ 8 w 27"/>
                <a:gd name="T47" fmla="*/ 0 h 11"/>
                <a:gd name="T48" fmla="*/ 6 w 27"/>
                <a:gd name="T49" fmla="*/ 0 h 11"/>
                <a:gd name="T50" fmla="*/ 4 w 27"/>
                <a:gd name="T51" fmla="*/ 0 h 11"/>
                <a:gd name="T52" fmla="*/ 4 w 27"/>
                <a:gd name="T53" fmla="*/ 0 h 11"/>
                <a:gd name="T54" fmla="*/ 2 w 27"/>
                <a:gd name="T55" fmla="*/ 2 h 11"/>
                <a:gd name="T56" fmla="*/ 2 w 27"/>
                <a:gd name="T57" fmla="*/ 2 h 11"/>
                <a:gd name="T58" fmla="*/ 0 w 27"/>
                <a:gd name="T59" fmla="*/ 2 h 11"/>
                <a:gd name="T60" fmla="*/ 0 w 27"/>
                <a:gd name="T61" fmla="*/ 2 h 11"/>
                <a:gd name="T62" fmla="*/ 0 w 27"/>
                <a:gd name="T63" fmla="*/ 2 h 11"/>
                <a:gd name="T64" fmla="*/ 0 w 27"/>
                <a:gd name="T65" fmla="*/ 2 h 11"/>
                <a:gd name="T66" fmla="*/ 0 w 27"/>
                <a:gd name="T67" fmla="*/ 4 h 11"/>
                <a:gd name="T68" fmla="*/ 0 w 27"/>
                <a:gd name="T69" fmla="*/ 4 h 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
                <a:gd name="T106" fmla="*/ 0 h 11"/>
                <a:gd name="T107" fmla="*/ 27 w 27"/>
                <a:gd name="T108" fmla="*/ 11 h 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 h="11">
                  <a:moveTo>
                    <a:pt x="0" y="4"/>
                  </a:moveTo>
                  <a:lnTo>
                    <a:pt x="0" y="4"/>
                  </a:lnTo>
                  <a:lnTo>
                    <a:pt x="0" y="6"/>
                  </a:lnTo>
                  <a:lnTo>
                    <a:pt x="8" y="11"/>
                  </a:lnTo>
                  <a:lnTo>
                    <a:pt x="25" y="11"/>
                  </a:lnTo>
                  <a:lnTo>
                    <a:pt x="27" y="11"/>
                  </a:lnTo>
                  <a:lnTo>
                    <a:pt x="27" y="9"/>
                  </a:lnTo>
                  <a:lnTo>
                    <a:pt x="27" y="8"/>
                  </a:lnTo>
                  <a:lnTo>
                    <a:pt x="25" y="6"/>
                  </a:lnTo>
                  <a:lnTo>
                    <a:pt x="23" y="4"/>
                  </a:lnTo>
                  <a:lnTo>
                    <a:pt x="21" y="2"/>
                  </a:lnTo>
                  <a:lnTo>
                    <a:pt x="19" y="2"/>
                  </a:lnTo>
                  <a:lnTo>
                    <a:pt x="17" y="0"/>
                  </a:lnTo>
                  <a:lnTo>
                    <a:pt x="14" y="0"/>
                  </a:lnTo>
                  <a:lnTo>
                    <a:pt x="12" y="0"/>
                  </a:lnTo>
                  <a:lnTo>
                    <a:pt x="10" y="0"/>
                  </a:lnTo>
                  <a:lnTo>
                    <a:pt x="8" y="0"/>
                  </a:lnTo>
                  <a:lnTo>
                    <a:pt x="6" y="0"/>
                  </a:lnTo>
                  <a:lnTo>
                    <a:pt x="4" y="0"/>
                  </a:lnTo>
                  <a:lnTo>
                    <a:pt x="2" y="2"/>
                  </a:lnTo>
                  <a:lnTo>
                    <a:pt x="0" y="2"/>
                  </a:lnTo>
                  <a:lnTo>
                    <a:pt x="0" y="4"/>
                  </a:lnTo>
                  <a:close/>
                </a:path>
              </a:pathLst>
            </a:custGeom>
            <a:solidFill>
              <a:srgbClr val="FCEF00"/>
            </a:solidFill>
            <a:ln w="9525">
              <a:noFill/>
              <a:round/>
              <a:headEnd/>
              <a:tailEnd/>
            </a:ln>
          </p:spPr>
          <p:txBody>
            <a:bodyPr/>
            <a:lstStyle/>
            <a:p>
              <a:endParaRPr lang="en-US"/>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685800" y="958096"/>
            <a:ext cx="7772400" cy="1862048"/>
          </a:xfrm>
          <a:prstGeom prst="rect">
            <a:avLst/>
          </a:prstGeom>
          <a:noFill/>
          <a:ln w="9525">
            <a:solidFill>
              <a:schemeClr val="tx1"/>
            </a:solidFill>
            <a:miter lim="800000"/>
            <a:headEnd/>
            <a:tailEnd/>
          </a:ln>
        </p:spPr>
        <p:txBody>
          <a:bodyPr wrap="square">
            <a:spAutoFit/>
          </a:bodyPr>
          <a:lstStyle/>
          <a:p>
            <a:r>
              <a:rPr lang="en-US" sz="1400" b="1" dirty="0">
                <a:solidFill>
                  <a:schemeClr val="bg2">
                    <a:lumMod val="50000"/>
                  </a:schemeClr>
                </a:solidFill>
              </a:rPr>
              <a:t>Knowledge, relationships and interaction at State and Federal Levels</a:t>
            </a:r>
          </a:p>
          <a:p>
            <a:pPr lvl="1">
              <a:spcBef>
                <a:spcPts val="600"/>
              </a:spcBef>
            </a:pPr>
            <a:r>
              <a:rPr lang="en-US" sz="1200" dirty="0" smtClean="0"/>
              <a:t>Letters </a:t>
            </a:r>
            <a:r>
              <a:rPr lang="en-US" sz="1200" dirty="0"/>
              <a:t>of support from Governor of Michigan and President of MEDC.  Knowledge </a:t>
            </a:r>
            <a:r>
              <a:rPr lang="en-US" sz="1200" dirty="0" smtClean="0"/>
              <a:t>of UPEDA</a:t>
            </a:r>
            <a:r>
              <a:rPr lang="en-US" sz="1200" dirty="0"/>
              <a:t>, LDFA, </a:t>
            </a:r>
            <a:r>
              <a:rPr lang="en-US" sz="1200" dirty="0" smtClean="0"/>
              <a:t/>
            </a:r>
            <a:br>
              <a:rPr lang="en-US" sz="1200" dirty="0" smtClean="0"/>
            </a:br>
            <a:r>
              <a:rPr lang="en-US" sz="1200" dirty="0" smtClean="0"/>
              <a:t>Michigan </a:t>
            </a:r>
            <a:r>
              <a:rPr lang="en-US" sz="1200" dirty="0"/>
              <a:t>Congressional Delegation (Offices of Senator Levin and Senator Stabenow, Congressman Stupak and their local representatives in the UP / Houghton), House Armed Services </a:t>
            </a:r>
            <a:r>
              <a:rPr lang="en-US" sz="1200" dirty="0" smtClean="0"/>
              <a:t>Committee, </a:t>
            </a:r>
            <a:r>
              <a:rPr lang="en-US" sz="1200" dirty="0"/>
              <a:t>Senate Armed Services Committee, TARDEC, TACOM, NSF, NIST, Department of Transportation, Volpe Center and </a:t>
            </a:r>
            <a:r>
              <a:rPr lang="en-US" sz="1200" dirty="0" err="1"/>
              <a:t>Agelab</a:t>
            </a:r>
            <a:r>
              <a:rPr lang="en-US" sz="1200" dirty="0"/>
              <a:t> at MIT, USAID and Commerce Department procedures and practices. Companies operating in defense + mobile military robotics and next generation innovation.  Working with National Institute of Standards (NIST) in group charged with writing next generation of vision performance evaluation standards.</a:t>
            </a:r>
          </a:p>
        </p:txBody>
      </p:sp>
      <p:sp>
        <p:nvSpPr>
          <p:cNvPr id="3" name="Text Box 4"/>
          <p:cNvSpPr txBox="1">
            <a:spLocks noChangeArrowheads="1"/>
          </p:cNvSpPr>
          <p:nvPr/>
        </p:nvSpPr>
        <p:spPr bwMode="auto">
          <a:xfrm>
            <a:off x="685800" y="2939802"/>
            <a:ext cx="7772400" cy="3308598"/>
          </a:xfrm>
          <a:prstGeom prst="rect">
            <a:avLst/>
          </a:prstGeom>
          <a:noFill/>
          <a:ln w="9525">
            <a:solidFill>
              <a:schemeClr val="tx1"/>
            </a:solidFill>
            <a:miter lim="800000"/>
            <a:headEnd/>
            <a:tailEnd/>
          </a:ln>
        </p:spPr>
        <p:txBody>
          <a:bodyPr wrap="square">
            <a:spAutoFit/>
          </a:bodyPr>
          <a:lstStyle/>
          <a:p>
            <a:r>
              <a:rPr lang="en-US" sz="1400" b="1" dirty="0">
                <a:solidFill>
                  <a:schemeClr val="bg2">
                    <a:lumMod val="50000"/>
                  </a:schemeClr>
                </a:solidFill>
              </a:rPr>
              <a:t>Personal Experiences and </a:t>
            </a:r>
            <a:r>
              <a:rPr lang="en-US" sz="1400" b="1" dirty="0" smtClean="0">
                <a:solidFill>
                  <a:schemeClr val="bg2">
                    <a:lumMod val="50000"/>
                  </a:schemeClr>
                </a:solidFill>
              </a:rPr>
              <a:t>Traits</a:t>
            </a:r>
            <a:endParaRPr lang="en-US" sz="1400" dirty="0"/>
          </a:p>
          <a:p>
            <a:pPr>
              <a:spcBef>
                <a:spcPts val="600"/>
              </a:spcBef>
            </a:pPr>
            <a:r>
              <a:rPr lang="en-US" sz="1200" b="1" dirty="0"/>
              <a:t>TRAVEL </a:t>
            </a:r>
            <a:r>
              <a:rPr lang="en-US" sz="1200" b="1" dirty="0" smtClean="0"/>
              <a:t>: </a:t>
            </a:r>
            <a:r>
              <a:rPr lang="en-US" sz="1200" dirty="0"/>
              <a:t>About 40 countries and 50 US states, DC and Puerto Rico, Understanding and familiarity with key regions in the USA (MIT/Harvard, Manhattan (business, diplomatic, cultural, tourist), Silicon Valley (companies, events, venues, history, players, MTU alumni base), Chicago (industrial, medical), Detroit (automotive), Texas (military, medical, computer Compaq, Dell), Upper Peninsula (MTU, LSSU, NMU, Bay College key innovation companies), Seattle/Vancouver (Microsoft, Chinese and Korean business development, MSRS initiative), Canadian innovation, Southern German automation which leads in Europe, manufacturing in Italy (automotive, consumer), Spain (automotive), France (automotive) and key companies, Scandinavian trends in Finland, Sweden, Denmark, Norway.  Languages (Fluent English, Fluent Hindi / Urdu and travel passable Chinese, Japanese, French, German, Spanish).</a:t>
            </a:r>
          </a:p>
          <a:p>
            <a:pPr>
              <a:spcBef>
                <a:spcPts val="600"/>
              </a:spcBef>
            </a:pPr>
            <a:r>
              <a:rPr lang="en-US" sz="1200" b="1" dirty="0" smtClean="0"/>
              <a:t>INNOVATION </a:t>
            </a:r>
            <a:r>
              <a:rPr lang="en-US" sz="1200" b="1" dirty="0"/>
              <a:t>: </a:t>
            </a:r>
            <a:r>
              <a:rPr lang="en-US" sz="1200" dirty="0"/>
              <a:t>Wrote program to solve any Rubik's cube, 1983 Library of Congress Copyright, world leading Bin Picking innovation in recent years : #1 ranking in the world above all other universities and companies for 3+ years, presently preparing to apply for Guinness World Record for highest average score in computer game Bubble Breaker. </a:t>
            </a:r>
          </a:p>
          <a:p>
            <a:pPr>
              <a:spcBef>
                <a:spcPts val="600"/>
              </a:spcBef>
            </a:pPr>
            <a:r>
              <a:rPr lang="en-US" sz="1200" b="1" dirty="0" smtClean="0"/>
              <a:t>EDUCATION </a:t>
            </a:r>
            <a:r>
              <a:rPr lang="en-US" sz="1200" b="1" dirty="0"/>
              <a:t>: </a:t>
            </a:r>
            <a:r>
              <a:rPr lang="en-US" sz="1200" dirty="0"/>
              <a:t>Taught </a:t>
            </a:r>
            <a:r>
              <a:rPr lang="en-US" sz="1200" dirty="0" err="1"/>
              <a:t>precalculus</a:t>
            </a:r>
            <a:r>
              <a:rPr lang="en-US" sz="1200" dirty="0"/>
              <a:t> at Michigan Tech. Personal experience in developing training courses and delivering them for more than 20 years. </a:t>
            </a:r>
          </a:p>
        </p:txBody>
      </p:sp>
      <p:pic>
        <p:nvPicPr>
          <p:cNvPr id="4" name="Picture 3" descr="Primary logo gold trans.png"/>
          <p:cNvPicPr>
            <a:picLocks noChangeAspect="1"/>
          </p:cNvPicPr>
          <p:nvPr/>
        </p:nvPicPr>
        <p:blipFill>
          <a:blip r:embed="rId2" cstate="print"/>
          <a:stretch>
            <a:fillRect/>
          </a:stretch>
        </p:blipFill>
        <p:spPr>
          <a:xfrm>
            <a:off x="6172200" y="76200"/>
            <a:ext cx="2286000" cy="33825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528888"/>
            <a:ext cx="5562600" cy="1362075"/>
          </a:xfrm>
        </p:spPr>
        <p:txBody>
          <a:bodyPr/>
          <a:lstStyle/>
          <a:p>
            <a:r>
              <a:rPr lang="en-US" dirty="0" smtClean="0"/>
              <a:t>Committee Reports</a:t>
            </a:r>
            <a:endParaRPr lang="en-US" dirty="0"/>
          </a:p>
        </p:txBody>
      </p:sp>
      <p:sp>
        <p:nvSpPr>
          <p:cNvPr id="3" name="Text Placeholder 2"/>
          <p:cNvSpPr>
            <a:spLocks noGrp="1"/>
          </p:cNvSpPr>
          <p:nvPr>
            <p:ph type="body" idx="1"/>
          </p:nvPr>
        </p:nvSpPr>
        <p:spPr>
          <a:xfrm>
            <a:off x="990600" y="3976688"/>
            <a:ext cx="7772400" cy="1509712"/>
          </a:xfrm>
        </p:spPr>
        <p:txBody>
          <a:bodyPr/>
          <a:lstStyle/>
          <a:p>
            <a:r>
              <a:rPr lang="en-US" sz="3200" b="1" dirty="0" smtClean="0">
                <a:solidFill>
                  <a:schemeClr val="bg2">
                    <a:lumMod val="50000"/>
                  </a:schemeClr>
                </a:solidFill>
                <a:latin typeface="+mj-lt"/>
              </a:rPr>
              <a:t>Recruiting / MACRAO Events</a:t>
            </a:r>
          </a:p>
          <a:p>
            <a:r>
              <a:rPr lang="en-US" dirty="0" smtClean="0"/>
              <a:t>Chris Conklin</a:t>
            </a:r>
            <a:endParaRPr lang="en-US" dirty="0"/>
          </a:p>
        </p:txBody>
      </p:sp>
      <p:pic>
        <p:nvPicPr>
          <p:cNvPr id="4" name="Picture 3" descr="Primary logo gold trans.png"/>
          <p:cNvPicPr>
            <a:picLocks noChangeAspect="1"/>
          </p:cNvPicPr>
          <p:nvPr/>
        </p:nvPicPr>
        <p:blipFill>
          <a:blip r:embed="rId2" cstate="print"/>
          <a:stretch>
            <a:fillRect/>
          </a:stretch>
        </p:blipFill>
        <p:spPr>
          <a:xfrm>
            <a:off x="304800" y="609600"/>
            <a:ext cx="3200400" cy="473557"/>
          </a:xfrm>
          <a:prstGeom prst="rect">
            <a:avLst/>
          </a:prstGeom>
        </p:spPr>
      </p:pic>
      <p:grpSp>
        <p:nvGrpSpPr>
          <p:cNvPr id="5" name="Group 2"/>
          <p:cNvGrpSpPr>
            <a:grpSpLocks/>
          </p:cNvGrpSpPr>
          <p:nvPr/>
        </p:nvGrpSpPr>
        <p:grpSpPr bwMode="auto">
          <a:xfrm>
            <a:off x="609600" y="2224088"/>
            <a:ext cx="3200400" cy="1600200"/>
            <a:chOff x="1901" y="1224"/>
            <a:chExt cx="2023" cy="1022"/>
          </a:xfrm>
        </p:grpSpPr>
        <p:sp>
          <p:nvSpPr>
            <p:cNvPr id="6" name="Rectangle 3"/>
            <p:cNvSpPr>
              <a:spLocks noChangeArrowheads="1"/>
            </p:cNvSpPr>
            <p:nvPr/>
          </p:nvSpPr>
          <p:spPr bwMode="auto">
            <a:xfrm>
              <a:off x="1901" y="1224"/>
              <a:ext cx="2023" cy="1022"/>
            </a:xfrm>
            <a:prstGeom prst="rect">
              <a:avLst/>
            </a:prstGeom>
            <a:noFill/>
            <a:ln w="9525">
              <a:noFill/>
              <a:miter lim="800000"/>
              <a:headEnd/>
              <a:tailEnd/>
            </a:ln>
          </p:spPr>
          <p:txBody>
            <a:bodyPr/>
            <a:lstStyle/>
            <a:p>
              <a:endParaRPr lang="en-US"/>
            </a:p>
          </p:txBody>
        </p:sp>
        <p:sp>
          <p:nvSpPr>
            <p:cNvPr id="7" name="Freeform 4"/>
            <p:cNvSpPr>
              <a:spLocks/>
            </p:cNvSpPr>
            <p:nvPr/>
          </p:nvSpPr>
          <p:spPr bwMode="auto">
            <a:xfrm>
              <a:off x="3113" y="1354"/>
              <a:ext cx="803" cy="402"/>
            </a:xfrm>
            <a:custGeom>
              <a:avLst/>
              <a:gdLst>
                <a:gd name="T0" fmla="*/ 21 w 803"/>
                <a:gd name="T1" fmla="*/ 133 h 402"/>
                <a:gd name="T2" fmla="*/ 105 w 803"/>
                <a:gd name="T3" fmla="*/ 139 h 402"/>
                <a:gd name="T4" fmla="*/ 136 w 803"/>
                <a:gd name="T5" fmla="*/ 143 h 402"/>
                <a:gd name="T6" fmla="*/ 148 w 803"/>
                <a:gd name="T7" fmla="*/ 137 h 402"/>
                <a:gd name="T8" fmla="*/ 170 w 803"/>
                <a:gd name="T9" fmla="*/ 139 h 402"/>
                <a:gd name="T10" fmla="*/ 204 w 803"/>
                <a:gd name="T11" fmla="*/ 131 h 402"/>
                <a:gd name="T12" fmla="*/ 223 w 803"/>
                <a:gd name="T13" fmla="*/ 133 h 402"/>
                <a:gd name="T14" fmla="*/ 253 w 803"/>
                <a:gd name="T15" fmla="*/ 120 h 402"/>
                <a:gd name="T16" fmla="*/ 283 w 803"/>
                <a:gd name="T17" fmla="*/ 113 h 402"/>
                <a:gd name="T18" fmla="*/ 330 w 803"/>
                <a:gd name="T19" fmla="*/ 96 h 402"/>
                <a:gd name="T20" fmla="*/ 358 w 803"/>
                <a:gd name="T21" fmla="*/ 74 h 402"/>
                <a:gd name="T22" fmla="*/ 394 w 803"/>
                <a:gd name="T23" fmla="*/ 57 h 402"/>
                <a:gd name="T24" fmla="*/ 463 w 803"/>
                <a:gd name="T25" fmla="*/ 57 h 402"/>
                <a:gd name="T26" fmla="*/ 524 w 803"/>
                <a:gd name="T27" fmla="*/ 94 h 402"/>
                <a:gd name="T28" fmla="*/ 542 w 803"/>
                <a:gd name="T29" fmla="*/ 111 h 402"/>
                <a:gd name="T30" fmla="*/ 548 w 803"/>
                <a:gd name="T31" fmla="*/ 124 h 402"/>
                <a:gd name="T32" fmla="*/ 560 w 803"/>
                <a:gd name="T33" fmla="*/ 172 h 402"/>
                <a:gd name="T34" fmla="*/ 576 w 803"/>
                <a:gd name="T35" fmla="*/ 235 h 402"/>
                <a:gd name="T36" fmla="*/ 576 w 803"/>
                <a:gd name="T37" fmla="*/ 302 h 402"/>
                <a:gd name="T38" fmla="*/ 588 w 803"/>
                <a:gd name="T39" fmla="*/ 331 h 402"/>
                <a:gd name="T40" fmla="*/ 617 w 803"/>
                <a:gd name="T41" fmla="*/ 376 h 402"/>
                <a:gd name="T42" fmla="*/ 651 w 803"/>
                <a:gd name="T43" fmla="*/ 393 h 402"/>
                <a:gd name="T44" fmla="*/ 667 w 803"/>
                <a:gd name="T45" fmla="*/ 396 h 402"/>
                <a:gd name="T46" fmla="*/ 718 w 803"/>
                <a:gd name="T47" fmla="*/ 394 h 402"/>
                <a:gd name="T48" fmla="*/ 736 w 803"/>
                <a:gd name="T49" fmla="*/ 393 h 402"/>
                <a:gd name="T50" fmla="*/ 795 w 803"/>
                <a:gd name="T51" fmla="*/ 380 h 402"/>
                <a:gd name="T52" fmla="*/ 803 w 803"/>
                <a:gd name="T53" fmla="*/ 372 h 402"/>
                <a:gd name="T54" fmla="*/ 791 w 803"/>
                <a:gd name="T55" fmla="*/ 352 h 402"/>
                <a:gd name="T56" fmla="*/ 752 w 803"/>
                <a:gd name="T57" fmla="*/ 350 h 402"/>
                <a:gd name="T58" fmla="*/ 748 w 803"/>
                <a:gd name="T59" fmla="*/ 348 h 402"/>
                <a:gd name="T60" fmla="*/ 714 w 803"/>
                <a:gd name="T61" fmla="*/ 350 h 402"/>
                <a:gd name="T62" fmla="*/ 702 w 803"/>
                <a:gd name="T63" fmla="*/ 356 h 402"/>
                <a:gd name="T64" fmla="*/ 690 w 803"/>
                <a:gd name="T65" fmla="*/ 348 h 402"/>
                <a:gd name="T66" fmla="*/ 653 w 803"/>
                <a:gd name="T67" fmla="*/ 344 h 402"/>
                <a:gd name="T68" fmla="*/ 629 w 803"/>
                <a:gd name="T69" fmla="*/ 322 h 402"/>
                <a:gd name="T70" fmla="*/ 621 w 803"/>
                <a:gd name="T71" fmla="*/ 287 h 402"/>
                <a:gd name="T72" fmla="*/ 619 w 803"/>
                <a:gd name="T73" fmla="*/ 252 h 402"/>
                <a:gd name="T74" fmla="*/ 619 w 803"/>
                <a:gd name="T75" fmla="*/ 241 h 402"/>
                <a:gd name="T76" fmla="*/ 617 w 803"/>
                <a:gd name="T77" fmla="*/ 202 h 402"/>
                <a:gd name="T78" fmla="*/ 613 w 803"/>
                <a:gd name="T79" fmla="*/ 191 h 402"/>
                <a:gd name="T80" fmla="*/ 603 w 803"/>
                <a:gd name="T81" fmla="*/ 150 h 402"/>
                <a:gd name="T82" fmla="*/ 595 w 803"/>
                <a:gd name="T83" fmla="*/ 109 h 402"/>
                <a:gd name="T84" fmla="*/ 590 w 803"/>
                <a:gd name="T85" fmla="*/ 106 h 402"/>
                <a:gd name="T86" fmla="*/ 580 w 803"/>
                <a:gd name="T87" fmla="*/ 69 h 402"/>
                <a:gd name="T88" fmla="*/ 548 w 803"/>
                <a:gd name="T89" fmla="*/ 41 h 402"/>
                <a:gd name="T90" fmla="*/ 530 w 803"/>
                <a:gd name="T91" fmla="*/ 35 h 402"/>
                <a:gd name="T92" fmla="*/ 510 w 803"/>
                <a:gd name="T93" fmla="*/ 15 h 402"/>
                <a:gd name="T94" fmla="*/ 483 w 803"/>
                <a:gd name="T95" fmla="*/ 13 h 402"/>
                <a:gd name="T96" fmla="*/ 437 w 803"/>
                <a:gd name="T97" fmla="*/ 4 h 402"/>
                <a:gd name="T98" fmla="*/ 398 w 803"/>
                <a:gd name="T99" fmla="*/ 6 h 402"/>
                <a:gd name="T100" fmla="*/ 378 w 803"/>
                <a:gd name="T101" fmla="*/ 19 h 402"/>
                <a:gd name="T102" fmla="*/ 342 w 803"/>
                <a:gd name="T103" fmla="*/ 31 h 402"/>
                <a:gd name="T104" fmla="*/ 328 w 803"/>
                <a:gd name="T105" fmla="*/ 44 h 402"/>
                <a:gd name="T106" fmla="*/ 285 w 803"/>
                <a:gd name="T107" fmla="*/ 59 h 402"/>
                <a:gd name="T108" fmla="*/ 241 w 803"/>
                <a:gd name="T109" fmla="*/ 74 h 402"/>
                <a:gd name="T110" fmla="*/ 227 w 803"/>
                <a:gd name="T111" fmla="*/ 85 h 402"/>
                <a:gd name="T112" fmla="*/ 194 w 803"/>
                <a:gd name="T113" fmla="*/ 87 h 402"/>
                <a:gd name="T114" fmla="*/ 142 w 803"/>
                <a:gd name="T115" fmla="*/ 91 h 402"/>
                <a:gd name="T116" fmla="*/ 99 w 803"/>
                <a:gd name="T117" fmla="*/ 98 h 402"/>
                <a:gd name="T118" fmla="*/ 59 w 803"/>
                <a:gd name="T119" fmla="*/ 87 h 402"/>
                <a:gd name="T120" fmla="*/ 35 w 803"/>
                <a:gd name="T121" fmla="*/ 87 h 402"/>
                <a:gd name="T122" fmla="*/ 13 w 803"/>
                <a:gd name="T123" fmla="*/ 70 h 402"/>
                <a:gd name="T124" fmla="*/ 0 w 803"/>
                <a:gd name="T125" fmla="*/ 65 h 4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03"/>
                <a:gd name="T190" fmla="*/ 0 h 402"/>
                <a:gd name="T191" fmla="*/ 803 w 803"/>
                <a:gd name="T192" fmla="*/ 402 h 4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03" h="402">
                  <a:moveTo>
                    <a:pt x="0" y="65"/>
                  </a:moveTo>
                  <a:lnTo>
                    <a:pt x="0" y="126"/>
                  </a:lnTo>
                  <a:lnTo>
                    <a:pt x="4" y="130"/>
                  </a:lnTo>
                  <a:lnTo>
                    <a:pt x="10" y="131"/>
                  </a:lnTo>
                  <a:lnTo>
                    <a:pt x="15" y="133"/>
                  </a:lnTo>
                  <a:lnTo>
                    <a:pt x="21" y="133"/>
                  </a:lnTo>
                  <a:lnTo>
                    <a:pt x="29" y="133"/>
                  </a:lnTo>
                  <a:lnTo>
                    <a:pt x="35" y="131"/>
                  </a:lnTo>
                  <a:lnTo>
                    <a:pt x="41" y="130"/>
                  </a:lnTo>
                  <a:lnTo>
                    <a:pt x="47" y="128"/>
                  </a:lnTo>
                  <a:lnTo>
                    <a:pt x="71" y="137"/>
                  </a:lnTo>
                  <a:lnTo>
                    <a:pt x="95" y="133"/>
                  </a:lnTo>
                  <a:lnTo>
                    <a:pt x="99" y="135"/>
                  </a:lnTo>
                  <a:lnTo>
                    <a:pt x="105" y="139"/>
                  </a:lnTo>
                  <a:lnTo>
                    <a:pt x="109" y="141"/>
                  </a:lnTo>
                  <a:lnTo>
                    <a:pt x="112" y="141"/>
                  </a:lnTo>
                  <a:lnTo>
                    <a:pt x="116" y="143"/>
                  </a:lnTo>
                  <a:lnTo>
                    <a:pt x="122" y="144"/>
                  </a:lnTo>
                  <a:lnTo>
                    <a:pt x="128" y="144"/>
                  </a:lnTo>
                  <a:lnTo>
                    <a:pt x="132" y="143"/>
                  </a:lnTo>
                  <a:lnTo>
                    <a:pt x="134" y="143"/>
                  </a:lnTo>
                  <a:lnTo>
                    <a:pt x="136" y="143"/>
                  </a:lnTo>
                  <a:lnTo>
                    <a:pt x="138" y="141"/>
                  </a:lnTo>
                  <a:lnTo>
                    <a:pt x="140" y="141"/>
                  </a:lnTo>
                  <a:lnTo>
                    <a:pt x="142" y="139"/>
                  </a:lnTo>
                  <a:lnTo>
                    <a:pt x="144" y="137"/>
                  </a:lnTo>
                  <a:lnTo>
                    <a:pt x="146" y="137"/>
                  </a:lnTo>
                  <a:lnTo>
                    <a:pt x="148" y="137"/>
                  </a:lnTo>
                  <a:lnTo>
                    <a:pt x="148" y="135"/>
                  </a:lnTo>
                  <a:lnTo>
                    <a:pt x="152" y="131"/>
                  </a:lnTo>
                  <a:lnTo>
                    <a:pt x="156" y="133"/>
                  </a:lnTo>
                  <a:lnTo>
                    <a:pt x="162" y="137"/>
                  </a:lnTo>
                  <a:lnTo>
                    <a:pt x="170" y="139"/>
                  </a:lnTo>
                  <a:lnTo>
                    <a:pt x="176" y="139"/>
                  </a:lnTo>
                  <a:lnTo>
                    <a:pt x="182" y="139"/>
                  </a:lnTo>
                  <a:lnTo>
                    <a:pt x="190" y="137"/>
                  </a:lnTo>
                  <a:lnTo>
                    <a:pt x="196" y="135"/>
                  </a:lnTo>
                  <a:lnTo>
                    <a:pt x="202" y="133"/>
                  </a:lnTo>
                  <a:lnTo>
                    <a:pt x="204" y="131"/>
                  </a:lnTo>
                  <a:lnTo>
                    <a:pt x="205" y="130"/>
                  </a:lnTo>
                  <a:lnTo>
                    <a:pt x="207" y="130"/>
                  </a:lnTo>
                  <a:lnTo>
                    <a:pt x="211" y="131"/>
                  </a:lnTo>
                  <a:lnTo>
                    <a:pt x="217" y="133"/>
                  </a:lnTo>
                  <a:lnTo>
                    <a:pt x="223" y="133"/>
                  </a:lnTo>
                  <a:lnTo>
                    <a:pt x="227" y="133"/>
                  </a:lnTo>
                  <a:lnTo>
                    <a:pt x="233" y="131"/>
                  </a:lnTo>
                  <a:lnTo>
                    <a:pt x="239" y="130"/>
                  </a:lnTo>
                  <a:lnTo>
                    <a:pt x="243" y="128"/>
                  </a:lnTo>
                  <a:lnTo>
                    <a:pt x="249" y="126"/>
                  </a:lnTo>
                  <a:lnTo>
                    <a:pt x="251" y="124"/>
                  </a:lnTo>
                  <a:lnTo>
                    <a:pt x="253" y="122"/>
                  </a:lnTo>
                  <a:lnTo>
                    <a:pt x="253" y="120"/>
                  </a:lnTo>
                  <a:lnTo>
                    <a:pt x="255" y="119"/>
                  </a:lnTo>
                  <a:lnTo>
                    <a:pt x="257" y="117"/>
                  </a:lnTo>
                  <a:lnTo>
                    <a:pt x="257" y="115"/>
                  </a:lnTo>
                  <a:lnTo>
                    <a:pt x="259" y="115"/>
                  </a:lnTo>
                  <a:lnTo>
                    <a:pt x="261" y="113"/>
                  </a:lnTo>
                  <a:lnTo>
                    <a:pt x="269" y="115"/>
                  </a:lnTo>
                  <a:lnTo>
                    <a:pt x="275" y="115"/>
                  </a:lnTo>
                  <a:lnTo>
                    <a:pt x="283" y="113"/>
                  </a:lnTo>
                  <a:lnTo>
                    <a:pt x="289" y="111"/>
                  </a:lnTo>
                  <a:lnTo>
                    <a:pt x="295" y="109"/>
                  </a:lnTo>
                  <a:lnTo>
                    <a:pt x="302" y="106"/>
                  </a:lnTo>
                  <a:lnTo>
                    <a:pt x="308" y="104"/>
                  </a:lnTo>
                  <a:lnTo>
                    <a:pt x="312" y="98"/>
                  </a:lnTo>
                  <a:lnTo>
                    <a:pt x="318" y="98"/>
                  </a:lnTo>
                  <a:lnTo>
                    <a:pt x="324" y="98"/>
                  </a:lnTo>
                  <a:lnTo>
                    <a:pt x="330" y="96"/>
                  </a:lnTo>
                  <a:lnTo>
                    <a:pt x="336" y="93"/>
                  </a:lnTo>
                  <a:lnTo>
                    <a:pt x="342" y="91"/>
                  </a:lnTo>
                  <a:lnTo>
                    <a:pt x="346" y="87"/>
                  </a:lnTo>
                  <a:lnTo>
                    <a:pt x="352" y="83"/>
                  </a:lnTo>
                  <a:lnTo>
                    <a:pt x="356" y="78"/>
                  </a:lnTo>
                  <a:lnTo>
                    <a:pt x="358" y="76"/>
                  </a:lnTo>
                  <a:lnTo>
                    <a:pt x="358" y="74"/>
                  </a:lnTo>
                  <a:lnTo>
                    <a:pt x="360" y="72"/>
                  </a:lnTo>
                  <a:lnTo>
                    <a:pt x="360" y="70"/>
                  </a:lnTo>
                  <a:lnTo>
                    <a:pt x="362" y="69"/>
                  </a:lnTo>
                  <a:lnTo>
                    <a:pt x="364" y="67"/>
                  </a:lnTo>
                  <a:lnTo>
                    <a:pt x="374" y="65"/>
                  </a:lnTo>
                  <a:lnTo>
                    <a:pt x="384" y="61"/>
                  </a:lnTo>
                  <a:lnTo>
                    <a:pt x="394" y="57"/>
                  </a:lnTo>
                  <a:lnTo>
                    <a:pt x="403" y="54"/>
                  </a:lnTo>
                  <a:lnTo>
                    <a:pt x="413" y="52"/>
                  </a:lnTo>
                  <a:lnTo>
                    <a:pt x="423" y="50"/>
                  </a:lnTo>
                  <a:lnTo>
                    <a:pt x="433" y="50"/>
                  </a:lnTo>
                  <a:lnTo>
                    <a:pt x="445" y="52"/>
                  </a:lnTo>
                  <a:lnTo>
                    <a:pt x="451" y="52"/>
                  </a:lnTo>
                  <a:lnTo>
                    <a:pt x="457" y="54"/>
                  </a:lnTo>
                  <a:lnTo>
                    <a:pt x="463" y="57"/>
                  </a:lnTo>
                  <a:lnTo>
                    <a:pt x="469" y="59"/>
                  </a:lnTo>
                  <a:lnTo>
                    <a:pt x="473" y="63"/>
                  </a:lnTo>
                  <a:lnTo>
                    <a:pt x="479" y="65"/>
                  </a:lnTo>
                  <a:lnTo>
                    <a:pt x="485" y="65"/>
                  </a:lnTo>
                  <a:lnTo>
                    <a:pt x="493" y="65"/>
                  </a:lnTo>
                  <a:lnTo>
                    <a:pt x="522" y="87"/>
                  </a:lnTo>
                  <a:lnTo>
                    <a:pt x="522" y="91"/>
                  </a:lnTo>
                  <a:lnTo>
                    <a:pt x="524" y="94"/>
                  </a:lnTo>
                  <a:lnTo>
                    <a:pt x="526" y="96"/>
                  </a:lnTo>
                  <a:lnTo>
                    <a:pt x="528" y="100"/>
                  </a:lnTo>
                  <a:lnTo>
                    <a:pt x="530" y="104"/>
                  </a:lnTo>
                  <a:lnTo>
                    <a:pt x="534" y="106"/>
                  </a:lnTo>
                  <a:lnTo>
                    <a:pt x="536" y="107"/>
                  </a:lnTo>
                  <a:lnTo>
                    <a:pt x="540" y="109"/>
                  </a:lnTo>
                  <a:lnTo>
                    <a:pt x="542" y="111"/>
                  </a:lnTo>
                  <a:lnTo>
                    <a:pt x="542" y="113"/>
                  </a:lnTo>
                  <a:lnTo>
                    <a:pt x="544" y="119"/>
                  </a:lnTo>
                  <a:lnTo>
                    <a:pt x="548" y="124"/>
                  </a:lnTo>
                  <a:lnTo>
                    <a:pt x="550" y="130"/>
                  </a:lnTo>
                  <a:lnTo>
                    <a:pt x="552" y="135"/>
                  </a:lnTo>
                  <a:lnTo>
                    <a:pt x="556" y="141"/>
                  </a:lnTo>
                  <a:lnTo>
                    <a:pt x="556" y="146"/>
                  </a:lnTo>
                  <a:lnTo>
                    <a:pt x="558" y="152"/>
                  </a:lnTo>
                  <a:lnTo>
                    <a:pt x="558" y="157"/>
                  </a:lnTo>
                  <a:lnTo>
                    <a:pt x="556" y="163"/>
                  </a:lnTo>
                  <a:lnTo>
                    <a:pt x="560" y="172"/>
                  </a:lnTo>
                  <a:lnTo>
                    <a:pt x="562" y="180"/>
                  </a:lnTo>
                  <a:lnTo>
                    <a:pt x="564" y="189"/>
                  </a:lnTo>
                  <a:lnTo>
                    <a:pt x="566" y="196"/>
                  </a:lnTo>
                  <a:lnTo>
                    <a:pt x="568" y="204"/>
                  </a:lnTo>
                  <a:lnTo>
                    <a:pt x="570" y="211"/>
                  </a:lnTo>
                  <a:lnTo>
                    <a:pt x="574" y="220"/>
                  </a:lnTo>
                  <a:lnTo>
                    <a:pt x="580" y="226"/>
                  </a:lnTo>
                  <a:lnTo>
                    <a:pt x="576" y="235"/>
                  </a:lnTo>
                  <a:lnTo>
                    <a:pt x="574" y="243"/>
                  </a:lnTo>
                  <a:lnTo>
                    <a:pt x="574" y="252"/>
                  </a:lnTo>
                  <a:lnTo>
                    <a:pt x="574" y="261"/>
                  </a:lnTo>
                  <a:lnTo>
                    <a:pt x="576" y="270"/>
                  </a:lnTo>
                  <a:lnTo>
                    <a:pt x="576" y="280"/>
                  </a:lnTo>
                  <a:lnTo>
                    <a:pt x="576" y="289"/>
                  </a:lnTo>
                  <a:lnTo>
                    <a:pt x="576" y="296"/>
                  </a:lnTo>
                  <a:lnTo>
                    <a:pt x="576" y="302"/>
                  </a:lnTo>
                  <a:lnTo>
                    <a:pt x="576" y="306"/>
                  </a:lnTo>
                  <a:lnTo>
                    <a:pt x="576" y="309"/>
                  </a:lnTo>
                  <a:lnTo>
                    <a:pt x="578" y="313"/>
                  </a:lnTo>
                  <a:lnTo>
                    <a:pt x="578" y="317"/>
                  </a:lnTo>
                  <a:lnTo>
                    <a:pt x="580" y="318"/>
                  </a:lnTo>
                  <a:lnTo>
                    <a:pt x="582" y="322"/>
                  </a:lnTo>
                  <a:lnTo>
                    <a:pt x="586" y="324"/>
                  </a:lnTo>
                  <a:lnTo>
                    <a:pt x="588" y="331"/>
                  </a:lnTo>
                  <a:lnTo>
                    <a:pt x="590" y="339"/>
                  </a:lnTo>
                  <a:lnTo>
                    <a:pt x="591" y="344"/>
                  </a:lnTo>
                  <a:lnTo>
                    <a:pt x="595" y="352"/>
                  </a:lnTo>
                  <a:lnTo>
                    <a:pt x="599" y="357"/>
                  </a:lnTo>
                  <a:lnTo>
                    <a:pt x="603" y="363"/>
                  </a:lnTo>
                  <a:lnTo>
                    <a:pt x="607" y="368"/>
                  </a:lnTo>
                  <a:lnTo>
                    <a:pt x="613" y="374"/>
                  </a:lnTo>
                  <a:lnTo>
                    <a:pt x="617" y="376"/>
                  </a:lnTo>
                  <a:lnTo>
                    <a:pt x="621" y="378"/>
                  </a:lnTo>
                  <a:lnTo>
                    <a:pt x="625" y="381"/>
                  </a:lnTo>
                  <a:lnTo>
                    <a:pt x="629" y="385"/>
                  </a:lnTo>
                  <a:lnTo>
                    <a:pt x="635" y="389"/>
                  </a:lnTo>
                  <a:lnTo>
                    <a:pt x="639" y="391"/>
                  </a:lnTo>
                  <a:lnTo>
                    <a:pt x="645" y="393"/>
                  </a:lnTo>
                  <a:lnTo>
                    <a:pt x="651" y="393"/>
                  </a:lnTo>
                  <a:lnTo>
                    <a:pt x="653" y="393"/>
                  </a:lnTo>
                  <a:lnTo>
                    <a:pt x="655" y="393"/>
                  </a:lnTo>
                  <a:lnTo>
                    <a:pt x="657" y="393"/>
                  </a:lnTo>
                  <a:lnTo>
                    <a:pt x="659" y="393"/>
                  </a:lnTo>
                  <a:lnTo>
                    <a:pt x="661" y="393"/>
                  </a:lnTo>
                  <a:lnTo>
                    <a:pt x="663" y="393"/>
                  </a:lnTo>
                  <a:lnTo>
                    <a:pt x="667" y="396"/>
                  </a:lnTo>
                  <a:lnTo>
                    <a:pt x="673" y="398"/>
                  </a:lnTo>
                  <a:lnTo>
                    <a:pt x="681" y="400"/>
                  </a:lnTo>
                  <a:lnTo>
                    <a:pt x="688" y="402"/>
                  </a:lnTo>
                  <a:lnTo>
                    <a:pt x="694" y="402"/>
                  </a:lnTo>
                  <a:lnTo>
                    <a:pt x="702" y="402"/>
                  </a:lnTo>
                  <a:lnTo>
                    <a:pt x="710" y="400"/>
                  </a:lnTo>
                  <a:lnTo>
                    <a:pt x="716" y="396"/>
                  </a:lnTo>
                  <a:lnTo>
                    <a:pt x="718" y="394"/>
                  </a:lnTo>
                  <a:lnTo>
                    <a:pt x="720" y="393"/>
                  </a:lnTo>
                  <a:lnTo>
                    <a:pt x="722" y="393"/>
                  </a:lnTo>
                  <a:lnTo>
                    <a:pt x="724" y="391"/>
                  </a:lnTo>
                  <a:lnTo>
                    <a:pt x="726" y="391"/>
                  </a:lnTo>
                  <a:lnTo>
                    <a:pt x="736" y="393"/>
                  </a:lnTo>
                  <a:lnTo>
                    <a:pt x="744" y="393"/>
                  </a:lnTo>
                  <a:lnTo>
                    <a:pt x="752" y="391"/>
                  </a:lnTo>
                  <a:lnTo>
                    <a:pt x="762" y="389"/>
                  </a:lnTo>
                  <a:lnTo>
                    <a:pt x="770" y="385"/>
                  </a:lnTo>
                  <a:lnTo>
                    <a:pt x="778" y="383"/>
                  </a:lnTo>
                  <a:lnTo>
                    <a:pt x="785" y="381"/>
                  </a:lnTo>
                  <a:lnTo>
                    <a:pt x="795" y="381"/>
                  </a:lnTo>
                  <a:lnTo>
                    <a:pt x="795" y="380"/>
                  </a:lnTo>
                  <a:lnTo>
                    <a:pt x="797" y="380"/>
                  </a:lnTo>
                  <a:lnTo>
                    <a:pt x="797" y="378"/>
                  </a:lnTo>
                  <a:lnTo>
                    <a:pt x="799" y="378"/>
                  </a:lnTo>
                  <a:lnTo>
                    <a:pt x="801" y="376"/>
                  </a:lnTo>
                  <a:lnTo>
                    <a:pt x="803" y="372"/>
                  </a:lnTo>
                  <a:lnTo>
                    <a:pt x="803" y="370"/>
                  </a:lnTo>
                  <a:lnTo>
                    <a:pt x="803" y="368"/>
                  </a:lnTo>
                  <a:lnTo>
                    <a:pt x="801" y="365"/>
                  </a:lnTo>
                  <a:lnTo>
                    <a:pt x="801" y="363"/>
                  </a:lnTo>
                  <a:lnTo>
                    <a:pt x="799" y="361"/>
                  </a:lnTo>
                  <a:lnTo>
                    <a:pt x="797" y="357"/>
                  </a:lnTo>
                  <a:lnTo>
                    <a:pt x="795" y="356"/>
                  </a:lnTo>
                  <a:lnTo>
                    <a:pt x="791" y="352"/>
                  </a:lnTo>
                  <a:lnTo>
                    <a:pt x="785" y="350"/>
                  </a:lnTo>
                  <a:lnTo>
                    <a:pt x="782" y="348"/>
                  </a:lnTo>
                  <a:lnTo>
                    <a:pt x="776" y="348"/>
                  </a:lnTo>
                  <a:lnTo>
                    <a:pt x="770" y="346"/>
                  </a:lnTo>
                  <a:lnTo>
                    <a:pt x="764" y="348"/>
                  </a:lnTo>
                  <a:lnTo>
                    <a:pt x="758" y="348"/>
                  </a:lnTo>
                  <a:lnTo>
                    <a:pt x="752" y="350"/>
                  </a:lnTo>
                  <a:lnTo>
                    <a:pt x="752" y="348"/>
                  </a:lnTo>
                  <a:lnTo>
                    <a:pt x="752" y="350"/>
                  </a:lnTo>
                  <a:lnTo>
                    <a:pt x="748" y="348"/>
                  </a:lnTo>
                  <a:lnTo>
                    <a:pt x="742" y="348"/>
                  </a:lnTo>
                  <a:lnTo>
                    <a:pt x="738" y="346"/>
                  </a:lnTo>
                  <a:lnTo>
                    <a:pt x="734" y="346"/>
                  </a:lnTo>
                  <a:lnTo>
                    <a:pt x="730" y="346"/>
                  </a:lnTo>
                  <a:lnTo>
                    <a:pt x="726" y="346"/>
                  </a:lnTo>
                  <a:lnTo>
                    <a:pt x="722" y="348"/>
                  </a:lnTo>
                  <a:lnTo>
                    <a:pt x="716" y="348"/>
                  </a:lnTo>
                  <a:lnTo>
                    <a:pt x="714" y="350"/>
                  </a:lnTo>
                  <a:lnTo>
                    <a:pt x="712" y="350"/>
                  </a:lnTo>
                  <a:lnTo>
                    <a:pt x="712" y="352"/>
                  </a:lnTo>
                  <a:lnTo>
                    <a:pt x="710" y="352"/>
                  </a:lnTo>
                  <a:lnTo>
                    <a:pt x="708" y="354"/>
                  </a:lnTo>
                  <a:lnTo>
                    <a:pt x="706" y="354"/>
                  </a:lnTo>
                  <a:lnTo>
                    <a:pt x="704" y="356"/>
                  </a:lnTo>
                  <a:lnTo>
                    <a:pt x="702" y="356"/>
                  </a:lnTo>
                  <a:lnTo>
                    <a:pt x="700" y="356"/>
                  </a:lnTo>
                  <a:lnTo>
                    <a:pt x="698" y="356"/>
                  </a:lnTo>
                  <a:lnTo>
                    <a:pt x="698" y="354"/>
                  </a:lnTo>
                  <a:lnTo>
                    <a:pt x="696" y="354"/>
                  </a:lnTo>
                  <a:lnTo>
                    <a:pt x="696" y="352"/>
                  </a:lnTo>
                  <a:lnTo>
                    <a:pt x="690" y="348"/>
                  </a:lnTo>
                  <a:lnTo>
                    <a:pt x="687" y="346"/>
                  </a:lnTo>
                  <a:lnTo>
                    <a:pt x="681" y="346"/>
                  </a:lnTo>
                  <a:lnTo>
                    <a:pt x="677" y="346"/>
                  </a:lnTo>
                  <a:lnTo>
                    <a:pt x="671" y="346"/>
                  </a:lnTo>
                  <a:lnTo>
                    <a:pt x="665" y="346"/>
                  </a:lnTo>
                  <a:lnTo>
                    <a:pt x="659" y="348"/>
                  </a:lnTo>
                  <a:lnTo>
                    <a:pt x="655" y="348"/>
                  </a:lnTo>
                  <a:lnTo>
                    <a:pt x="653" y="344"/>
                  </a:lnTo>
                  <a:lnTo>
                    <a:pt x="649" y="341"/>
                  </a:lnTo>
                  <a:lnTo>
                    <a:pt x="647" y="339"/>
                  </a:lnTo>
                  <a:lnTo>
                    <a:pt x="643" y="335"/>
                  </a:lnTo>
                  <a:lnTo>
                    <a:pt x="641" y="331"/>
                  </a:lnTo>
                  <a:lnTo>
                    <a:pt x="637" y="330"/>
                  </a:lnTo>
                  <a:lnTo>
                    <a:pt x="633" y="328"/>
                  </a:lnTo>
                  <a:lnTo>
                    <a:pt x="629" y="328"/>
                  </a:lnTo>
                  <a:lnTo>
                    <a:pt x="629" y="322"/>
                  </a:lnTo>
                  <a:lnTo>
                    <a:pt x="629" y="318"/>
                  </a:lnTo>
                  <a:lnTo>
                    <a:pt x="629" y="313"/>
                  </a:lnTo>
                  <a:lnTo>
                    <a:pt x="627" y="309"/>
                  </a:lnTo>
                  <a:lnTo>
                    <a:pt x="627" y="304"/>
                  </a:lnTo>
                  <a:lnTo>
                    <a:pt x="625" y="300"/>
                  </a:lnTo>
                  <a:lnTo>
                    <a:pt x="623" y="294"/>
                  </a:lnTo>
                  <a:lnTo>
                    <a:pt x="619" y="291"/>
                  </a:lnTo>
                  <a:lnTo>
                    <a:pt x="621" y="287"/>
                  </a:lnTo>
                  <a:lnTo>
                    <a:pt x="621" y="281"/>
                  </a:lnTo>
                  <a:lnTo>
                    <a:pt x="623" y="278"/>
                  </a:lnTo>
                  <a:lnTo>
                    <a:pt x="625" y="272"/>
                  </a:lnTo>
                  <a:lnTo>
                    <a:pt x="625" y="267"/>
                  </a:lnTo>
                  <a:lnTo>
                    <a:pt x="623" y="263"/>
                  </a:lnTo>
                  <a:lnTo>
                    <a:pt x="621" y="257"/>
                  </a:lnTo>
                  <a:lnTo>
                    <a:pt x="619" y="252"/>
                  </a:lnTo>
                  <a:lnTo>
                    <a:pt x="617" y="252"/>
                  </a:lnTo>
                  <a:lnTo>
                    <a:pt x="617" y="250"/>
                  </a:lnTo>
                  <a:lnTo>
                    <a:pt x="615" y="248"/>
                  </a:lnTo>
                  <a:lnTo>
                    <a:pt x="615" y="246"/>
                  </a:lnTo>
                  <a:lnTo>
                    <a:pt x="619" y="241"/>
                  </a:lnTo>
                  <a:lnTo>
                    <a:pt x="621" y="237"/>
                  </a:lnTo>
                  <a:lnTo>
                    <a:pt x="623" y="231"/>
                  </a:lnTo>
                  <a:lnTo>
                    <a:pt x="623" y="226"/>
                  </a:lnTo>
                  <a:lnTo>
                    <a:pt x="621" y="220"/>
                  </a:lnTo>
                  <a:lnTo>
                    <a:pt x="621" y="215"/>
                  </a:lnTo>
                  <a:lnTo>
                    <a:pt x="619" y="209"/>
                  </a:lnTo>
                  <a:lnTo>
                    <a:pt x="617" y="204"/>
                  </a:lnTo>
                  <a:lnTo>
                    <a:pt x="617" y="202"/>
                  </a:lnTo>
                  <a:lnTo>
                    <a:pt x="615" y="202"/>
                  </a:lnTo>
                  <a:lnTo>
                    <a:pt x="615" y="200"/>
                  </a:lnTo>
                  <a:lnTo>
                    <a:pt x="613" y="198"/>
                  </a:lnTo>
                  <a:lnTo>
                    <a:pt x="613" y="196"/>
                  </a:lnTo>
                  <a:lnTo>
                    <a:pt x="613" y="191"/>
                  </a:lnTo>
                  <a:lnTo>
                    <a:pt x="615" y="187"/>
                  </a:lnTo>
                  <a:lnTo>
                    <a:pt x="615" y="181"/>
                  </a:lnTo>
                  <a:lnTo>
                    <a:pt x="617" y="176"/>
                  </a:lnTo>
                  <a:lnTo>
                    <a:pt x="615" y="170"/>
                  </a:lnTo>
                  <a:lnTo>
                    <a:pt x="615" y="165"/>
                  </a:lnTo>
                  <a:lnTo>
                    <a:pt x="613" y="161"/>
                  </a:lnTo>
                  <a:lnTo>
                    <a:pt x="611" y="156"/>
                  </a:lnTo>
                  <a:lnTo>
                    <a:pt x="603" y="150"/>
                  </a:lnTo>
                  <a:lnTo>
                    <a:pt x="605" y="146"/>
                  </a:lnTo>
                  <a:lnTo>
                    <a:pt x="605" y="141"/>
                  </a:lnTo>
                  <a:lnTo>
                    <a:pt x="607" y="133"/>
                  </a:lnTo>
                  <a:lnTo>
                    <a:pt x="605" y="128"/>
                  </a:lnTo>
                  <a:lnTo>
                    <a:pt x="605" y="122"/>
                  </a:lnTo>
                  <a:lnTo>
                    <a:pt x="603" y="119"/>
                  </a:lnTo>
                  <a:lnTo>
                    <a:pt x="599" y="113"/>
                  </a:lnTo>
                  <a:lnTo>
                    <a:pt x="595" y="109"/>
                  </a:lnTo>
                  <a:lnTo>
                    <a:pt x="593" y="109"/>
                  </a:lnTo>
                  <a:lnTo>
                    <a:pt x="593" y="107"/>
                  </a:lnTo>
                  <a:lnTo>
                    <a:pt x="591" y="107"/>
                  </a:lnTo>
                  <a:lnTo>
                    <a:pt x="591" y="106"/>
                  </a:lnTo>
                  <a:lnTo>
                    <a:pt x="590" y="106"/>
                  </a:lnTo>
                  <a:lnTo>
                    <a:pt x="591" y="100"/>
                  </a:lnTo>
                  <a:lnTo>
                    <a:pt x="591" y="96"/>
                  </a:lnTo>
                  <a:lnTo>
                    <a:pt x="590" y="91"/>
                  </a:lnTo>
                  <a:lnTo>
                    <a:pt x="590" y="85"/>
                  </a:lnTo>
                  <a:lnTo>
                    <a:pt x="588" y="81"/>
                  </a:lnTo>
                  <a:lnTo>
                    <a:pt x="586" y="76"/>
                  </a:lnTo>
                  <a:lnTo>
                    <a:pt x="584" y="72"/>
                  </a:lnTo>
                  <a:lnTo>
                    <a:pt x="580" y="69"/>
                  </a:lnTo>
                  <a:lnTo>
                    <a:pt x="562" y="57"/>
                  </a:lnTo>
                  <a:lnTo>
                    <a:pt x="562" y="56"/>
                  </a:lnTo>
                  <a:lnTo>
                    <a:pt x="560" y="52"/>
                  </a:lnTo>
                  <a:lnTo>
                    <a:pt x="558" y="50"/>
                  </a:lnTo>
                  <a:lnTo>
                    <a:pt x="556" y="46"/>
                  </a:lnTo>
                  <a:lnTo>
                    <a:pt x="554" y="44"/>
                  </a:lnTo>
                  <a:lnTo>
                    <a:pt x="550" y="43"/>
                  </a:lnTo>
                  <a:lnTo>
                    <a:pt x="548" y="41"/>
                  </a:lnTo>
                  <a:lnTo>
                    <a:pt x="544" y="39"/>
                  </a:lnTo>
                  <a:lnTo>
                    <a:pt x="542" y="39"/>
                  </a:lnTo>
                  <a:lnTo>
                    <a:pt x="540" y="37"/>
                  </a:lnTo>
                  <a:lnTo>
                    <a:pt x="538" y="37"/>
                  </a:lnTo>
                  <a:lnTo>
                    <a:pt x="536" y="37"/>
                  </a:lnTo>
                  <a:lnTo>
                    <a:pt x="534" y="37"/>
                  </a:lnTo>
                  <a:lnTo>
                    <a:pt x="532" y="35"/>
                  </a:lnTo>
                  <a:lnTo>
                    <a:pt x="530" y="35"/>
                  </a:lnTo>
                  <a:lnTo>
                    <a:pt x="528" y="33"/>
                  </a:lnTo>
                  <a:lnTo>
                    <a:pt x="528" y="30"/>
                  </a:lnTo>
                  <a:lnTo>
                    <a:pt x="526" y="26"/>
                  </a:lnTo>
                  <a:lnTo>
                    <a:pt x="522" y="24"/>
                  </a:lnTo>
                  <a:lnTo>
                    <a:pt x="520" y="20"/>
                  </a:lnTo>
                  <a:lnTo>
                    <a:pt x="518" y="19"/>
                  </a:lnTo>
                  <a:lnTo>
                    <a:pt x="514" y="17"/>
                  </a:lnTo>
                  <a:lnTo>
                    <a:pt x="510" y="15"/>
                  </a:lnTo>
                  <a:lnTo>
                    <a:pt x="506" y="13"/>
                  </a:lnTo>
                  <a:lnTo>
                    <a:pt x="504" y="11"/>
                  </a:lnTo>
                  <a:lnTo>
                    <a:pt x="500" y="11"/>
                  </a:lnTo>
                  <a:lnTo>
                    <a:pt x="496" y="11"/>
                  </a:lnTo>
                  <a:lnTo>
                    <a:pt x="493" y="11"/>
                  </a:lnTo>
                  <a:lnTo>
                    <a:pt x="491" y="11"/>
                  </a:lnTo>
                  <a:lnTo>
                    <a:pt x="487" y="13"/>
                  </a:lnTo>
                  <a:lnTo>
                    <a:pt x="483" y="13"/>
                  </a:lnTo>
                  <a:lnTo>
                    <a:pt x="481" y="13"/>
                  </a:lnTo>
                  <a:lnTo>
                    <a:pt x="463" y="2"/>
                  </a:lnTo>
                  <a:lnTo>
                    <a:pt x="459" y="0"/>
                  </a:lnTo>
                  <a:lnTo>
                    <a:pt x="455" y="0"/>
                  </a:lnTo>
                  <a:lnTo>
                    <a:pt x="449" y="0"/>
                  </a:lnTo>
                  <a:lnTo>
                    <a:pt x="445" y="2"/>
                  </a:lnTo>
                  <a:lnTo>
                    <a:pt x="441" y="2"/>
                  </a:lnTo>
                  <a:lnTo>
                    <a:pt x="437" y="4"/>
                  </a:lnTo>
                  <a:lnTo>
                    <a:pt x="433" y="6"/>
                  </a:lnTo>
                  <a:lnTo>
                    <a:pt x="431" y="9"/>
                  </a:lnTo>
                  <a:lnTo>
                    <a:pt x="425" y="7"/>
                  </a:lnTo>
                  <a:lnTo>
                    <a:pt x="419" y="7"/>
                  </a:lnTo>
                  <a:lnTo>
                    <a:pt x="413" y="6"/>
                  </a:lnTo>
                  <a:lnTo>
                    <a:pt x="409" y="6"/>
                  </a:lnTo>
                  <a:lnTo>
                    <a:pt x="403" y="6"/>
                  </a:lnTo>
                  <a:lnTo>
                    <a:pt x="398" y="6"/>
                  </a:lnTo>
                  <a:lnTo>
                    <a:pt x="392" y="7"/>
                  </a:lnTo>
                  <a:lnTo>
                    <a:pt x="386" y="11"/>
                  </a:lnTo>
                  <a:lnTo>
                    <a:pt x="384" y="13"/>
                  </a:lnTo>
                  <a:lnTo>
                    <a:pt x="384" y="15"/>
                  </a:lnTo>
                  <a:lnTo>
                    <a:pt x="382" y="15"/>
                  </a:lnTo>
                  <a:lnTo>
                    <a:pt x="380" y="17"/>
                  </a:lnTo>
                  <a:lnTo>
                    <a:pt x="380" y="19"/>
                  </a:lnTo>
                  <a:lnTo>
                    <a:pt x="378" y="19"/>
                  </a:lnTo>
                  <a:lnTo>
                    <a:pt x="376" y="20"/>
                  </a:lnTo>
                  <a:lnTo>
                    <a:pt x="370" y="20"/>
                  </a:lnTo>
                  <a:lnTo>
                    <a:pt x="364" y="22"/>
                  </a:lnTo>
                  <a:lnTo>
                    <a:pt x="358" y="24"/>
                  </a:lnTo>
                  <a:lnTo>
                    <a:pt x="352" y="26"/>
                  </a:lnTo>
                  <a:lnTo>
                    <a:pt x="348" y="30"/>
                  </a:lnTo>
                  <a:lnTo>
                    <a:pt x="342" y="31"/>
                  </a:lnTo>
                  <a:lnTo>
                    <a:pt x="336" y="35"/>
                  </a:lnTo>
                  <a:lnTo>
                    <a:pt x="332" y="39"/>
                  </a:lnTo>
                  <a:lnTo>
                    <a:pt x="332" y="41"/>
                  </a:lnTo>
                  <a:lnTo>
                    <a:pt x="330" y="41"/>
                  </a:lnTo>
                  <a:lnTo>
                    <a:pt x="330" y="43"/>
                  </a:lnTo>
                  <a:lnTo>
                    <a:pt x="328" y="43"/>
                  </a:lnTo>
                  <a:lnTo>
                    <a:pt x="328" y="44"/>
                  </a:lnTo>
                  <a:lnTo>
                    <a:pt x="326" y="44"/>
                  </a:lnTo>
                  <a:lnTo>
                    <a:pt x="326" y="46"/>
                  </a:lnTo>
                  <a:lnTo>
                    <a:pt x="318" y="46"/>
                  </a:lnTo>
                  <a:lnTo>
                    <a:pt x="310" y="48"/>
                  </a:lnTo>
                  <a:lnTo>
                    <a:pt x="304" y="50"/>
                  </a:lnTo>
                  <a:lnTo>
                    <a:pt x="297" y="52"/>
                  </a:lnTo>
                  <a:lnTo>
                    <a:pt x="291" y="56"/>
                  </a:lnTo>
                  <a:lnTo>
                    <a:pt x="285" y="59"/>
                  </a:lnTo>
                  <a:lnTo>
                    <a:pt x="281" y="65"/>
                  </a:lnTo>
                  <a:lnTo>
                    <a:pt x="277" y="70"/>
                  </a:lnTo>
                  <a:lnTo>
                    <a:pt x="271" y="69"/>
                  </a:lnTo>
                  <a:lnTo>
                    <a:pt x="265" y="69"/>
                  </a:lnTo>
                  <a:lnTo>
                    <a:pt x="259" y="69"/>
                  </a:lnTo>
                  <a:lnTo>
                    <a:pt x="253" y="70"/>
                  </a:lnTo>
                  <a:lnTo>
                    <a:pt x="247" y="72"/>
                  </a:lnTo>
                  <a:lnTo>
                    <a:pt x="241" y="74"/>
                  </a:lnTo>
                  <a:lnTo>
                    <a:pt x="235" y="78"/>
                  </a:lnTo>
                  <a:lnTo>
                    <a:pt x="231" y="80"/>
                  </a:lnTo>
                  <a:lnTo>
                    <a:pt x="231" y="81"/>
                  </a:lnTo>
                  <a:lnTo>
                    <a:pt x="229" y="81"/>
                  </a:lnTo>
                  <a:lnTo>
                    <a:pt x="229" y="83"/>
                  </a:lnTo>
                  <a:lnTo>
                    <a:pt x="227" y="83"/>
                  </a:lnTo>
                  <a:lnTo>
                    <a:pt x="227" y="85"/>
                  </a:lnTo>
                  <a:lnTo>
                    <a:pt x="225" y="85"/>
                  </a:lnTo>
                  <a:lnTo>
                    <a:pt x="219" y="83"/>
                  </a:lnTo>
                  <a:lnTo>
                    <a:pt x="215" y="83"/>
                  </a:lnTo>
                  <a:lnTo>
                    <a:pt x="209" y="83"/>
                  </a:lnTo>
                  <a:lnTo>
                    <a:pt x="205" y="83"/>
                  </a:lnTo>
                  <a:lnTo>
                    <a:pt x="200" y="85"/>
                  </a:lnTo>
                  <a:lnTo>
                    <a:pt x="194" y="87"/>
                  </a:lnTo>
                  <a:lnTo>
                    <a:pt x="190" y="91"/>
                  </a:lnTo>
                  <a:lnTo>
                    <a:pt x="184" y="94"/>
                  </a:lnTo>
                  <a:lnTo>
                    <a:pt x="178" y="91"/>
                  </a:lnTo>
                  <a:lnTo>
                    <a:pt x="172" y="89"/>
                  </a:lnTo>
                  <a:lnTo>
                    <a:pt x="164" y="89"/>
                  </a:lnTo>
                  <a:lnTo>
                    <a:pt x="156" y="87"/>
                  </a:lnTo>
                  <a:lnTo>
                    <a:pt x="148" y="89"/>
                  </a:lnTo>
                  <a:lnTo>
                    <a:pt x="142" y="91"/>
                  </a:lnTo>
                  <a:lnTo>
                    <a:pt x="134" y="93"/>
                  </a:lnTo>
                  <a:lnTo>
                    <a:pt x="128" y="98"/>
                  </a:lnTo>
                  <a:lnTo>
                    <a:pt x="122" y="96"/>
                  </a:lnTo>
                  <a:lnTo>
                    <a:pt x="118" y="96"/>
                  </a:lnTo>
                  <a:lnTo>
                    <a:pt x="114" y="96"/>
                  </a:lnTo>
                  <a:lnTo>
                    <a:pt x="109" y="96"/>
                  </a:lnTo>
                  <a:lnTo>
                    <a:pt x="103" y="96"/>
                  </a:lnTo>
                  <a:lnTo>
                    <a:pt x="99" y="98"/>
                  </a:lnTo>
                  <a:lnTo>
                    <a:pt x="93" y="100"/>
                  </a:lnTo>
                  <a:lnTo>
                    <a:pt x="89" y="102"/>
                  </a:lnTo>
                  <a:lnTo>
                    <a:pt x="85" y="98"/>
                  </a:lnTo>
                  <a:lnTo>
                    <a:pt x="79" y="96"/>
                  </a:lnTo>
                  <a:lnTo>
                    <a:pt x="75" y="93"/>
                  </a:lnTo>
                  <a:lnTo>
                    <a:pt x="69" y="91"/>
                  </a:lnTo>
                  <a:lnTo>
                    <a:pt x="65" y="89"/>
                  </a:lnTo>
                  <a:lnTo>
                    <a:pt x="59" y="87"/>
                  </a:lnTo>
                  <a:lnTo>
                    <a:pt x="53" y="85"/>
                  </a:lnTo>
                  <a:lnTo>
                    <a:pt x="47" y="85"/>
                  </a:lnTo>
                  <a:lnTo>
                    <a:pt x="45" y="87"/>
                  </a:lnTo>
                  <a:lnTo>
                    <a:pt x="43" y="87"/>
                  </a:lnTo>
                  <a:lnTo>
                    <a:pt x="41" y="87"/>
                  </a:lnTo>
                  <a:lnTo>
                    <a:pt x="39" y="87"/>
                  </a:lnTo>
                  <a:lnTo>
                    <a:pt x="37" y="87"/>
                  </a:lnTo>
                  <a:lnTo>
                    <a:pt x="35" y="87"/>
                  </a:lnTo>
                  <a:lnTo>
                    <a:pt x="33" y="87"/>
                  </a:lnTo>
                  <a:lnTo>
                    <a:pt x="31" y="89"/>
                  </a:lnTo>
                  <a:lnTo>
                    <a:pt x="29" y="85"/>
                  </a:lnTo>
                  <a:lnTo>
                    <a:pt x="25" y="81"/>
                  </a:lnTo>
                  <a:lnTo>
                    <a:pt x="23" y="78"/>
                  </a:lnTo>
                  <a:lnTo>
                    <a:pt x="19" y="74"/>
                  </a:lnTo>
                  <a:lnTo>
                    <a:pt x="17" y="72"/>
                  </a:lnTo>
                  <a:lnTo>
                    <a:pt x="13" y="70"/>
                  </a:lnTo>
                  <a:lnTo>
                    <a:pt x="10" y="67"/>
                  </a:lnTo>
                  <a:lnTo>
                    <a:pt x="6" y="67"/>
                  </a:lnTo>
                  <a:lnTo>
                    <a:pt x="4" y="67"/>
                  </a:lnTo>
                  <a:lnTo>
                    <a:pt x="2" y="67"/>
                  </a:lnTo>
                  <a:lnTo>
                    <a:pt x="2" y="65"/>
                  </a:lnTo>
                  <a:lnTo>
                    <a:pt x="0" y="65"/>
                  </a:lnTo>
                  <a:close/>
                </a:path>
              </a:pathLst>
            </a:custGeom>
            <a:solidFill>
              <a:srgbClr val="000000"/>
            </a:solidFill>
            <a:ln w="9525">
              <a:noFill/>
              <a:round/>
              <a:headEnd/>
              <a:tailEnd/>
            </a:ln>
          </p:spPr>
          <p:txBody>
            <a:bodyPr/>
            <a:lstStyle/>
            <a:p>
              <a:endParaRPr lang="en-US"/>
            </a:p>
          </p:txBody>
        </p:sp>
        <p:sp>
          <p:nvSpPr>
            <p:cNvPr id="8" name="Freeform 5"/>
            <p:cNvSpPr>
              <a:spLocks/>
            </p:cNvSpPr>
            <p:nvPr/>
          </p:nvSpPr>
          <p:spPr bwMode="auto">
            <a:xfrm>
              <a:off x="3113" y="1228"/>
              <a:ext cx="91" cy="120"/>
            </a:xfrm>
            <a:custGeom>
              <a:avLst/>
              <a:gdLst>
                <a:gd name="T0" fmla="*/ 0 w 91"/>
                <a:gd name="T1" fmla="*/ 120 h 120"/>
                <a:gd name="T2" fmla="*/ 0 w 91"/>
                <a:gd name="T3" fmla="*/ 120 h 120"/>
                <a:gd name="T4" fmla="*/ 2 w 91"/>
                <a:gd name="T5" fmla="*/ 120 h 120"/>
                <a:gd name="T6" fmla="*/ 4 w 91"/>
                <a:gd name="T7" fmla="*/ 120 h 120"/>
                <a:gd name="T8" fmla="*/ 6 w 91"/>
                <a:gd name="T9" fmla="*/ 119 h 120"/>
                <a:gd name="T10" fmla="*/ 13 w 91"/>
                <a:gd name="T11" fmla="*/ 113 h 120"/>
                <a:gd name="T12" fmla="*/ 19 w 91"/>
                <a:gd name="T13" fmla="*/ 108 h 120"/>
                <a:gd name="T14" fmla="*/ 25 w 91"/>
                <a:gd name="T15" fmla="*/ 102 h 120"/>
                <a:gd name="T16" fmla="*/ 31 w 91"/>
                <a:gd name="T17" fmla="*/ 95 h 120"/>
                <a:gd name="T18" fmla="*/ 41 w 91"/>
                <a:gd name="T19" fmla="*/ 95 h 120"/>
                <a:gd name="T20" fmla="*/ 53 w 91"/>
                <a:gd name="T21" fmla="*/ 93 h 120"/>
                <a:gd name="T22" fmla="*/ 61 w 91"/>
                <a:gd name="T23" fmla="*/ 87 h 120"/>
                <a:gd name="T24" fmla="*/ 69 w 91"/>
                <a:gd name="T25" fmla="*/ 80 h 120"/>
                <a:gd name="T26" fmla="*/ 71 w 91"/>
                <a:gd name="T27" fmla="*/ 76 h 120"/>
                <a:gd name="T28" fmla="*/ 73 w 91"/>
                <a:gd name="T29" fmla="*/ 72 h 120"/>
                <a:gd name="T30" fmla="*/ 73 w 91"/>
                <a:gd name="T31" fmla="*/ 69 h 120"/>
                <a:gd name="T32" fmla="*/ 77 w 91"/>
                <a:gd name="T33" fmla="*/ 67 h 120"/>
                <a:gd name="T34" fmla="*/ 81 w 91"/>
                <a:gd name="T35" fmla="*/ 63 h 120"/>
                <a:gd name="T36" fmla="*/ 85 w 91"/>
                <a:gd name="T37" fmla="*/ 59 h 120"/>
                <a:gd name="T38" fmla="*/ 89 w 91"/>
                <a:gd name="T39" fmla="*/ 54 h 120"/>
                <a:gd name="T40" fmla="*/ 91 w 91"/>
                <a:gd name="T41" fmla="*/ 50 h 120"/>
                <a:gd name="T42" fmla="*/ 91 w 91"/>
                <a:gd name="T43" fmla="*/ 43 h 120"/>
                <a:gd name="T44" fmla="*/ 91 w 91"/>
                <a:gd name="T45" fmla="*/ 35 h 120"/>
                <a:gd name="T46" fmla="*/ 89 w 91"/>
                <a:gd name="T47" fmla="*/ 30 h 120"/>
                <a:gd name="T48" fmla="*/ 85 w 91"/>
                <a:gd name="T49" fmla="*/ 24 h 120"/>
                <a:gd name="T50" fmla="*/ 83 w 91"/>
                <a:gd name="T51" fmla="*/ 24 h 120"/>
                <a:gd name="T52" fmla="*/ 83 w 91"/>
                <a:gd name="T53" fmla="*/ 24 h 120"/>
                <a:gd name="T54" fmla="*/ 81 w 91"/>
                <a:gd name="T55" fmla="*/ 24 h 120"/>
                <a:gd name="T56" fmla="*/ 75 w 91"/>
                <a:gd name="T57" fmla="*/ 17 h 120"/>
                <a:gd name="T58" fmla="*/ 67 w 91"/>
                <a:gd name="T59" fmla="*/ 11 h 120"/>
                <a:gd name="T60" fmla="*/ 61 w 91"/>
                <a:gd name="T61" fmla="*/ 6 h 120"/>
                <a:gd name="T62" fmla="*/ 51 w 91"/>
                <a:gd name="T63" fmla="*/ 2 h 120"/>
                <a:gd name="T64" fmla="*/ 45 w 91"/>
                <a:gd name="T65" fmla="*/ 2 h 120"/>
                <a:gd name="T66" fmla="*/ 41 w 91"/>
                <a:gd name="T67" fmla="*/ 2 h 120"/>
                <a:gd name="T68" fmla="*/ 35 w 91"/>
                <a:gd name="T69" fmla="*/ 4 h 120"/>
                <a:gd name="T70" fmla="*/ 31 w 91"/>
                <a:gd name="T71" fmla="*/ 6 h 120"/>
                <a:gd name="T72" fmla="*/ 23 w 91"/>
                <a:gd name="T73" fmla="*/ 2 h 120"/>
                <a:gd name="T74" fmla="*/ 15 w 91"/>
                <a:gd name="T75" fmla="*/ 0 h 120"/>
                <a:gd name="T76" fmla="*/ 8 w 91"/>
                <a:gd name="T77" fmla="*/ 0 h 120"/>
                <a:gd name="T78" fmla="*/ 0 w 91"/>
                <a:gd name="T79" fmla="*/ 2 h 120"/>
                <a:gd name="T80" fmla="*/ 25 w 91"/>
                <a:gd name="T81" fmla="*/ 35 h 120"/>
                <a:gd name="T82" fmla="*/ 33 w 91"/>
                <a:gd name="T83" fmla="*/ 54 h 120"/>
                <a:gd name="T84" fmla="*/ 23 w 91"/>
                <a:gd name="T85" fmla="*/ 58 h 120"/>
                <a:gd name="T86" fmla="*/ 13 w 91"/>
                <a:gd name="T87" fmla="*/ 63 h 120"/>
                <a:gd name="T88" fmla="*/ 6 w 91"/>
                <a:gd name="T89" fmla="*/ 69 h 120"/>
                <a:gd name="T90" fmla="*/ 0 w 91"/>
                <a:gd name="T91" fmla="*/ 74 h 1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1"/>
                <a:gd name="T139" fmla="*/ 0 h 120"/>
                <a:gd name="T140" fmla="*/ 91 w 91"/>
                <a:gd name="T141" fmla="*/ 120 h 12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1" h="120">
                  <a:moveTo>
                    <a:pt x="0" y="74"/>
                  </a:moveTo>
                  <a:lnTo>
                    <a:pt x="0" y="120"/>
                  </a:lnTo>
                  <a:lnTo>
                    <a:pt x="2" y="120"/>
                  </a:lnTo>
                  <a:lnTo>
                    <a:pt x="4" y="120"/>
                  </a:lnTo>
                  <a:lnTo>
                    <a:pt x="4" y="119"/>
                  </a:lnTo>
                  <a:lnTo>
                    <a:pt x="6" y="119"/>
                  </a:lnTo>
                  <a:lnTo>
                    <a:pt x="10" y="117"/>
                  </a:lnTo>
                  <a:lnTo>
                    <a:pt x="13" y="113"/>
                  </a:lnTo>
                  <a:lnTo>
                    <a:pt x="15" y="111"/>
                  </a:lnTo>
                  <a:lnTo>
                    <a:pt x="19" y="108"/>
                  </a:lnTo>
                  <a:lnTo>
                    <a:pt x="21" y="104"/>
                  </a:lnTo>
                  <a:lnTo>
                    <a:pt x="25" y="102"/>
                  </a:lnTo>
                  <a:lnTo>
                    <a:pt x="27" y="98"/>
                  </a:lnTo>
                  <a:lnTo>
                    <a:pt x="31" y="95"/>
                  </a:lnTo>
                  <a:lnTo>
                    <a:pt x="35" y="95"/>
                  </a:lnTo>
                  <a:lnTo>
                    <a:pt x="41" y="95"/>
                  </a:lnTo>
                  <a:lnTo>
                    <a:pt x="47" y="95"/>
                  </a:lnTo>
                  <a:lnTo>
                    <a:pt x="53" y="93"/>
                  </a:lnTo>
                  <a:lnTo>
                    <a:pt x="57" y="91"/>
                  </a:lnTo>
                  <a:lnTo>
                    <a:pt x="61" y="87"/>
                  </a:lnTo>
                  <a:lnTo>
                    <a:pt x="65" y="83"/>
                  </a:lnTo>
                  <a:lnTo>
                    <a:pt x="69" y="80"/>
                  </a:lnTo>
                  <a:lnTo>
                    <a:pt x="69" y="78"/>
                  </a:lnTo>
                  <a:lnTo>
                    <a:pt x="71" y="76"/>
                  </a:lnTo>
                  <a:lnTo>
                    <a:pt x="71" y="74"/>
                  </a:lnTo>
                  <a:lnTo>
                    <a:pt x="73" y="72"/>
                  </a:lnTo>
                  <a:lnTo>
                    <a:pt x="73" y="70"/>
                  </a:lnTo>
                  <a:lnTo>
                    <a:pt x="73" y="69"/>
                  </a:lnTo>
                  <a:lnTo>
                    <a:pt x="75" y="69"/>
                  </a:lnTo>
                  <a:lnTo>
                    <a:pt x="77" y="67"/>
                  </a:lnTo>
                  <a:lnTo>
                    <a:pt x="79" y="65"/>
                  </a:lnTo>
                  <a:lnTo>
                    <a:pt x="81" y="63"/>
                  </a:lnTo>
                  <a:lnTo>
                    <a:pt x="83" y="61"/>
                  </a:lnTo>
                  <a:lnTo>
                    <a:pt x="85" y="59"/>
                  </a:lnTo>
                  <a:lnTo>
                    <a:pt x="87" y="58"/>
                  </a:lnTo>
                  <a:lnTo>
                    <a:pt x="89" y="54"/>
                  </a:lnTo>
                  <a:lnTo>
                    <a:pt x="91" y="52"/>
                  </a:lnTo>
                  <a:lnTo>
                    <a:pt x="91" y="50"/>
                  </a:lnTo>
                  <a:lnTo>
                    <a:pt x="91" y="46"/>
                  </a:lnTo>
                  <a:lnTo>
                    <a:pt x="91" y="43"/>
                  </a:lnTo>
                  <a:lnTo>
                    <a:pt x="91" y="39"/>
                  </a:lnTo>
                  <a:lnTo>
                    <a:pt x="91" y="35"/>
                  </a:lnTo>
                  <a:lnTo>
                    <a:pt x="91" y="32"/>
                  </a:lnTo>
                  <a:lnTo>
                    <a:pt x="89" y="30"/>
                  </a:lnTo>
                  <a:lnTo>
                    <a:pt x="87" y="26"/>
                  </a:lnTo>
                  <a:lnTo>
                    <a:pt x="85" y="24"/>
                  </a:lnTo>
                  <a:lnTo>
                    <a:pt x="83" y="24"/>
                  </a:lnTo>
                  <a:lnTo>
                    <a:pt x="81" y="24"/>
                  </a:lnTo>
                  <a:lnTo>
                    <a:pt x="79" y="20"/>
                  </a:lnTo>
                  <a:lnTo>
                    <a:pt x="75" y="17"/>
                  </a:lnTo>
                  <a:lnTo>
                    <a:pt x="71" y="13"/>
                  </a:lnTo>
                  <a:lnTo>
                    <a:pt x="67" y="11"/>
                  </a:lnTo>
                  <a:lnTo>
                    <a:pt x="65" y="8"/>
                  </a:lnTo>
                  <a:lnTo>
                    <a:pt x="61" y="6"/>
                  </a:lnTo>
                  <a:lnTo>
                    <a:pt x="55" y="4"/>
                  </a:lnTo>
                  <a:lnTo>
                    <a:pt x="51" y="2"/>
                  </a:lnTo>
                  <a:lnTo>
                    <a:pt x="47" y="2"/>
                  </a:lnTo>
                  <a:lnTo>
                    <a:pt x="45" y="2"/>
                  </a:lnTo>
                  <a:lnTo>
                    <a:pt x="43" y="2"/>
                  </a:lnTo>
                  <a:lnTo>
                    <a:pt x="41" y="2"/>
                  </a:lnTo>
                  <a:lnTo>
                    <a:pt x="39" y="4"/>
                  </a:lnTo>
                  <a:lnTo>
                    <a:pt x="35" y="4"/>
                  </a:lnTo>
                  <a:lnTo>
                    <a:pt x="33" y="4"/>
                  </a:lnTo>
                  <a:lnTo>
                    <a:pt x="31" y="6"/>
                  </a:lnTo>
                  <a:lnTo>
                    <a:pt x="27" y="4"/>
                  </a:lnTo>
                  <a:lnTo>
                    <a:pt x="23" y="2"/>
                  </a:lnTo>
                  <a:lnTo>
                    <a:pt x="19" y="0"/>
                  </a:lnTo>
                  <a:lnTo>
                    <a:pt x="15" y="0"/>
                  </a:lnTo>
                  <a:lnTo>
                    <a:pt x="12" y="0"/>
                  </a:lnTo>
                  <a:lnTo>
                    <a:pt x="8" y="0"/>
                  </a:lnTo>
                  <a:lnTo>
                    <a:pt x="4" y="2"/>
                  </a:lnTo>
                  <a:lnTo>
                    <a:pt x="0" y="2"/>
                  </a:lnTo>
                  <a:lnTo>
                    <a:pt x="0" y="37"/>
                  </a:lnTo>
                  <a:lnTo>
                    <a:pt x="25" y="35"/>
                  </a:lnTo>
                  <a:lnTo>
                    <a:pt x="35" y="43"/>
                  </a:lnTo>
                  <a:lnTo>
                    <a:pt x="33" y="54"/>
                  </a:lnTo>
                  <a:lnTo>
                    <a:pt x="29" y="56"/>
                  </a:lnTo>
                  <a:lnTo>
                    <a:pt x="23" y="58"/>
                  </a:lnTo>
                  <a:lnTo>
                    <a:pt x="19" y="59"/>
                  </a:lnTo>
                  <a:lnTo>
                    <a:pt x="13" y="63"/>
                  </a:lnTo>
                  <a:lnTo>
                    <a:pt x="10" y="65"/>
                  </a:lnTo>
                  <a:lnTo>
                    <a:pt x="6" y="69"/>
                  </a:lnTo>
                  <a:lnTo>
                    <a:pt x="2" y="72"/>
                  </a:lnTo>
                  <a:lnTo>
                    <a:pt x="0" y="74"/>
                  </a:lnTo>
                  <a:close/>
                </a:path>
              </a:pathLst>
            </a:custGeom>
            <a:solidFill>
              <a:srgbClr val="000000"/>
            </a:solidFill>
            <a:ln w="9525">
              <a:noFill/>
              <a:round/>
              <a:headEnd/>
              <a:tailEnd/>
            </a:ln>
          </p:spPr>
          <p:txBody>
            <a:bodyPr/>
            <a:lstStyle/>
            <a:p>
              <a:endParaRPr lang="en-US"/>
            </a:p>
          </p:txBody>
        </p:sp>
        <p:sp>
          <p:nvSpPr>
            <p:cNvPr id="9" name="Freeform 6"/>
            <p:cNvSpPr>
              <a:spLocks/>
            </p:cNvSpPr>
            <p:nvPr/>
          </p:nvSpPr>
          <p:spPr bwMode="auto">
            <a:xfrm>
              <a:off x="1909" y="1230"/>
              <a:ext cx="1204" cy="1013"/>
            </a:xfrm>
            <a:custGeom>
              <a:avLst/>
              <a:gdLst>
                <a:gd name="T0" fmla="*/ 1176 w 1204"/>
                <a:gd name="T1" fmla="*/ 18 h 1013"/>
                <a:gd name="T2" fmla="*/ 1142 w 1204"/>
                <a:gd name="T3" fmla="*/ 57 h 1013"/>
                <a:gd name="T4" fmla="*/ 1093 w 1204"/>
                <a:gd name="T5" fmla="*/ 98 h 1013"/>
                <a:gd name="T6" fmla="*/ 1051 w 1204"/>
                <a:gd name="T7" fmla="*/ 133 h 1013"/>
                <a:gd name="T8" fmla="*/ 1012 w 1204"/>
                <a:gd name="T9" fmla="*/ 165 h 1013"/>
                <a:gd name="T10" fmla="*/ 946 w 1204"/>
                <a:gd name="T11" fmla="*/ 146 h 1013"/>
                <a:gd name="T12" fmla="*/ 907 w 1204"/>
                <a:gd name="T13" fmla="*/ 148 h 1013"/>
                <a:gd name="T14" fmla="*/ 869 w 1204"/>
                <a:gd name="T15" fmla="*/ 152 h 1013"/>
                <a:gd name="T16" fmla="*/ 810 w 1204"/>
                <a:gd name="T17" fmla="*/ 154 h 1013"/>
                <a:gd name="T18" fmla="*/ 707 w 1204"/>
                <a:gd name="T19" fmla="*/ 170 h 1013"/>
                <a:gd name="T20" fmla="*/ 681 w 1204"/>
                <a:gd name="T21" fmla="*/ 185 h 1013"/>
                <a:gd name="T22" fmla="*/ 645 w 1204"/>
                <a:gd name="T23" fmla="*/ 224 h 1013"/>
                <a:gd name="T24" fmla="*/ 626 w 1204"/>
                <a:gd name="T25" fmla="*/ 283 h 1013"/>
                <a:gd name="T26" fmla="*/ 594 w 1204"/>
                <a:gd name="T27" fmla="*/ 326 h 1013"/>
                <a:gd name="T28" fmla="*/ 451 w 1204"/>
                <a:gd name="T29" fmla="*/ 518 h 1013"/>
                <a:gd name="T30" fmla="*/ 382 w 1204"/>
                <a:gd name="T31" fmla="*/ 524 h 1013"/>
                <a:gd name="T32" fmla="*/ 317 w 1204"/>
                <a:gd name="T33" fmla="*/ 567 h 1013"/>
                <a:gd name="T34" fmla="*/ 281 w 1204"/>
                <a:gd name="T35" fmla="*/ 600 h 1013"/>
                <a:gd name="T36" fmla="*/ 250 w 1204"/>
                <a:gd name="T37" fmla="*/ 642 h 1013"/>
                <a:gd name="T38" fmla="*/ 244 w 1204"/>
                <a:gd name="T39" fmla="*/ 715 h 1013"/>
                <a:gd name="T40" fmla="*/ 77 w 1204"/>
                <a:gd name="T41" fmla="*/ 731 h 1013"/>
                <a:gd name="T42" fmla="*/ 103 w 1204"/>
                <a:gd name="T43" fmla="*/ 559 h 1013"/>
                <a:gd name="T44" fmla="*/ 158 w 1204"/>
                <a:gd name="T45" fmla="*/ 483 h 1013"/>
                <a:gd name="T46" fmla="*/ 95 w 1204"/>
                <a:gd name="T47" fmla="*/ 461 h 1013"/>
                <a:gd name="T48" fmla="*/ 2 w 1204"/>
                <a:gd name="T49" fmla="*/ 522 h 1013"/>
                <a:gd name="T50" fmla="*/ 0 w 1204"/>
                <a:gd name="T51" fmla="*/ 696 h 1013"/>
                <a:gd name="T52" fmla="*/ 56 w 1204"/>
                <a:gd name="T53" fmla="*/ 874 h 1013"/>
                <a:gd name="T54" fmla="*/ 58 w 1204"/>
                <a:gd name="T55" fmla="*/ 950 h 1013"/>
                <a:gd name="T56" fmla="*/ 327 w 1204"/>
                <a:gd name="T57" fmla="*/ 1011 h 1013"/>
                <a:gd name="T58" fmla="*/ 509 w 1204"/>
                <a:gd name="T59" fmla="*/ 1013 h 1013"/>
                <a:gd name="T60" fmla="*/ 655 w 1204"/>
                <a:gd name="T61" fmla="*/ 876 h 1013"/>
                <a:gd name="T62" fmla="*/ 483 w 1204"/>
                <a:gd name="T63" fmla="*/ 926 h 1013"/>
                <a:gd name="T64" fmla="*/ 352 w 1204"/>
                <a:gd name="T65" fmla="*/ 952 h 1013"/>
                <a:gd name="T66" fmla="*/ 283 w 1204"/>
                <a:gd name="T67" fmla="*/ 929 h 1013"/>
                <a:gd name="T68" fmla="*/ 293 w 1204"/>
                <a:gd name="T69" fmla="*/ 861 h 1013"/>
                <a:gd name="T70" fmla="*/ 303 w 1204"/>
                <a:gd name="T71" fmla="*/ 772 h 1013"/>
                <a:gd name="T72" fmla="*/ 453 w 1204"/>
                <a:gd name="T73" fmla="*/ 615 h 1013"/>
                <a:gd name="T74" fmla="*/ 568 w 1204"/>
                <a:gd name="T75" fmla="*/ 574 h 1013"/>
                <a:gd name="T76" fmla="*/ 661 w 1204"/>
                <a:gd name="T77" fmla="*/ 539 h 1013"/>
                <a:gd name="T78" fmla="*/ 713 w 1204"/>
                <a:gd name="T79" fmla="*/ 454 h 1013"/>
                <a:gd name="T80" fmla="*/ 719 w 1204"/>
                <a:gd name="T81" fmla="*/ 394 h 1013"/>
                <a:gd name="T82" fmla="*/ 715 w 1204"/>
                <a:gd name="T83" fmla="*/ 300 h 1013"/>
                <a:gd name="T84" fmla="*/ 709 w 1204"/>
                <a:gd name="T85" fmla="*/ 235 h 1013"/>
                <a:gd name="T86" fmla="*/ 770 w 1204"/>
                <a:gd name="T87" fmla="*/ 215 h 1013"/>
                <a:gd name="T88" fmla="*/ 782 w 1204"/>
                <a:gd name="T89" fmla="*/ 200 h 1013"/>
                <a:gd name="T90" fmla="*/ 831 w 1204"/>
                <a:gd name="T91" fmla="*/ 193 h 1013"/>
                <a:gd name="T92" fmla="*/ 887 w 1204"/>
                <a:gd name="T93" fmla="*/ 187 h 1013"/>
                <a:gd name="T94" fmla="*/ 936 w 1204"/>
                <a:gd name="T95" fmla="*/ 187 h 1013"/>
                <a:gd name="T96" fmla="*/ 1002 w 1204"/>
                <a:gd name="T97" fmla="*/ 207 h 1013"/>
                <a:gd name="T98" fmla="*/ 1065 w 1204"/>
                <a:gd name="T99" fmla="*/ 181 h 1013"/>
                <a:gd name="T100" fmla="*/ 1122 w 1204"/>
                <a:gd name="T101" fmla="*/ 128 h 1013"/>
                <a:gd name="T102" fmla="*/ 1126 w 1204"/>
                <a:gd name="T103" fmla="*/ 174 h 1013"/>
                <a:gd name="T104" fmla="*/ 1150 w 1204"/>
                <a:gd name="T105" fmla="*/ 222 h 1013"/>
                <a:gd name="T106" fmla="*/ 1196 w 1204"/>
                <a:gd name="T107" fmla="*/ 189 h 1013"/>
                <a:gd name="T108" fmla="*/ 1172 w 1204"/>
                <a:gd name="T109" fmla="*/ 159 h 1013"/>
                <a:gd name="T110" fmla="*/ 1158 w 1204"/>
                <a:gd name="T111" fmla="*/ 117 h 1013"/>
                <a:gd name="T112" fmla="*/ 1170 w 1204"/>
                <a:gd name="T113" fmla="*/ 118 h 1013"/>
                <a:gd name="T114" fmla="*/ 1202 w 1204"/>
                <a:gd name="T115" fmla="*/ 74 h 1013"/>
                <a:gd name="T116" fmla="*/ 1166 w 1204"/>
                <a:gd name="T117" fmla="*/ 72 h 1013"/>
                <a:gd name="T118" fmla="*/ 1198 w 1204"/>
                <a:gd name="T119" fmla="*/ 44 h 10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04"/>
                <a:gd name="T181" fmla="*/ 0 h 1013"/>
                <a:gd name="T182" fmla="*/ 1204 w 1204"/>
                <a:gd name="T183" fmla="*/ 1013 h 10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04" h="1013">
                  <a:moveTo>
                    <a:pt x="1204" y="35"/>
                  </a:moveTo>
                  <a:lnTo>
                    <a:pt x="1204" y="0"/>
                  </a:lnTo>
                  <a:lnTo>
                    <a:pt x="1202" y="2"/>
                  </a:lnTo>
                  <a:lnTo>
                    <a:pt x="1200" y="2"/>
                  </a:lnTo>
                  <a:lnTo>
                    <a:pt x="1198" y="2"/>
                  </a:lnTo>
                  <a:lnTo>
                    <a:pt x="1196" y="4"/>
                  </a:lnTo>
                  <a:lnTo>
                    <a:pt x="1194" y="4"/>
                  </a:lnTo>
                  <a:lnTo>
                    <a:pt x="1192" y="4"/>
                  </a:lnTo>
                  <a:lnTo>
                    <a:pt x="1190" y="6"/>
                  </a:lnTo>
                  <a:lnTo>
                    <a:pt x="1188" y="6"/>
                  </a:lnTo>
                  <a:lnTo>
                    <a:pt x="1186" y="7"/>
                  </a:lnTo>
                  <a:lnTo>
                    <a:pt x="1182" y="11"/>
                  </a:lnTo>
                  <a:lnTo>
                    <a:pt x="1180" y="13"/>
                  </a:lnTo>
                  <a:lnTo>
                    <a:pt x="1178" y="15"/>
                  </a:lnTo>
                  <a:lnTo>
                    <a:pt x="1176" y="18"/>
                  </a:lnTo>
                  <a:lnTo>
                    <a:pt x="1174" y="20"/>
                  </a:lnTo>
                  <a:lnTo>
                    <a:pt x="1174" y="24"/>
                  </a:lnTo>
                  <a:lnTo>
                    <a:pt x="1172" y="26"/>
                  </a:lnTo>
                  <a:lnTo>
                    <a:pt x="1168" y="28"/>
                  </a:lnTo>
                  <a:lnTo>
                    <a:pt x="1164" y="28"/>
                  </a:lnTo>
                  <a:lnTo>
                    <a:pt x="1160" y="30"/>
                  </a:lnTo>
                  <a:lnTo>
                    <a:pt x="1156" y="31"/>
                  </a:lnTo>
                  <a:lnTo>
                    <a:pt x="1152" y="35"/>
                  </a:lnTo>
                  <a:lnTo>
                    <a:pt x="1150" y="37"/>
                  </a:lnTo>
                  <a:lnTo>
                    <a:pt x="1146" y="41"/>
                  </a:lnTo>
                  <a:lnTo>
                    <a:pt x="1144" y="43"/>
                  </a:lnTo>
                  <a:lnTo>
                    <a:pt x="1142" y="46"/>
                  </a:lnTo>
                  <a:lnTo>
                    <a:pt x="1142" y="50"/>
                  </a:lnTo>
                  <a:lnTo>
                    <a:pt x="1142" y="54"/>
                  </a:lnTo>
                  <a:lnTo>
                    <a:pt x="1142" y="57"/>
                  </a:lnTo>
                  <a:lnTo>
                    <a:pt x="1140" y="61"/>
                  </a:lnTo>
                  <a:lnTo>
                    <a:pt x="1140" y="65"/>
                  </a:lnTo>
                  <a:lnTo>
                    <a:pt x="1140" y="68"/>
                  </a:lnTo>
                  <a:lnTo>
                    <a:pt x="1138" y="72"/>
                  </a:lnTo>
                  <a:lnTo>
                    <a:pt x="1124" y="83"/>
                  </a:lnTo>
                  <a:lnTo>
                    <a:pt x="1120" y="83"/>
                  </a:lnTo>
                  <a:lnTo>
                    <a:pt x="1117" y="83"/>
                  </a:lnTo>
                  <a:lnTo>
                    <a:pt x="1113" y="85"/>
                  </a:lnTo>
                  <a:lnTo>
                    <a:pt x="1109" y="85"/>
                  </a:lnTo>
                  <a:lnTo>
                    <a:pt x="1105" y="87"/>
                  </a:lnTo>
                  <a:lnTo>
                    <a:pt x="1103" y="91"/>
                  </a:lnTo>
                  <a:lnTo>
                    <a:pt x="1099" y="93"/>
                  </a:lnTo>
                  <a:lnTo>
                    <a:pt x="1097" y="94"/>
                  </a:lnTo>
                  <a:lnTo>
                    <a:pt x="1095" y="96"/>
                  </a:lnTo>
                  <a:lnTo>
                    <a:pt x="1093" y="98"/>
                  </a:lnTo>
                  <a:lnTo>
                    <a:pt x="1093" y="100"/>
                  </a:lnTo>
                  <a:lnTo>
                    <a:pt x="1091" y="102"/>
                  </a:lnTo>
                  <a:lnTo>
                    <a:pt x="1091" y="104"/>
                  </a:lnTo>
                  <a:lnTo>
                    <a:pt x="1089" y="106"/>
                  </a:lnTo>
                  <a:lnTo>
                    <a:pt x="1089" y="107"/>
                  </a:lnTo>
                  <a:lnTo>
                    <a:pt x="1087" y="107"/>
                  </a:lnTo>
                  <a:lnTo>
                    <a:pt x="1081" y="109"/>
                  </a:lnTo>
                  <a:lnTo>
                    <a:pt x="1075" y="111"/>
                  </a:lnTo>
                  <a:lnTo>
                    <a:pt x="1071" y="115"/>
                  </a:lnTo>
                  <a:lnTo>
                    <a:pt x="1065" y="117"/>
                  </a:lnTo>
                  <a:lnTo>
                    <a:pt x="1061" y="120"/>
                  </a:lnTo>
                  <a:lnTo>
                    <a:pt x="1057" y="124"/>
                  </a:lnTo>
                  <a:lnTo>
                    <a:pt x="1055" y="128"/>
                  </a:lnTo>
                  <a:lnTo>
                    <a:pt x="1051" y="131"/>
                  </a:lnTo>
                  <a:lnTo>
                    <a:pt x="1051" y="133"/>
                  </a:lnTo>
                  <a:lnTo>
                    <a:pt x="1051" y="135"/>
                  </a:lnTo>
                  <a:lnTo>
                    <a:pt x="1051" y="137"/>
                  </a:lnTo>
                  <a:lnTo>
                    <a:pt x="1049" y="137"/>
                  </a:lnTo>
                  <a:lnTo>
                    <a:pt x="1049" y="139"/>
                  </a:lnTo>
                  <a:lnTo>
                    <a:pt x="1049" y="141"/>
                  </a:lnTo>
                  <a:lnTo>
                    <a:pt x="1049" y="143"/>
                  </a:lnTo>
                  <a:lnTo>
                    <a:pt x="1043" y="143"/>
                  </a:lnTo>
                  <a:lnTo>
                    <a:pt x="1037" y="144"/>
                  </a:lnTo>
                  <a:lnTo>
                    <a:pt x="1031" y="146"/>
                  </a:lnTo>
                  <a:lnTo>
                    <a:pt x="1025" y="150"/>
                  </a:lnTo>
                  <a:lnTo>
                    <a:pt x="1022" y="154"/>
                  </a:lnTo>
                  <a:lnTo>
                    <a:pt x="1018" y="157"/>
                  </a:lnTo>
                  <a:lnTo>
                    <a:pt x="1014" y="161"/>
                  </a:lnTo>
                  <a:lnTo>
                    <a:pt x="1012" y="165"/>
                  </a:lnTo>
                  <a:lnTo>
                    <a:pt x="1006" y="165"/>
                  </a:lnTo>
                  <a:lnTo>
                    <a:pt x="1002" y="163"/>
                  </a:lnTo>
                  <a:lnTo>
                    <a:pt x="996" y="161"/>
                  </a:lnTo>
                  <a:lnTo>
                    <a:pt x="992" y="161"/>
                  </a:lnTo>
                  <a:lnTo>
                    <a:pt x="986" y="159"/>
                  </a:lnTo>
                  <a:lnTo>
                    <a:pt x="980" y="159"/>
                  </a:lnTo>
                  <a:lnTo>
                    <a:pt x="974" y="161"/>
                  </a:lnTo>
                  <a:lnTo>
                    <a:pt x="968" y="161"/>
                  </a:lnTo>
                  <a:lnTo>
                    <a:pt x="966" y="159"/>
                  </a:lnTo>
                  <a:lnTo>
                    <a:pt x="962" y="157"/>
                  </a:lnTo>
                  <a:lnTo>
                    <a:pt x="960" y="154"/>
                  </a:lnTo>
                  <a:lnTo>
                    <a:pt x="956" y="152"/>
                  </a:lnTo>
                  <a:lnTo>
                    <a:pt x="954" y="150"/>
                  </a:lnTo>
                  <a:lnTo>
                    <a:pt x="950" y="148"/>
                  </a:lnTo>
                  <a:lnTo>
                    <a:pt x="946" y="146"/>
                  </a:lnTo>
                  <a:lnTo>
                    <a:pt x="942" y="144"/>
                  </a:lnTo>
                  <a:lnTo>
                    <a:pt x="938" y="146"/>
                  </a:lnTo>
                  <a:lnTo>
                    <a:pt x="932" y="144"/>
                  </a:lnTo>
                  <a:lnTo>
                    <a:pt x="928" y="144"/>
                  </a:lnTo>
                  <a:lnTo>
                    <a:pt x="925" y="144"/>
                  </a:lnTo>
                  <a:lnTo>
                    <a:pt x="921" y="146"/>
                  </a:lnTo>
                  <a:lnTo>
                    <a:pt x="917" y="146"/>
                  </a:lnTo>
                  <a:lnTo>
                    <a:pt x="915" y="146"/>
                  </a:lnTo>
                  <a:lnTo>
                    <a:pt x="911" y="148"/>
                  </a:lnTo>
                  <a:lnTo>
                    <a:pt x="909" y="150"/>
                  </a:lnTo>
                  <a:lnTo>
                    <a:pt x="909" y="148"/>
                  </a:lnTo>
                  <a:lnTo>
                    <a:pt x="907" y="148"/>
                  </a:lnTo>
                  <a:lnTo>
                    <a:pt x="905" y="148"/>
                  </a:lnTo>
                  <a:lnTo>
                    <a:pt x="905" y="150"/>
                  </a:lnTo>
                  <a:lnTo>
                    <a:pt x="903" y="150"/>
                  </a:lnTo>
                  <a:lnTo>
                    <a:pt x="903" y="152"/>
                  </a:lnTo>
                  <a:lnTo>
                    <a:pt x="901" y="152"/>
                  </a:lnTo>
                  <a:lnTo>
                    <a:pt x="901" y="154"/>
                  </a:lnTo>
                  <a:lnTo>
                    <a:pt x="899" y="154"/>
                  </a:lnTo>
                  <a:lnTo>
                    <a:pt x="899" y="155"/>
                  </a:lnTo>
                  <a:lnTo>
                    <a:pt x="893" y="154"/>
                  </a:lnTo>
                  <a:lnTo>
                    <a:pt x="887" y="152"/>
                  </a:lnTo>
                  <a:lnTo>
                    <a:pt x="881" y="152"/>
                  </a:lnTo>
                  <a:lnTo>
                    <a:pt x="875" y="150"/>
                  </a:lnTo>
                  <a:lnTo>
                    <a:pt x="869" y="152"/>
                  </a:lnTo>
                  <a:lnTo>
                    <a:pt x="863" y="152"/>
                  </a:lnTo>
                  <a:lnTo>
                    <a:pt x="855" y="154"/>
                  </a:lnTo>
                  <a:lnTo>
                    <a:pt x="851" y="157"/>
                  </a:lnTo>
                  <a:lnTo>
                    <a:pt x="847" y="155"/>
                  </a:lnTo>
                  <a:lnTo>
                    <a:pt x="845" y="154"/>
                  </a:lnTo>
                  <a:lnTo>
                    <a:pt x="843" y="152"/>
                  </a:lnTo>
                  <a:lnTo>
                    <a:pt x="839" y="150"/>
                  </a:lnTo>
                  <a:lnTo>
                    <a:pt x="835" y="150"/>
                  </a:lnTo>
                  <a:lnTo>
                    <a:pt x="831" y="148"/>
                  </a:lnTo>
                  <a:lnTo>
                    <a:pt x="830" y="148"/>
                  </a:lnTo>
                  <a:lnTo>
                    <a:pt x="826" y="148"/>
                  </a:lnTo>
                  <a:lnTo>
                    <a:pt x="822" y="150"/>
                  </a:lnTo>
                  <a:lnTo>
                    <a:pt x="818" y="150"/>
                  </a:lnTo>
                  <a:lnTo>
                    <a:pt x="814" y="152"/>
                  </a:lnTo>
                  <a:lnTo>
                    <a:pt x="810" y="154"/>
                  </a:lnTo>
                  <a:lnTo>
                    <a:pt x="806" y="155"/>
                  </a:lnTo>
                  <a:lnTo>
                    <a:pt x="802" y="157"/>
                  </a:lnTo>
                  <a:lnTo>
                    <a:pt x="800" y="159"/>
                  </a:lnTo>
                  <a:lnTo>
                    <a:pt x="796" y="161"/>
                  </a:lnTo>
                  <a:lnTo>
                    <a:pt x="786" y="159"/>
                  </a:lnTo>
                  <a:lnTo>
                    <a:pt x="776" y="157"/>
                  </a:lnTo>
                  <a:lnTo>
                    <a:pt x="766" y="159"/>
                  </a:lnTo>
                  <a:lnTo>
                    <a:pt x="756" y="161"/>
                  </a:lnTo>
                  <a:lnTo>
                    <a:pt x="746" y="163"/>
                  </a:lnTo>
                  <a:lnTo>
                    <a:pt x="735" y="165"/>
                  </a:lnTo>
                  <a:lnTo>
                    <a:pt x="723" y="167"/>
                  </a:lnTo>
                  <a:lnTo>
                    <a:pt x="713" y="167"/>
                  </a:lnTo>
                  <a:lnTo>
                    <a:pt x="709" y="168"/>
                  </a:lnTo>
                  <a:lnTo>
                    <a:pt x="707" y="170"/>
                  </a:lnTo>
                  <a:lnTo>
                    <a:pt x="705" y="170"/>
                  </a:lnTo>
                  <a:lnTo>
                    <a:pt x="703" y="172"/>
                  </a:lnTo>
                  <a:lnTo>
                    <a:pt x="701" y="174"/>
                  </a:lnTo>
                  <a:lnTo>
                    <a:pt x="699" y="174"/>
                  </a:lnTo>
                  <a:lnTo>
                    <a:pt x="697" y="176"/>
                  </a:lnTo>
                  <a:lnTo>
                    <a:pt x="697" y="178"/>
                  </a:lnTo>
                  <a:lnTo>
                    <a:pt x="695" y="178"/>
                  </a:lnTo>
                  <a:lnTo>
                    <a:pt x="695" y="180"/>
                  </a:lnTo>
                  <a:lnTo>
                    <a:pt x="693" y="181"/>
                  </a:lnTo>
                  <a:lnTo>
                    <a:pt x="693" y="183"/>
                  </a:lnTo>
                  <a:lnTo>
                    <a:pt x="691" y="183"/>
                  </a:lnTo>
                  <a:lnTo>
                    <a:pt x="687" y="185"/>
                  </a:lnTo>
                  <a:lnTo>
                    <a:pt x="681" y="185"/>
                  </a:lnTo>
                  <a:lnTo>
                    <a:pt x="677" y="187"/>
                  </a:lnTo>
                  <a:lnTo>
                    <a:pt x="671" y="189"/>
                  </a:lnTo>
                  <a:lnTo>
                    <a:pt x="667" y="191"/>
                  </a:lnTo>
                  <a:lnTo>
                    <a:pt x="663" y="194"/>
                  </a:lnTo>
                  <a:lnTo>
                    <a:pt x="659" y="196"/>
                  </a:lnTo>
                  <a:lnTo>
                    <a:pt x="657" y="202"/>
                  </a:lnTo>
                  <a:lnTo>
                    <a:pt x="657" y="204"/>
                  </a:lnTo>
                  <a:lnTo>
                    <a:pt x="655" y="207"/>
                  </a:lnTo>
                  <a:lnTo>
                    <a:pt x="655" y="209"/>
                  </a:lnTo>
                  <a:lnTo>
                    <a:pt x="655" y="211"/>
                  </a:lnTo>
                  <a:lnTo>
                    <a:pt x="653" y="215"/>
                  </a:lnTo>
                  <a:lnTo>
                    <a:pt x="653" y="217"/>
                  </a:lnTo>
                  <a:lnTo>
                    <a:pt x="653" y="218"/>
                  </a:lnTo>
                  <a:lnTo>
                    <a:pt x="651" y="220"/>
                  </a:lnTo>
                  <a:lnTo>
                    <a:pt x="645" y="224"/>
                  </a:lnTo>
                  <a:lnTo>
                    <a:pt x="639" y="226"/>
                  </a:lnTo>
                  <a:lnTo>
                    <a:pt x="636" y="230"/>
                  </a:lnTo>
                  <a:lnTo>
                    <a:pt x="632" y="231"/>
                  </a:lnTo>
                  <a:lnTo>
                    <a:pt x="630" y="235"/>
                  </a:lnTo>
                  <a:lnTo>
                    <a:pt x="628" y="239"/>
                  </a:lnTo>
                  <a:lnTo>
                    <a:pt x="624" y="243"/>
                  </a:lnTo>
                  <a:lnTo>
                    <a:pt x="624" y="246"/>
                  </a:lnTo>
                  <a:lnTo>
                    <a:pt x="622" y="250"/>
                  </a:lnTo>
                  <a:lnTo>
                    <a:pt x="622" y="255"/>
                  </a:lnTo>
                  <a:lnTo>
                    <a:pt x="620" y="259"/>
                  </a:lnTo>
                  <a:lnTo>
                    <a:pt x="620" y="265"/>
                  </a:lnTo>
                  <a:lnTo>
                    <a:pt x="622" y="270"/>
                  </a:lnTo>
                  <a:lnTo>
                    <a:pt x="622" y="274"/>
                  </a:lnTo>
                  <a:lnTo>
                    <a:pt x="624" y="280"/>
                  </a:lnTo>
                  <a:lnTo>
                    <a:pt x="626" y="283"/>
                  </a:lnTo>
                  <a:lnTo>
                    <a:pt x="630" y="287"/>
                  </a:lnTo>
                  <a:lnTo>
                    <a:pt x="630" y="289"/>
                  </a:lnTo>
                  <a:lnTo>
                    <a:pt x="630" y="291"/>
                  </a:lnTo>
                  <a:lnTo>
                    <a:pt x="622" y="294"/>
                  </a:lnTo>
                  <a:lnTo>
                    <a:pt x="614" y="300"/>
                  </a:lnTo>
                  <a:lnTo>
                    <a:pt x="608" y="305"/>
                  </a:lnTo>
                  <a:lnTo>
                    <a:pt x="602" y="311"/>
                  </a:lnTo>
                  <a:lnTo>
                    <a:pt x="598" y="318"/>
                  </a:lnTo>
                  <a:lnTo>
                    <a:pt x="594" y="326"/>
                  </a:lnTo>
                  <a:lnTo>
                    <a:pt x="592" y="333"/>
                  </a:lnTo>
                  <a:lnTo>
                    <a:pt x="590" y="341"/>
                  </a:lnTo>
                  <a:lnTo>
                    <a:pt x="590" y="344"/>
                  </a:lnTo>
                  <a:lnTo>
                    <a:pt x="590" y="350"/>
                  </a:lnTo>
                  <a:lnTo>
                    <a:pt x="590" y="354"/>
                  </a:lnTo>
                  <a:lnTo>
                    <a:pt x="590" y="359"/>
                  </a:lnTo>
                  <a:lnTo>
                    <a:pt x="592" y="363"/>
                  </a:lnTo>
                  <a:lnTo>
                    <a:pt x="592" y="368"/>
                  </a:lnTo>
                  <a:lnTo>
                    <a:pt x="594" y="372"/>
                  </a:lnTo>
                  <a:lnTo>
                    <a:pt x="594" y="376"/>
                  </a:lnTo>
                  <a:lnTo>
                    <a:pt x="539" y="431"/>
                  </a:lnTo>
                  <a:lnTo>
                    <a:pt x="402" y="305"/>
                  </a:lnTo>
                  <a:lnTo>
                    <a:pt x="350" y="352"/>
                  </a:lnTo>
                  <a:lnTo>
                    <a:pt x="489" y="483"/>
                  </a:lnTo>
                  <a:lnTo>
                    <a:pt x="451" y="518"/>
                  </a:lnTo>
                  <a:lnTo>
                    <a:pt x="449" y="518"/>
                  </a:lnTo>
                  <a:lnTo>
                    <a:pt x="447" y="518"/>
                  </a:lnTo>
                  <a:lnTo>
                    <a:pt x="447" y="517"/>
                  </a:lnTo>
                  <a:lnTo>
                    <a:pt x="446" y="517"/>
                  </a:lnTo>
                  <a:lnTo>
                    <a:pt x="444" y="515"/>
                  </a:lnTo>
                  <a:lnTo>
                    <a:pt x="442" y="513"/>
                  </a:lnTo>
                  <a:lnTo>
                    <a:pt x="434" y="511"/>
                  </a:lnTo>
                  <a:lnTo>
                    <a:pt x="424" y="511"/>
                  </a:lnTo>
                  <a:lnTo>
                    <a:pt x="416" y="511"/>
                  </a:lnTo>
                  <a:lnTo>
                    <a:pt x="406" y="513"/>
                  </a:lnTo>
                  <a:lnTo>
                    <a:pt x="398" y="515"/>
                  </a:lnTo>
                  <a:lnTo>
                    <a:pt x="390" y="518"/>
                  </a:lnTo>
                  <a:lnTo>
                    <a:pt x="382" y="524"/>
                  </a:lnTo>
                  <a:lnTo>
                    <a:pt x="374" y="529"/>
                  </a:lnTo>
                  <a:lnTo>
                    <a:pt x="372" y="531"/>
                  </a:lnTo>
                  <a:lnTo>
                    <a:pt x="370" y="533"/>
                  </a:lnTo>
                  <a:lnTo>
                    <a:pt x="368" y="535"/>
                  </a:lnTo>
                  <a:lnTo>
                    <a:pt x="366" y="537"/>
                  </a:lnTo>
                  <a:lnTo>
                    <a:pt x="364" y="539"/>
                  </a:lnTo>
                  <a:lnTo>
                    <a:pt x="362" y="541"/>
                  </a:lnTo>
                  <a:lnTo>
                    <a:pt x="362" y="542"/>
                  </a:lnTo>
                  <a:lnTo>
                    <a:pt x="360" y="546"/>
                  </a:lnTo>
                  <a:lnTo>
                    <a:pt x="354" y="548"/>
                  </a:lnTo>
                  <a:lnTo>
                    <a:pt x="347" y="550"/>
                  </a:lnTo>
                  <a:lnTo>
                    <a:pt x="339" y="554"/>
                  </a:lnTo>
                  <a:lnTo>
                    <a:pt x="331" y="557"/>
                  </a:lnTo>
                  <a:lnTo>
                    <a:pt x="323" y="561"/>
                  </a:lnTo>
                  <a:lnTo>
                    <a:pt x="317" y="567"/>
                  </a:lnTo>
                  <a:lnTo>
                    <a:pt x="313" y="572"/>
                  </a:lnTo>
                  <a:lnTo>
                    <a:pt x="309" y="579"/>
                  </a:lnTo>
                  <a:lnTo>
                    <a:pt x="309" y="581"/>
                  </a:lnTo>
                  <a:lnTo>
                    <a:pt x="307" y="583"/>
                  </a:lnTo>
                  <a:lnTo>
                    <a:pt x="307" y="585"/>
                  </a:lnTo>
                  <a:lnTo>
                    <a:pt x="307" y="587"/>
                  </a:lnTo>
                  <a:lnTo>
                    <a:pt x="305" y="589"/>
                  </a:lnTo>
                  <a:lnTo>
                    <a:pt x="305" y="591"/>
                  </a:lnTo>
                  <a:lnTo>
                    <a:pt x="303" y="592"/>
                  </a:lnTo>
                  <a:lnTo>
                    <a:pt x="303" y="594"/>
                  </a:lnTo>
                  <a:lnTo>
                    <a:pt x="299" y="596"/>
                  </a:lnTo>
                  <a:lnTo>
                    <a:pt x="295" y="598"/>
                  </a:lnTo>
                  <a:lnTo>
                    <a:pt x="289" y="598"/>
                  </a:lnTo>
                  <a:lnTo>
                    <a:pt x="285" y="600"/>
                  </a:lnTo>
                  <a:lnTo>
                    <a:pt x="281" y="600"/>
                  </a:lnTo>
                  <a:lnTo>
                    <a:pt x="277" y="602"/>
                  </a:lnTo>
                  <a:lnTo>
                    <a:pt x="273" y="604"/>
                  </a:lnTo>
                  <a:lnTo>
                    <a:pt x="269" y="605"/>
                  </a:lnTo>
                  <a:lnTo>
                    <a:pt x="267" y="609"/>
                  </a:lnTo>
                  <a:lnTo>
                    <a:pt x="263" y="611"/>
                  </a:lnTo>
                  <a:lnTo>
                    <a:pt x="261" y="613"/>
                  </a:lnTo>
                  <a:lnTo>
                    <a:pt x="259" y="615"/>
                  </a:lnTo>
                  <a:lnTo>
                    <a:pt x="257" y="618"/>
                  </a:lnTo>
                  <a:lnTo>
                    <a:pt x="255" y="620"/>
                  </a:lnTo>
                  <a:lnTo>
                    <a:pt x="253" y="624"/>
                  </a:lnTo>
                  <a:lnTo>
                    <a:pt x="252" y="628"/>
                  </a:lnTo>
                  <a:lnTo>
                    <a:pt x="252" y="631"/>
                  </a:lnTo>
                  <a:lnTo>
                    <a:pt x="252" y="635"/>
                  </a:lnTo>
                  <a:lnTo>
                    <a:pt x="250" y="639"/>
                  </a:lnTo>
                  <a:lnTo>
                    <a:pt x="250" y="642"/>
                  </a:lnTo>
                  <a:lnTo>
                    <a:pt x="250" y="646"/>
                  </a:lnTo>
                  <a:lnTo>
                    <a:pt x="250" y="650"/>
                  </a:lnTo>
                  <a:lnTo>
                    <a:pt x="250" y="654"/>
                  </a:lnTo>
                  <a:lnTo>
                    <a:pt x="252" y="657"/>
                  </a:lnTo>
                  <a:lnTo>
                    <a:pt x="248" y="663"/>
                  </a:lnTo>
                  <a:lnTo>
                    <a:pt x="246" y="668"/>
                  </a:lnTo>
                  <a:lnTo>
                    <a:pt x="242" y="674"/>
                  </a:lnTo>
                  <a:lnTo>
                    <a:pt x="240" y="679"/>
                  </a:lnTo>
                  <a:lnTo>
                    <a:pt x="240" y="687"/>
                  </a:lnTo>
                  <a:lnTo>
                    <a:pt x="238" y="694"/>
                  </a:lnTo>
                  <a:lnTo>
                    <a:pt x="240" y="700"/>
                  </a:lnTo>
                  <a:lnTo>
                    <a:pt x="240" y="707"/>
                  </a:lnTo>
                  <a:lnTo>
                    <a:pt x="242" y="709"/>
                  </a:lnTo>
                  <a:lnTo>
                    <a:pt x="242" y="713"/>
                  </a:lnTo>
                  <a:lnTo>
                    <a:pt x="244" y="715"/>
                  </a:lnTo>
                  <a:lnTo>
                    <a:pt x="246" y="716"/>
                  </a:lnTo>
                  <a:lnTo>
                    <a:pt x="246" y="718"/>
                  </a:lnTo>
                  <a:lnTo>
                    <a:pt x="248" y="722"/>
                  </a:lnTo>
                  <a:lnTo>
                    <a:pt x="248" y="724"/>
                  </a:lnTo>
                  <a:lnTo>
                    <a:pt x="129" y="839"/>
                  </a:lnTo>
                  <a:lnTo>
                    <a:pt x="121" y="829"/>
                  </a:lnTo>
                  <a:lnTo>
                    <a:pt x="113" y="818"/>
                  </a:lnTo>
                  <a:lnTo>
                    <a:pt x="107" y="809"/>
                  </a:lnTo>
                  <a:lnTo>
                    <a:pt x="101" y="798"/>
                  </a:lnTo>
                  <a:lnTo>
                    <a:pt x="95" y="787"/>
                  </a:lnTo>
                  <a:lnTo>
                    <a:pt x="91" y="776"/>
                  </a:lnTo>
                  <a:lnTo>
                    <a:pt x="87" y="765"/>
                  </a:lnTo>
                  <a:lnTo>
                    <a:pt x="81" y="752"/>
                  </a:lnTo>
                  <a:lnTo>
                    <a:pt x="77" y="731"/>
                  </a:lnTo>
                  <a:lnTo>
                    <a:pt x="75" y="711"/>
                  </a:lnTo>
                  <a:lnTo>
                    <a:pt x="73" y="691"/>
                  </a:lnTo>
                  <a:lnTo>
                    <a:pt x="73" y="668"/>
                  </a:lnTo>
                  <a:lnTo>
                    <a:pt x="73" y="648"/>
                  </a:lnTo>
                  <a:lnTo>
                    <a:pt x="77" y="628"/>
                  </a:lnTo>
                  <a:lnTo>
                    <a:pt x="81" y="609"/>
                  </a:lnTo>
                  <a:lnTo>
                    <a:pt x="87" y="591"/>
                  </a:lnTo>
                  <a:lnTo>
                    <a:pt x="89" y="587"/>
                  </a:lnTo>
                  <a:lnTo>
                    <a:pt x="91" y="583"/>
                  </a:lnTo>
                  <a:lnTo>
                    <a:pt x="93" y="579"/>
                  </a:lnTo>
                  <a:lnTo>
                    <a:pt x="93" y="574"/>
                  </a:lnTo>
                  <a:lnTo>
                    <a:pt x="95" y="570"/>
                  </a:lnTo>
                  <a:lnTo>
                    <a:pt x="97" y="567"/>
                  </a:lnTo>
                  <a:lnTo>
                    <a:pt x="99" y="563"/>
                  </a:lnTo>
                  <a:lnTo>
                    <a:pt x="103" y="559"/>
                  </a:lnTo>
                  <a:lnTo>
                    <a:pt x="105" y="559"/>
                  </a:lnTo>
                  <a:lnTo>
                    <a:pt x="107" y="561"/>
                  </a:lnTo>
                  <a:lnTo>
                    <a:pt x="137" y="596"/>
                  </a:lnTo>
                  <a:lnTo>
                    <a:pt x="139" y="576"/>
                  </a:lnTo>
                  <a:lnTo>
                    <a:pt x="141" y="557"/>
                  </a:lnTo>
                  <a:lnTo>
                    <a:pt x="145" y="539"/>
                  </a:lnTo>
                  <a:lnTo>
                    <a:pt x="149" y="520"/>
                  </a:lnTo>
                  <a:lnTo>
                    <a:pt x="153" y="502"/>
                  </a:lnTo>
                  <a:lnTo>
                    <a:pt x="158" y="483"/>
                  </a:lnTo>
                  <a:lnTo>
                    <a:pt x="162" y="467"/>
                  </a:lnTo>
                  <a:lnTo>
                    <a:pt x="168" y="448"/>
                  </a:lnTo>
                  <a:lnTo>
                    <a:pt x="170" y="442"/>
                  </a:lnTo>
                  <a:lnTo>
                    <a:pt x="172" y="437"/>
                  </a:lnTo>
                  <a:lnTo>
                    <a:pt x="174" y="431"/>
                  </a:lnTo>
                  <a:lnTo>
                    <a:pt x="178" y="426"/>
                  </a:lnTo>
                  <a:lnTo>
                    <a:pt x="180" y="420"/>
                  </a:lnTo>
                  <a:lnTo>
                    <a:pt x="182" y="415"/>
                  </a:lnTo>
                  <a:lnTo>
                    <a:pt x="182" y="411"/>
                  </a:lnTo>
                  <a:lnTo>
                    <a:pt x="182" y="404"/>
                  </a:lnTo>
                  <a:lnTo>
                    <a:pt x="164" y="415"/>
                  </a:lnTo>
                  <a:lnTo>
                    <a:pt x="147" y="426"/>
                  </a:lnTo>
                  <a:lnTo>
                    <a:pt x="131" y="439"/>
                  </a:lnTo>
                  <a:lnTo>
                    <a:pt x="113" y="450"/>
                  </a:lnTo>
                  <a:lnTo>
                    <a:pt x="95" y="461"/>
                  </a:lnTo>
                  <a:lnTo>
                    <a:pt x="77" y="472"/>
                  </a:lnTo>
                  <a:lnTo>
                    <a:pt x="60" y="483"/>
                  </a:lnTo>
                  <a:lnTo>
                    <a:pt x="42" y="494"/>
                  </a:lnTo>
                  <a:lnTo>
                    <a:pt x="36" y="496"/>
                  </a:lnTo>
                  <a:lnTo>
                    <a:pt x="32" y="500"/>
                  </a:lnTo>
                  <a:lnTo>
                    <a:pt x="26" y="504"/>
                  </a:lnTo>
                  <a:lnTo>
                    <a:pt x="22" y="505"/>
                  </a:lnTo>
                  <a:lnTo>
                    <a:pt x="16" y="507"/>
                  </a:lnTo>
                  <a:lnTo>
                    <a:pt x="12" y="511"/>
                  </a:lnTo>
                  <a:lnTo>
                    <a:pt x="8" y="513"/>
                  </a:lnTo>
                  <a:lnTo>
                    <a:pt x="4" y="517"/>
                  </a:lnTo>
                  <a:lnTo>
                    <a:pt x="0" y="520"/>
                  </a:lnTo>
                  <a:lnTo>
                    <a:pt x="2" y="522"/>
                  </a:lnTo>
                  <a:lnTo>
                    <a:pt x="4" y="524"/>
                  </a:lnTo>
                  <a:lnTo>
                    <a:pt x="46" y="531"/>
                  </a:lnTo>
                  <a:lnTo>
                    <a:pt x="38" y="548"/>
                  </a:lnTo>
                  <a:lnTo>
                    <a:pt x="30" y="567"/>
                  </a:lnTo>
                  <a:lnTo>
                    <a:pt x="24" y="583"/>
                  </a:lnTo>
                  <a:lnTo>
                    <a:pt x="18" y="600"/>
                  </a:lnTo>
                  <a:lnTo>
                    <a:pt x="12" y="617"/>
                  </a:lnTo>
                  <a:lnTo>
                    <a:pt x="8" y="633"/>
                  </a:lnTo>
                  <a:lnTo>
                    <a:pt x="4" y="652"/>
                  </a:lnTo>
                  <a:lnTo>
                    <a:pt x="0" y="670"/>
                  </a:lnTo>
                  <a:lnTo>
                    <a:pt x="0" y="696"/>
                  </a:lnTo>
                  <a:lnTo>
                    <a:pt x="2" y="722"/>
                  </a:lnTo>
                  <a:lnTo>
                    <a:pt x="6" y="746"/>
                  </a:lnTo>
                  <a:lnTo>
                    <a:pt x="10" y="770"/>
                  </a:lnTo>
                  <a:lnTo>
                    <a:pt x="16" y="792"/>
                  </a:lnTo>
                  <a:lnTo>
                    <a:pt x="24" y="816"/>
                  </a:lnTo>
                  <a:lnTo>
                    <a:pt x="34" y="839"/>
                  </a:lnTo>
                  <a:lnTo>
                    <a:pt x="46" y="859"/>
                  </a:lnTo>
                  <a:lnTo>
                    <a:pt x="48" y="863"/>
                  </a:lnTo>
                  <a:lnTo>
                    <a:pt x="48" y="865"/>
                  </a:lnTo>
                  <a:lnTo>
                    <a:pt x="50" y="866"/>
                  </a:lnTo>
                  <a:lnTo>
                    <a:pt x="50" y="868"/>
                  </a:lnTo>
                  <a:lnTo>
                    <a:pt x="52" y="870"/>
                  </a:lnTo>
                  <a:lnTo>
                    <a:pt x="54" y="870"/>
                  </a:lnTo>
                  <a:lnTo>
                    <a:pt x="54" y="872"/>
                  </a:lnTo>
                  <a:lnTo>
                    <a:pt x="56" y="874"/>
                  </a:lnTo>
                  <a:lnTo>
                    <a:pt x="61" y="881"/>
                  </a:lnTo>
                  <a:lnTo>
                    <a:pt x="63" y="891"/>
                  </a:lnTo>
                  <a:lnTo>
                    <a:pt x="65" y="900"/>
                  </a:lnTo>
                  <a:lnTo>
                    <a:pt x="65" y="909"/>
                  </a:lnTo>
                  <a:lnTo>
                    <a:pt x="63" y="918"/>
                  </a:lnTo>
                  <a:lnTo>
                    <a:pt x="61" y="928"/>
                  </a:lnTo>
                  <a:lnTo>
                    <a:pt x="60" y="937"/>
                  </a:lnTo>
                  <a:lnTo>
                    <a:pt x="60" y="946"/>
                  </a:lnTo>
                  <a:lnTo>
                    <a:pt x="60" y="948"/>
                  </a:lnTo>
                  <a:lnTo>
                    <a:pt x="58" y="948"/>
                  </a:lnTo>
                  <a:lnTo>
                    <a:pt x="58" y="950"/>
                  </a:lnTo>
                  <a:lnTo>
                    <a:pt x="60" y="950"/>
                  </a:lnTo>
                  <a:lnTo>
                    <a:pt x="137" y="952"/>
                  </a:lnTo>
                  <a:lnTo>
                    <a:pt x="155" y="963"/>
                  </a:lnTo>
                  <a:lnTo>
                    <a:pt x="170" y="972"/>
                  </a:lnTo>
                  <a:lnTo>
                    <a:pt x="188" y="981"/>
                  </a:lnTo>
                  <a:lnTo>
                    <a:pt x="206" y="989"/>
                  </a:lnTo>
                  <a:lnTo>
                    <a:pt x="224" y="996"/>
                  </a:lnTo>
                  <a:lnTo>
                    <a:pt x="242" y="1002"/>
                  </a:lnTo>
                  <a:lnTo>
                    <a:pt x="259" y="1005"/>
                  </a:lnTo>
                  <a:lnTo>
                    <a:pt x="279" y="1007"/>
                  </a:lnTo>
                  <a:lnTo>
                    <a:pt x="303" y="1011"/>
                  </a:lnTo>
                  <a:lnTo>
                    <a:pt x="327" y="1011"/>
                  </a:lnTo>
                  <a:lnTo>
                    <a:pt x="350" y="1013"/>
                  </a:lnTo>
                  <a:lnTo>
                    <a:pt x="372" y="1011"/>
                  </a:lnTo>
                  <a:lnTo>
                    <a:pt x="396" y="1009"/>
                  </a:lnTo>
                  <a:lnTo>
                    <a:pt x="420" y="1005"/>
                  </a:lnTo>
                  <a:lnTo>
                    <a:pt x="442" y="1002"/>
                  </a:lnTo>
                  <a:lnTo>
                    <a:pt x="463" y="994"/>
                  </a:lnTo>
                  <a:lnTo>
                    <a:pt x="469" y="991"/>
                  </a:lnTo>
                  <a:lnTo>
                    <a:pt x="475" y="989"/>
                  </a:lnTo>
                  <a:lnTo>
                    <a:pt x="483" y="987"/>
                  </a:lnTo>
                  <a:lnTo>
                    <a:pt x="489" y="983"/>
                  </a:lnTo>
                  <a:lnTo>
                    <a:pt x="495" y="981"/>
                  </a:lnTo>
                  <a:lnTo>
                    <a:pt x="501" y="978"/>
                  </a:lnTo>
                  <a:lnTo>
                    <a:pt x="507" y="976"/>
                  </a:lnTo>
                  <a:lnTo>
                    <a:pt x="515" y="974"/>
                  </a:lnTo>
                  <a:lnTo>
                    <a:pt x="509" y="1013"/>
                  </a:lnTo>
                  <a:lnTo>
                    <a:pt x="523" y="1000"/>
                  </a:lnTo>
                  <a:lnTo>
                    <a:pt x="539" y="989"/>
                  </a:lnTo>
                  <a:lnTo>
                    <a:pt x="552" y="976"/>
                  </a:lnTo>
                  <a:lnTo>
                    <a:pt x="566" y="961"/>
                  </a:lnTo>
                  <a:lnTo>
                    <a:pt x="580" y="948"/>
                  </a:lnTo>
                  <a:lnTo>
                    <a:pt x="594" y="933"/>
                  </a:lnTo>
                  <a:lnTo>
                    <a:pt x="608" y="920"/>
                  </a:lnTo>
                  <a:lnTo>
                    <a:pt x="622" y="907"/>
                  </a:lnTo>
                  <a:lnTo>
                    <a:pt x="628" y="903"/>
                  </a:lnTo>
                  <a:lnTo>
                    <a:pt x="632" y="898"/>
                  </a:lnTo>
                  <a:lnTo>
                    <a:pt x="636" y="894"/>
                  </a:lnTo>
                  <a:lnTo>
                    <a:pt x="641" y="889"/>
                  </a:lnTo>
                  <a:lnTo>
                    <a:pt x="645" y="885"/>
                  </a:lnTo>
                  <a:lnTo>
                    <a:pt x="651" y="879"/>
                  </a:lnTo>
                  <a:lnTo>
                    <a:pt x="655" y="876"/>
                  </a:lnTo>
                  <a:lnTo>
                    <a:pt x="661" y="870"/>
                  </a:lnTo>
                  <a:lnTo>
                    <a:pt x="663" y="870"/>
                  </a:lnTo>
                  <a:lnTo>
                    <a:pt x="661" y="870"/>
                  </a:lnTo>
                  <a:lnTo>
                    <a:pt x="661" y="868"/>
                  </a:lnTo>
                  <a:lnTo>
                    <a:pt x="455" y="898"/>
                  </a:lnTo>
                  <a:lnTo>
                    <a:pt x="493" y="920"/>
                  </a:lnTo>
                  <a:lnTo>
                    <a:pt x="491" y="922"/>
                  </a:lnTo>
                  <a:lnTo>
                    <a:pt x="489" y="922"/>
                  </a:lnTo>
                  <a:lnTo>
                    <a:pt x="485" y="924"/>
                  </a:lnTo>
                  <a:lnTo>
                    <a:pt x="483" y="926"/>
                  </a:lnTo>
                  <a:lnTo>
                    <a:pt x="481" y="926"/>
                  </a:lnTo>
                  <a:lnTo>
                    <a:pt x="477" y="928"/>
                  </a:lnTo>
                  <a:lnTo>
                    <a:pt x="475" y="929"/>
                  </a:lnTo>
                  <a:lnTo>
                    <a:pt x="471" y="929"/>
                  </a:lnTo>
                  <a:lnTo>
                    <a:pt x="459" y="935"/>
                  </a:lnTo>
                  <a:lnTo>
                    <a:pt x="447" y="937"/>
                  </a:lnTo>
                  <a:lnTo>
                    <a:pt x="436" y="941"/>
                  </a:lnTo>
                  <a:lnTo>
                    <a:pt x="424" y="944"/>
                  </a:lnTo>
                  <a:lnTo>
                    <a:pt x="412" y="946"/>
                  </a:lnTo>
                  <a:lnTo>
                    <a:pt x="400" y="948"/>
                  </a:lnTo>
                  <a:lnTo>
                    <a:pt x="386" y="950"/>
                  </a:lnTo>
                  <a:lnTo>
                    <a:pt x="374" y="950"/>
                  </a:lnTo>
                  <a:lnTo>
                    <a:pt x="366" y="952"/>
                  </a:lnTo>
                  <a:lnTo>
                    <a:pt x="358" y="952"/>
                  </a:lnTo>
                  <a:lnTo>
                    <a:pt x="352" y="952"/>
                  </a:lnTo>
                  <a:lnTo>
                    <a:pt x="345" y="950"/>
                  </a:lnTo>
                  <a:lnTo>
                    <a:pt x="337" y="950"/>
                  </a:lnTo>
                  <a:lnTo>
                    <a:pt x="331" y="950"/>
                  </a:lnTo>
                  <a:lnTo>
                    <a:pt x="325" y="948"/>
                  </a:lnTo>
                  <a:lnTo>
                    <a:pt x="317" y="948"/>
                  </a:lnTo>
                  <a:lnTo>
                    <a:pt x="313" y="946"/>
                  </a:lnTo>
                  <a:lnTo>
                    <a:pt x="307" y="944"/>
                  </a:lnTo>
                  <a:lnTo>
                    <a:pt x="301" y="944"/>
                  </a:lnTo>
                  <a:lnTo>
                    <a:pt x="297" y="942"/>
                  </a:lnTo>
                  <a:lnTo>
                    <a:pt x="291" y="941"/>
                  </a:lnTo>
                  <a:lnTo>
                    <a:pt x="287" y="941"/>
                  </a:lnTo>
                  <a:lnTo>
                    <a:pt x="281" y="939"/>
                  </a:lnTo>
                  <a:lnTo>
                    <a:pt x="277" y="937"/>
                  </a:lnTo>
                  <a:lnTo>
                    <a:pt x="281" y="933"/>
                  </a:lnTo>
                  <a:lnTo>
                    <a:pt x="283" y="929"/>
                  </a:lnTo>
                  <a:lnTo>
                    <a:pt x="287" y="928"/>
                  </a:lnTo>
                  <a:lnTo>
                    <a:pt x="289" y="924"/>
                  </a:lnTo>
                  <a:lnTo>
                    <a:pt x="293" y="920"/>
                  </a:lnTo>
                  <a:lnTo>
                    <a:pt x="295" y="916"/>
                  </a:lnTo>
                  <a:lnTo>
                    <a:pt x="297" y="911"/>
                  </a:lnTo>
                  <a:lnTo>
                    <a:pt x="297" y="907"/>
                  </a:lnTo>
                  <a:lnTo>
                    <a:pt x="299" y="902"/>
                  </a:lnTo>
                  <a:lnTo>
                    <a:pt x="299" y="896"/>
                  </a:lnTo>
                  <a:lnTo>
                    <a:pt x="299" y="891"/>
                  </a:lnTo>
                  <a:lnTo>
                    <a:pt x="299" y="885"/>
                  </a:lnTo>
                  <a:lnTo>
                    <a:pt x="297" y="879"/>
                  </a:lnTo>
                  <a:lnTo>
                    <a:pt x="295" y="876"/>
                  </a:lnTo>
                  <a:lnTo>
                    <a:pt x="293" y="870"/>
                  </a:lnTo>
                  <a:lnTo>
                    <a:pt x="289" y="866"/>
                  </a:lnTo>
                  <a:lnTo>
                    <a:pt x="293" y="861"/>
                  </a:lnTo>
                  <a:lnTo>
                    <a:pt x="297" y="857"/>
                  </a:lnTo>
                  <a:lnTo>
                    <a:pt x="299" y="852"/>
                  </a:lnTo>
                  <a:lnTo>
                    <a:pt x="303" y="844"/>
                  </a:lnTo>
                  <a:lnTo>
                    <a:pt x="305" y="839"/>
                  </a:lnTo>
                  <a:lnTo>
                    <a:pt x="305" y="833"/>
                  </a:lnTo>
                  <a:lnTo>
                    <a:pt x="305" y="826"/>
                  </a:lnTo>
                  <a:lnTo>
                    <a:pt x="305" y="818"/>
                  </a:lnTo>
                  <a:lnTo>
                    <a:pt x="303" y="813"/>
                  </a:lnTo>
                  <a:lnTo>
                    <a:pt x="303" y="807"/>
                  </a:lnTo>
                  <a:lnTo>
                    <a:pt x="303" y="800"/>
                  </a:lnTo>
                  <a:lnTo>
                    <a:pt x="303" y="794"/>
                  </a:lnTo>
                  <a:lnTo>
                    <a:pt x="305" y="789"/>
                  </a:lnTo>
                  <a:lnTo>
                    <a:pt x="305" y="783"/>
                  </a:lnTo>
                  <a:lnTo>
                    <a:pt x="305" y="778"/>
                  </a:lnTo>
                  <a:lnTo>
                    <a:pt x="303" y="772"/>
                  </a:lnTo>
                  <a:lnTo>
                    <a:pt x="315" y="757"/>
                  </a:lnTo>
                  <a:lnTo>
                    <a:pt x="329" y="744"/>
                  </a:lnTo>
                  <a:lnTo>
                    <a:pt x="341" y="729"/>
                  </a:lnTo>
                  <a:lnTo>
                    <a:pt x="354" y="716"/>
                  </a:lnTo>
                  <a:lnTo>
                    <a:pt x="368" y="704"/>
                  </a:lnTo>
                  <a:lnTo>
                    <a:pt x="380" y="691"/>
                  </a:lnTo>
                  <a:lnTo>
                    <a:pt x="394" y="676"/>
                  </a:lnTo>
                  <a:lnTo>
                    <a:pt x="406" y="663"/>
                  </a:lnTo>
                  <a:lnTo>
                    <a:pt x="414" y="655"/>
                  </a:lnTo>
                  <a:lnTo>
                    <a:pt x="420" y="648"/>
                  </a:lnTo>
                  <a:lnTo>
                    <a:pt x="428" y="642"/>
                  </a:lnTo>
                  <a:lnTo>
                    <a:pt x="434" y="635"/>
                  </a:lnTo>
                  <a:lnTo>
                    <a:pt x="442" y="628"/>
                  </a:lnTo>
                  <a:lnTo>
                    <a:pt x="447" y="622"/>
                  </a:lnTo>
                  <a:lnTo>
                    <a:pt x="453" y="615"/>
                  </a:lnTo>
                  <a:lnTo>
                    <a:pt x="461" y="607"/>
                  </a:lnTo>
                  <a:lnTo>
                    <a:pt x="493" y="574"/>
                  </a:lnTo>
                  <a:lnTo>
                    <a:pt x="499" y="578"/>
                  </a:lnTo>
                  <a:lnTo>
                    <a:pt x="507" y="581"/>
                  </a:lnTo>
                  <a:lnTo>
                    <a:pt x="515" y="583"/>
                  </a:lnTo>
                  <a:lnTo>
                    <a:pt x="523" y="585"/>
                  </a:lnTo>
                  <a:lnTo>
                    <a:pt x="533" y="585"/>
                  </a:lnTo>
                  <a:lnTo>
                    <a:pt x="541" y="585"/>
                  </a:lnTo>
                  <a:lnTo>
                    <a:pt x="550" y="583"/>
                  </a:lnTo>
                  <a:lnTo>
                    <a:pt x="558" y="581"/>
                  </a:lnTo>
                  <a:lnTo>
                    <a:pt x="560" y="579"/>
                  </a:lnTo>
                  <a:lnTo>
                    <a:pt x="564" y="578"/>
                  </a:lnTo>
                  <a:lnTo>
                    <a:pt x="564" y="576"/>
                  </a:lnTo>
                  <a:lnTo>
                    <a:pt x="566" y="576"/>
                  </a:lnTo>
                  <a:lnTo>
                    <a:pt x="568" y="574"/>
                  </a:lnTo>
                  <a:lnTo>
                    <a:pt x="570" y="572"/>
                  </a:lnTo>
                  <a:lnTo>
                    <a:pt x="572" y="570"/>
                  </a:lnTo>
                  <a:lnTo>
                    <a:pt x="574" y="568"/>
                  </a:lnTo>
                  <a:lnTo>
                    <a:pt x="586" y="576"/>
                  </a:lnTo>
                  <a:lnTo>
                    <a:pt x="600" y="587"/>
                  </a:lnTo>
                  <a:lnTo>
                    <a:pt x="612" y="596"/>
                  </a:lnTo>
                  <a:lnTo>
                    <a:pt x="624" y="607"/>
                  </a:lnTo>
                  <a:lnTo>
                    <a:pt x="634" y="620"/>
                  </a:lnTo>
                  <a:lnTo>
                    <a:pt x="645" y="631"/>
                  </a:lnTo>
                  <a:lnTo>
                    <a:pt x="657" y="642"/>
                  </a:lnTo>
                  <a:lnTo>
                    <a:pt x="671" y="652"/>
                  </a:lnTo>
                  <a:lnTo>
                    <a:pt x="717" y="609"/>
                  </a:lnTo>
                  <a:lnTo>
                    <a:pt x="655" y="546"/>
                  </a:lnTo>
                  <a:lnTo>
                    <a:pt x="657" y="542"/>
                  </a:lnTo>
                  <a:lnTo>
                    <a:pt x="661" y="539"/>
                  </a:lnTo>
                  <a:lnTo>
                    <a:pt x="665" y="537"/>
                  </a:lnTo>
                  <a:lnTo>
                    <a:pt x="669" y="531"/>
                  </a:lnTo>
                  <a:lnTo>
                    <a:pt x="671" y="528"/>
                  </a:lnTo>
                  <a:lnTo>
                    <a:pt x="675" y="524"/>
                  </a:lnTo>
                  <a:lnTo>
                    <a:pt x="675" y="518"/>
                  </a:lnTo>
                  <a:lnTo>
                    <a:pt x="677" y="513"/>
                  </a:lnTo>
                  <a:lnTo>
                    <a:pt x="689" y="505"/>
                  </a:lnTo>
                  <a:lnTo>
                    <a:pt x="695" y="502"/>
                  </a:lnTo>
                  <a:lnTo>
                    <a:pt x="699" y="494"/>
                  </a:lnTo>
                  <a:lnTo>
                    <a:pt x="701" y="487"/>
                  </a:lnTo>
                  <a:lnTo>
                    <a:pt x="703" y="480"/>
                  </a:lnTo>
                  <a:lnTo>
                    <a:pt x="705" y="474"/>
                  </a:lnTo>
                  <a:lnTo>
                    <a:pt x="707" y="467"/>
                  </a:lnTo>
                  <a:lnTo>
                    <a:pt x="709" y="459"/>
                  </a:lnTo>
                  <a:lnTo>
                    <a:pt x="713" y="454"/>
                  </a:lnTo>
                  <a:lnTo>
                    <a:pt x="717" y="448"/>
                  </a:lnTo>
                  <a:lnTo>
                    <a:pt x="719" y="442"/>
                  </a:lnTo>
                  <a:lnTo>
                    <a:pt x="719" y="437"/>
                  </a:lnTo>
                  <a:lnTo>
                    <a:pt x="721" y="431"/>
                  </a:lnTo>
                  <a:lnTo>
                    <a:pt x="721" y="426"/>
                  </a:lnTo>
                  <a:lnTo>
                    <a:pt x="721" y="418"/>
                  </a:lnTo>
                  <a:lnTo>
                    <a:pt x="721" y="413"/>
                  </a:lnTo>
                  <a:lnTo>
                    <a:pt x="721" y="407"/>
                  </a:lnTo>
                  <a:lnTo>
                    <a:pt x="721" y="405"/>
                  </a:lnTo>
                  <a:lnTo>
                    <a:pt x="719" y="404"/>
                  </a:lnTo>
                  <a:lnTo>
                    <a:pt x="719" y="402"/>
                  </a:lnTo>
                  <a:lnTo>
                    <a:pt x="719" y="400"/>
                  </a:lnTo>
                  <a:lnTo>
                    <a:pt x="719" y="398"/>
                  </a:lnTo>
                  <a:lnTo>
                    <a:pt x="719" y="396"/>
                  </a:lnTo>
                  <a:lnTo>
                    <a:pt x="719" y="394"/>
                  </a:lnTo>
                  <a:lnTo>
                    <a:pt x="719" y="392"/>
                  </a:lnTo>
                  <a:lnTo>
                    <a:pt x="723" y="389"/>
                  </a:lnTo>
                  <a:lnTo>
                    <a:pt x="727" y="383"/>
                  </a:lnTo>
                  <a:lnTo>
                    <a:pt x="731" y="378"/>
                  </a:lnTo>
                  <a:lnTo>
                    <a:pt x="733" y="372"/>
                  </a:lnTo>
                  <a:lnTo>
                    <a:pt x="735" y="367"/>
                  </a:lnTo>
                  <a:lnTo>
                    <a:pt x="736" y="361"/>
                  </a:lnTo>
                  <a:lnTo>
                    <a:pt x="736" y="354"/>
                  </a:lnTo>
                  <a:lnTo>
                    <a:pt x="736" y="348"/>
                  </a:lnTo>
                  <a:lnTo>
                    <a:pt x="736" y="339"/>
                  </a:lnTo>
                  <a:lnTo>
                    <a:pt x="735" y="330"/>
                  </a:lnTo>
                  <a:lnTo>
                    <a:pt x="731" y="322"/>
                  </a:lnTo>
                  <a:lnTo>
                    <a:pt x="727" y="313"/>
                  </a:lnTo>
                  <a:lnTo>
                    <a:pt x="721" y="307"/>
                  </a:lnTo>
                  <a:lnTo>
                    <a:pt x="715" y="300"/>
                  </a:lnTo>
                  <a:lnTo>
                    <a:pt x="709" y="294"/>
                  </a:lnTo>
                  <a:lnTo>
                    <a:pt x="701" y="291"/>
                  </a:lnTo>
                  <a:lnTo>
                    <a:pt x="699" y="289"/>
                  </a:lnTo>
                  <a:lnTo>
                    <a:pt x="695" y="287"/>
                  </a:lnTo>
                  <a:lnTo>
                    <a:pt x="693" y="287"/>
                  </a:lnTo>
                  <a:lnTo>
                    <a:pt x="691" y="285"/>
                  </a:lnTo>
                  <a:lnTo>
                    <a:pt x="687" y="285"/>
                  </a:lnTo>
                  <a:lnTo>
                    <a:pt x="685" y="285"/>
                  </a:lnTo>
                  <a:lnTo>
                    <a:pt x="683" y="283"/>
                  </a:lnTo>
                  <a:lnTo>
                    <a:pt x="679" y="283"/>
                  </a:lnTo>
                  <a:lnTo>
                    <a:pt x="677" y="265"/>
                  </a:lnTo>
                  <a:lnTo>
                    <a:pt x="693" y="252"/>
                  </a:lnTo>
                  <a:lnTo>
                    <a:pt x="699" y="239"/>
                  </a:lnTo>
                  <a:lnTo>
                    <a:pt x="703" y="237"/>
                  </a:lnTo>
                  <a:lnTo>
                    <a:pt x="709" y="235"/>
                  </a:lnTo>
                  <a:lnTo>
                    <a:pt x="713" y="233"/>
                  </a:lnTo>
                  <a:lnTo>
                    <a:pt x="719" y="231"/>
                  </a:lnTo>
                  <a:lnTo>
                    <a:pt x="723" y="230"/>
                  </a:lnTo>
                  <a:lnTo>
                    <a:pt x="727" y="226"/>
                  </a:lnTo>
                  <a:lnTo>
                    <a:pt x="729" y="222"/>
                  </a:lnTo>
                  <a:lnTo>
                    <a:pt x="731" y="217"/>
                  </a:lnTo>
                  <a:lnTo>
                    <a:pt x="736" y="218"/>
                  </a:lnTo>
                  <a:lnTo>
                    <a:pt x="740" y="220"/>
                  </a:lnTo>
                  <a:lnTo>
                    <a:pt x="744" y="220"/>
                  </a:lnTo>
                  <a:lnTo>
                    <a:pt x="750" y="220"/>
                  </a:lnTo>
                  <a:lnTo>
                    <a:pt x="754" y="220"/>
                  </a:lnTo>
                  <a:lnTo>
                    <a:pt x="760" y="220"/>
                  </a:lnTo>
                  <a:lnTo>
                    <a:pt x="764" y="218"/>
                  </a:lnTo>
                  <a:lnTo>
                    <a:pt x="768" y="215"/>
                  </a:lnTo>
                  <a:lnTo>
                    <a:pt x="770" y="215"/>
                  </a:lnTo>
                  <a:lnTo>
                    <a:pt x="770" y="213"/>
                  </a:lnTo>
                  <a:lnTo>
                    <a:pt x="772" y="213"/>
                  </a:lnTo>
                  <a:lnTo>
                    <a:pt x="772" y="211"/>
                  </a:lnTo>
                  <a:lnTo>
                    <a:pt x="774" y="209"/>
                  </a:lnTo>
                  <a:lnTo>
                    <a:pt x="776" y="209"/>
                  </a:lnTo>
                  <a:lnTo>
                    <a:pt x="776" y="207"/>
                  </a:lnTo>
                  <a:lnTo>
                    <a:pt x="778" y="205"/>
                  </a:lnTo>
                  <a:lnTo>
                    <a:pt x="778" y="204"/>
                  </a:lnTo>
                  <a:lnTo>
                    <a:pt x="778" y="202"/>
                  </a:lnTo>
                  <a:lnTo>
                    <a:pt x="780" y="202"/>
                  </a:lnTo>
                  <a:lnTo>
                    <a:pt x="782" y="200"/>
                  </a:lnTo>
                  <a:lnTo>
                    <a:pt x="786" y="202"/>
                  </a:lnTo>
                  <a:lnTo>
                    <a:pt x="790" y="204"/>
                  </a:lnTo>
                  <a:lnTo>
                    <a:pt x="796" y="205"/>
                  </a:lnTo>
                  <a:lnTo>
                    <a:pt x="800" y="205"/>
                  </a:lnTo>
                  <a:lnTo>
                    <a:pt x="806" y="205"/>
                  </a:lnTo>
                  <a:lnTo>
                    <a:pt x="810" y="204"/>
                  </a:lnTo>
                  <a:lnTo>
                    <a:pt x="816" y="204"/>
                  </a:lnTo>
                  <a:lnTo>
                    <a:pt x="820" y="202"/>
                  </a:lnTo>
                  <a:lnTo>
                    <a:pt x="822" y="200"/>
                  </a:lnTo>
                  <a:lnTo>
                    <a:pt x="824" y="198"/>
                  </a:lnTo>
                  <a:lnTo>
                    <a:pt x="826" y="196"/>
                  </a:lnTo>
                  <a:lnTo>
                    <a:pt x="826" y="194"/>
                  </a:lnTo>
                  <a:lnTo>
                    <a:pt x="828" y="194"/>
                  </a:lnTo>
                  <a:lnTo>
                    <a:pt x="830" y="193"/>
                  </a:lnTo>
                  <a:lnTo>
                    <a:pt x="831" y="193"/>
                  </a:lnTo>
                  <a:lnTo>
                    <a:pt x="833" y="193"/>
                  </a:lnTo>
                  <a:lnTo>
                    <a:pt x="841" y="198"/>
                  </a:lnTo>
                  <a:lnTo>
                    <a:pt x="845" y="200"/>
                  </a:lnTo>
                  <a:lnTo>
                    <a:pt x="851" y="200"/>
                  </a:lnTo>
                  <a:lnTo>
                    <a:pt x="857" y="202"/>
                  </a:lnTo>
                  <a:lnTo>
                    <a:pt x="863" y="200"/>
                  </a:lnTo>
                  <a:lnTo>
                    <a:pt x="869" y="200"/>
                  </a:lnTo>
                  <a:lnTo>
                    <a:pt x="873" y="198"/>
                  </a:lnTo>
                  <a:lnTo>
                    <a:pt x="879" y="194"/>
                  </a:lnTo>
                  <a:lnTo>
                    <a:pt x="883" y="191"/>
                  </a:lnTo>
                  <a:lnTo>
                    <a:pt x="885" y="189"/>
                  </a:lnTo>
                  <a:lnTo>
                    <a:pt x="885" y="187"/>
                  </a:lnTo>
                  <a:lnTo>
                    <a:pt x="887" y="187"/>
                  </a:lnTo>
                  <a:lnTo>
                    <a:pt x="887" y="185"/>
                  </a:lnTo>
                  <a:lnTo>
                    <a:pt x="889" y="185"/>
                  </a:lnTo>
                  <a:lnTo>
                    <a:pt x="893" y="187"/>
                  </a:lnTo>
                  <a:lnTo>
                    <a:pt x="897" y="191"/>
                  </a:lnTo>
                  <a:lnTo>
                    <a:pt x="903" y="193"/>
                  </a:lnTo>
                  <a:lnTo>
                    <a:pt x="909" y="193"/>
                  </a:lnTo>
                  <a:lnTo>
                    <a:pt x="915" y="194"/>
                  </a:lnTo>
                  <a:lnTo>
                    <a:pt x="921" y="194"/>
                  </a:lnTo>
                  <a:lnTo>
                    <a:pt x="927" y="193"/>
                  </a:lnTo>
                  <a:lnTo>
                    <a:pt x="932" y="191"/>
                  </a:lnTo>
                  <a:lnTo>
                    <a:pt x="934" y="189"/>
                  </a:lnTo>
                  <a:lnTo>
                    <a:pt x="936" y="187"/>
                  </a:lnTo>
                  <a:lnTo>
                    <a:pt x="938" y="187"/>
                  </a:lnTo>
                  <a:lnTo>
                    <a:pt x="940" y="187"/>
                  </a:lnTo>
                  <a:lnTo>
                    <a:pt x="946" y="191"/>
                  </a:lnTo>
                  <a:lnTo>
                    <a:pt x="952" y="194"/>
                  </a:lnTo>
                  <a:lnTo>
                    <a:pt x="958" y="198"/>
                  </a:lnTo>
                  <a:lnTo>
                    <a:pt x="964" y="200"/>
                  </a:lnTo>
                  <a:lnTo>
                    <a:pt x="970" y="202"/>
                  </a:lnTo>
                  <a:lnTo>
                    <a:pt x="978" y="204"/>
                  </a:lnTo>
                  <a:lnTo>
                    <a:pt x="986" y="204"/>
                  </a:lnTo>
                  <a:lnTo>
                    <a:pt x="994" y="202"/>
                  </a:lnTo>
                  <a:lnTo>
                    <a:pt x="996" y="204"/>
                  </a:lnTo>
                  <a:lnTo>
                    <a:pt x="998" y="205"/>
                  </a:lnTo>
                  <a:lnTo>
                    <a:pt x="1002" y="207"/>
                  </a:lnTo>
                  <a:lnTo>
                    <a:pt x="1006" y="207"/>
                  </a:lnTo>
                  <a:lnTo>
                    <a:pt x="1010" y="209"/>
                  </a:lnTo>
                  <a:lnTo>
                    <a:pt x="1014" y="209"/>
                  </a:lnTo>
                  <a:lnTo>
                    <a:pt x="1018" y="209"/>
                  </a:lnTo>
                  <a:lnTo>
                    <a:pt x="1022" y="207"/>
                  </a:lnTo>
                  <a:lnTo>
                    <a:pt x="1027" y="205"/>
                  </a:lnTo>
                  <a:lnTo>
                    <a:pt x="1033" y="204"/>
                  </a:lnTo>
                  <a:lnTo>
                    <a:pt x="1039" y="202"/>
                  </a:lnTo>
                  <a:lnTo>
                    <a:pt x="1043" y="198"/>
                  </a:lnTo>
                  <a:lnTo>
                    <a:pt x="1047" y="194"/>
                  </a:lnTo>
                  <a:lnTo>
                    <a:pt x="1051" y="191"/>
                  </a:lnTo>
                  <a:lnTo>
                    <a:pt x="1055" y="187"/>
                  </a:lnTo>
                  <a:lnTo>
                    <a:pt x="1057" y="183"/>
                  </a:lnTo>
                  <a:lnTo>
                    <a:pt x="1061" y="183"/>
                  </a:lnTo>
                  <a:lnTo>
                    <a:pt x="1065" y="181"/>
                  </a:lnTo>
                  <a:lnTo>
                    <a:pt x="1069" y="181"/>
                  </a:lnTo>
                  <a:lnTo>
                    <a:pt x="1073" y="180"/>
                  </a:lnTo>
                  <a:lnTo>
                    <a:pt x="1077" y="178"/>
                  </a:lnTo>
                  <a:lnTo>
                    <a:pt x="1079" y="174"/>
                  </a:lnTo>
                  <a:lnTo>
                    <a:pt x="1083" y="172"/>
                  </a:lnTo>
                  <a:lnTo>
                    <a:pt x="1085" y="168"/>
                  </a:lnTo>
                  <a:lnTo>
                    <a:pt x="1087" y="165"/>
                  </a:lnTo>
                  <a:lnTo>
                    <a:pt x="1089" y="161"/>
                  </a:lnTo>
                  <a:lnTo>
                    <a:pt x="1091" y="157"/>
                  </a:lnTo>
                  <a:lnTo>
                    <a:pt x="1093" y="155"/>
                  </a:lnTo>
                  <a:lnTo>
                    <a:pt x="1097" y="152"/>
                  </a:lnTo>
                  <a:lnTo>
                    <a:pt x="1101" y="150"/>
                  </a:lnTo>
                  <a:lnTo>
                    <a:pt x="1105" y="148"/>
                  </a:lnTo>
                  <a:lnTo>
                    <a:pt x="1109" y="148"/>
                  </a:lnTo>
                  <a:lnTo>
                    <a:pt x="1122" y="128"/>
                  </a:lnTo>
                  <a:lnTo>
                    <a:pt x="1124" y="128"/>
                  </a:lnTo>
                  <a:lnTo>
                    <a:pt x="1124" y="130"/>
                  </a:lnTo>
                  <a:lnTo>
                    <a:pt x="1126" y="131"/>
                  </a:lnTo>
                  <a:lnTo>
                    <a:pt x="1126" y="133"/>
                  </a:lnTo>
                  <a:lnTo>
                    <a:pt x="1126" y="135"/>
                  </a:lnTo>
                  <a:lnTo>
                    <a:pt x="1126" y="137"/>
                  </a:lnTo>
                  <a:lnTo>
                    <a:pt x="1124" y="143"/>
                  </a:lnTo>
                  <a:lnTo>
                    <a:pt x="1122" y="148"/>
                  </a:lnTo>
                  <a:lnTo>
                    <a:pt x="1120" y="152"/>
                  </a:lnTo>
                  <a:lnTo>
                    <a:pt x="1122" y="157"/>
                  </a:lnTo>
                  <a:lnTo>
                    <a:pt x="1122" y="163"/>
                  </a:lnTo>
                  <a:lnTo>
                    <a:pt x="1124" y="168"/>
                  </a:lnTo>
                  <a:lnTo>
                    <a:pt x="1126" y="174"/>
                  </a:lnTo>
                  <a:lnTo>
                    <a:pt x="1128" y="178"/>
                  </a:lnTo>
                  <a:lnTo>
                    <a:pt x="1130" y="181"/>
                  </a:lnTo>
                  <a:lnTo>
                    <a:pt x="1132" y="183"/>
                  </a:lnTo>
                  <a:lnTo>
                    <a:pt x="1134" y="185"/>
                  </a:lnTo>
                  <a:lnTo>
                    <a:pt x="1136" y="187"/>
                  </a:lnTo>
                  <a:lnTo>
                    <a:pt x="1138" y="189"/>
                  </a:lnTo>
                  <a:lnTo>
                    <a:pt x="1140" y="191"/>
                  </a:lnTo>
                  <a:lnTo>
                    <a:pt x="1142" y="193"/>
                  </a:lnTo>
                  <a:lnTo>
                    <a:pt x="1144" y="194"/>
                  </a:lnTo>
                  <a:lnTo>
                    <a:pt x="1144" y="200"/>
                  </a:lnTo>
                  <a:lnTo>
                    <a:pt x="1144" y="204"/>
                  </a:lnTo>
                  <a:lnTo>
                    <a:pt x="1146" y="209"/>
                  </a:lnTo>
                  <a:lnTo>
                    <a:pt x="1146" y="213"/>
                  </a:lnTo>
                  <a:lnTo>
                    <a:pt x="1148" y="218"/>
                  </a:lnTo>
                  <a:lnTo>
                    <a:pt x="1150" y="222"/>
                  </a:lnTo>
                  <a:lnTo>
                    <a:pt x="1154" y="226"/>
                  </a:lnTo>
                  <a:lnTo>
                    <a:pt x="1158" y="228"/>
                  </a:lnTo>
                  <a:lnTo>
                    <a:pt x="1162" y="233"/>
                  </a:lnTo>
                  <a:lnTo>
                    <a:pt x="1168" y="235"/>
                  </a:lnTo>
                  <a:lnTo>
                    <a:pt x="1174" y="237"/>
                  </a:lnTo>
                  <a:lnTo>
                    <a:pt x="1180" y="239"/>
                  </a:lnTo>
                  <a:lnTo>
                    <a:pt x="1188" y="241"/>
                  </a:lnTo>
                  <a:lnTo>
                    <a:pt x="1194" y="243"/>
                  </a:lnTo>
                  <a:lnTo>
                    <a:pt x="1198" y="244"/>
                  </a:lnTo>
                  <a:lnTo>
                    <a:pt x="1204" y="250"/>
                  </a:lnTo>
                  <a:lnTo>
                    <a:pt x="1204" y="189"/>
                  </a:lnTo>
                  <a:lnTo>
                    <a:pt x="1202" y="189"/>
                  </a:lnTo>
                  <a:lnTo>
                    <a:pt x="1200" y="189"/>
                  </a:lnTo>
                  <a:lnTo>
                    <a:pt x="1198" y="189"/>
                  </a:lnTo>
                  <a:lnTo>
                    <a:pt x="1196" y="189"/>
                  </a:lnTo>
                  <a:lnTo>
                    <a:pt x="1194" y="189"/>
                  </a:lnTo>
                  <a:lnTo>
                    <a:pt x="1192" y="189"/>
                  </a:lnTo>
                  <a:lnTo>
                    <a:pt x="1190" y="189"/>
                  </a:lnTo>
                  <a:lnTo>
                    <a:pt x="1188" y="189"/>
                  </a:lnTo>
                  <a:lnTo>
                    <a:pt x="1188" y="185"/>
                  </a:lnTo>
                  <a:lnTo>
                    <a:pt x="1188" y="181"/>
                  </a:lnTo>
                  <a:lnTo>
                    <a:pt x="1186" y="178"/>
                  </a:lnTo>
                  <a:lnTo>
                    <a:pt x="1184" y="174"/>
                  </a:lnTo>
                  <a:lnTo>
                    <a:pt x="1184" y="170"/>
                  </a:lnTo>
                  <a:lnTo>
                    <a:pt x="1182" y="168"/>
                  </a:lnTo>
                  <a:lnTo>
                    <a:pt x="1178" y="165"/>
                  </a:lnTo>
                  <a:lnTo>
                    <a:pt x="1176" y="163"/>
                  </a:lnTo>
                  <a:lnTo>
                    <a:pt x="1174" y="161"/>
                  </a:lnTo>
                  <a:lnTo>
                    <a:pt x="1172" y="161"/>
                  </a:lnTo>
                  <a:lnTo>
                    <a:pt x="1172" y="159"/>
                  </a:lnTo>
                  <a:lnTo>
                    <a:pt x="1170" y="159"/>
                  </a:lnTo>
                  <a:lnTo>
                    <a:pt x="1168" y="159"/>
                  </a:lnTo>
                  <a:lnTo>
                    <a:pt x="1168" y="157"/>
                  </a:lnTo>
                  <a:lnTo>
                    <a:pt x="1168" y="155"/>
                  </a:lnTo>
                  <a:lnTo>
                    <a:pt x="1168" y="154"/>
                  </a:lnTo>
                  <a:lnTo>
                    <a:pt x="1168" y="150"/>
                  </a:lnTo>
                  <a:lnTo>
                    <a:pt x="1168" y="146"/>
                  </a:lnTo>
                  <a:lnTo>
                    <a:pt x="1168" y="141"/>
                  </a:lnTo>
                  <a:lnTo>
                    <a:pt x="1168" y="135"/>
                  </a:lnTo>
                  <a:lnTo>
                    <a:pt x="1166" y="131"/>
                  </a:lnTo>
                  <a:lnTo>
                    <a:pt x="1164" y="128"/>
                  </a:lnTo>
                  <a:lnTo>
                    <a:pt x="1162" y="122"/>
                  </a:lnTo>
                  <a:lnTo>
                    <a:pt x="1158" y="118"/>
                  </a:lnTo>
                  <a:lnTo>
                    <a:pt x="1158" y="117"/>
                  </a:lnTo>
                  <a:lnTo>
                    <a:pt x="1160" y="115"/>
                  </a:lnTo>
                  <a:lnTo>
                    <a:pt x="1162" y="113"/>
                  </a:lnTo>
                  <a:lnTo>
                    <a:pt x="1164" y="113"/>
                  </a:lnTo>
                  <a:lnTo>
                    <a:pt x="1166" y="115"/>
                  </a:lnTo>
                  <a:lnTo>
                    <a:pt x="1168" y="117"/>
                  </a:lnTo>
                  <a:lnTo>
                    <a:pt x="1170" y="118"/>
                  </a:lnTo>
                  <a:lnTo>
                    <a:pt x="1174" y="120"/>
                  </a:lnTo>
                  <a:lnTo>
                    <a:pt x="1176" y="122"/>
                  </a:lnTo>
                  <a:lnTo>
                    <a:pt x="1180" y="122"/>
                  </a:lnTo>
                  <a:lnTo>
                    <a:pt x="1184" y="124"/>
                  </a:lnTo>
                  <a:lnTo>
                    <a:pt x="1186" y="124"/>
                  </a:lnTo>
                  <a:lnTo>
                    <a:pt x="1190" y="122"/>
                  </a:lnTo>
                  <a:lnTo>
                    <a:pt x="1192" y="122"/>
                  </a:lnTo>
                  <a:lnTo>
                    <a:pt x="1194" y="122"/>
                  </a:lnTo>
                  <a:lnTo>
                    <a:pt x="1196" y="122"/>
                  </a:lnTo>
                  <a:lnTo>
                    <a:pt x="1198" y="120"/>
                  </a:lnTo>
                  <a:lnTo>
                    <a:pt x="1200" y="120"/>
                  </a:lnTo>
                  <a:lnTo>
                    <a:pt x="1204" y="118"/>
                  </a:lnTo>
                  <a:lnTo>
                    <a:pt x="1204" y="72"/>
                  </a:lnTo>
                  <a:lnTo>
                    <a:pt x="1202" y="74"/>
                  </a:lnTo>
                  <a:lnTo>
                    <a:pt x="1198" y="74"/>
                  </a:lnTo>
                  <a:lnTo>
                    <a:pt x="1194" y="74"/>
                  </a:lnTo>
                  <a:lnTo>
                    <a:pt x="1188" y="74"/>
                  </a:lnTo>
                  <a:lnTo>
                    <a:pt x="1184" y="76"/>
                  </a:lnTo>
                  <a:lnTo>
                    <a:pt x="1180" y="76"/>
                  </a:lnTo>
                  <a:lnTo>
                    <a:pt x="1178" y="78"/>
                  </a:lnTo>
                  <a:lnTo>
                    <a:pt x="1174" y="80"/>
                  </a:lnTo>
                  <a:lnTo>
                    <a:pt x="1170" y="81"/>
                  </a:lnTo>
                  <a:lnTo>
                    <a:pt x="1166" y="72"/>
                  </a:lnTo>
                  <a:lnTo>
                    <a:pt x="1166" y="70"/>
                  </a:lnTo>
                  <a:lnTo>
                    <a:pt x="1168" y="70"/>
                  </a:lnTo>
                  <a:lnTo>
                    <a:pt x="1168" y="68"/>
                  </a:lnTo>
                  <a:lnTo>
                    <a:pt x="1170" y="68"/>
                  </a:lnTo>
                  <a:lnTo>
                    <a:pt x="1172" y="68"/>
                  </a:lnTo>
                  <a:lnTo>
                    <a:pt x="1174" y="67"/>
                  </a:lnTo>
                  <a:lnTo>
                    <a:pt x="1176" y="67"/>
                  </a:lnTo>
                  <a:lnTo>
                    <a:pt x="1180" y="65"/>
                  </a:lnTo>
                  <a:lnTo>
                    <a:pt x="1186" y="61"/>
                  </a:lnTo>
                  <a:lnTo>
                    <a:pt x="1190" y="57"/>
                  </a:lnTo>
                  <a:lnTo>
                    <a:pt x="1194" y="54"/>
                  </a:lnTo>
                  <a:lnTo>
                    <a:pt x="1196" y="50"/>
                  </a:lnTo>
                  <a:lnTo>
                    <a:pt x="1198" y="44"/>
                  </a:lnTo>
                  <a:lnTo>
                    <a:pt x="1200" y="39"/>
                  </a:lnTo>
                  <a:lnTo>
                    <a:pt x="1202" y="35"/>
                  </a:lnTo>
                  <a:lnTo>
                    <a:pt x="1204" y="35"/>
                  </a:lnTo>
                  <a:close/>
                </a:path>
              </a:pathLst>
            </a:custGeom>
            <a:solidFill>
              <a:srgbClr val="000000"/>
            </a:solidFill>
            <a:ln w="9525">
              <a:noFill/>
              <a:round/>
              <a:headEnd/>
              <a:tailEnd/>
            </a:ln>
          </p:spPr>
          <p:txBody>
            <a:bodyPr/>
            <a:lstStyle/>
            <a:p>
              <a:endParaRPr lang="en-US"/>
            </a:p>
          </p:txBody>
        </p:sp>
        <p:sp>
          <p:nvSpPr>
            <p:cNvPr id="10" name="Freeform 7"/>
            <p:cNvSpPr>
              <a:spLocks/>
            </p:cNvSpPr>
            <p:nvPr/>
          </p:nvSpPr>
          <p:spPr bwMode="auto">
            <a:xfrm>
              <a:off x="1921" y="1654"/>
              <a:ext cx="627" cy="581"/>
            </a:xfrm>
            <a:custGeom>
              <a:avLst/>
              <a:gdLst>
                <a:gd name="T0" fmla="*/ 61 w 627"/>
                <a:gd name="T1" fmla="*/ 518 h 581"/>
                <a:gd name="T2" fmla="*/ 61 w 627"/>
                <a:gd name="T3" fmla="*/ 518 h 581"/>
                <a:gd name="T4" fmla="*/ 154 w 627"/>
                <a:gd name="T5" fmla="*/ 537 h 581"/>
                <a:gd name="T6" fmla="*/ 226 w 627"/>
                <a:gd name="T7" fmla="*/ 567 h 581"/>
                <a:gd name="T8" fmla="*/ 307 w 627"/>
                <a:gd name="T9" fmla="*/ 579 h 581"/>
                <a:gd name="T10" fmla="*/ 402 w 627"/>
                <a:gd name="T11" fmla="*/ 576 h 581"/>
                <a:gd name="T12" fmla="*/ 463 w 627"/>
                <a:gd name="T13" fmla="*/ 557 h 581"/>
                <a:gd name="T14" fmla="*/ 499 w 627"/>
                <a:gd name="T15" fmla="*/ 541 h 581"/>
                <a:gd name="T16" fmla="*/ 525 w 627"/>
                <a:gd name="T17" fmla="*/ 552 h 581"/>
                <a:gd name="T18" fmla="*/ 578 w 627"/>
                <a:gd name="T19" fmla="*/ 500 h 581"/>
                <a:gd name="T20" fmla="*/ 624 w 627"/>
                <a:gd name="T21" fmla="*/ 459 h 581"/>
                <a:gd name="T22" fmla="*/ 626 w 627"/>
                <a:gd name="T23" fmla="*/ 457 h 581"/>
                <a:gd name="T24" fmla="*/ 475 w 627"/>
                <a:gd name="T25" fmla="*/ 481 h 581"/>
                <a:gd name="T26" fmla="*/ 501 w 627"/>
                <a:gd name="T27" fmla="*/ 496 h 581"/>
                <a:gd name="T28" fmla="*/ 477 w 627"/>
                <a:gd name="T29" fmla="*/ 509 h 581"/>
                <a:gd name="T30" fmla="*/ 380 w 627"/>
                <a:gd name="T31" fmla="*/ 535 h 581"/>
                <a:gd name="T32" fmla="*/ 285 w 627"/>
                <a:gd name="T33" fmla="*/ 531 h 581"/>
                <a:gd name="T34" fmla="*/ 212 w 627"/>
                <a:gd name="T35" fmla="*/ 507 h 581"/>
                <a:gd name="T36" fmla="*/ 160 w 627"/>
                <a:gd name="T37" fmla="*/ 476 h 581"/>
                <a:gd name="T38" fmla="*/ 154 w 627"/>
                <a:gd name="T39" fmla="*/ 472 h 581"/>
                <a:gd name="T40" fmla="*/ 162 w 627"/>
                <a:gd name="T41" fmla="*/ 457 h 581"/>
                <a:gd name="T42" fmla="*/ 204 w 627"/>
                <a:gd name="T43" fmla="*/ 417 h 581"/>
                <a:gd name="T44" fmla="*/ 236 w 627"/>
                <a:gd name="T45" fmla="*/ 381 h 581"/>
                <a:gd name="T46" fmla="*/ 236 w 627"/>
                <a:gd name="T47" fmla="*/ 372 h 581"/>
                <a:gd name="T48" fmla="*/ 240 w 627"/>
                <a:gd name="T49" fmla="*/ 363 h 581"/>
                <a:gd name="T50" fmla="*/ 236 w 627"/>
                <a:gd name="T51" fmla="*/ 357 h 581"/>
                <a:gd name="T52" fmla="*/ 222 w 627"/>
                <a:gd name="T53" fmla="*/ 333 h 581"/>
                <a:gd name="T54" fmla="*/ 101 w 627"/>
                <a:gd name="T55" fmla="*/ 417 h 581"/>
                <a:gd name="T56" fmla="*/ 83 w 627"/>
                <a:gd name="T57" fmla="*/ 389 h 581"/>
                <a:gd name="T58" fmla="*/ 63 w 627"/>
                <a:gd name="T59" fmla="*/ 342 h 581"/>
                <a:gd name="T60" fmla="*/ 51 w 627"/>
                <a:gd name="T61" fmla="*/ 291 h 581"/>
                <a:gd name="T62" fmla="*/ 51 w 627"/>
                <a:gd name="T63" fmla="*/ 217 h 581"/>
                <a:gd name="T64" fmla="*/ 73 w 627"/>
                <a:gd name="T65" fmla="*/ 146 h 581"/>
                <a:gd name="T66" fmla="*/ 85 w 627"/>
                <a:gd name="T67" fmla="*/ 124 h 581"/>
                <a:gd name="T68" fmla="*/ 91 w 627"/>
                <a:gd name="T69" fmla="*/ 118 h 581"/>
                <a:gd name="T70" fmla="*/ 121 w 627"/>
                <a:gd name="T71" fmla="*/ 109 h 581"/>
                <a:gd name="T72" fmla="*/ 141 w 627"/>
                <a:gd name="T73" fmla="*/ 37 h 581"/>
                <a:gd name="T74" fmla="*/ 154 w 627"/>
                <a:gd name="T75" fmla="*/ 2 h 581"/>
                <a:gd name="T76" fmla="*/ 154 w 627"/>
                <a:gd name="T77" fmla="*/ 0 h 581"/>
                <a:gd name="T78" fmla="*/ 53 w 627"/>
                <a:gd name="T79" fmla="*/ 100 h 581"/>
                <a:gd name="T80" fmla="*/ 53 w 627"/>
                <a:gd name="T81" fmla="*/ 100 h 581"/>
                <a:gd name="T82" fmla="*/ 55 w 627"/>
                <a:gd name="T83" fmla="*/ 102 h 581"/>
                <a:gd name="T84" fmla="*/ 53 w 627"/>
                <a:gd name="T85" fmla="*/ 105 h 581"/>
                <a:gd name="T86" fmla="*/ 49 w 627"/>
                <a:gd name="T87" fmla="*/ 107 h 581"/>
                <a:gd name="T88" fmla="*/ 26 w 627"/>
                <a:gd name="T89" fmla="*/ 155 h 581"/>
                <a:gd name="T90" fmla="*/ 8 w 627"/>
                <a:gd name="T91" fmla="*/ 205 h 581"/>
                <a:gd name="T92" fmla="*/ 0 w 627"/>
                <a:gd name="T93" fmla="*/ 292 h 581"/>
                <a:gd name="T94" fmla="*/ 18 w 627"/>
                <a:gd name="T95" fmla="*/ 378 h 581"/>
                <a:gd name="T96" fmla="*/ 40 w 627"/>
                <a:gd name="T97" fmla="*/ 420 h 581"/>
                <a:gd name="T98" fmla="*/ 61 w 627"/>
                <a:gd name="T99" fmla="*/ 461 h 581"/>
                <a:gd name="T100" fmla="*/ 63 w 627"/>
                <a:gd name="T101" fmla="*/ 491 h 581"/>
                <a:gd name="T102" fmla="*/ 59 w 627"/>
                <a:gd name="T103" fmla="*/ 517 h 5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7"/>
                <a:gd name="T157" fmla="*/ 0 h 581"/>
                <a:gd name="T158" fmla="*/ 627 w 627"/>
                <a:gd name="T159" fmla="*/ 581 h 5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7" h="581">
                  <a:moveTo>
                    <a:pt x="59" y="517"/>
                  </a:moveTo>
                  <a:lnTo>
                    <a:pt x="61" y="518"/>
                  </a:lnTo>
                  <a:lnTo>
                    <a:pt x="121" y="518"/>
                  </a:lnTo>
                  <a:lnTo>
                    <a:pt x="139" y="528"/>
                  </a:lnTo>
                  <a:lnTo>
                    <a:pt x="154" y="537"/>
                  </a:lnTo>
                  <a:lnTo>
                    <a:pt x="172" y="544"/>
                  </a:lnTo>
                  <a:lnTo>
                    <a:pt x="190" y="554"/>
                  </a:lnTo>
                  <a:lnTo>
                    <a:pt x="208" y="559"/>
                  </a:lnTo>
                  <a:lnTo>
                    <a:pt x="226" y="567"/>
                  </a:lnTo>
                  <a:lnTo>
                    <a:pt x="245" y="570"/>
                  </a:lnTo>
                  <a:lnTo>
                    <a:pt x="263" y="574"/>
                  </a:lnTo>
                  <a:lnTo>
                    <a:pt x="285" y="578"/>
                  </a:lnTo>
                  <a:lnTo>
                    <a:pt x="307" y="579"/>
                  </a:lnTo>
                  <a:lnTo>
                    <a:pt x="331" y="581"/>
                  </a:lnTo>
                  <a:lnTo>
                    <a:pt x="354" y="581"/>
                  </a:lnTo>
                  <a:lnTo>
                    <a:pt x="378" y="579"/>
                  </a:lnTo>
                  <a:lnTo>
                    <a:pt x="402" y="576"/>
                  </a:lnTo>
                  <a:lnTo>
                    <a:pt x="424" y="570"/>
                  </a:lnTo>
                  <a:lnTo>
                    <a:pt x="445" y="563"/>
                  </a:lnTo>
                  <a:lnTo>
                    <a:pt x="455" y="561"/>
                  </a:lnTo>
                  <a:lnTo>
                    <a:pt x="463" y="557"/>
                  </a:lnTo>
                  <a:lnTo>
                    <a:pt x="473" y="554"/>
                  </a:lnTo>
                  <a:lnTo>
                    <a:pt x="481" y="548"/>
                  </a:lnTo>
                  <a:lnTo>
                    <a:pt x="489" y="544"/>
                  </a:lnTo>
                  <a:lnTo>
                    <a:pt x="499" y="541"/>
                  </a:lnTo>
                  <a:lnTo>
                    <a:pt x="507" y="535"/>
                  </a:lnTo>
                  <a:lnTo>
                    <a:pt x="517" y="531"/>
                  </a:lnTo>
                  <a:lnTo>
                    <a:pt x="511" y="565"/>
                  </a:lnTo>
                  <a:lnTo>
                    <a:pt x="525" y="552"/>
                  </a:lnTo>
                  <a:lnTo>
                    <a:pt x="536" y="539"/>
                  </a:lnTo>
                  <a:lnTo>
                    <a:pt x="550" y="526"/>
                  </a:lnTo>
                  <a:lnTo>
                    <a:pt x="564" y="513"/>
                  </a:lnTo>
                  <a:lnTo>
                    <a:pt x="578" y="500"/>
                  </a:lnTo>
                  <a:lnTo>
                    <a:pt x="594" y="485"/>
                  </a:lnTo>
                  <a:lnTo>
                    <a:pt x="608" y="472"/>
                  </a:lnTo>
                  <a:lnTo>
                    <a:pt x="624" y="459"/>
                  </a:lnTo>
                  <a:lnTo>
                    <a:pt x="626" y="459"/>
                  </a:lnTo>
                  <a:lnTo>
                    <a:pt x="626" y="457"/>
                  </a:lnTo>
                  <a:lnTo>
                    <a:pt x="627" y="457"/>
                  </a:lnTo>
                  <a:lnTo>
                    <a:pt x="475" y="481"/>
                  </a:lnTo>
                  <a:lnTo>
                    <a:pt x="501" y="496"/>
                  </a:lnTo>
                  <a:lnTo>
                    <a:pt x="501" y="498"/>
                  </a:lnTo>
                  <a:lnTo>
                    <a:pt x="499" y="498"/>
                  </a:lnTo>
                  <a:lnTo>
                    <a:pt x="477" y="509"/>
                  </a:lnTo>
                  <a:lnTo>
                    <a:pt x="453" y="518"/>
                  </a:lnTo>
                  <a:lnTo>
                    <a:pt x="430" y="526"/>
                  </a:lnTo>
                  <a:lnTo>
                    <a:pt x="406" y="531"/>
                  </a:lnTo>
                  <a:lnTo>
                    <a:pt x="380" y="535"/>
                  </a:lnTo>
                  <a:lnTo>
                    <a:pt x="354" y="537"/>
                  </a:lnTo>
                  <a:lnTo>
                    <a:pt x="329" y="537"/>
                  </a:lnTo>
                  <a:lnTo>
                    <a:pt x="303" y="535"/>
                  </a:lnTo>
                  <a:lnTo>
                    <a:pt x="285" y="531"/>
                  </a:lnTo>
                  <a:lnTo>
                    <a:pt x="265" y="526"/>
                  </a:lnTo>
                  <a:lnTo>
                    <a:pt x="247" y="520"/>
                  </a:lnTo>
                  <a:lnTo>
                    <a:pt x="230" y="515"/>
                  </a:lnTo>
                  <a:lnTo>
                    <a:pt x="212" y="507"/>
                  </a:lnTo>
                  <a:lnTo>
                    <a:pt x="194" y="498"/>
                  </a:lnTo>
                  <a:lnTo>
                    <a:pt x="178" y="487"/>
                  </a:lnTo>
                  <a:lnTo>
                    <a:pt x="162" y="478"/>
                  </a:lnTo>
                  <a:lnTo>
                    <a:pt x="160" y="476"/>
                  </a:lnTo>
                  <a:lnTo>
                    <a:pt x="158" y="474"/>
                  </a:lnTo>
                  <a:lnTo>
                    <a:pt x="156" y="474"/>
                  </a:lnTo>
                  <a:lnTo>
                    <a:pt x="156" y="472"/>
                  </a:lnTo>
                  <a:lnTo>
                    <a:pt x="154" y="472"/>
                  </a:lnTo>
                  <a:lnTo>
                    <a:pt x="152" y="470"/>
                  </a:lnTo>
                  <a:lnTo>
                    <a:pt x="152" y="468"/>
                  </a:lnTo>
                  <a:lnTo>
                    <a:pt x="152" y="467"/>
                  </a:lnTo>
                  <a:lnTo>
                    <a:pt x="162" y="457"/>
                  </a:lnTo>
                  <a:lnTo>
                    <a:pt x="172" y="446"/>
                  </a:lnTo>
                  <a:lnTo>
                    <a:pt x="184" y="437"/>
                  </a:lnTo>
                  <a:lnTo>
                    <a:pt x="194" y="426"/>
                  </a:lnTo>
                  <a:lnTo>
                    <a:pt x="204" y="417"/>
                  </a:lnTo>
                  <a:lnTo>
                    <a:pt x="214" y="405"/>
                  </a:lnTo>
                  <a:lnTo>
                    <a:pt x="224" y="394"/>
                  </a:lnTo>
                  <a:lnTo>
                    <a:pt x="234" y="385"/>
                  </a:lnTo>
                  <a:lnTo>
                    <a:pt x="236" y="381"/>
                  </a:lnTo>
                  <a:lnTo>
                    <a:pt x="236" y="380"/>
                  </a:lnTo>
                  <a:lnTo>
                    <a:pt x="236" y="378"/>
                  </a:lnTo>
                  <a:lnTo>
                    <a:pt x="236" y="374"/>
                  </a:lnTo>
                  <a:lnTo>
                    <a:pt x="236" y="372"/>
                  </a:lnTo>
                  <a:lnTo>
                    <a:pt x="238" y="370"/>
                  </a:lnTo>
                  <a:lnTo>
                    <a:pt x="238" y="368"/>
                  </a:lnTo>
                  <a:lnTo>
                    <a:pt x="240" y="365"/>
                  </a:lnTo>
                  <a:lnTo>
                    <a:pt x="240" y="363"/>
                  </a:lnTo>
                  <a:lnTo>
                    <a:pt x="240" y="361"/>
                  </a:lnTo>
                  <a:lnTo>
                    <a:pt x="238" y="361"/>
                  </a:lnTo>
                  <a:lnTo>
                    <a:pt x="238" y="359"/>
                  </a:lnTo>
                  <a:lnTo>
                    <a:pt x="236" y="357"/>
                  </a:lnTo>
                  <a:lnTo>
                    <a:pt x="234" y="357"/>
                  </a:lnTo>
                  <a:lnTo>
                    <a:pt x="232" y="355"/>
                  </a:lnTo>
                  <a:lnTo>
                    <a:pt x="222" y="333"/>
                  </a:lnTo>
                  <a:lnTo>
                    <a:pt x="117" y="433"/>
                  </a:lnTo>
                  <a:lnTo>
                    <a:pt x="111" y="428"/>
                  </a:lnTo>
                  <a:lnTo>
                    <a:pt x="107" y="422"/>
                  </a:lnTo>
                  <a:lnTo>
                    <a:pt x="101" y="417"/>
                  </a:lnTo>
                  <a:lnTo>
                    <a:pt x="97" y="409"/>
                  </a:lnTo>
                  <a:lnTo>
                    <a:pt x="91" y="404"/>
                  </a:lnTo>
                  <a:lnTo>
                    <a:pt x="87" y="396"/>
                  </a:lnTo>
                  <a:lnTo>
                    <a:pt x="83" y="389"/>
                  </a:lnTo>
                  <a:lnTo>
                    <a:pt x="79" y="381"/>
                  </a:lnTo>
                  <a:lnTo>
                    <a:pt x="73" y="368"/>
                  </a:lnTo>
                  <a:lnTo>
                    <a:pt x="69" y="355"/>
                  </a:lnTo>
                  <a:lnTo>
                    <a:pt x="63" y="342"/>
                  </a:lnTo>
                  <a:lnTo>
                    <a:pt x="59" y="330"/>
                  </a:lnTo>
                  <a:lnTo>
                    <a:pt x="55" y="317"/>
                  </a:lnTo>
                  <a:lnTo>
                    <a:pt x="53" y="304"/>
                  </a:lnTo>
                  <a:lnTo>
                    <a:pt x="51" y="291"/>
                  </a:lnTo>
                  <a:lnTo>
                    <a:pt x="49" y="276"/>
                  </a:lnTo>
                  <a:lnTo>
                    <a:pt x="49" y="255"/>
                  </a:lnTo>
                  <a:lnTo>
                    <a:pt x="49" y="235"/>
                  </a:lnTo>
                  <a:lnTo>
                    <a:pt x="51" y="217"/>
                  </a:lnTo>
                  <a:lnTo>
                    <a:pt x="55" y="198"/>
                  </a:lnTo>
                  <a:lnTo>
                    <a:pt x="61" y="181"/>
                  </a:lnTo>
                  <a:lnTo>
                    <a:pt x="67" y="163"/>
                  </a:lnTo>
                  <a:lnTo>
                    <a:pt x="73" y="146"/>
                  </a:lnTo>
                  <a:lnTo>
                    <a:pt x="81" y="130"/>
                  </a:lnTo>
                  <a:lnTo>
                    <a:pt x="83" y="128"/>
                  </a:lnTo>
                  <a:lnTo>
                    <a:pt x="83" y="126"/>
                  </a:lnTo>
                  <a:lnTo>
                    <a:pt x="85" y="124"/>
                  </a:lnTo>
                  <a:lnTo>
                    <a:pt x="87" y="122"/>
                  </a:lnTo>
                  <a:lnTo>
                    <a:pt x="87" y="120"/>
                  </a:lnTo>
                  <a:lnTo>
                    <a:pt x="89" y="120"/>
                  </a:lnTo>
                  <a:lnTo>
                    <a:pt x="91" y="118"/>
                  </a:lnTo>
                  <a:lnTo>
                    <a:pt x="93" y="118"/>
                  </a:lnTo>
                  <a:lnTo>
                    <a:pt x="115" y="146"/>
                  </a:lnTo>
                  <a:lnTo>
                    <a:pt x="117" y="128"/>
                  </a:lnTo>
                  <a:lnTo>
                    <a:pt x="121" y="109"/>
                  </a:lnTo>
                  <a:lnTo>
                    <a:pt x="125" y="91"/>
                  </a:lnTo>
                  <a:lnTo>
                    <a:pt x="129" y="72"/>
                  </a:lnTo>
                  <a:lnTo>
                    <a:pt x="135" y="56"/>
                  </a:lnTo>
                  <a:lnTo>
                    <a:pt x="141" y="37"/>
                  </a:lnTo>
                  <a:lnTo>
                    <a:pt x="146" y="20"/>
                  </a:lnTo>
                  <a:lnTo>
                    <a:pt x="154" y="4"/>
                  </a:lnTo>
                  <a:lnTo>
                    <a:pt x="154" y="2"/>
                  </a:lnTo>
                  <a:lnTo>
                    <a:pt x="154" y="0"/>
                  </a:lnTo>
                  <a:lnTo>
                    <a:pt x="16" y="93"/>
                  </a:lnTo>
                  <a:lnTo>
                    <a:pt x="53" y="100"/>
                  </a:lnTo>
                  <a:lnTo>
                    <a:pt x="53" y="102"/>
                  </a:lnTo>
                  <a:lnTo>
                    <a:pt x="55" y="102"/>
                  </a:lnTo>
                  <a:lnTo>
                    <a:pt x="55" y="104"/>
                  </a:lnTo>
                  <a:lnTo>
                    <a:pt x="53" y="104"/>
                  </a:lnTo>
                  <a:lnTo>
                    <a:pt x="53" y="105"/>
                  </a:lnTo>
                  <a:lnTo>
                    <a:pt x="51" y="105"/>
                  </a:lnTo>
                  <a:lnTo>
                    <a:pt x="49" y="105"/>
                  </a:lnTo>
                  <a:lnTo>
                    <a:pt x="49" y="107"/>
                  </a:lnTo>
                  <a:lnTo>
                    <a:pt x="44" y="118"/>
                  </a:lnTo>
                  <a:lnTo>
                    <a:pt x="36" y="131"/>
                  </a:lnTo>
                  <a:lnTo>
                    <a:pt x="30" y="143"/>
                  </a:lnTo>
                  <a:lnTo>
                    <a:pt x="26" y="155"/>
                  </a:lnTo>
                  <a:lnTo>
                    <a:pt x="20" y="168"/>
                  </a:lnTo>
                  <a:lnTo>
                    <a:pt x="14" y="180"/>
                  </a:lnTo>
                  <a:lnTo>
                    <a:pt x="10" y="193"/>
                  </a:lnTo>
                  <a:lnTo>
                    <a:pt x="8" y="205"/>
                  </a:lnTo>
                  <a:lnTo>
                    <a:pt x="4" y="228"/>
                  </a:lnTo>
                  <a:lnTo>
                    <a:pt x="0" y="248"/>
                  </a:lnTo>
                  <a:lnTo>
                    <a:pt x="0" y="270"/>
                  </a:lnTo>
                  <a:lnTo>
                    <a:pt x="0" y="292"/>
                  </a:lnTo>
                  <a:lnTo>
                    <a:pt x="2" y="315"/>
                  </a:lnTo>
                  <a:lnTo>
                    <a:pt x="6" y="335"/>
                  </a:lnTo>
                  <a:lnTo>
                    <a:pt x="12" y="357"/>
                  </a:lnTo>
                  <a:lnTo>
                    <a:pt x="18" y="378"/>
                  </a:lnTo>
                  <a:lnTo>
                    <a:pt x="22" y="389"/>
                  </a:lnTo>
                  <a:lnTo>
                    <a:pt x="28" y="400"/>
                  </a:lnTo>
                  <a:lnTo>
                    <a:pt x="34" y="409"/>
                  </a:lnTo>
                  <a:lnTo>
                    <a:pt x="40" y="420"/>
                  </a:lnTo>
                  <a:lnTo>
                    <a:pt x="46" y="429"/>
                  </a:lnTo>
                  <a:lnTo>
                    <a:pt x="51" y="441"/>
                  </a:lnTo>
                  <a:lnTo>
                    <a:pt x="57" y="452"/>
                  </a:lnTo>
                  <a:lnTo>
                    <a:pt x="61" y="461"/>
                  </a:lnTo>
                  <a:lnTo>
                    <a:pt x="63" y="468"/>
                  </a:lnTo>
                  <a:lnTo>
                    <a:pt x="63" y="476"/>
                  </a:lnTo>
                  <a:lnTo>
                    <a:pt x="63" y="483"/>
                  </a:lnTo>
                  <a:lnTo>
                    <a:pt x="63" y="491"/>
                  </a:lnTo>
                  <a:lnTo>
                    <a:pt x="63" y="496"/>
                  </a:lnTo>
                  <a:lnTo>
                    <a:pt x="61" y="504"/>
                  </a:lnTo>
                  <a:lnTo>
                    <a:pt x="61" y="511"/>
                  </a:lnTo>
                  <a:lnTo>
                    <a:pt x="59" y="517"/>
                  </a:lnTo>
                  <a:close/>
                </a:path>
              </a:pathLst>
            </a:custGeom>
            <a:solidFill>
              <a:srgbClr val="FFFFFF"/>
            </a:solidFill>
            <a:ln w="9525">
              <a:noFill/>
              <a:round/>
              <a:headEnd/>
              <a:tailEnd/>
            </a:ln>
          </p:spPr>
          <p:txBody>
            <a:bodyPr/>
            <a:lstStyle/>
            <a:p>
              <a:endParaRPr lang="en-US"/>
            </a:p>
          </p:txBody>
        </p:sp>
        <p:sp>
          <p:nvSpPr>
            <p:cNvPr id="11" name="Freeform 8"/>
            <p:cNvSpPr>
              <a:spLocks/>
            </p:cNvSpPr>
            <p:nvPr/>
          </p:nvSpPr>
          <p:spPr bwMode="auto">
            <a:xfrm>
              <a:off x="2089" y="2052"/>
              <a:ext cx="75" cy="102"/>
            </a:xfrm>
            <a:custGeom>
              <a:avLst/>
              <a:gdLst>
                <a:gd name="T0" fmla="*/ 2 w 75"/>
                <a:gd name="T1" fmla="*/ 70 h 102"/>
                <a:gd name="T2" fmla="*/ 8 w 75"/>
                <a:gd name="T3" fmla="*/ 74 h 102"/>
                <a:gd name="T4" fmla="*/ 14 w 75"/>
                <a:gd name="T5" fmla="*/ 80 h 102"/>
                <a:gd name="T6" fmla="*/ 20 w 75"/>
                <a:gd name="T7" fmla="*/ 83 h 102"/>
                <a:gd name="T8" fmla="*/ 28 w 75"/>
                <a:gd name="T9" fmla="*/ 87 h 102"/>
                <a:gd name="T10" fmla="*/ 34 w 75"/>
                <a:gd name="T11" fmla="*/ 91 h 102"/>
                <a:gd name="T12" fmla="*/ 42 w 75"/>
                <a:gd name="T13" fmla="*/ 94 h 102"/>
                <a:gd name="T14" fmla="*/ 48 w 75"/>
                <a:gd name="T15" fmla="*/ 98 h 102"/>
                <a:gd name="T16" fmla="*/ 56 w 75"/>
                <a:gd name="T17" fmla="*/ 102 h 102"/>
                <a:gd name="T18" fmla="*/ 66 w 75"/>
                <a:gd name="T19" fmla="*/ 67 h 102"/>
                <a:gd name="T20" fmla="*/ 62 w 75"/>
                <a:gd name="T21" fmla="*/ 30 h 102"/>
                <a:gd name="T22" fmla="*/ 75 w 75"/>
                <a:gd name="T23" fmla="*/ 9 h 102"/>
                <a:gd name="T24" fmla="*/ 70 w 75"/>
                <a:gd name="T25" fmla="*/ 0 h 102"/>
                <a:gd name="T26" fmla="*/ 0 w 75"/>
                <a:gd name="T27" fmla="*/ 70 h 102"/>
                <a:gd name="T28" fmla="*/ 2 w 75"/>
                <a:gd name="T29" fmla="*/ 70 h 102"/>
                <a:gd name="T30" fmla="*/ 2 w 75"/>
                <a:gd name="T31" fmla="*/ 70 h 102"/>
                <a:gd name="T32" fmla="*/ 2 w 75"/>
                <a:gd name="T33" fmla="*/ 70 h 102"/>
                <a:gd name="T34" fmla="*/ 2 w 75"/>
                <a:gd name="T35" fmla="*/ 70 h 1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5"/>
                <a:gd name="T55" fmla="*/ 0 h 102"/>
                <a:gd name="T56" fmla="*/ 75 w 75"/>
                <a:gd name="T57" fmla="*/ 102 h 1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5" h="102">
                  <a:moveTo>
                    <a:pt x="2" y="70"/>
                  </a:moveTo>
                  <a:lnTo>
                    <a:pt x="8" y="74"/>
                  </a:lnTo>
                  <a:lnTo>
                    <a:pt x="14" y="80"/>
                  </a:lnTo>
                  <a:lnTo>
                    <a:pt x="20" y="83"/>
                  </a:lnTo>
                  <a:lnTo>
                    <a:pt x="28" y="87"/>
                  </a:lnTo>
                  <a:lnTo>
                    <a:pt x="34" y="91"/>
                  </a:lnTo>
                  <a:lnTo>
                    <a:pt x="42" y="94"/>
                  </a:lnTo>
                  <a:lnTo>
                    <a:pt x="48" y="98"/>
                  </a:lnTo>
                  <a:lnTo>
                    <a:pt x="56" y="102"/>
                  </a:lnTo>
                  <a:lnTo>
                    <a:pt x="66" y="67"/>
                  </a:lnTo>
                  <a:lnTo>
                    <a:pt x="62" y="30"/>
                  </a:lnTo>
                  <a:lnTo>
                    <a:pt x="75" y="9"/>
                  </a:lnTo>
                  <a:lnTo>
                    <a:pt x="70" y="0"/>
                  </a:lnTo>
                  <a:lnTo>
                    <a:pt x="0" y="70"/>
                  </a:lnTo>
                  <a:lnTo>
                    <a:pt x="2" y="70"/>
                  </a:lnTo>
                  <a:close/>
                </a:path>
              </a:pathLst>
            </a:custGeom>
            <a:solidFill>
              <a:srgbClr val="FFFFFF"/>
            </a:solidFill>
            <a:ln w="9525">
              <a:noFill/>
              <a:round/>
              <a:headEnd/>
              <a:tailEnd/>
            </a:ln>
          </p:spPr>
          <p:txBody>
            <a:bodyPr/>
            <a:lstStyle/>
            <a:p>
              <a:endParaRPr lang="en-US"/>
            </a:p>
          </p:txBody>
        </p:sp>
        <p:sp>
          <p:nvSpPr>
            <p:cNvPr id="12" name="Freeform 9"/>
            <p:cNvSpPr>
              <a:spLocks/>
            </p:cNvSpPr>
            <p:nvPr/>
          </p:nvSpPr>
          <p:spPr bwMode="auto">
            <a:xfrm>
              <a:off x="2161" y="2106"/>
              <a:ext cx="33" cy="53"/>
            </a:xfrm>
            <a:custGeom>
              <a:avLst/>
              <a:gdLst>
                <a:gd name="T0" fmla="*/ 0 w 33"/>
                <a:gd name="T1" fmla="*/ 46 h 53"/>
                <a:gd name="T2" fmla="*/ 1 w 33"/>
                <a:gd name="T3" fmla="*/ 52 h 53"/>
                <a:gd name="T4" fmla="*/ 1 w 33"/>
                <a:gd name="T5" fmla="*/ 52 h 53"/>
                <a:gd name="T6" fmla="*/ 3 w 33"/>
                <a:gd name="T7" fmla="*/ 53 h 53"/>
                <a:gd name="T8" fmla="*/ 3 w 33"/>
                <a:gd name="T9" fmla="*/ 53 h 53"/>
                <a:gd name="T10" fmla="*/ 5 w 33"/>
                <a:gd name="T11" fmla="*/ 53 h 53"/>
                <a:gd name="T12" fmla="*/ 7 w 33"/>
                <a:gd name="T13" fmla="*/ 53 h 53"/>
                <a:gd name="T14" fmla="*/ 9 w 33"/>
                <a:gd name="T15" fmla="*/ 53 h 53"/>
                <a:gd name="T16" fmla="*/ 9 w 33"/>
                <a:gd name="T17" fmla="*/ 53 h 53"/>
                <a:gd name="T18" fmla="*/ 11 w 33"/>
                <a:gd name="T19" fmla="*/ 52 h 53"/>
                <a:gd name="T20" fmla="*/ 17 w 33"/>
                <a:gd name="T21" fmla="*/ 48 h 53"/>
                <a:gd name="T22" fmla="*/ 21 w 33"/>
                <a:gd name="T23" fmla="*/ 42 h 53"/>
                <a:gd name="T24" fmla="*/ 25 w 33"/>
                <a:gd name="T25" fmla="*/ 39 h 53"/>
                <a:gd name="T26" fmla="*/ 29 w 33"/>
                <a:gd name="T27" fmla="*/ 33 h 53"/>
                <a:gd name="T28" fmla="*/ 31 w 33"/>
                <a:gd name="T29" fmla="*/ 27 h 53"/>
                <a:gd name="T30" fmla="*/ 33 w 33"/>
                <a:gd name="T31" fmla="*/ 20 h 53"/>
                <a:gd name="T32" fmla="*/ 33 w 33"/>
                <a:gd name="T33" fmla="*/ 15 h 53"/>
                <a:gd name="T34" fmla="*/ 33 w 33"/>
                <a:gd name="T35" fmla="*/ 7 h 53"/>
                <a:gd name="T36" fmla="*/ 33 w 33"/>
                <a:gd name="T37" fmla="*/ 7 h 53"/>
                <a:gd name="T38" fmla="*/ 33 w 33"/>
                <a:gd name="T39" fmla="*/ 5 h 53"/>
                <a:gd name="T40" fmla="*/ 33 w 33"/>
                <a:gd name="T41" fmla="*/ 5 h 53"/>
                <a:gd name="T42" fmla="*/ 33 w 33"/>
                <a:gd name="T43" fmla="*/ 3 h 53"/>
                <a:gd name="T44" fmla="*/ 33 w 33"/>
                <a:gd name="T45" fmla="*/ 3 h 53"/>
                <a:gd name="T46" fmla="*/ 33 w 33"/>
                <a:gd name="T47" fmla="*/ 2 h 53"/>
                <a:gd name="T48" fmla="*/ 31 w 33"/>
                <a:gd name="T49" fmla="*/ 2 h 53"/>
                <a:gd name="T50" fmla="*/ 31 w 33"/>
                <a:gd name="T51" fmla="*/ 2 h 53"/>
                <a:gd name="T52" fmla="*/ 29 w 33"/>
                <a:gd name="T53" fmla="*/ 0 h 53"/>
                <a:gd name="T54" fmla="*/ 25 w 33"/>
                <a:gd name="T55" fmla="*/ 2 h 53"/>
                <a:gd name="T56" fmla="*/ 23 w 33"/>
                <a:gd name="T57" fmla="*/ 3 h 53"/>
                <a:gd name="T58" fmla="*/ 21 w 33"/>
                <a:gd name="T59" fmla="*/ 5 h 53"/>
                <a:gd name="T60" fmla="*/ 17 w 33"/>
                <a:gd name="T61" fmla="*/ 7 h 53"/>
                <a:gd name="T62" fmla="*/ 15 w 33"/>
                <a:gd name="T63" fmla="*/ 9 h 53"/>
                <a:gd name="T64" fmla="*/ 13 w 33"/>
                <a:gd name="T65" fmla="*/ 13 h 53"/>
                <a:gd name="T66" fmla="*/ 11 w 33"/>
                <a:gd name="T67" fmla="*/ 15 h 53"/>
                <a:gd name="T68" fmla="*/ 9 w 33"/>
                <a:gd name="T69" fmla="*/ 18 h 53"/>
                <a:gd name="T70" fmla="*/ 5 w 33"/>
                <a:gd name="T71" fmla="*/ 22 h 53"/>
                <a:gd name="T72" fmla="*/ 3 w 33"/>
                <a:gd name="T73" fmla="*/ 26 h 53"/>
                <a:gd name="T74" fmla="*/ 3 w 33"/>
                <a:gd name="T75" fmla="*/ 29 h 53"/>
                <a:gd name="T76" fmla="*/ 1 w 33"/>
                <a:gd name="T77" fmla="*/ 33 h 53"/>
                <a:gd name="T78" fmla="*/ 1 w 33"/>
                <a:gd name="T79" fmla="*/ 39 h 53"/>
                <a:gd name="T80" fmla="*/ 0 w 33"/>
                <a:gd name="T81" fmla="*/ 42 h 53"/>
                <a:gd name="T82" fmla="*/ 0 w 33"/>
                <a:gd name="T83" fmla="*/ 46 h 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53"/>
                <a:gd name="T128" fmla="*/ 33 w 33"/>
                <a:gd name="T129" fmla="*/ 53 h 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53">
                  <a:moveTo>
                    <a:pt x="0" y="46"/>
                  </a:moveTo>
                  <a:lnTo>
                    <a:pt x="1" y="52"/>
                  </a:lnTo>
                  <a:lnTo>
                    <a:pt x="3" y="53"/>
                  </a:lnTo>
                  <a:lnTo>
                    <a:pt x="5" y="53"/>
                  </a:lnTo>
                  <a:lnTo>
                    <a:pt x="7" y="53"/>
                  </a:lnTo>
                  <a:lnTo>
                    <a:pt x="9" y="53"/>
                  </a:lnTo>
                  <a:lnTo>
                    <a:pt x="11" y="52"/>
                  </a:lnTo>
                  <a:lnTo>
                    <a:pt x="17" y="48"/>
                  </a:lnTo>
                  <a:lnTo>
                    <a:pt x="21" y="42"/>
                  </a:lnTo>
                  <a:lnTo>
                    <a:pt x="25" y="39"/>
                  </a:lnTo>
                  <a:lnTo>
                    <a:pt x="29" y="33"/>
                  </a:lnTo>
                  <a:lnTo>
                    <a:pt x="31" y="27"/>
                  </a:lnTo>
                  <a:lnTo>
                    <a:pt x="33" y="20"/>
                  </a:lnTo>
                  <a:lnTo>
                    <a:pt x="33" y="15"/>
                  </a:lnTo>
                  <a:lnTo>
                    <a:pt x="33" y="7"/>
                  </a:lnTo>
                  <a:lnTo>
                    <a:pt x="33" y="5"/>
                  </a:lnTo>
                  <a:lnTo>
                    <a:pt x="33" y="3"/>
                  </a:lnTo>
                  <a:lnTo>
                    <a:pt x="33" y="2"/>
                  </a:lnTo>
                  <a:lnTo>
                    <a:pt x="31" y="2"/>
                  </a:lnTo>
                  <a:lnTo>
                    <a:pt x="29" y="0"/>
                  </a:lnTo>
                  <a:lnTo>
                    <a:pt x="25" y="2"/>
                  </a:lnTo>
                  <a:lnTo>
                    <a:pt x="23" y="3"/>
                  </a:lnTo>
                  <a:lnTo>
                    <a:pt x="21" y="5"/>
                  </a:lnTo>
                  <a:lnTo>
                    <a:pt x="17" y="7"/>
                  </a:lnTo>
                  <a:lnTo>
                    <a:pt x="15" y="9"/>
                  </a:lnTo>
                  <a:lnTo>
                    <a:pt x="13" y="13"/>
                  </a:lnTo>
                  <a:lnTo>
                    <a:pt x="11" y="15"/>
                  </a:lnTo>
                  <a:lnTo>
                    <a:pt x="9" y="18"/>
                  </a:lnTo>
                  <a:lnTo>
                    <a:pt x="5" y="22"/>
                  </a:lnTo>
                  <a:lnTo>
                    <a:pt x="3" y="26"/>
                  </a:lnTo>
                  <a:lnTo>
                    <a:pt x="3" y="29"/>
                  </a:lnTo>
                  <a:lnTo>
                    <a:pt x="1" y="33"/>
                  </a:lnTo>
                  <a:lnTo>
                    <a:pt x="1" y="39"/>
                  </a:lnTo>
                  <a:lnTo>
                    <a:pt x="0" y="42"/>
                  </a:lnTo>
                  <a:lnTo>
                    <a:pt x="0" y="46"/>
                  </a:lnTo>
                  <a:close/>
                </a:path>
              </a:pathLst>
            </a:custGeom>
            <a:solidFill>
              <a:srgbClr val="FCEF00"/>
            </a:solidFill>
            <a:ln w="9525">
              <a:noFill/>
              <a:round/>
              <a:headEnd/>
              <a:tailEnd/>
            </a:ln>
          </p:spPr>
          <p:txBody>
            <a:bodyPr/>
            <a:lstStyle/>
            <a:p>
              <a:endParaRPr lang="en-US"/>
            </a:p>
          </p:txBody>
        </p:sp>
        <p:sp>
          <p:nvSpPr>
            <p:cNvPr id="13" name="Freeform 10"/>
            <p:cNvSpPr>
              <a:spLocks/>
            </p:cNvSpPr>
            <p:nvPr/>
          </p:nvSpPr>
          <p:spPr bwMode="auto">
            <a:xfrm>
              <a:off x="2164" y="2052"/>
              <a:ext cx="40" cy="48"/>
            </a:xfrm>
            <a:custGeom>
              <a:avLst/>
              <a:gdLst>
                <a:gd name="T0" fmla="*/ 0 w 40"/>
                <a:gd name="T1" fmla="*/ 48 h 48"/>
                <a:gd name="T2" fmla="*/ 34 w 40"/>
                <a:gd name="T3" fmla="*/ 28 h 48"/>
                <a:gd name="T4" fmla="*/ 34 w 40"/>
                <a:gd name="T5" fmla="*/ 24 h 48"/>
                <a:gd name="T6" fmla="*/ 36 w 40"/>
                <a:gd name="T7" fmla="*/ 22 h 48"/>
                <a:gd name="T8" fmla="*/ 38 w 40"/>
                <a:gd name="T9" fmla="*/ 19 h 48"/>
                <a:gd name="T10" fmla="*/ 40 w 40"/>
                <a:gd name="T11" fmla="*/ 15 h 48"/>
                <a:gd name="T12" fmla="*/ 40 w 40"/>
                <a:gd name="T13" fmla="*/ 11 h 48"/>
                <a:gd name="T14" fmla="*/ 40 w 40"/>
                <a:gd name="T15" fmla="*/ 7 h 48"/>
                <a:gd name="T16" fmla="*/ 40 w 40"/>
                <a:gd name="T17" fmla="*/ 4 h 48"/>
                <a:gd name="T18" fmla="*/ 40 w 40"/>
                <a:gd name="T19" fmla="*/ 0 h 48"/>
                <a:gd name="T20" fmla="*/ 34 w 40"/>
                <a:gd name="T21" fmla="*/ 4 h 48"/>
                <a:gd name="T22" fmla="*/ 26 w 40"/>
                <a:gd name="T23" fmla="*/ 6 h 48"/>
                <a:gd name="T24" fmla="*/ 20 w 40"/>
                <a:gd name="T25" fmla="*/ 9 h 48"/>
                <a:gd name="T26" fmla="*/ 16 w 40"/>
                <a:gd name="T27" fmla="*/ 13 h 48"/>
                <a:gd name="T28" fmla="*/ 10 w 40"/>
                <a:gd name="T29" fmla="*/ 17 h 48"/>
                <a:gd name="T30" fmla="*/ 6 w 40"/>
                <a:gd name="T31" fmla="*/ 20 h 48"/>
                <a:gd name="T32" fmla="*/ 2 w 40"/>
                <a:gd name="T33" fmla="*/ 26 h 48"/>
                <a:gd name="T34" fmla="*/ 0 w 40"/>
                <a:gd name="T35" fmla="*/ 31 h 48"/>
                <a:gd name="T36" fmla="*/ 0 w 40"/>
                <a:gd name="T37" fmla="*/ 35 h 48"/>
                <a:gd name="T38" fmla="*/ 0 w 40"/>
                <a:gd name="T39" fmla="*/ 37 h 48"/>
                <a:gd name="T40" fmla="*/ 0 w 40"/>
                <a:gd name="T41" fmla="*/ 39 h 48"/>
                <a:gd name="T42" fmla="*/ 0 w 40"/>
                <a:gd name="T43" fmla="*/ 41 h 48"/>
                <a:gd name="T44" fmla="*/ 0 w 40"/>
                <a:gd name="T45" fmla="*/ 43 h 48"/>
                <a:gd name="T46" fmla="*/ 0 w 40"/>
                <a:gd name="T47" fmla="*/ 44 h 48"/>
                <a:gd name="T48" fmla="*/ 0 w 40"/>
                <a:gd name="T49" fmla="*/ 46 h 48"/>
                <a:gd name="T50" fmla="*/ 0 w 40"/>
                <a:gd name="T51" fmla="*/ 48 h 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
                <a:gd name="T79" fmla="*/ 0 h 48"/>
                <a:gd name="T80" fmla="*/ 40 w 40"/>
                <a:gd name="T81" fmla="*/ 48 h 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 h="48">
                  <a:moveTo>
                    <a:pt x="0" y="48"/>
                  </a:moveTo>
                  <a:lnTo>
                    <a:pt x="34" y="28"/>
                  </a:lnTo>
                  <a:lnTo>
                    <a:pt x="34" y="24"/>
                  </a:lnTo>
                  <a:lnTo>
                    <a:pt x="36" y="22"/>
                  </a:lnTo>
                  <a:lnTo>
                    <a:pt x="38" y="19"/>
                  </a:lnTo>
                  <a:lnTo>
                    <a:pt x="40" y="15"/>
                  </a:lnTo>
                  <a:lnTo>
                    <a:pt x="40" y="11"/>
                  </a:lnTo>
                  <a:lnTo>
                    <a:pt x="40" y="7"/>
                  </a:lnTo>
                  <a:lnTo>
                    <a:pt x="40" y="4"/>
                  </a:lnTo>
                  <a:lnTo>
                    <a:pt x="40" y="0"/>
                  </a:lnTo>
                  <a:lnTo>
                    <a:pt x="34" y="4"/>
                  </a:lnTo>
                  <a:lnTo>
                    <a:pt x="26" y="6"/>
                  </a:lnTo>
                  <a:lnTo>
                    <a:pt x="20" y="9"/>
                  </a:lnTo>
                  <a:lnTo>
                    <a:pt x="16" y="13"/>
                  </a:lnTo>
                  <a:lnTo>
                    <a:pt x="10" y="17"/>
                  </a:lnTo>
                  <a:lnTo>
                    <a:pt x="6" y="20"/>
                  </a:lnTo>
                  <a:lnTo>
                    <a:pt x="2" y="26"/>
                  </a:lnTo>
                  <a:lnTo>
                    <a:pt x="0" y="31"/>
                  </a:lnTo>
                  <a:lnTo>
                    <a:pt x="0" y="35"/>
                  </a:lnTo>
                  <a:lnTo>
                    <a:pt x="0" y="37"/>
                  </a:lnTo>
                  <a:lnTo>
                    <a:pt x="0" y="39"/>
                  </a:lnTo>
                  <a:lnTo>
                    <a:pt x="0" y="41"/>
                  </a:lnTo>
                  <a:lnTo>
                    <a:pt x="0" y="43"/>
                  </a:lnTo>
                  <a:lnTo>
                    <a:pt x="0" y="44"/>
                  </a:lnTo>
                  <a:lnTo>
                    <a:pt x="0" y="46"/>
                  </a:lnTo>
                  <a:lnTo>
                    <a:pt x="0" y="48"/>
                  </a:lnTo>
                  <a:close/>
                </a:path>
              </a:pathLst>
            </a:custGeom>
            <a:solidFill>
              <a:srgbClr val="FCEF00"/>
            </a:solidFill>
            <a:ln w="9525">
              <a:noFill/>
              <a:round/>
              <a:headEnd/>
              <a:tailEnd/>
            </a:ln>
          </p:spPr>
          <p:txBody>
            <a:bodyPr/>
            <a:lstStyle/>
            <a:p>
              <a:endParaRPr lang="en-US"/>
            </a:p>
          </p:txBody>
        </p:sp>
        <p:sp>
          <p:nvSpPr>
            <p:cNvPr id="14" name="Freeform 11"/>
            <p:cNvSpPr>
              <a:spLocks/>
            </p:cNvSpPr>
            <p:nvPr/>
          </p:nvSpPr>
          <p:spPr bwMode="auto">
            <a:xfrm>
              <a:off x="2168" y="1996"/>
              <a:ext cx="36" cy="52"/>
            </a:xfrm>
            <a:custGeom>
              <a:avLst/>
              <a:gdLst>
                <a:gd name="T0" fmla="*/ 0 w 36"/>
                <a:gd name="T1" fmla="*/ 45 h 52"/>
                <a:gd name="T2" fmla="*/ 4 w 36"/>
                <a:gd name="T3" fmla="*/ 52 h 52"/>
                <a:gd name="T4" fmla="*/ 8 w 36"/>
                <a:gd name="T5" fmla="*/ 52 h 52"/>
                <a:gd name="T6" fmla="*/ 12 w 36"/>
                <a:gd name="T7" fmla="*/ 50 h 52"/>
                <a:gd name="T8" fmla="*/ 14 w 36"/>
                <a:gd name="T9" fmla="*/ 50 h 52"/>
                <a:gd name="T10" fmla="*/ 18 w 36"/>
                <a:gd name="T11" fmla="*/ 47 h 52"/>
                <a:gd name="T12" fmla="*/ 22 w 36"/>
                <a:gd name="T13" fmla="*/ 45 h 52"/>
                <a:gd name="T14" fmla="*/ 26 w 36"/>
                <a:gd name="T15" fmla="*/ 41 h 52"/>
                <a:gd name="T16" fmla="*/ 28 w 36"/>
                <a:gd name="T17" fmla="*/ 39 h 52"/>
                <a:gd name="T18" fmla="*/ 30 w 36"/>
                <a:gd name="T19" fmla="*/ 38 h 52"/>
                <a:gd name="T20" fmla="*/ 32 w 36"/>
                <a:gd name="T21" fmla="*/ 34 h 52"/>
                <a:gd name="T22" fmla="*/ 34 w 36"/>
                <a:gd name="T23" fmla="*/ 28 h 52"/>
                <a:gd name="T24" fmla="*/ 36 w 36"/>
                <a:gd name="T25" fmla="*/ 25 h 52"/>
                <a:gd name="T26" fmla="*/ 36 w 36"/>
                <a:gd name="T27" fmla="*/ 19 h 52"/>
                <a:gd name="T28" fmla="*/ 36 w 36"/>
                <a:gd name="T29" fmla="*/ 15 h 52"/>
                <a:gd name="T30" fmla="*/ 34 w 36"/>
                <a:gd name="T31" fmla="*/ 10 h 52"/>
                <a:gd name="T32" fmla="*/ 34 w 36"/>
                <a:gd name="T33" fmla="*/ 6 h 52"/>
                <a:gd name="T34" fmla="*/ 32 w 36"/>
                <a:gd name="T35" fmla="*/ 0 h 52"/>
                <a:gd name="T36" fmla="*/ 28 w 36"/>
                <a:gd name="T37" fmla="*/ 4 h 52"/>
                <a:gd name="T38" fmla="*/ 22 w 36"/>
                <a:gd name="T39" fmla="*/ 6 h 52"/>
                <a:gd name="T40" fmla="*/ 18 w 36"/>
                <a:gd name="T41" fmla="*/ 10 h 52"/>
                <a:gd name="T42" fmla="*/ 14 w 36"/>
                <a:gd name="T43" fmla="*/ 13 h 52"/>
                <a:gd name="T44" fmla="*/ 10 w 36"/>
                <a:gd name="T45" fmla="*/ 19 h 52"/>
                <a:gd name="T46" fmla="*/ 8 w 36"/>
                <a:gd name="T47" fmla="*/ 23 h 52"/>
                <a:gd name="T48" fmla="*/ 4 w 36"/>
                <a:gd name="T49" fmla="*/ 28 h 52"/>
                <a:gd name="T50" fmla="*/ 2 w 36"/>
                <a:gd name="T51" fmla="*/ 32 h 52"/>
                <a:gd name="T52" fmla="*/ 2 w 36"/>
                <a:gd name="T53" fmla="*/ 34 h 52"/>
                <a:gd name="T54" fmla="*/ 2 w 36"/>
                <a:gd name="T55" fmla="*/ 36 h 52"/>
                <a:gd name="T56" fmla="*/ 2 w 36"/>
                <a:gd name="T57" fmla="*/ 38 h 52"/>
                <a:gd name="T58" fmla="*/ 2 w 36"/>
                <a:gd name="T59" fmla="*/ 39 h 52"/>
                <a:gd name="T60" fmla="*/ 2 w 36"/>
                <a:gd name="T61" fmla="*/ 41 h 52"/>
                <a:gd name="T62" fmla="*/ 0 w 36"/>
                <a:gd name="T63" fmla="*/ 41 h 52"/>
                <a:gd name="T64" fmla="*/ 0 w 36"/>
                <a:gd name="T65" fmla="*/ 43 h 52"/>
                <a:gd name="T66" fmla="*/ 0 w 36"/>
                <a:gd name="T67" fmla="*/ 45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
                <a:gd name="T103" fmla="*/ 0 h 52"/>
                <a:gd name="T104" fmla="*/ 36 w 36"/>
                <a:gd name="T105" fmla="*/ 52 h 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 h="52">
                  <a:moveTo>
                    <a:pt x="0" y="45"/>
                  </a:moveTo>
                  <a:lnTo>
                    <a:pt x="4" y="52"/>
                  </a:lnTo>
                  <a:lnTo>
                    <a:pt x="8" y="52"/>
                  </a:lnTo>
                  <a:lnTo>
                    <a:pt x="12" y="50"/>
                  </a:lnTo>
                  <a:lnTo>
                    <a:pt x="14" y="50"/>
                  </a:lnTo>
                  <a:lnTo>
                    <a:pt x="18" y="47"/>
                  </a:lnTo>
                  <a:lnTo>
                    <a:pt x="22" y="45"/>
                  </a:lnTo>
                  <a:lnTo>
                    <a:pt x="26" y="41"/>
                  </a:lnTo>
                  <a:lnTo>
                    <a:pt x="28" y="39"/>
                  </a:lnTo>
                  <a:lnTo>
                    <a:pt x="30" y="38"/>
                  </a:lnTo>
                  <a:lnTo>
                    <a:pt x="32" y="34"/>
                  </a:lnTo>
                  <a:lnTo>
                    <a:pt x="34" y="28"/>
                  </a:lnTo>
                  <a:lnTo>
                    <a:pt x="36" y="25"/>
                  </a:lnTo>
                  <a:lnTo>
                    <a:pt x="36" y="19"/>
                  </a:lnTo>
                  <a:lnTo>
                    <a:pt x="36" y="15"/>
                  </a:lnTo>
                  <a:lnTo>
                    <a:pt x="34" y="10"/>
                  </a:lnTo>
                  <a:lnTo>
                    <a:pt x="34" y="6"/>
                  </a:lnTo>
                  <a:lnTo>
                    <a:pt x="32" y="0"/>
                  </a:lnTo>
                  <a:lnTo>
                    <a:pt x="28" y="4"/>
                  </a:lnTo>
                  <a:lnTo>
                    <a:pt x="22" y="6"/>
                  </a:lnTo>
                  <a:lnTo>
                    <a:pt x="18" y="10"/>
                  </a:lnTo>
                  <a:lnTo>
                    <a:pt x="14" y="13"/>
                  </a:lnTo>
                  <a:lnTo>
                    <a:pt x="10" y="19"/>
                  </a:lnTo>
                  <a:lnTo>
                    <a:pt x="8" y="23"/>
                  </a:lnTo>
                  <a:lnTo>
                    <a:pt x="4" y="28"/>
                  </a:lnTo>
                  <a:lnTo>
                    <a:pt x="2" y="32"/>
                  </a:lnTo>
                  <a:lnTo>
                    <a:pt x="2" y="34"/>
                  </a:lnTo>
                  <a:lnTo>
                    <a:pt x="2" y="36"/>
                  </a:lnTo>
                  <a:lnTo>
                    <a:pt x="2" y="38"/>
                  </a:lnTo>
                  <a:lnTo>
                    <a:pt x="2" y="39"/>
                  </a:lnTo>
                  <a:lnTo>
                    <a:pt x="2" y="41"/>
                  </a:lnTo>
                  <a:lnTo>
                    <a:pt x="0" y="41"/>
                  </a:lnTo>
                  <a:lnTo>
                    <a:pt x="0" y="43"/>
                  </a:lnTo>
                  <a:lnTo>
                    <a:pt x="0" y="45"/>
                  </a:lnTo>
                  <a:close/>
                </a:path>
              </a:pathLst>
            </a:custGeom>
            <a:solidFill>
              <a:srgbClr val="FCEF00"/>
            </a:solidFill>
            <a:ln w="9525">
              <a:noFill/>
              <a:round/>
              <a:headEnd/>
              <a:tailEnd/>
            </a:ln>
          </p:spPr>
          <p:txBody>
            <a:bodyPr/>
            <a:lstStyle/>
            <a:p>
              <a:endParaRPr lang="en-US"/>
            </a:p>
          </p:txBody>
        </p:sp>
        <p:sp>
          <p:nvSpPr>
            <p:cNvPr id="15" name="Freeform 12"/>
            <p:cNvSpPr>
              <a:spLocks/>
            </p:cNvSpPr>
            <p:nvPr/>
          </p:nvSpPr>
          <p:spPr bwMode="auto">
            <a:xfrm>
              <a:off x="2155" y="1941"/>
              <a:ext cx="45" cy="65"/>
            </a:xfrm>
            <a:custGeom>
              <a:avLst/>
              <a:gdLst>
                <a:gd name="T0" fmla="*/ 0 w 45"/>
                <a:gd name="T1" fmla="*/ 48 h 65"/>
                <a:gd name="T2" fmla="*/ 15 w 45"/>
                <a:gd name="T3" fmla="*/ 65 h 65"/>
                <a:gd name="T4" fmla="*/ 21 w 45"/>
                <a:gd name="T5" fmla="*/ 61 h 65"/>
                <a:gd name="T6" fmla="*/ 27 w 45"/>
                <a:gd name="T7" fmla="*/ 57 h 65"/>
                <a:gd name="T8" fmla="*/ 31 w 45"/>
                <a:gd name="T9" fmla="*/ 52 h 65"/>
                <a:gd name="T10" fmla="*/ 35 w 45"/>
                <a:gd name="T11" fmla="*/ 46 h 65"/>
                <a:gd name="T12" fmla="*/ 39 w 45"/>
                <a:gd name="T13" fmla="*/ 41 h 65"/>
                <a:gd name="T14" fmla="*/ 41 w 45"/>
                <a:gd name="T15" fmla="*/ 33 h 65"/>
                <a:gd name="T16" fmla="*/ 43 w 45"/>
                <a:gd name="T17" fmla="*/ 28 h 65"/>
                <a:gd name="T18" fmla="*/ 45 w 45"/>
                <a:gd name="T19" fmla="*/ 20 h 65"/>
                <a:gd name="T20" fmla="*/ 43 w 45"/>
                <a:gd name="T21" fmla="*/ 18 h 65"/>
                <a:gd name="T22" fmla="*/ 43 w 45"/>
                <a:gd name="T23" fmla="*/ 15 h 65"/>
                <a:gd name="T24" fmla="*/ 43 w 45"/>
                <a:gd name="T25" fmla="*/ 13 h 65"/>
                <a:gd name="T26" fmla="*/ 43 w 45"/>
                <a:gd name="T27" fmla="*/ 9 h 65"/>
                <a:gd name="T28" fmla="*/ 43 w 45"/>
                <a:gd name="T29" fmla="*/ 7 h 65"/>
                <a:gd name="T30" fmla="*/ 43 w 45"/>
                <a:gd name="T31" fmla="*/ 5 h 65"/>
                <a:gd name="T32" fmla="*/ 41 w 45"/>
                <a:gd name="T33" fmla="*/ 2 h 65"/>
                <a:gd name="T34" fmla="*/ 39 w 45"/>
                <a:gd name="T35" fmla="*/ 0 h 65"/>
                <a:gd name="T36" fmla="*/ 33 w 45"/>
                <a:gd name="T37" fmla="*/ 2 h 65"/>
                <a:gd name="T38" fmla="*/ 27 w 45"/>
                <a:gd name="T39" fmla="*/ 5 h 65"/>
                <a:gd name="T40" fmla="*/ 21 w 45"/>
                <a:gd name="T41" fmla="*/ 7 h 65"/>
                <a:gd name="T42" fmla="*/ 17 w 45"/>
                <a:gd name="T43" fmla="*/ 11 h 65"/>
                <a:gd name="T44" fmla="*/ 13 w 45"/>
                <a:gd name="T45" fmla="*/ 17 h 65"/>
                <a:gd name="T46" fmla="*/ 9 w 45"/>
                <a:gd name="T47" fmla="*/ 20 h 65"/>
                <a:gd name="T48" fmla="*/ 6 w 45"/>
                <a:gd name="T49" fmla="*/ 26 h 65"/>
                <a:gd name="T50" fmla="*/ 2 w 45"/>
                <a:gd name="T51" fmla="*/ 31 h 65"/>
                <a:gd name="T52" fmla="*/ 2 w 45"/>
                <a:gd name="T53" fmla="*/ 31 h 65"/>
                <a:gd name="T54" fmla="*/ 2 w 45"/>
                <a:gd name="T55" fmla="*/ 33 h 65"/>
                <a:gd name="T56" fmla="*/ 2 w 45"/>
                <a:gd name="T57" fmla="*/ 35 h 65"/>
                <a:gd name="T58" fmla="*/ 2 w 45"/>
                <a:gd name="T59" fmla="*/ 35 h 65"/>
                <a:gd name="T60" fmla="*/ 2 w 45"/>
                <a:gd name="T61" fmla="*/ 37 h 65"/>
                <a:gd name="T62" fmla="*/ 2 w 45"/>
                <a:gd name="T63" fmla="*/ 39 h 65"/>
                <a:gd name="T64" fmla="*/ 2 w 45"/>
                <a:gd name="T65" fmla="*/ 39 h 65"/>
                <a:gd name="T66" fmla="*/ 2 w 45"/>
                <a:gd name="T67" fmla="*/ 41 h 65"/>
                <a:gd name="T68" fmla="*/ 0 w 45"/>
                <a:gd name="T69" fmla="*/ 48 h 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65"/>
                <a:gd name="T107" fmla="*/ 45 w 45"/>
                <a:gd name="T108" fmla="*/ 65 h 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65">
                  <a:moveTo>
                    <a:pt x="0" y="48"/>
                  </a:moveTo>
                  <a:lnTo>
                    <a:pt x="15" y="65"/>
                  </a:lnTo>
                  <a:lnTo>
                    <a:pt x="21" y="61"/>
                  </a:lnTo>
                  <a:lnTo>
                    <a:pt x="27" y="57"/>
                  </a:lnTo>
                  <a:lnTo>
                    <a:pt x="31" y="52"/>
                  </a:lnTo>
                  <a:lnTo>
                    <a:pt x="35" y="46"/>
                  </a:lnTo>
                  <a:lnTo>
                    <a:pt x="39" y="41"/>
                  </a:lnTo>
                  <a:lnTo>
                    <a:pt x="41" y="33"/>
                  </a:lnTo>
                  <a:lnTo>
                    <a:pt x="43" y="28"/>
                  </a:lnTo>
                  <a:lnTo>
                    <a:pt x="45" y="20"/>
                  </a:lnTo>
                  <a:lnTo>
                    <a:pt x="43" y="18"/>
                  </a:lnTo>
                  <a:lnTo>
                    <a:pt x="43" y="15"/>
                  </a:lnTo>
                  <a:lnTo>
                    <a:pt x="43" y="13"/>
                  </a:lnTo>
                  <a:lnTo>
                    <a:pt x="43" y="9"/>
                  </a:lnTo>
                  <a:lnTo>
                    <a:pt x="43" y="7"/>
                  </a:lnTo>
                  <a:lnTo>
                    <a:pt x="43" y="5"/>
                  </a:lnTo>
                  <a:lnTo>
                    <a:pt x="41" y="2"/>
                  </a:lnTo>
                  <a:lnTo>
                    <a:pt x="39" y="0"/>
                  </a:lnTo>
                  <a:lnTo>
                    <a:pt x="33" y="2"/>
                  </a:lnTo>
                  <a:lnTo>
                    <a:pt x="27" y="5"/>
                  </a:lnTo>
                  <a:lnTo>
                    <a:pt x="21" y="7"/>
                  </a:lnTo>
                  <a:lnTo>
                    <a:pt x="17" y="11"/>
                  </a:lnTo>
                  <a:lnTo>
                    <a:pt x="13" y="17"/>
                  </a:lnTo>
                  <a:lnTo>
                    <a:pt x="9" y="20"/>
                  </a:lnTo>
                  <a:lnTo>
                    <a:pt x="6" y="26"/>
                  </a:lnTo>
                  <a:lnTo>
                    <a:pt x="2" y="31"/>
                  </a:lnTo>
                  <a:lnTo>
                    <a:pt x="2" y="33"/>
                  </a:lnTo>
                  <a:lnTo>
                    <a:pt x="2" y="35"/>
                  </a:lnTo>
                  <a:lnTo>
                    <a:pt x="2" y="37"/>
                  </a:lnTo>
                  <a:lnTo>
                    <a:pt x="2" y="39"/>
                  </a:lnTo>
                  <a:lnTo>
                    <a:pt x="2" y="41"/>
                  </a:lnTo>
                  <a:lnTo>
                    <a:pt x="0" y="48"/>
                  </a:lnTo>
                  <a:close/>
                </a:path>
              </a:pathLst>
            </a:custGeom>
            <a:solidFill>
              <a:srgbClr val="FCEF00"/>
            </a:solidFill>
            <a:ln w="9525">
              <a:noFill/>
              <a:round/>
              <a:headEnd/>
              <a:tailEnd/>
            </a:ln>
          </p:spPr>
          <p:txBody>
            <a:bodyPr/>
            <a:lstStyle/>
            <a:p>
              <a:endParaRPr lang="en-US"/>
            </a:p>
          </p:txBody>
        </p:sp>
        <p:sp>
          <p:nvSpPr>
            <p:cNvPr id="16" name="Freeform 13"/>
            <p:cNvSpPr>
              <a:spLocks/>
            </p:cNvSpPr>
            <p:nvPr/>
          </p:nvSpPr>
          <p:spPr bwMode="auto">
            <a:xfrm>
              <a:off x="2157" y="1880"/>
              <a:ext cx="51" cy="63"/>
            </a:xfrm>
            <a:custGeom>
              <a:avLst/>
              <a:gdLst>
                <a:gd name="T0" fmla="*/ 2 w 51"/>
                <a:gd name="T1" fmla="*/ 55 h 63"/>
                <a:gd name="T2" fmla="*/ 5 w 51"/>
                <a:gd name="T3" fmla="*/ 61 h 63"/>
                <a:gd name="T4" fmla="*/ 7 w 51"/>
                <a:gd name="T5" fmla="*/ 63 h 63"/>
                <a:gd name="T6" fmla="*/ 9 w 51"/>
                <a:gd name="T7" fmla="*/ 61 h 63"/>
                <a:gd name="T8" fmla="*/ 11 w 51"/>
                <a:gd name="T9" fmla="*/ 61 h 63"/>
                <a:gd name="T10" fmla="*/ 15 w 51"/>
                <a:gd name="T11" fmla="*/ 59 h 63"/>
                <a:gd name="T12" fmla="*/ 17 w 51"/>
                <a:gd name="T13" fmla="*/ 57 h 63"/>
                <a:gd name="T14" fmla="*/ 19 w 51"/>
                <a:gd name="T15" fmla="*/ 55 h 63"/>
                <a:gd name="T16" fmla="*/ 23 w 51"/>
                <a:gd name="T17" fmla="*/ 54 h 63"/>
                <a:gd name="T18" fmla="*/ 25 w 51"/>
                <a:gd name="T19" fmla="*/ 52 h 63"/>
                <a:gd name="T20" fmla="*/ 29 w 51"/>
                <a:gd name="T21" fmla="*/ 48 h 63"/>
                <a:gd name="T22" fmla="*/ 35 w 51"/>
                <a:gd name="T23" fmla="*/ 42 h 63"/>
                <a:gd name="T24" fmla="*/ 39 w 51"/>
                <a:gd name="T25" fmla="*/ 37 h 63"/>
                <a:gd name="T26" fmla="*/ 43 w 51"/>
                <a:gd name="T27" fmla="*/ 29 h 63"/>
                <a:gd name="T28" fmla="*/ 47 w 51"/>
                <a:gd name="T29" fmla="*/ 24 h 63"/>
                <a:gd name="T30" fmla="*/ 49 w 51"/>
                <a:gd name="T31" fmla="*/ 16 h 63"/>
                <a:gd name="T32" fmla="*/ 51 w 51"/>
                <a:gd name="T33" fmla="*/ 11 h 63"/>
                <a:gd name="T34" fmla="*/ 51 w 51"/>
                <a:gd name="T35" fmla="*/ 4 h 63"/>
                <a:gd name="T36" fmla="*/ 51 w 51"/>
                <a:gd name="T37" fmla="*/ 2 h 63"/>
                <a:gd name="T38" fmla="*/ 51 w 51"/>
                <a:gd name="T39" fmla="*/ 2 h 63"/>
                <a:gd name="T40" fmla="*/ 51 w 51"/>
                <a:gd name="T41" fmla="*/ 2 h 63"/>
                <a:gd name="T42" fmla="*/ 51 w 51"/>
                <a:gd name="T43" fmla="*/ 2 h 63"/>
                <a:gd name="T44" fmla="*/ 51 w 51"/>
                <a:gd name="T45" fmla="*/ 2 h 63"/>
                <a:gd name="T46" fmla="*/ 51 w 51"/>
                <a:gd name="T47" fmla="*/ 2 h 63"/>
                <a:gd name="T48" fmla="*/ 43 w 51"/>
                <a:gd name="T49" fmla="*/ 0 h 63"/>
                <a:gd name="T50" fmla="*/ 37 w 51"/>
                <a:gd name="T51" fmla="*/ 2 h 63"/>
                <a:gd name="T52" fmla="*/ 29 w 51"/>
                <a:gd name="T53" fmla="*/ 2 h 63"/>
                <a:gd name="T54" fmla="*/ 23 w 51"/>
                <a:gd name="T55" fmla="*/ 5 h 63"/>
                <a:gd name="T56" fmla="*/ 17 w 51"/>
                <a:gd name="T57" fmla="*/ 9 h 63"/>
                <a:gd name="T58" fmla="*/ 13 w 51"/>
                <a:gd name="T59" fmla="*/ 13 h 63"/>
                <a:gd name="T60" fmla="*/ 7 w 51"/>
                <a:gd name="T61" fmla="*/ 16 h 63"/>
                <a:gd name="T62" fmla="*/ 4 w 51"/>
                <a:gd name="T63" fmla="*/ 22 h 63"/>
                <a:gd name="T64" fmla="*/ 4 w 51"/>
                <a:gd name="T65" fmla="*/ 26 h 63"/>
                <a:gd name="T66" fmla="*/ 2 w 51"/>
                <a:gd name="T67" fmla="*/ 29 h 63"/>
                <a:gd name="T68" fmla="*/ 2 w 51"/>
                <a:gd name="T69" fmla="*/ 33 h 63"/>
                <a:gd name="T70" fmla="*/ 0 w 51"/>
                <a:gd name="T71" fmla="*/ 37 h 63"/>
                <a:gd name="T72" fmla="*/ 0 w 51"/>
                <a:gd name="T73" fmla="*/ 42 h 63"/>
                <a:gd name="T74" fmla="*/ 0 w 51"/>
                <a:gd name="T75" fmla="*/ 46 h 63"/>
                <a:gd name="T76" fmla="*/ 2 w 51"/>
                <a:gd name="T77" fmla="*/ 50 h 63"/>
                <a:gd name="T78" fmla="*/ 2 w 51"/>
                <a:gd name="T79" fmla="*/ 55 h 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
                <a:gd name="T121" fmla="*/ 0 h 63"/>
                <a:gd name="T122" fmla="*/ 51 w 51"/>
                <a:gd name="T123" fmla="*/ 63 h 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 h="63">
                  <a:moveTo>
                    <a:pt x="2" y="55"/>
                  </a:moveTo>
                  <a:lnTo>
                    <a:pt x="5" y="61"/>
                  </a:lnTo>
                  <a:lnTo>
                    <a:pt x="7" y="63"/>
                  </a:lnTo>
                  <a:lnTo>
                    <a:pt x="9" y="61"/>
                  </a:lnTo>
                  <a:lnTo>
                    <a:pt x="11" y="61"/>
                  </a:lnTo>
                  <a:lnTo>
                    <a:pt x="15" y="59"/>
                  </a:lnTo>
                  <a:lnTo>
                    <a:pt x="17" y="57"/>
                  </a:lnTo>
                  <a:lnTo>
                    <a:pt x="19" y="55"/>
                  </a:lnTo>
                  <a:lnTo>
                    <a:pt x="23" y="54"/>
                  </a:lnTo>
                  <a:lnTo>
                    <a:pt x="25" y="52"/>
                  </a:lnTo>
                  <a:lnTo>
                    <a:pt x="29" y="48"/>
                  </a:lnTo>
                  <a:lnTo>
                    <a:pt x="35" y="42"/>
                  </a:lnTo>
                  <a:lnTo>
                    <a:pt x="39" y="37"/>
                  </a:lnTo>
                  <a:lnTo>
                    <a:pt x="43" y="29"/>
                  </a:lnTo>
                  <a:lnTo>
                    <a:pt x="47" y="24"/>
                  </a:lnTo>
                  <a:lnTo>
                    <a:pt x="49" y="16"/>
                  </a:lnTo>
                  <a:lnTo>
                    <a:pt x="51" y="11"/>
                  </a:lnTo>
                  <a:lnTo>
                    <a:pt x="51" y="4"/>
                  </a:lnTo>
                  <a:lnTo>
                    <a:pt x="51" y="2"/>
                  </a:lnTo>
                  <a:lnTo>
                    <a:pt x="43" y="0"/>
                  </a:lnTo>
                  <a:lnTo>
                    <a:pt x="37" y="2"/>
                  </a:lnTo>
                  <a:lnTo>
                    <a:pt x="29" y="2"/>
                  </a:lnTo>
                  <a:lnTo>
                    <a:pt x="23" y="5"/>
                  </a:lnTo>
                  <a:lnTo>
                    <a:pt x="17" y="9"/>
                  </a:lnTo>
                  <a:lnTo>
                    <a:pt x="13" y="13"/>
                  </a:lnTo>
                  <a:lnTo>
                    <a:pt x="7" y="16"/>
                  </a:lnTo>
                  <a:lnTo>
                    <a:pt x="4" y="22"/>
                  </a:lnTo>
                  <a:lnTo>
                    <a:pt x="4" y="26"/>
                  </a:lnTo>
                  <a:lnTo>
                    <a:pt x="2" y="29"/>
                  </a:lnTo>
                  <a:lnTo>
                    <a:pt x="2" y="33"/>
                  </a:lnTo>
                  <a:lnTo>
                    <a:pt x="0" y="37"/>
                  </a:lnTo>
                  <a:lnTo>
                    <a:pt x="0" y="42"/>
                  </a:lnTo>
                  <a:lnTo>
                    <a:pt x="0" y="46"/>
                  </a:lnTo>
                  <a:lnTo>
                    <a:pt x="2" y="50"/>
                  </a:lnTo>
                  <a:lnTo>
                    <a:pt x="2" y="55"/>
                  </a:lnTo>
                  <a:close/>
                </a:path>
              </a:pathLst>
            </a:custGeom>
            <a:solidFill>
              <a:srgbClr val="FCEF00"/>
            </a:solidFill>
            <a:ln w="9525">
              <a:noFill/>
              <a:round/>
              <a:headEnd/>
              <a:tailEnd/>
            </a:ln>
          </p:spPr>
          <p:txBody>
            <a:bodyPr/>
            <a:lstStyle/>
            <a:p>
              <a:endParaRPr lang="en-US"/>
            </a:p>
          </p:txBody>
        </p:sp>
        <p:sp>
          <p:nvSpPr>
            <p:cNvPr id="17" name="Freeform 14"/>
            <p:cNvSpPr>
              <a:spLocks/>
            </p:cNvSpPr>
            <p:nvPr/>
          </p:nvSpPr>
          <p:spPr bwMode="auto">
            <a:xfrm>
              <a:off x="2170" y="1837"/>
              <a:ext cx="72" cy="41"/>
            </a:xfrm>
            <a:custGeom>
              <a:avLst/>
              <a:gdLst>
                <a:gd name="T0" fmla="*/ 2 w 72"/>
                <a:gd name="T1" fmla="*/ 41 h 41"/>
                <a:gd name="T2" fmla="*/ 10 w 72"/>
                <a:gd name="T3" fmla="*/ 39 h 41"/>
                <a:gd name="T4" fmla="*/ 18 w 72"/>
                <a:gd name="T5" fmla="*/ 37 h 41"/>
                <a:gd name="T6" fmla="*/ 28 w 72"/>
                <a:gd name="T7" fmla="*/ 35 h 41"/>
                <a:gd name="T8" fmla="*/ 38 w 72"/>
                <a:gd name="T9" fmla="*/ 32 h 41"/>
                <a:gd name="T10" fmla="*/ 46 w 72"/>
                <a:gd name="T11" fmla="*/ 30 h 41"/>
                <a:gd name="T12" fmla="*/ 54 w 72"/>
                <a:gd name="T13" fmla="*/ 26 h 41"/>
                <a:gd name="T14" fmla="*/ 62 w 72"/>
                <a:gd name="T15" fmla="*/ 21 h 41"/>
                <a:gd name="T16" fmla="*/ 68 w 72"/>
                <a:gd name="T17" fmla="*/ 13 h 41"/>
                <a:gd name="T18" fmla="*/ 68 w 72"/>
                <a:gd name="T19" fmla="*/ 13 h 41"/>
                <a:gd name="T20" fmla="*/ 70 w 72"/>
                <a:gd name="T21" fmla="*/ 11 h 41"/>
                <a:gd name="T22" fmla="*/ 70 w 72"/>
                <a:gd name="T23" fmla="*/ 10 h 41"/>
                <a:gd name="T24" fmla="*/ 72 w 72"/>
                <a:gd name="T25" fmla="*/ 10 h 41"/>
                <a:gd name="T26" fmla="*/ 72 w 72"/>
                <a:gd name="T27" fmla="*/ 8 h 41"/>
                <a:gd name="T28" fmla="*/ 72 w 72"/>
                <a:gd name="T29" fmla="*/ 8 h 41"/>
                <a:gd name="T30" fmla="*/ 72 w 72"/>
                <a:gd name="T31" fmla="*/ 6 h 41"/>
                <a:gd name="T32" fmla="*/ 72 w 72"/>
                <a:gd name="T33" fmla="*/ 6 h 41"/>
                <a:gd name="T34" fmla="*/ 72 w 72"/>
                <a:gd name="T35" fmla="*/ 4 h 41"/>
                <a:gd name="T36" fmla="*/ 68 w 72"/>
                <a:gd name="T37" fmla="*/ 4 h 41"/>
                <a:gd name="T38" fmla="*/ 66 w 72"/>
                <a:gd name="T39" fmla="*/ 2 h 41"/>
                <a:gd name="T40" fmla="*/ 64 w 72"/>
                <a:gd name="T41" fmla="*/ 2 h 41"/>
                <a:gd name="T42" fmla="*/ 60 w 72"/>
                <a:gd name="T43" fmla="*/ 2 h 41"/>
                <a:gd name="T44" fmla="*/ 58 w 72"/>
                <a:gd name="T45" fmla="*/ 2 h 41"/>
                <a:gd name="T46" fmla="*/ 54 w 72"/>
                <a:gd name="T47" fmla="*/ 0 h 41"/>
                <a:gd name="T48" fmla="*/ 52 w 72"/>
                <a:gd name="T49" fmla="*/ 0 h 41"/>
                <a:gd name="T50" fmla="*/ 46 w 72"/>
                <a:gd name="T51" fmla="*/ 0 h 41"/>
                <a:gd name="T52" fmla="*/ 40 w 72"/>
                <a:gd name="T53" fmla="*/ 0 h 41"/>
                <a:gd name="T54" fmla="*/ 34 w 72"/>
                <a:gd name="T55" fmla="*/ 2 h 41"/>
                <a:gd name="T56" fmla="*/ 28 w 72"/>
                <a:gd name="T57" fmla="*/ 4 h 41"/>
                <a:gd name="T58" fmla="*/ 24 w 72"/>
                <a:gd name="T59" fmla="*/ 6 h 41"/>
                <a:gd name="T60" fmla="*/ 18 w 72"/>
                <a:gd name="T61" fmla="*/ 8 h 41"/>
                <a:gd name="T62" fmla="*/ 14 w 72"/>
                <a:gd name="T63" fmla="*/ 10 h 41"/>
                <a:gd name="T64" fmla="*/ 8 w 72"/>
                <a:gd name="T65" fmla="*/ 13 h 41"/>
                <a:gd name="T66" fmla="*/ 6 w 72"/>
                <a:gd name="T67" fmla="*/ 17 h 41"/>
                <a:gd name="T68" fmla="*/ 4 w 72"/>
                <a:gd name="T69" fmla="*/ 19 h 41"/>
                <a:gd name="T70" fmla="*/ 2 w 72"/>
                <a:gd name="T71" fmla="*/ 22 h 41"/>
                <a:gd name="T72" fmla="*/ 2 w 72"/>
                <a:gd name="T73" fmla="*/ 26 h 41"/>
                <a:gd name="T74" fmla="*/ 0 w 72"/>
                <a:gd name="T75" fmla="*/ 30 h 41"/>
                <a:gd name="T76" fmla="*/ 0 w 72"/>
                <a:gd name="T77" fmla="*/ 34 h 41"/>
                <a:gd name="T78" fmla="*/ 0 w 72"/>
                <a:gd name="T79" fmla="*/ 37 h 41"/>
                <a:gd name="T80" fmla="*/ 0 w 72"/>
                <a:gd name="T81" fmla="*/ 41 h 41"/>
                <a:gd name="T82" fmla="*/ 0 w 72"/>
                <a:gd name="T83" fmla="*/ 41 h 41"/>
                <a:gd name="T84" fmla="*/ 0 w 72"/>
                <a:gd name="T85" fmla="*/ 41 h 41"/>
                <a:gd name="T86" fmla="*/ 0 w 72"/>
                <a:gd name="T87" fmla="*/ 41 h 41"/>
                <a:gd name="T88" fmla="*/ 2 w 72"/>
                <a:gd name="T89" fmla="*/ 41 h 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
                <a:gd name="T136" fmla="*/ 0 h 41"/>
                <a:gd name="T137" fmla="*/ 72 w 72"/>
                <a:gd name="T138" fmla="*/ 41 h 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 h="41">
                  <a:moveTo>
                    <a:pt x="2" y="41"/>
                  </a:moveTo>
                  <a:lnTo>
                    <a:pt x="10" y="39"/>
                  </a:lnTo>
                  <a:lnTo>
                    <a:pt x="18" y="37"/>
                  </a:lnTo>
                  <a:lnTo>
                    <a:pt x="28" y="35"/>
                  </a:lnTo>
                  <a:lnTo>
                    <a:pt x="38" y="32"/>
                  </a:lnTo>
                  <a:lnTo>
                    <a:pt x="46" y="30"/>
                  </a:lnTo>
                  <a:lnTo>
                    <a:pt x="54" y="26"/>
                  </a:lnTo>
                  <a:lnTo>
                    <a:pt x="62" y="21"/>
                  </a:lnTo>
                  <a:lnTo>
                    <a:pt x="68" y="13"/>
                  </a:lnTo>
                  <a:lnTo>
                    <a:pt x="70" y="11"/>
                  </a:lnTo>
                  <a:lnTo>
                    <a:pt x="70" y="10"/>
                  </a:lnTo>
                  <a:lnTo>
                    <a:pt x="72" y="10"/>
                  </a:lnTo>
                  <a:lnTo>
                    <a:pt x="72" y="8"/>
                  </a:lnTo>
                  <a:lnTo>
                    <a:pt x="72" y="6"/>
                  </a:lnTo>
                  <a:lnTo>
                    <a:pt x="72" y="4"/>
                  </a:lnTo>
                  <a:lnTo>
                    <a:pt x="68" y="4"/>
                  </a:lnTo>
                  <a:lnTo>
                    <a:pt x="66" y="2"/>
                  </a:lnTo>
                  <a:lnTo>
                    <a:pt x="64" y="2"/>
                  </a:lnTo>
                  <a:lnTo>
                    <a:pt x="60" y="2"/>
                  </a:lnTo>
                  <a:lnTo>
                    <a:pt x="58" y="2"/>
                  </a:lnTo>
                  <a:lnTo>
                    <a:pt x="54" y="0"/>
                  </a:lnTo>
                  <a:lnTo>
                    <a:pt x="52" y="0"/>
                  </a:lnTo>
                  <a:lnTo>
                    <a:pt x="46" y="0"/>
                  </a:lnTo>
                  <a:lnTo>
                    <a:pt x="40" y="0"/>
                  </a:lnTo>
                  <a:lnTo>
                    <a:pt x="34" y="2"/>
                  </a:lnTo>
                  <a:lnTo>
                    <a:pt x="28" y="4"/>
                  </a:lnTo>
                  <a:lnTo>
                    <a:pt x="24" y="6"/>
                  </a:lnTo>
                  <a:lnTo>
                    <a:pt x="18" y="8"/>
                  </a:lnTo>
                  <a:lnTo>
                    <a:pt x="14" y="10"/>
                  </a:lnTo>
                  <a:lnTo>
                    <a:pt x="8" y="13"/>
                  </a:lnTo>
                  <a:lnTo>
                    <a:pt x="6" y="17"/>
                  </a:lnTo>
                  <a:lnTo>
                    <a:pt x="4" y="19"/>
                  </a:lnTo>
                  <a:lnTo>
                    <a:pt x="2" y="22"/>
                  </a:lnTo>
                  <a:lnTo>
                    <a:pt x="2" y="26"/>
                  </a:lnTo>
                  <a:lnTo>
                    <a:pt x="0" y="30"/>
                  </a:lnTo>
                  <a:lnTo>
                    <a:pt x="0" y="34"/>
                  </a:lnTo>
                  <a:lnTo>
                    <a:pt x="0" y="37"/>
                  </a:lnTo>
                  <a:lnTo>
                    <a:pt x="0" y="41"/>
                  </a:lnTo>
                  <a:lnTo>
                    <a:pt x="2" y="41"/>
                  </a:lnTo>
                  <a:close/>
                </a:path>
              </a:pathLst>
            </a:custGeom>
            <a:solidFill>
              <a:srgbClr val="FCEF00"/>
            </a:solidFill>
            <a:ln w="9525">
              <a:noFill/>
              <a:round/>
              <a:headEnd/>
              <a:tailEnd/>
            </a:ln>
          </p:spPr>
          <p:txBody>
            <a:bodyPr/>
            <a:lstStyle/>
            <a:p>
              <a:endParaRPr lang="en-US"/>
            </a:p>
          </p:txBody>
        </p:sp>
        <p:sp>
          <p:nvSpPr>
            <p:cNvPr id="18" name="Freeform 15"/>
            <p:cNvSpPr>
              <a:spLocks/>
            </p:cNvSpPr>
            <p:nvPr/>
          </p:nvSpPr>
          <p:spPr bwMode="auto">
            <a:xfrm>
              <a:off x="2204" y="1524"/>
              <a:ext cx="430" cy="456"/>
            </a:xfrm>
            <a:custGeom>
              <a:avLst/>
              <a:gdLst>
                <a:gd name="T0" fmla="*/ 4 w 430"/>
                <a:gd name="T1" fmla="*/ 454 h 456"/>
                <a:gd name="T2" fmla="*/ 4 w 430"/>
                <a:gd name="T3" fmla="*/ 456 h 456"/>
                <a:gd name="T4" fmla="*/ 46 w 430"/>
                <a:gd name="T5" fmla="*/ 417 h 456"/>
                <a:gd name="T6" fmla="*/ 99 w 430"/>
                <a:gd name="T7" fmla="*/ 363 h 456"/>
                <a:gd name="T8" fmla="*/ 154 w 430"/>
                <a:gd name="T9" fmla="*/ 308 h 456"/>
                <a:gd name="T10" fmla="*/ 208 w 430"/>
                <a:gd name="T11" fmla="*/ 252 h 456"/>
                <a:gd name="T12" fmla="*/ 228 w 430"/>
                <a:gd name="T13" fmla="*/ 232 h 456"/>
                <a:gd name="T14" fmla="*/ 236 w 430"/>
                <a:gd name="T15" fmla="*/ 223 h 456"/>
                <a:gd name="T16" fmla="*/ 240 w 430"/>
                <a:gd name="T17" fmla="*/ 219 h 456"/>
                <a:gd name="T18" fmla="*/ 242 w 430"/>
                <a:gd name="T19" fmla="*/ 219 h 456"/>
                <a:gd name="T20" fmla="*/ 273 w 430"/>
                <a:gd name="T21" fmla="*/ 187 h 456"/>
                <a:gd name="T22" fmla="*/ 370 w 430"/>
                <a:gd name="T23" fmla="*/ 97 h 456"/>
                <a:gd name="T24" fmla="*/ 339 w 430"/>
                <a:gd name="T25" fmla="*/ 80 h 456"/>
                <a:gd name="T26" fmla="*/ 331 w 430"/>
                <a:gd name="T27" fmla="*/ 58 h 456"/>
                <a:gd name="T28" fmla="*/ 337 w 430"/>
                <a:gd name="T29" fmla="*/ 41 h 456"/>
                <a:gd name="T30" fmla="*/ 348 w 430"/>
                <a:gd name="T31" fmla="*/ 30 h 456"/>
                <a:gd name="T32" fmla="*/ 358 w 430"/>
                <a:gd name="T33" fmla="*/ 26 h 456"/>
                <a:gd name="T34" fmla="*/ 368 w 430"/>
                <a:gd name="T35" fmla="*/ 24 h 456"/>
                <a:gd name="T36" fmla="*/ 384 w 430"/>
                <a:gd name="T37" fmla="*/ 28 h 456"/>
                <a:gd name="T38" fmla="*/ 398 w 430"/>
                <a:gd name="T39" fmla="*/ 39 h 456"/>
                <a:gd name="T40" fmla="*/ 404 w 430"/>
                <a:gd name="T41" fmla="*/ 54 h 456"/>
                <a:gd name="T42" fmla="*/ 406 w 430"/>
                <a:gd name="T43" fmla="*/ 67 h 456"/>
                <a:gd name="T44" fmla="*/ 424 w 430"/>
                <a:gd name="T45" fmla="*/ 84 h 456"/>
                <a:gd name="T46" fmla="*/ 428 w 430"/>
                <a:gd name="T47" fmla="*/ 71 h 456"/>
                <a:gd name="T48" fmla="*/ 428 w 430"/>
                <a:gd name="T49" fmla="*/ 48 h 456"/>
                <a:gd name="T50" fmla="*/ 414 w 430"/>
                <a:gd name="T51" fmla="*/ 21 h 456"/>
                <a:gd name="T52" fmla="*/ 390 w 430"/>
                <a:gd name="T53" fmla="*/ 4 h 456"/>
                <a:gd name="T54" fmla="*/ 362 w 430"/>
                <a:gd name="T55" fmla="*/ 0 h 456"/>
                <a:gd name="T56" fmla="*/ 344 w 430"/>
                <a:gd name="T57" fmla="*/ 4 h 456"/>
                <a:gd name="T58" fmla="*/ 341 w 430"/>
                <a:gd name="T59" fmla="*/ 6 h 456"/>
                <a:gd name="T60" fmla="*/ 325 w 430"/>
                <a:gd name="T61" fmla="*/ 15 h 456"/>
                <a:gd name="T62" fmla="*/ 309 w 430"/>
                <a:gd name="T63" fmla="*/ 41 h 456"/>
                <a:gd name="T64" fmla="*/ 307 w 430"/>
                <a:gd name="T65" fmla="*/ 63 h 456"/>
                <a:gd name="T66" fmla="*/ 309 w 430"/>
                <a:gd name="T67" fmla="*/ 78 h 456"/>
                <a:gd name="T68" fmla="*/ 313 w 430"/>
                <a:gd name="T69" fmla="*/ 86 h 456"/>
                <a:gd name="T70" fmla="*/ 313 w 430"/>
                <a:gd name="T71" fmla="*/ 87 h 456"/>
                <a:gd name="T72" fmla="*/ 236 w 430"/>
                <a:gd name="T73" fmla="*/ 150 h 456"/>
                <a:gd name="T74" fmla="*/ 210 w 430"/>
                <a:gd name="T75" fmla="*/ 128 h 456"/>
                <a:gd name="T76" fmla="*/ 186 w 430"/>
                <a:gd name="T77" fmla="*/ 104 h 456"/>
                <a:gd name="T78" fmla="*/ 154 w 430"/>
                <a:gd name="T79" fmla="*/ 74 h 456"/>
                <a:gd name="T80" fmla="*/ 109 w 430"/>
                <a:gd name="T81" fmla="*/ 30 h 456"/>
                <a:gd name="T82" fmla="*/ 184 w 430"/>
                <a:gd name="T83" fmla="*/ 215 h 456"/>
                <a:gd name="T84" fmla="*/ 131 w 430"/>
                <a:gd name="T85" fmla="*/ 269 h 456"/>
                <a:gd name="T86" fmla="*/ 79 w 430"/>
                <a:gd name="T87" fmla="*/ 321 h 456"/>
                <a:gd name="T88" fmla="*/ 30 w 430"/>
                <a:gd name="T89" fmla="*/ 369 h 456"/>
                <a:gd name="T90" fmla="*/ 4 w 430"/>
                <a:gd name="T91" fmla="*/ 398 h 456"/>
                <a:gd name="T92" fmla="*/ 2 w 430"/>
                <a:gd name="T93" fmla="*/ 402 h 456"/>
                <a:gd name="T94" fmla="*/ 6 w 430"/>
                <a:gd name="T95" fmla="*/ 413 h 456"/>
                <a:gd name="T96" fmla="*/ 10 w 430"/>
                <a:gd name="T97" fmla="*/ 434 h 456"/>
                <a:gd name="T98" fmla="*/ 6 w 430"/>
                <a:gd name="T99" fmla="*/ 447 h 456"/>
                <a:gd name="T100" fmla="*/ 2 w 430"/>
                <a:gd name="T101" fmla="*/ 452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0"/>
                <a:gd name="T154" fmla="*/ 0 h 456"/>
                <a:gd name="T155" fmla="*/ 430 w 430"/>
                <a:gd name="T156" fmla="*/ 456 h 4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0" h="456">
                  <a:moveTo>
                    <a:pt x="4" y="454"/>
                  </a:moveTo>
                  <a:lnTo>
                    <a:pt x="4" y="454"/>
                  </a:lnTo>
                  <a:lnTo>
                    <a:pt x="4" y="456"/>
                  </a:lnTo>
                  <a:lnTo>
                    <a:pt x="18" y="443"/>
                  </a:lnTo>
                  <a:lnTo>
                    <a:pt x="32" y="430"/>
                  </a:lnTo>
                  <a:lnTo>
                    <a:pt x="46" y="417"/>
                  </a:lnTo>
                  <a:lnTo>
                    <a:pt x="59" y="404"/>
                  </a:lnTo>
                  <a:lnTo>
                    <a:pt x="73" y="391"/>
                  </a:lnTo>
                  <a:lnTo>
                    <a:pt x="87" y="376"/>
                  </a:lnTo>
                  <a:lnTo>
                    <a:pt x="99" y="363"/>
                  </a:lnTo>
                  <a:lnTo>
                    <a:pt x="113" y="348"/>
                  </a:lnTo>
                  <a:lnTo>
                    <a:pt x="127" y="335"/>
                  </a:lnTo>
                  <a:lnTo>
                    <a:pt x="141" y="321"/>
                  </a:lnTo>
                  <a:lnTo>
                    <a:pt x="154" y="308"/>
                  </a:lnTo>
                  <a:lnTo>
                    <a:pt x="168" y="295"/>
                  </a:lnTo>
                  <a:lnTo>
                    <a:pt x="180" y="280"/>
                  </a:lnTo>
                  <a:lnTo>
                    <a:pt x="194" y="267"/>
                  </a:lnTo>
                  <a:lnTo>
                    <a:pt x="208" y="252"/>
                  </a:lnTo>
                  <a:lnTo>
                    <a:pt x="220" y="239"/>
                  </a:lnTo>
                  <a:lnTo>
                    <a:pt x="224" y="237"/>
                  </a:lnTo>
                  <a:lnTo>
                    <a:pt x="226" y="234"/>
                  </a:lnTo>
                  <a:lnTo>
                    <a:pt x="228" y="232"/>
                  </a:lnTo>
                  <a:lnTo>
                    <a:pt x="230" y="230"/>
                  </a:lnTo>
                  <a:lnTo>
                    <a:pt x="232" y="226"/>
                  </a:lnTo>
                  <a:lnTo>
                    <a:pt x="234" y="224"/>
                  </a:lnTo>
                  <a:lnTo>
                    <a:pt x="236" y="223"/>
                  </a:lnTo>
                  <a:lnTo>
                    <a:pt x="238" y="219"/>
                  </a:lnTo>
                  <a:lnTo>
                    <a:pt x="240" y="219"/>
                  </a:lnTo>
                  <a:lnTo>
                    <a:pt x="242" y="219"/>
                  </a:lnTo>
                  <a:lnTo>
                    <a:pt x="376" y="341"/>
                  </a:lnTo>
                  <a:lnTo>
                    <a:pt x="404" y="315"/>
                  </a:lnTo>
                  <a:lnTo>
                    <a:pt x="273" y="187"/>
                  </a:lnTo>
                  <a:lnTo>
                    <a:pt x="285" y="176"/>
                  </a:lnTo>
                  <a:lnTo>
                    <a:pt x="346" y="111"/>
                  </a:lnTo>
                  <a:lnTo>
                    <a:pt x="366" y="117"/>
                  </a:lnTo>
                  <a:lnTo>
                    <a:pt x="370" y="97"/>
                  </a:lnTo>
                  <a:lnTo>
                    <a:pt x="352" y="93"/>
                  </a:lnTo>
                  <a:lnTo>
                    <a:pt x="348" y="89"/>
                  </a:lnTo>
                  <a:lnTo>
                    <a:pt x="343" y="86"/>
                  </a:lnTo>
                  <a:lnTo>
                    <a:pt x="339" y="80"/>
                  </a:lnTo>
                  <a:lnTo>
                    <a:pt x="337" y="74"/>
                  </a:lnTo>
                  <a:lnTo>
                    <a:pt x="333" y="69"/>
                  </a:lnTo>
                  <a:lnTo>
                    <a:pt x="331" y="63"/>
                  </a:lnTo>
                  <a:lnTo>
                    <a:pt x="331" y="58"/>
                  </a:lnTo>
                  <a:lnTo>
                    <a:pt x="333" y="50"/>
                  </a:lnTo>
                  <a:lnTo>
                    <a:pt x="333" y="47"/>
                  </a:lnTo>
                  <a:lnTo>
                    <a:pt x="335" y="43"/>
                  </a:lnTo>
                  <a:lnTo>
                    <a:pt x="337" y="41"/>
                  </a:lnTo>
                  <a:lnTo>
                    <a:pt x="339" y="37"/>
                  </a:lnTo>
                  <a:lnTo>
                    <a:pt x="343" y="36"/>
                  </a:lnTo>
                  <a:lnTo>
                    <a:pt x="344" y="32"/>
                  </a:lnTo>
                  <a:lnTo>
                    <a:pt x="348" y="30"/>
                  </a:lnTo>
                  <a:lnTo>
                    <a:pt x="352" y="28"/>
                  </a:lnTo>
                  <a:lnTo>
                    <a:pt x="354" y="28"/>
                  </a:lnTo>
                  <a:lnTo>
                    <a:pt x="356" y="28"/>
                  </a:lnTo>
                  <a:lnTo>
                    <a:pt x="358" y="26"/>
                  </a:lnTo>
                  <a:lnTo>
                    <a:pt x="362" y="26"/>
                  </a:lnTo>
                  <a:lnTo>
                    <a:pt x="364" y="26"/>
                  </a:lnTo>
                  <a:lnTo>
                    <a:pt x="366" y="24"/>
                  </a:lnTo>
                  <a:lnTo>
                    <a:pt x="368" y="24"/>
                  </a:lnTo>
                  <a:lnTo>
                    <a:pt x="370" y="24"/>
                  </a:lnTo>
                  <a:lnTo>
                    <a:pt x="376" y="26"/>
                  </a:lnTo>
                  <a:lnTo>
                    <a:pt x="380" y="26"/>
                  </a:lnTo>
                  <a:lnTo>
                    <a:pt x="384" y="28"/>
                  </a:lnTo>
                  <a:lnTo>
                    <a:pt x="388" y="30"/>
                  </a:lnTo>
                  <a:lnTo>
                    <a:pt x="392" y="34"/>
                  </a:lnTo>
                  <a:lnTo>
                    <a:pt x="396" y="36"/>
                  </a:lnTo>
                  <a:lnTo>
                    <a:pt x="398" y="39"/>
                  </a:lnTo>
                  <a:lnTo>
                    <a:pt x="402" y="43"/>
                  </a:lnTo>
                  <a:lnTo>
                    <a:pt x="402" y="47"/>
                  </a:lnTo>
                  <a:lnTo>
                    <a:pt x="404" y="50"/>
                  </a:lnTo>
                  <a:lnTo>
                    <a:pt x="404" y="54"/>
                  </a:lnTo>
                  <a:lnTo>
                    <a:pt x="406" y="58"/>
                  </a:lnTo>
                  <a:lnTo>
                    <a:pt x="406" y="60"/>
                  </a:lnTo>
                  <a:lnTo>
                    <a:pt x="406" y="63"/>
                  </a:lnTo>
                  <a:lnTo>
                    <a:pt x="406" y="67"/>
                  </a:lnTo>
                  <a:lnTo>
                    <a:pt x="406" y="71"/>
                  </a:lnTo>
                  <a:lnTo>
                    <a:pt x="420" y="87"/>
                  </a:lnTo>
                  <a:lnTo>
                    <a:pt x="422" y="86"/>
                  </a:lnTo>
                  <a:lnTo>
                    <a:pt x="424" y="84"/>
                  </a:lnTo>
                  <a:lnTo>
                    <a:pt x="426" y="80"/>
                  </a:lnTo>
                  <a:lnTo>
                    <a:pt x="428" y="78"/>
                  </a:lnTo>
                  <a:lnTo>
                    <a:pt x="428" y="74"/>
                  </a:lnTo>
                  <a:lnTo>
                    <a:pt x="428" y="71"/>
                  </a:lnTo>
                  <a:lnTo>
                    <a:pt x="428" y="67"/>
                  </a:lnTo>
                  <a:lnTo>
                    <a:pt x="430" y="65"/>
                  </a:lnTo>
                  <a:lnTo>
                    <a:pt x="430" y="56"/>
                  </a:lnTo>
                  <a:lnTo>
                    <a:pt x="428" y="48"/>
                  </a:lnTo>
                  <a:lnTo>
                    <a:pt x="426" y="41"/>
                  </a:lnTo>
                  <a:lnTo>
                    <a:pt x="424" y="34"/>
                  </a:lnTo>
                  <a:lnTo>
                    <a:pt x="420" y="26"/>
                  </a:lnTo>
                  <a:lnTo>
                    <a:pt x="414" y="21"/>
                  </a:lnTo>
                  <a:lnTo>
                    <a:pt x="410" y="15"/>
                  </a:lnTo>
                  <a:lnTo>
                    <a:pt x="404" y="10"/>
                  </a:lnTo>
                  <a:lnTo>
                    <a:pt x="398" y="6"/>
                  </a:lnTo>
                  <a:lnTo>
                    <a:pt x="390" y="4"/>
                  </a:lnTo>
                  <a:lnTo>
                    <a:pt x="384" y="2"/>
                  </a:lnTo>
                  <a:lnTo>
                    <a:pt x="376" y="0"/>
                  </a:lnTo>
                  <a:lnTo>
                    <a:pt x="370" y="0"/>
                  </a:lnTo>
                  <a:lnTo>
                    <a:pt x="362" y="0"/>
                  </a:lnTo>
                  <a:lnTo>
                    <a:pt x="354" y="2"/>
                  </a:lnTo>
                  <a:lnTo>
                    <a:pt x="346" y="4"/>
                  </a:lnTo>
                  <a:lnTo>
                    <a:pt x="344" y="4"/>
                  </a:lnTo>
                  <a:lnTo>
                    <a:pt x="343" y="6"/>
                  </a:lnTo>
                  <a:lnTo>
                    <a:pt x="341" y="6"/>
                  </a:lnTo>
                  <a:lnTo>
                    <a:pt x="339" y="6"/>
                  </a:lnTo>
                  <a:lnTo>
                    <a:pt x="337" y="6"/>
                  </a:lnTo>
                  <a:lnTo>
                    <a:pt x="331" y="10"/>
                  </a:lnTo>
                  <a:lnTo>
                    <a:pt x="325" y="15"/>
                  </a:lnTo>
                  <a:lnTo>
                    <a:pt x="321" y="21"/>
                  </a:lnTo>
                  <a:lnTo>
                    <a:pt x="315" y="26"/>
                  </a:lnTo>
                  <a:lnTo>
                    <a:pt x="313" y="34"/>
                  </a:lnTo>
                  <a:lnTo>
                    <a:pt x="309" y="41"/>
                  </a:lnTo>
                  <a:lnTo>
                    <a:pt x="307" y="48"/>
                  </a:lnTo>
                  <a:lnTo>
                    <a:pt x="307" y="54"/>
                  </a:lnTo>
                  <a:lnTo>
                    <a:pt x="307" y="60"/>
                  </a:lnTo>
                  <a:lnTo>
                    <a:pt x="307" y="63"/>
                  </a:lnTo>
                  <a:lnTo>
                    <a:pt x="307" y="67"/>
                  </a:lnTo>
                  <a:lnTo>
                    <a:pt x="307" y="71"/>
                  </a:lnTo>
                  <a:lnTo>
                    <a:pt x="309" y="74"/>
                  </a:lnTo>
                  <a:lnTo>
                    <a:pt x="309" y="78"/>
                  </a:lnTo>
                  <a:lnTo>
                    <a:pt x="311" y="80"/>
                  </a:lnTo>
                  <a:lnTo>
                    <a:pt x="313" y="84"/>
                  </a:lnTo>
                  <a:lnTo>
                    <a:pt x="313" y="86"/>
                  </a:lnTo>
                  <a:lnTo>
                    <a:pt x="313" y="87"/>
                  </a:lnTo>
                  <a:lnTo>
                    <a:pt x="242" y="156"/>
                  </a:lnTo>
                  <a:lnTo>
                    <a:pt x="236" y="150"/>
                  </a:lnTo>
                  <a:lnTo>
                    <a:pt x="228" y="147"/>
                  </a:lnTo>
                  <a:lnTo>
                    <a:pt x="222" y="141"/>
                  </a:lnTo>
                  <a:lnTo>
                    <a:pt x="216" y="134"/>
                  </a:lnTo>
                  <a:lnTo>
                    <a:pt x="210" y="128"/>
                  </a:lnTo>
                  <a:lnTo>
                    <a:pt x="206" y="123"/>
                  </a:lnTo>
                  <a:lnTo>
                    <a:pt x="198" y="117"/>
                  </a:lnTo>
                  <a:lnTo>
                    <a:pt x="192" y="111"/>
                  </a:lnTo>
                  <a:lnTo>
                    <a:pt x="186" y="104"/>
                  </a:lnTo>
                  <a:lnTo>
                    <a:pt x="178" y="97"/>
                  </a:lnTo>
                  <a:lnTo>
                    <a:pt x="170" y="89"/>
                  </a:lnTo>
                  <a:lnTo>
                    <a:pt x="162" y="82"/>
                  </a:lnTo>
                  <a:lnTo>
                    <a:pt x="154" y="74"/>
                  </a:lnTo>
                  <a:lnTo>
                    <a:pt x="147" y="67"/>
                  </a:lnTo>
                  <a:lnTo>
                    <a:pt x="139" y="60"/>
                  </a:lnTo>
                  <a:lnTo>
                    <a:pt x="133" y="52"/>
                  </a:lnTo>
                  <a:lnTo>
                    <a:pt x="109" y="30"/>
                  </a:lnTo>
                  <a:lnTo>
                    <a:pt x="75" y="58"/>
                  </a:lnTo>
                  <a:lnTo>
                    <a:pt x="210" y="187"/>
                  </a:lnTo>
                  <a:lnTo>
                    <a:pt x="196" y="200"/>
                  </a:lnTo>
                  <a:lnTo>
                    <a:pt x="184" y="215"/>
                  </a:lnTo>
                  <a:lnTo>
                    <a:pt x="170" y="228"/>
                  </a:lnTo>
                  <a:lnTo>
                    <a:pt x="158" y="241"/>
                  </a:lnTo>
                  <a:lnTo>
                    <a:pt x="145" y="256"/>
                  </a:lnTo>
                  <a:lnTo>
                    <a:pt x="131" y="269"/>
                  </a:lnTo>
                  <a:lnTo>
                    <a:pt x="117" y="282"/>
                  </a:lnTo>
                  <a:lnTo>
                    <a:pt x="103" y="295"/>
                  </a:lnTo>
                  <a:lnTo>
                    <a:pt x="91" y="308"/>
                  </a:lnTo>
                  <a:lnTo>
                    <a:pt x="79" y="321"/>
                  </a:lnTo>
                  <a:lnTo>
                    <a:pt x="65" y="334"/>
                  </a:lnTo>
                  <a:lnTo>
                    <a:pt x="54" y="345"/>
                  </a:lnTo>
                  <a:lnTo>
                    <a:pt x="42" y="358"/>
                  </a:lnTo>
                  <a:lnTo>
                    <a:pt x="30" y="369"/>
                  </a:lnTo>
                  <a:lnTo>
                    <a:pt x="18" y="382"/>
                  </a:lnTo>
                  <a:lnTo>
                    <a:pt x="8" y="397"/>
                  </a:lnTo>
                  <a:lnTo>
                    <a:pt x="6" y="397"/>
                  </a:lnTo>
                  <a:lnTo>
                    <a:pt x="4" y="398"/>
                  </a:lnTo>
                  <a:lnTo>
                    <a:pt x="4" y="400"/>
                  </a:lnTo>
                  <a:lnTo>
                    <a:pt x="2" y="400"/>
                  </a:lnTo>
                  <a:lnTo>
                    <a:pt x="2" y="402"/>
                  </a:lnTo>
                  <a:lnTo>
                    <a:pt x="0" y="404"/>
                  </a:lnTo>
                  <a:lnTo>
                    <a:pt x="0" y="406"/>
                  </a:lnTo>
                  <a:lnTo>
                    <a:pt x="2" y="410"/>
                  </a:lnTo>
                  <a:lnTo>
                    <a:pt x="6" y="413"/>
                  </a:lnTo>
                  <a:lnTo>
                    <a:pt x="8" y="419"/>
                  </a:lnTo>
                  <a:lnTo>
                    <a:pt x="10" y="422"/>
                  </a:lnTo>
                  <a:lnTo>
                    <a:pt x="10" y="428"/>
                  </a:lnTo>
                  <a:lnTo>
                    <a:pt x="10" y="434"/>
                  </a:lnTo>
                  <a:lnTo>
                    <a:pt x="8" y="439"/>
                  </a:lnTo>
                  <a:lnTo>
                    <a:pt x="8" y="443"/>
                  </a:lnTo>
                  <a:lnTo>
                    <a:pt x="6" y="445"/>
                  </a:lnTo>
                  <a:lnTo>
                    <a:pt x="6" y="447"/>
                  </a:lnTo>
                  <a:lnTo>
                    <a:pt x="4" y="448"/>
                  </a:lnTo>
                  <a:lnTo>
                    <a:pt x="4" y="450"/>
                  </a:lnTo>
                  <a:lnTo>
                    <a:pt x="2" y="452"/>
                  </a:lnTo>
                  <a:lnTo>
                    <a:pt x="4" y="454"/>
                  </a:lnTo>
                  <a:close/>
                </a:path>
              </a:pathLst>
            </a:custGeom>
            <a:solidFill>
              <a:srgbClr val="FFFFFF"/>
            </a:solidFill>
            <a:ln w="9525">
              <a:noFill/>
              <a:round/>
              <a:headEnd/>
              <a:tailEnd/>
            </a:ln>
          </p:spPr>
          <p:txBody>
            <a:bodyPr/>
            <a:lstStyle/>
            <a:p>
              <a:endParaRPr lang="en-US"/>
            </a:p>
          </p:txBody>
        </p:sp>
        <p:sp>
          <p:nvSpPr>
            <p:cNvPr id="19" name="Freeform 16"/>
            <p:cNvSpPr>
              <a:spLocks/>
            </p:cNvSpPr>
            <p:nvPr/>
          </p:nvSpPr>
          <p:spPr bwMode="auto">
            <a:xfrm>
              <a:off x="2222" y="1824"/>
              <a:ext cx="61" cy="60"/>
            </a:xfrm>
            <a:custGeom>
              <a:avLst/>
              <a:gdLst>
                <a:gd name="T0" fmla="*/ 0 w 61"/>
                <a:gd name="T1" fmla="*/ 60 h 60"/>
                <a:gd name="T2" fmla="*/ 61 w 61"/>
                <a:gd name="T3" fmla="*/ 0 h 60"/>
                <a:gd name="T4" fmla="*/ 37 w 61"/>
                <a:gd name="T5" fmla="*/ 8 h 60"/>
                <a:gd name="T6" fmla="*/ 36 w 61"/>
                <a:gd name="T7" fmla="*/ 15 h 60"/>
                <a:gd name="T8" fmla="*/ 34 w 61"/>
                <a:gd name="T9" fmla="*/ 21 h 60"/>
                <a:gd name="T10" fmla="*/ 30 w 61"/>
                <a:gd name="T11" fmla="*/ 28 h 60"/>
                <a:gd name="T12" fmla="*/ 26 w 61"/>
                <a:gd name="T13" fmla="*/ 34 h 60"/>
                <a:gd name="T14" fmla="*/ 20 w 61"/>
                <a:gd name="T15" fmla="*/ 39 h 60"/>
                <a:gd name="T16" fmla="*/ 14 w 61"/>
                <a:gd name="T17" fmla="*/ 45 h 60"/>
                <a:gd name="T18" fmla="*/ 8 w 61"/>
                <a:gd name="T19" fmla="*/ 48 h 60"/>
                <a:gd name="T20" fmla="*/ 0 w 61"/>
                <a:gd name="T21" fmla="*/ 52 h 60"/>
                <a:gd name="T22" fmla="*/ 0 w 61"/>
                <a:gd name="T23" fmla="*/ 60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
                <a:gd name="T37" fmla="*/ 0 h 60"/>
                <a:gd name="T38" fmla="*/ 61 w 61"/>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 h="60">
                  <a:moveTo>
                    <a:pt x="0" y="60"/>
                  </a:moveTo>
                  <a:lnTo>
                    <a:pt x="61" y="0"/>
                  </a:lnTo>
                  <a:lnTo>
                    <a:pt x="37" y="8"/>
                  </a:lnTo>
                  <a:lnTo>
                    <a:pt x="36" y="15"/>
                  </a:lnTo>
                  <a:lnTo>
                    <a:pt x="34" y="21"/>
                  </a:lnTo>
                  <a:lnTo>
                    <a:pt x="30" y="28"/>
                  </a:lnTo>
                  <a:lnTo>
                    <a:pt x="26" y="34"/>
                  </a:lnTo>
                  <a:lnTo>
                    <a:pt x="20" y="39"/>
                  </a:lnTo>
                  <a:lnTo>
                    <a:pt x="14" y="45"/>
                  </a:lnTo>
                  <a:lnTo>
                    <a:pt x="8" y="48"/>
                  </a:lnTo>
                  <a:lnTo>
                    <a:pt x="0" y="52"/>
                  </a:lnTo>
                  <a:lnTo>
                    <a:pt x="0" y="60"/>
                  </a:lnTo>
                  <a:close/>
                </a:path>
              </a:pathLst>
            </a:custGeom>
            <a:solidFill>
              <a:srgbClr val="FFFFFF"/>
            </a:solidFill>
            <a:ln w="9525">
              <a:noFill/>
              <a:round/>
              <a:headEnd/>
              <a:tailEnd/>
            </a:ln>
          </p:spPr>
          <p:txBody>
            <a:bodyPr/>
            <a:lstStyle/>
            <a:p>
              <a:endParaRPr lang="en-US"/>
            </a:p>
          </p:txBody>
        </p:sp>
        <p:sp>
          <p:nvSpPr>
            <p:cNvPr id="20" name="Freeform 17"/>
            <p:cNvSpPr>
              <a:spLocks/>
            </p:cNvSpPr>
            <p:nvPr/>
          </p:nvSpPr>
          <p:spPr bwMode="auto">
            <a:xfrm>
              <a:off x="2228" y="1787"/>
              <a:ext cx="75" cy="34"/>
            </a:xfrm>
            <a:custGeom>
              <a:avLst/>
              <a:gdLst>
                <a:gd name="T0" fmla="*/ 0 w 75"/>
                <a:gd name="T1" fmla="*/ 32 h 34"/>
                <a:gd name="T2" fmla="*/ 10 w 75"/>
                <a:gd name="T3" fmla="*/ 34 h 34"/>
                <a:gd name="T4" fmla="*/ 20 w 75"/>
                <a:gd name="T5" fmla="*/ 34 h 34"/>
                <a:gd name="T6" fmla="*/ 31 w 75"/>
                <a:gd name="T7" fmla="*/ 34 h 34"/>
                <a:gd name="T8" fmla="*/ 41 w 75"/>
                <a:gd name="T9" fmla="*/ 30 h 34"/>
                <a:gd name="T10" fmla="*/ 51 w 75"/>
                <a:gd name="T11" fmla="*/ 28 h 34"/>
                <a:gd name="T12" fmla="*/ 59 w 75"/>
                <a:gd name="T13" fmla="*/ 24 h 34"/>
                <a:gd name="T14" fmla="*/ 67 w 75"/>
                <a:gd name="T15" fmla="*/ 19 h 34"/>
                <a:gd name="T16" fmla="*/ 75 w 75"/>
                <a:gd name="T17" fmla="*/ 11 h 34"/>
                <a:gd name="T18" fmla="*/ 69 w 75"/>
                <a:gd name="T19" fmla="*/ 8 h 34"/>
                <a:gd name="T20" fmla="*/ 63 w 75"/>
                <a:gd name="T21" fmla="*/ 6 h 34"/>
                <a:gd name="T22" fmla="*/ 55 w 75"/>
                <a:gd name="T23" fmla="*/ 2 h 34"/>
                <a:gd name="T24" fmla="*/ 49 w 75"/>
                <a:gd name="T25" fmla="*/ 0 h 34"/>
                <a:gd name="T26" fmla="*/ 41 w 75"/>
                <a:gd name="T27" fmla="*/ 0 h 34"/>
                <a:gd name="T28" fmla="*/ 35 w 75"/>
                <a:gd name="T29" fmla="*/ 0 h 34"/>
                <a:gd name="T30" fmla="*/ 28 w 75"/>
                <a:gd name="T31" fmla="*/ 2 h 34"/>
                <a:gd name="T32" fmla="*/ 20 w 75"/>
                <a:gd name="T33" fmla="*/ 6 h 34"/>
                <a:gd name="T34" fmla="*/ 16 w 75"/>
                <a:gd name="T35" fmla="*/ 10 h 34"/>
                <a:gd name="T36" fmla="*/ 12 w 75"/>
                <a:gd name="T37" fmla="*/ 11 h 34"/>
                <a:gd name="T38" fmla="*/ 10 w 75"/>
                <a:gd name="T39" fmla="*/ 15 h 34"/>
                <a:gd name="T40" fmla="*/ 6 w 75"/>
                <a:gd name="T41" fmla="*/ 17 h 34"/>
                <a:gd name="T42" fmla="*/ 4 w 75"/>
                <a:gd name="T43" fmla="*/ 21 h 34"/>
                <a:gd name="T44" fmla="*/ 2 w 75"/>
                <a:gd name="T45" fmla="*/ 24 h 34"/>
                <a:gd name="T46" fmla="*/ 0 w 75"/>
                <a:gd name="T47" fmla="*/ 28 h 34"/>
                <a:gd name="T48" fmla="*/ 0 w 75"/>
                <a:gd name="T49" fmla="*/ 32 h 34"/>
                <a:gd name="T50" fmla="*/ 0 w 75"/>
                <a:gd name="T51" fmla="*/ 32 h 34"/>
                <a:gd name="T52" fmla="*/ 0 w 75"/>
                <a:gd name="T53" fmla="*/ 32 h 34"/>
                <a:gd name="T54" fmla="*/ 0 w 75"/>
                <a:gd name="T55" fmla="*/ 32 h 34"/>
                <a:gd name="T56" fmla="*/ 0 w 75"/>
                <a:gd name="T57" fmla="*/ 32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
                <a:gd name="T88" fmla="*/ 0 h 34"/>
                <a:gd name="T89" fmla="*/ 75 w 75"/>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 h="34">
                  <a:moveTo>
                    <a:pt x="0" y="32"/>
                  </a:moveTo>
                  <a:lnTo>
                    <a:pt x="10" y="34"/>
                  </a:lnTo>
                  <a:lnTo>
                    <a:pt x="20" y="34"/>
                  </a:lnTo>
                  <a:lnTo>
                    <a:pt x="31" y="34"/>
                  </a:lnTo>
                  <a:lnTo>
                    <a:pt x="41" y="30"/>
                  </a:lnTo>
                  <a:lnTo>
                    <a:pt x="51" y="28"/>
                  </a:lnTo>
                  <a:lnTo>
                    <a:pt x="59" y="24"/>
                  </a:lnTo>
                  <a:lnTo>
                    <a:pt x="67" y="19"/>
                  </a:lnTo>
                  <a:lnTo>
                    <a:pt x="75" y="11"/>
                  </a:lnTo>
                  <a:lnTo>
                    <a:pt x="69" y="8"/>
                  </a:lnTo>
                  <a:lnTo>
                    <a:pt x="63" y="6"/>
                  </a:lnTo>
                  <a:lnTo>
                    <a:pt x="55" y="2"/>
                  </a:lnTo>
                  <a:lnTo>
                    <a:pt x="49" y="0"/>
                  </a:lnTo>
                  <a:lnTo>
                    <a:pt x="41" y="0"/>
                  </a:lnTo>
                  <a:lnTo>
                    <a:pt x="35" y="0"/>
                  </a:lnTo>
                  <a:lnTo>
                    <a:pt x="28" y="2"/>
                  </a:lnTo>
                  <a:lnTo>
                    <a:pt x="20" y="6"/>
                  </a:lnTo>
                  <a:lnTo>
                    <a:pt x="16" y="10"/>
                  </a:lnTo>
                  <a:lnTo>
                    <a:pt x="12" y="11"/>
                  </a:lnTo>
                  <a:lnTo>
                    <a:pt x="10" y="15"/>
                  </a:lnTo>
                  <a:lnTo>
                    <a:pt x="6" y="17"/>
                  </a:lnTo>
                  <a:lnTo>
                    <a:pt x="4" y="21"/>
                  </a:lnTo>
                  <a:lnTo>
                    <a:pt x="2" y="24"/>
                  </a:lnTo>
                  <a:lnTo>
                    <a:pt x="0" y="28"/>
                  </a:lnTo>
                  <a:lnTo>
                    <a:pt x="0" y="32"/>
                  </a:lnTo>
                  <a:close/>
                </a:path>
              </a:pathLst>
            </a:custGeom>
            <a:solidFill>
              <a:srgbClr val="FCEF00"/>
            </a:solidFill>
            <a:ln w="9525">
              <a:noFill/>
              <a:round/>
              <a:headEnd/>
              <a:tailEnd/>
            </a:ln>
          </p:spPr>
          <p:txBody>
            <a:bodyPr/>
            <a:lstStyle/>
            <a:p>
              <a:endParaRPr lang="en-US"/>
            </a:p>
          </p:txBody>
        </p:sp>
        <p:sp>
          <p:nvSpPr>
            <p:cNvPr id="21" name="Freeform 18"/>
            <p:cNvSpPr>
              <a:spLocks/>
            </p:cNvSpPr>
            <p:nvPr/>
          </p:nvSpPr>
          <p:spPr bwMode="auto">
            <a:xfrm>
              <a:off x="2287" y="1750"/>
              <a:ext cx="64" cy="37"/>
            </a:xfrm>
            <a:custGeom>
              <a:avLst/>
              <a:gdLst>
                <a:gd name="T0" fmla="*/ 0 w 64"/>
                <a:gd name="T1" fmla="*/ 26 h 37"/>
                <a:gd name="T2" fmla="*/ 4 w 64"/>
                <a:gd name="T3" fmla="*/ 28 h 37"/>
                <a:gd name="T4" fmla="*/ 8 w 64"/>
                <a:gd name="T5" fmla="*/ 30 h 37"/>
                <a:gd name="T6" fmla="*/ 12 w 64"/>
                <a:gd name="T7" fmla="*/ 34 h 37"/>
                <a:gd name="T8" fmla="*/ 16 w 64"/>
                <a:gd name="T9" fmla="*/ 35 h 37"/>
                <a:gd name="T10" fmla="*/ 20 w 64"/>
                <a:gd name="T11" fmla="*/ 37 h 37"/>
                <a:gd name="T12" fmla="*/ 24 w 64"/>
                <a:gd name="T13" fmla="*/ 37 h 37"/>
                <a:gd name="T14" fmla="*/ 30 w 64"/>
                <a:gd name="T15" fmla="*/ 37 h 37"/>
                <a:gd name="T16" fmla="*/ 36 w 64"/>
                <a:gd name="T17" fmla="*/ 37 h 37"/>
                <a:gd name="T18" fmla="*/ 40 w 64"/>
                <a:gd name="T19" fmla="*/ 34 h 37"/>
                <a:gd name="T20" fmla="*/ 42 w 64"/>
                <a:gd name="T21" fmla="*/ 30 h 37"/>
                <a:gd name="T22" fmla="*/ 46 w 64"/>
                <a:gd name="T23" fmla="*/ 26 h 37"/>
                <a:gd name="T24" fmla="*/ 50 w 64"/>
                <a:gd name="T25" fmla="*/ 22 h 37"/>
                <a:gd name="T26" fmla="*/ 54 w 64"/>
                <a:gd name="T27" fmla="*/ 19 h 37"/>
                <a:gd name="T28" fmla="*/ 56 w 64"/>
                <a:gd name="T29" fmla="*/ 15 h 37"/>
                <a:gd name="T30" fmla="*/ 60 w 64"/>
                <a:gd name="T31" fmla="*/ 11 h 37"/>
                <a:gd name="T32" fmla="*/ 64 w 64"/>
                <a:gd name="T33" fmla="*/ 8 h 37"/>
                <a:gd name="T34" fmla="*/ 64 w 64"/>
                <a:gd name="T35" fmla="*/ 8 h 37"/>
                <a:gd name="T36" fmla="*/ 64 w 64"/>
                <a:gd name="T37" fmla="*/ 8 h 37"/>
                <a:gd name="T38" fmla="*/ 64 w 64"/>
                <a:gd name="T39" fmla="*/ 8 h 37"/>
                <a:gd name="T40" fmla="*/ 64 w 64"/>
                <a:gd name="T41" fmla="*/ 8 h 37"/>
                <a:gd name="T42" fmla="*/ 64 w 64"/>
                <a:gd name="T43" fmla="*/ 6 h 37"/>
                <a:gd name="T44" fmla="*/ 64 w 64"/>
                <a:gd name="T45" fmla="*/ 6 h 37"/>
                <a:gd name="T46" fmla="*/ 64 w 64"/>
                <a:gd name="T47" fmla="*/ 6 h 37"/>
                <a:gd name="T48" fmla="*/ 64 w 64"/>
                <a:gd name="T49" fmla="*/ 6 h 37"/>
                <a:gd name="T50" fmla="*/ 60 w 64"/>
                <a:gd name="T51" fmla="*/ 4 h 37"/>
                <a:gd name="T52" fmla="*/ 56 w 64"/>
                <a:gd name="T53" fmla="*/ 2 h 37"/>
                <a:gd name="T54" fmla="*/ 50 w 64"/>
                <a:gd name="T55" fmla="*/ 0 h 37"/>
                <a:gd name="T56" fmla="*/ 44 w 64"/>
                <a:gd name="T57" fmla="*/ 0 h 37"/>
                <a:gd name="T58" fmla="*/ 40 w 64"/>
                <a:gd name="T59" fmla="*/ 0 h 37"/>
                <a:gd name="T60" fmla="*/ 34 w 64"/>
                <a:gd name="T61" fmla="*/ 0 h 37"/>
                <a:gd name="T62" fmla="*/ 28 w 64"/>
                <a:gd name="T63" fmla="*/ 2 h 37"/>
                <a:gd name="T64" fmla="*/ 24 w 64"/>
                <a:gd name="T65" fmla="*/ 4 h 37"/>
                <a:gd name="T66" fmla="*/ 20 w 64"/>
                <a:gd name="T67" fmla="*/ 6 h 37"/>
                <a:gd name="T68" fmla="*/ 16 w 64"/>
                <a:gd name="T69" fmla="*/ 8 h 37"/>
                <a:gd name="T70" fmla="*/ 12 w 64"/>
                <a:gd name="T71" fmla="*/ 11 h 37"/>
                <a:gd name="T72" fmla="*/ 8 w 64"/>
                <a:gd name="T73" fmla="*/ 13 h 37"/>
                <a:gd name="T74" fmla="*/ 6 w 64"/>
                <a:gd name="T75" fmla="*/ 17 h 37"/>
                <a:gd name="T76" fmla="*/ 2 w 64"/>
                <a:gd name="T77" fmla="*/ 21 h 37"/>
                <a:gd name="T78" fmla="*/ 0 w 64"/>
                <a:gd name="T79" fmla="*/ 22 h 37"/>
                <a:gd name="T80" fmla="*/ 0 w 64"/>
                <a:gd name="T81" fmla="*/ 26 h 37"/>
                <a:gd name="T82" fmla="*/ 0 w 64"/>
                <a:gd name="T83" fmla="*/ 26 h 37"/>
                <a:gd name="T84" fmla="*/ 0 w 64"/>
                <a:gd name="T85" fmla="*/ 26 h 37"/>
                <a:gd name="T86" fmla="*/ 0 w 64"/>
                <a:gd name="T87" fmla="*/ 26 h 37"/>
                <a:gd name="T88" fmla="*/ 0 w 64"/>
                <a:gd name="T89" fmla="*/ 26 h 3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4"/>
                <a:gd name="T136" fmla="*/ 0 h 37"/>
                <a:gd name="T137" fmla="*/ 64 w 64"/>
                <a:gd name="T138" fmla="*/ 37 h 3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4" h="37">
                  <a:moveTo>
                    <a:pt x="0" y="26"/>
                  </a:moveTo>
                  <a:lnTo>
                    <a:pt x="4" y="28"/>
                  </a:lnTo>
                  <a:lnTo>
                    <a:pt x="8" y="30"/>
                  </a:lnTo>
                  <a:lnTo>
                    <a:pt x="12" y="34"/>
                  </a:lnTo>
                  <a:lnTo>
                    <a:pt x="16" y="35"/>
                  </a:lnTo>
                  <a:lnTo>
                    <a:pt x="20" y="37"/>
                  </a:lnTo>
                  <a:lnTo>
                    <a:pt x="24" y="37"/>
                  </a:lnTo>
                  <a:lnTo>
                    <a:pt x="30" y="37"/>
                  </a:lnTo>
                  <a:lnTo>
                    <a:pt x="36" y="37"/>
                  </a:lnTo>
                  <a:lnTo>
                    <a:pt x="40" y="34"/>
                  </a:lnTo>
                  <a:lnTo>
                    <a:pt x="42" y="30"/>
                  </a:lnTo>
                  <a:lnTo>
                    <a:pt x="46" y="26"/>
                  </a:lnTo>
                  <a:lnTo>
                    <a:pt x="50" y="22"/>
                  </a:lnTo>
                  <a:lnTo>
                    <a:pt x="54" y="19"/>
                  </a:lnTo>
                  <a:lnTo>
                    <a:pt x="56" y="15"/>
                  </a:lnTo>
                  <a:lnTo>
                    <a:pt x="60" y="11"/>
                  </a:lnTo>
                  <a:lnTo>
                    <a:pt x="64" y="8"/>
                  </a:lnTo>
                  <a:lnTo>
                    <a:pt x="64" y="6"/>
                  </a:lnTo>
                  <a:lnTo>
                    <a:pt x="60" y="4"/>
                  </a:lnTo>
                  <a:lnTo>
                    <a:pt x="56" y="2"/>
                  </a:lnTo>
                  <a:lnTo>
                    <a:pt x="50" y="0"/>
                  </a:lnTo>
                  <a:lnTo>
                    <a:pt x="44" y="0"/>
                  </a:lnTo>
                  <a:lnTo>
                    <a:pt x="40" y="0"/>
                  </a:lnTo>
                  <a:lnTo>
                    <a:pt x="34" y="0"/>
                  </a:lnTo>
                  <a:lnTo>
                    <a:pt x="28" y="2"/>
                  </a:lnTo>
                  <a:lnTo>
                    <a:pt x="24" y="4"/>
                  </a:lnTo>
                  <a:lnTo>
                    <a:pt x="20" y="6"/>
                  </a:lnTo>
                  <a:lnTo>
                    <a:pt x="16" y="8"/>
                  </a:lnTo>
                  <a:lnTo>
                    <a:pt x="12" y="11"/>
                  </a:lnTo>
                  <a:lnTo>
                    <a:pt x="8" y="13"/>
                  </a:lnTo>
                  <a:lnTo>
                    <a:pt x="6" y="17"/>
                  </a:lnTo>
                  <a:lnTo>
                    <a:pt x="2" y="21"/>
                  </a:lnTo>
                  <a:lnTo>
                    <a:pt x="0" y="22"/>
                  </a:lnTo>
                  <a:lnTo>
                    <a:pt x="0" y="26"/>
                  </a:lnTo>
                  <a:close/>
                </a:path>
              </a:pathLst>
            </a:custGeom>
            <a:solidFill>
              <a:srgbClr val="FCEF00"/>
            </a:solidFill>
            <a:ln w="9525">
              <a:noFill/>
              <a:round/>
              <a:headEnd/>
              <a:tailEnd/>
            </a:ln>
          </p:spPr>
          <p:txBody>
            <a:bodyPr/>
            <a:lstStyle/>
            <a:p>
              <a:endParaRPr lang="en-US"/>
            </a:p>
          </p:txBody>
        </p:sp>
        <p:sp>
          <p:nvSpPr>
            <p:cNvPr id="22" name="Freeform 19"/>
            <p:cNvSpPr>
              <a:spLocks/>
            </p:cNvSpPr>
            <p:nvPr/>
          </p:nvSpPr>
          <p:spPr bwMode="auto">
            <a:xfrm>
              <a:off x="2416" y="1778"/>
              <a:ext cx="53" cy="28"/>
            </a:xfrm>
            <a:custGeom>
              <a:avLst/>
              <a:gdLst>
                <a:gd name="T0" fmla="*/ 0 w 53"/>
                <a:gd name="T1" fmla="*/ 17 h 28"/>
                <a:gd name="T2" fmla="*/ 2 w 53"/>
                <a:gd name="T3" fmla="*/ 19 h 28"/>
                <a:gd name="T4" fmla="*/ 2 w 53"/>
                <a:gd name="T5" fmla="*/ 20 h 28"/>
                <a:gd name="T6" fmla="*/ 4 w 53"/>
                <a:gd name="T7" fmla="*/ 22 h 28"/>
                <a:gd name="T8" fmla="*/ 6 w 53"/>
                <a:gd name="T9" fmla="*/ 24 h 28"/>
                <a:gd name="T10" fmla="*/ 8 w 53"/>
                <a:gd name="T11" fmla="*/ 26 h 28"/>
                <a:gd name="T12" fmla="*/ 10 w 53"/>
                <a:gd name="T13" fmla="*/ 26 h 28"/>
                <a:gd name="T14" fmla="*/ 12 w 53"/>
                <a:gd name="T15" fmla="*/ 28 h 28"/>
                <a:gd name="T16" fmla="*/ 16 w 53"/>
                <a:gd name="T17" fmla="*/ 28 h 28"/>
                <a:gd name="T18" fmla="*/ 22 w 53"/>
                <a:gd name="T19" fmla="*/ 28 h 28"/>
                <a:gd name="T20" fmla="*/ 26 w 53"/>
                <a:gd name="T21" fmla="*/ 28 h 28"/>
                <a:gd name="T22" fmla="*/ 32 w 53"/>
                <a:gd name="T23" fmla="*/ 28 h 28"/>
                <a:gd name="T24" fmla="*/ 35 w 53"/>
                <a:gd name="T25" fmla="*/ 26 h 28"/>
                <a:gd name="T26" fmla="*/ 41 w 53"/>
                <a:gd name="T27" fmla="*/ 24 h 28"/>
                <a:gd name="T28" fmla="*/ 45 w 53"/>
                <a:gd name="T29" fmla="*/ 22 h 28"/>
                <a:gd name="T30" fmla="*/ 49 w 53"/>
                <a:gd name="T31" fmla="*/ 20 h 28"/>
                <a:gd name="T32" fmla="*/ 53 w 53"/>
                <a:gd name="T33" fmla="*/ 19 h 28"/>
                <a:gd name="T34" fmla="*/ 53 w 53"/>
                <a:gd name="T35" fmla="*/ 19 h 28"/>
                <a:gd name="T36" fmla="*/ 53 w 53"/>
                <a:gd name="T37" fmla="*/ 19 h 28"/>
                <a:gd name="T38" fmla="*/ 53 w 53"/>
                <a:gd name="T39" fmla="*/ 17 h 28"/>
                <a:gd name="T40" fmla="*/ 53 w 53"/>
                <a:gd name="T41" fmla="*/ 17 h 28"/>
                <a:gd name="T42" fmla="*/ 53 w 53"/>
                <a:gd name="T43" fmla="*/ 17 h 28"/>
                <a:gd name="T44" fmla="*/ 53 w 53"/>
                <a:gd name="T45" fmla="*/ 17 h 28"/>
                <a:gd name="T46" fmla="*/ 51 w 53"/>
                <a:gd name="T47" fmla="*/ 13 h 28"/>
                <a:gd name="T48" fmla="*/ 49 w 53"/>
                <a:gd name="T49" fmla="*/ 11 h 28"/>
                <a:gd name="T50" fmla="*/ 45 w 53"/>
                <a:gd name="T51" fmla="*/ 7 h 28"/>
                <a:gd name="T52" fmla="*/ 41 w 53"/>
                <a:gd name="T53" fmla="*/ 6 h 28"/>
                <a:gd name="T54" fmla="*/ 37 w 53"/>
                <a:gd name="T55" fmla="*/ 4 h 28"/>
                <a:gd name="T56" fmla="*/ 34 w 53"/>
                <a:gd name="T57" fmla="*/ 2 h 28"/>
                <a:gd name="T58" fmla="*/ 30 w 53"/>
                <a:gd name="T59" fmla="*/ 0 h 28"/>
                <a:gd name="T60" fmla="*/ 26 w 53"/>
                <a:gd name="T61" fmla="*/ 0 h 28"/>
                <a:gd name="T62" fmla="*/ 22 w 53"/>
                <a:gd name="T63" fmla="*/ 0 h 28"/>
                <a:gd name="T64" fmla="*/ 18 w 53"/>
                <a:gd name="T65" fmla="*/ 0 h 28"/>
                <a:gd name="T66" fmla="*/ 14 w 53"/>
                <a:gd name="T67" fmla="*/ 2 h 28"/>
                <a:gd name="T68" fmla="*/ 12 w 53"/>
                <a:gd name="T69" fmla="*/ 4 h 28"/>
                <a:gd name="T70" fmla="*/ 8 w 53"/>
                <a:gd name="T71" fmla="*/ 6 h 28"/>
                <a:gd name="T72" fmla="*/ 6 w 53"/>
                <a:gd name="T73" fmla="*/ 7 h 28"/>
                <a:gd name="T74" fmla="*/ 2 w 53"/>
                <a:gd name="T75" fmla="*/ 11 h 28"/>
                <a:gd name="T76" fmla="*/ 0 w 53"/>
                <a:gd name="T77" fmla="*/ 13 h 28"/>
                <a:gd name="T78" fmla="*/ 0 w 53"/>
                <a:gd name="T79" fmla="*/ 13 h 28"/>
                <a:gd name="T80" fmla="*/ 0 w 53"/>
                <a:gd name="T81" fmla="*/ 15 h 28"/>
                <a:gd name="T82" fmla="*/ 0 w 53"/>
                <a:gd name="T83" fmla="*/ 15 h 28"/>
                <a:gd name="T84" fmla="*/ 0 w 53"/>
                <a:gd name="T85" fmla="*/ 15 h 28"/>
                <a:gd name="T86" fmla="*/ 0 w 53"/>
                <a:gd name="T87" fmla="*/ 15 h 28"/>
                <a:gd name="T88" fmla="*/ 0 w 53"/>
                <a:gd name="T89" fmla="*/ 15 h 28"/>
                <a:gd name="T90" fmla="*/ 0 w 53"/>
                <a:gd name="T91" fmla="*/ 15 h 28"/>
                <a:gd name="T92" fmla="*/ 0 w 53"/>
                <a:gd name="T93" fmla="*/ 17 h 28"/>
                <a:gd name="T94" fmla="*/ 0 w 53"/>
                <a:gd name="T95" fmla="*/ 17 h 28"/>
                <a:gd name="T96" fmla="*/ 0 w 53"/>
                <a:gd name="T97" fmla="*/ 17 h 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28"/>
                <a:gd name="T149" fmla="*/ 53 w 53"/>
                <a:gd name="T150" fmla="*/ 28 h 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28">
                  <a:moveTo>
                    <a:pt x="0" y="17"/>
                  </a:moveTo>
                  <a:lnTo>
                    <a:pt x="2" y="19"/>
                  </a:lnTo>
                  <a:lnTo>
                    <a:pt x="2" y="20"/>
                  </a:lnTo>
                  <a:lnTo>
                    <a:pt x="4" y="22"/>
                  </a:lnTo>
                  <a:lnTo>
                    <a:pt x="6" y="24"/>
                  </a:lnTo>
                  <a:lnTo>
                    <a:pt x="8" y="26"/>
                  </a:lnTo>
                  <a:lnTo>
                    <a:pt x="10" y="26"/>
                  </a:lnTo>
                  <a:lnTo>
                    <a:pt x="12" y="28"/>
                  </a:lnTo>
                  <a:lnTo>
                    <a:pt x="16" y="28"/>
                  </a:lnTo>
                  <a:lnTo>
                    <a:pt x="22" y="28"/>
                  </a:lnTo>
                  <a:lnTo>
                    <a:pt x="26" y="28"/>
                  </a:lnTo>
                  <a:lnTo>
                    <a:pt x="32" y="28"/>
                  </a:lnTo>
                  <a:lnTo>
                    <a:pt x="35" y="26"/>
                  </a:lnTo>
                  <a:lnTo>
                    <a:pt x="41" y="24"/>
                  </a:lnTo>
                  <a:lnTo>
                    <a:pt x="45" y="22"/>
                  </a:lnTo>
                  <a:lnTo>
                    <a:pt x="49" y="20"/>
                  </a:lnTo>
                  <a:lnTo>
                    <a:pt x="53" y="19"/>
                  </a:lnTo>
                  <a:lnTo>
                    <a:pt x="53" y="17"/>
                  </a:lnTo>
                  <a:lnTo>
                    <a:pt x="51" y="13"/>
                  </a:lnTo>
                  <a:lnTo>
                    <a:pt x="49" y="11"/>
                  </a:lnTo>
                  <a:lnTo>
                    <a:pt x="45" y="7"/>
                  </a:lnTo>
                  <a:lnTo>
                    <a:pt x="41" y="6"/>
                  </a:lnTo>
                  <a:lnTo>
                    <a:pt x="37" y="4"/>
                  </a:lnTo>
                  <a:lnTo>
                    <a:pt x="34" y="2"/>
                  </a:lnTo>
                  <a:lnTo>
                    <a:pt x="30" y="0"/>
                  </a:lnTo>
                  <a:lnTo>
                    <a:pt x="26" y="0"/>
                  </a:lnTo>
                  <a:lnTo>
                    <a:pt x="22" y="0"/>
                  </a:lnTo>
                  <a:lnTo>
                    <a:pt x="18" y="0"/>
                  </a:lnTo>
                  <a:lnTo>
                    <a:pt x="14" y="2"/>
                  </a:lnTo>
                  <a:lnTo>
                    <a:pt x="12" y="4"/>
                  </a:lnTo>
                  <a:lnTo>
                    <a:pt x="8" y="6"/>
                  </a:lnTo>
                  <a:lnTo>
                    <a:pt x="6" y="7"/>
                  </a:lnTo>
                  <a:lnTo>
                    <a:pt x="2" y="11"/>
                  </a:lnTo>
                  <a:lnTo>
                    <a:pt x="0" y="13"/>
                  </a:lnTo>
                  <a:lnTo>
                    <a:pt x="0" y="15"/>
                  </a:lnTo>
                  <a:lnTo>
                    <a:pt x="0" y="17"/>
                  </a:lnTo>
                  <a:close/>
                </a:path>
              </a:pathLst>
            </a:custGeom>
            <a:solidFill>
              <a:srgbClr val="FCEF00"/>
            </a:solidFill>
            <a:ln w="9525">
              <a:noFill/>
              <a:round/>
              <a:headEnd/>
              <a:tailEnd/>
            </a:ln>
          </p:spPr>
          <p:txBody>
            <a:bodyPr/>
            <a:lstStyle/>
            <a:p>
              <a:endParaRPr lang="en-US"/>
            </a:p>
          </p:txBody>
        </p:sp>
        <p:sp>
          <p:nvSpPr>
            <p:cNvPr id="23" name="Freeform 20"/>
            <p:cNvSpPr>
              <a:spLocks/>
            </p:cNvSpPr>
            <p:nvPr/>
          </p:nvSpPr>
          <p:spPr bwMode="auto">
            <a:xfrm>
              <a:off x="2442" y="1763"/>
              <a:ext cx="15" cy="8"/>
            </a:xfrm>
            <a:custGeom>
              <a:avLst/>
              <a:gdLst>
                <a:gd name="T0" fmla="*/ 2 w 15"/>
                <a:gd name="T1" fmla="*/ 4 h 8"/>
                <a:gd name="T2" fmla="*/ 15 w 15"/>
                <a:gd name="T3" fmla="*/ 8 h 8"/>
                <a:gd name="T4" fmla="*/ 6 w 15"/>
                <a:gd name="T5" fmla="*/ 0 h 8"/>
                <a:gd name="T6" fmla="*/ 0 w 15"/>
                <a:gd name="T7" fmla="*/ 4 h 8"/>
                <a:gd name="T8" fmla="*/ 0 w 15"/>
                <a:gd name="T9" fmla="*/ 4 h 8"/>
                <a:gd name="T10" fmla="*/ 0 w 15"/>
                <a:gd name="T11" fmla="*/ 4 h 8"/>
                <a:gd name="T12" fmla="*/ 2 w 15"/>
                <a:gd name="T13" fmla="*/ 4 h 8"/>
                <a:gd name="T14" fmla="*/ 2 w 15"/>
                <a:gd name="T15" fmla="*/ 4 h 8"/>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8"/>
                <a:gd name="T26" fmla="*/ 15 w 1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8">
                  <a:moveTo>
                    <a:pt x="2" y="4"/>
                  </a:moveTo>
                  <a:lnTo>
                    <a:pt x="15" y="8"/>
                  </a:lnTo>
                  <a:lnTo>
                    <a:pt x="6" y="0"/>
                  </a:lnTo>
                  <a:lnTo>
                    <a:pt x="0" y="4"/>
                  </a:lnTo>
                  <a:lnTo>
                    <a:pt x="2" y="4"/>
                  </a:lnTo>
                  <a:close/>
                </a:path>
              </a:pathLst>
            </a:custGeom>
            <a:solidFill>
              <a:srgbClr val="FFFFFF"/>
            </a:solidFill>
            <a:ln w="9525">
              <a:noFill/>
              <a:round/>
              <a:headEnd/>
              <a:tailEnd/>
            </a:ln>
          </p:spPr>
          <p:txBody>
            <a:bodyPr/>
            <a:lstStyle/>
            <a:p>
              <a:endParaRPr lang="en-US"/>
            </a:p>
          </p:txBody>
        </p:sp>
        <p:sp>
          <p:nvSpPr>
            <p:cNvPr id="24" name="Freeform 21"/>
            <p:cNvSpPr>
              <a:spLocks/>
            </p:cNvSpPr>
            <p:nvPr/>
          </p:nvSpPr>
          <p:spPr bwMode="auto">
            <a:xfrm>
              <a:off x="2497" y="1650"/>
              <a:ext cx="81" cy="85"/>
            </a:xfrm>
            <a:custGeom>
              <a:avLst/>
              <a:gdLst>
                <a:gd name="T0" fmla="*/ 0 w 81"/>
                <a:gd name="T1" fmla="*/ 63 h 85"/>
                <a:gd name="T2" fmla="*/ 26 w 81"/>
                <a:gd name="T3" fmla="*/ 85 h 85"/>
                <a:gd name="T4" fmla="*/ 36 w 81"/>
                <a:gd name="T5" fmla="*/ 84 h 85"/>
                <a:gd name="T6" fmla="*/ 38 w 81"/>
                <a:gd name="T7" fmla="*/ 78 h 85"/>
                <a:gd name="T8" fmla="*/ 40 w 81"/>
                <a:gd name="T9" fmla="*/ 74 h 85"/>
                <a:gd name="T10" fmla="*/ 44 w 81"/>
                <a:gd name="T11" fmla="*/ 69 h 85"/>
                <a:gd name="T12" fmla="*/ 46 w 81"/>
                <a:gd name="T13" fmla="*/ 65 h 85"/>
                <a:gd name="T14" fmla="*/ 50 w 81"/>
                <a:gd name="T15" fmla="*/ 61 h 85"/>
                <a:gd name="T16" fmla="*/ 53 w 81"/>
                <a:gd name="T17" fmla="*/ 56 h 85"/>
                <a:gd name="T18" fmla="*/ 57 w 81"/>
                <a:gd name="T19" fmla="*/ 54 h 85"/>
                <a:gd name="T20" fmla="*/ 63 w 81"/>
                <a:gd name="T21" fmla="*/ 50 h 85"/>
                <a:gd name="T22" fmla="*/ 63 w 81"/>
                <a:gd name="T23" fmla="*/ 50 h 85"/>
                <a:gd name="T24" fmla="*/ 65 w 81"/>
                <a:gd name="T25" fmla="*/ 50 h 85"/>
                <a:gd name="T26" fmla="*/ 65 w 81"/>
                <a:gd name="T27" fmla="*/ 48 h 85"/>
                <a:gd name="T28" fmla="*/ 67 w 81"/>
                <a:gd name="T29" fmla="*/ 48 h 85"/>
                <a:gd name="T30" fmla="*/ 67 w 81"/>
                <a:gd name="T31" fmla="*/ 48 h 85"/>
                <a:gd name="T32" fmla="*/ 69 w 81"/>
                <a:gd name="T33" fmla="*/ 48 h 85"/>
                <a:gd name="T34" fmla="*/ 69 w 81"/>
                <a:gd name="T35" fmla="*/ 47 h 85"/>
                <a:gd name="T36" fmla="*/ 69 w 81"/>
                <a:gd name="T37" fmla="*/ 47 h 85"/>
                <a:gd name="T38" fmla="*/ 69 w 81"/>
                <a:gd name="T39" fmla="*/ 41 h 85"/>
                <a:gd name="T40" fmla="*/ 67 w 81"/>
                <a:gd name="T41" fmla="*/ 35 h 85"/>
                <a:gd name="T42" fmla="*/ 69 w 81"/>
                <a:gd name="T43" fmla="*/ 30 h 85"/>
                <a:gd name="T44" fmla="*/ 71 w 81"/>
                <a:gd name="T45" fmla="*/ 24 h 85"/>
                <a:gd name="T46" fmla="*/ 73 w 81"/>
                <a:gd name="T47" fmla="*/ 21 h 85"/>
                <a:gd name="T48" fmla="*/ 75 w 81"/>
                <a:gd name="T49" fmla="*/ 15 h 85"/>
                <a:gd name="T50" fmla="*/ 79 w 81"/>
                <a:gd name="T51" fmla="*/ 10 h 85"/>
                <a:gd name="T52" fmla="*/ 81 w 81"/>
                <a:gd name="T53" fmla="*/ 6 h 85"/>
                <a:gd name="T54" fmla="*/ 81 w 81"/>
                <a:gd name="T55" fmla="*/ 6 h 85"/>
                <a:gd name="T56" fmla="*/ 81 w 81"/>
                <a:gd name="T57" fmla="*/ 4 h 85"/>
                <a:gd name="T58" fmla="*/ 81 w 81"/>
                <a:gd name="T59" fmla="*/ 4 h 85"/>
                <a:gd name="T60" fmla="*/ 81 w 81"/>
                <a:gd name="T61" fmla="*/ 4 h 85"/>
                <a:gd name="T62" fmla="*/ 81 w 81"/>
                <a:gd name="T63" fmla="*/ 4 h 85"/>
                <a:gd name="T64" fmla="*/ 79 w 81"/>
                <a:gd name="T65" fmla="*/ 4 h 85"/>
                <a:gd name="T66" fmla="*/ 79 w 81"/>
                <a:gd name="T67" fmla="*/ 2 h 85"/>
                <a:gd name="T68" fmla="*/ 79 w 81"/>
                <a:gd name="T69" fmla="*/ 2 h 85"/>
                <a:gd name="T70" fmla="*/ 79 w 81"/>
                <a:gd name="T71" fmla="*/ 2 h 85"/>
                <a:gd name="T72" fmla="*/ 79 w 81"/>
                <a:gd name="T73" fmla="*/ 2 h 85"/>
                <a:gd name="T74" fmla="*/ 77 w 81"/>
                <a:gd name="T75" fmla="*/ 2 h 85"/>
                <a:gd name="T76" fmla="*/ 77 w 81"/>
                <a:gd name="T77" fmla="*/ 2 h 85"/>
                <a:gd name="T78" fmla="*/ 59 w 81"/>
                <a:gd name="T79" fmla="*/ 0 h 85"/>
                <a:gd name="T80" fmla="*/ 0 w 81"/>
                <a:gd name="T81" fmla="*/ 61 h 85"/>
                <a:gd name="T82" fmla="*/ 0 w 81"/>
                <a:gd name="T83" fmla="*/ 61 h 85"/>
                <a:gd name="T84" fmla="*/ 0 w 81"/>
                <a:gd name="T85" fmla="*/ 61 h 85"/>
                <a:gd name="T86" fmla="*/ 0 w 81"/>
                <a:gd name="T87" fmla="*/ 63 h 85"/>
                <a:gd name="T88" fmla="*/ 0 w 81"/>
                <a:gd name="T89" fmla="*/ 63 h 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1"/>
                <a:gd name="T136" fmla="*/ 0 h 85"/>
                <a:gd name="T137" fmla="*/ 81 w 81"/>
                <a:gd name="T138" fmla="*/ 85 h 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1" h="85">
                  <a:moveTo>
                    <a:pt x="0" y="63"/>
                  </a:moveTo>
                  <a:lnTo>
                    <a:pt x="26" y="85"/>
                  </a:lnTo>
                  <a:lnTo>
                    <a:pt x="36" y="84"/>
                  </a:lnTo>
                  <a:lnTo>
                    <a:pt x="38" y="78"/>
                  </a:lnTo>
                  <a:lnTo>
                    <a:pt x="40" y="74"/>
                  </a:lnTo>
                  <a:lnTo>
                    <a:pt x="44" y="69"/>
                  </a:lnTo>
                  <a:lnTo>
                    <a:pt x="46" y="65"/>
                  </a:lnTo>
                  <a:lnTo>
                    <a:pt x="50" y="61"/>
                  </a:lnTo>
                  <a:lnTo>
                    <a:pt x="53" y="56"/>
                  </a:lnTo>
                  <a:lnTo>
                    <a:pt x="57" y="54"/>
                  </a:lnTo>
                  <a:lnTo>
                    <a:pt x="63" y="50"/>
                  </a:lnTo>
                  <a:lnTo>
                    <a:pt x="65" y="50"/>
                  </a:lnTo>
                  <a:lnTo>
                    <a:pt x="65" y="48"/>
                  </a:lnTo>
                  <a:lnTo>
                    <a:pt x="67" y="48"/>
                  </a:lnTo>
                  <a:lnTo>
                    <a:pt x="69" y="48"/>
                  </a:lnTo>
                  <a:lnTo>
                    <a:pt x="69" y="47"/>
                  </a:lnTo>
                  <a:lnTo>
                    <a:pt x="69" y="41"/>
                  </a:lnTo>
                  <a:lnTo>
                    <a:pt x="67" y="35"/>
                  </a:lnTo>
                  <a:lnTo>
                    <a:pt x="69" y="30"/>
                  </a:lnTo>
                  <a:lnTo>
                    <a:pt x="71" y="24"/>
                  </a:lnTo>
                  <a:lnTo>
                    <a:pt x="73" y="21"/>
                  </a:lnTo>
                  <a:lnTo>
                    <a:pt x="75" y="15"/>
                  </a:lnTo>
                  <a:lnTo>
                    <a:pt x="79" y="10"/>
                  </a:lnTo>
                  <a:lnTo>
                    <a:pt x="81" y="6"/>
                  </a:lnTo>
                  <a:lnTo>
                    <a:pt x="81" y="4"/>
                  </a:lnTo>
                  <a:lnTo>
                    <a:pt x="79" y="4"/>
                  </a:lnTo>
                  <a:lnTo>
                    <a:pt x="79" y="2"/>
                  </a:lnTo>
                  <a:lnTo>
                    <a:pt x="77" y="2"/>
                  </a:lnTo>
                  <a:lnTo>
                    <a:pt x="59" y="0"/>
                  </a:lnTo>
                  <a:lnTo>
                    <a:pt x="0" y="61"/>
                  </a:lnTo>
                  <a:lnTo>
                    <a:pt x="0" y="63"/>
                  </a:lnTo>
                  <a:close/>
                </a:path>
              </a:pathLst>
            </a:custGeom>
            <a:solidFill>
              <a:srgbClr val="FFFFFF"/>
            </a:solidFill>
            <a:ln w="9525">
              <a:noFill/>
              <a:round/>
              <a:headEnd/>
              <a:tailEnd/>
            </a:ln>
          </p:spPr>
          <p:txBody>
            <a:bodyPr/>
            <a:lstStyle/>
            <a:p>
              <a:endParaRPr lang="en-US"/>
            </a:p>
          </p:txBody>
        </p:sp>
        <p:sp>
          <p:nvSpPr>
            <p:cNvPr id="25" name="Freeform 22"/>
            <p:cNvSpPr>
              <a:spLocks/>
            </p:cNvSpPr>
            <p:nvPr/>
          </p:nvSpPr>
          <p:spPr bwMode="auto">
            <a:xfrm>
              <a:off x="2533" y="1745"/>
              <a:ext cx="39" cy="22"/>
            </a:xfrm>
            <a:custGeom>
              <a:avLst/>
              <a:gdLst>
                <a:gd name="T0" fmla="*/ 2 w 39"/>
                <a:gd name="T1" fmla="*/ 3 h 22"/>
                <a:gd name="T2" fmla="*/ 21 w 39"/>
                <a:gd name="T3" fmla="*/ 22 h 22"/>
                <a:gd name="T4" fmla="*/ 23 w 39"/>
                <a:gd name="T5" fmla="*/ 22 h 22"/>
                <a:gd name="T6" fmla="*/ 27 w 39"/>
                <a:gd name="T7" fmla="*/ 22 h 22"/>
                <a:gd name="T8" fmla="*/ 29 w 39"/>
                <a:gd name="T9" fmla="*/ 22 h 22"/>
                <a:gd name="T10" fmla="*/ 31 w 39"/>
                <a:gd name="T11" fmla="*/ 20 h 22"/>
                <a:gd name="T12" fmla="*/ 33 w 39"/>
                <a:gd name="T13" fmla="*/ 18 h 22"/>
                <a:gd name="T14" fmla="*/ 35 w 39"/>
                <a:gd name="T15" fmla="*/ 16 h 22"/>
                <a:gd name="T16" fmla="*/ 37 w 39"/>
                <a:gd name="T17" fmla="*/ 14 h 22"/>
                <a:gd name="T18" fmla="*/ 37 w 39"/>
                <a:gd name="T19" fmla="*/ 13 h 22"/>
                <a:gd name="T20" fmla="*/ 37 w 39"/>
                <a:gd name="T21" fmla="*/ 11 h 22"/>
                <a:gd name="T22" fmla="*/ 37 w 39"/>
                <a:gd name="T23" fmla="*/ 11 h 22"/>
                <a:gd name="T24" fmla="*/ 37 w 39"/>
                <a:gd name="T25" fmla="*/ 11 h 22"/>
                <a:gd name="T26" fmla="*/ 37 w 39"/>
                <a:gd name="T27" fmla="*/ 9 h 22"/>
                <a:gd name="T28" fmla="*/ 37 w 39"/>
                <a:gd name="T29" fmla="*/ 9 h 22"/>
                <a:gd name="T30" fmla="*/ 37 w 39"/>
                <a:gd name="T31" fmla="*/ 9 h 22"/>
                <a:gd name="T32" fmla="*/ 39 w 39"/>
                <a:gd name="T33" fmla="*/ 9 h 22"/>
                <a:gd name="T34" fmla="*/ 39 w 39"/>
                <a:gd name="T35" fmla="*/ 9 h 22"/>
                <a:gd name="T36" fmla="*/ 37 w 39"/>
                <a:gd name="T37" fmla="*/ 7 h 22"/>
                <a:gd name="T38" fmla="*/ 35 w 39"/>
                <a:gd name="T39" fmla="*/ 5 h 22"/>
                <a:gd name="T40" fmla="*/ 31 w 39"/>
                <a:gd name="T41" fmla="*/ 3 h 22"/>
                <a:gd name="T42" fmla="*/ 29 w 39"/>
                <a:gd name="T43" fmla="*/ 3 h 22"/>
                <a:gd name="T44" fmla="*/ 25 w 39"/>
                <a:gd name="T45" fmla="*/ 3 h 22"/>
                <a:gd name="T46" fmla="*/ 23 w 39"/>
                <a:gd name="T47" fmla="*/ 2 h 22"/>
                <a:gd name="T48" fmla="*/ 19 w 39"/>
                <a:gd name="T49" fmla="*/ 2 h 22"/>
                <a:gd name="T50" fmla="*/ 17 w 39"/>
                <a:gd name="T51" fmla="*/ 0 h 22"/>
                <a:gd name="T52" fmla="*/ 15 w 39"/>
                <a:gd name="T53" fmla="*/ 0 h 22"/>
                <a:gd name="T54" fmla="*/ 14 w 39"/>
                <a:gd name="T55" fmla="*/ 2 h 22"/>
                <a:gd name="T56" fmla="*/ 12 w 39"/>
                <a:gd name="T57" fmla="*/ 2 h 22"/>
                <a:gd name="T58" fmla="*/ 10 w 39"/>
                <a:gd name="T59" fmla="*/ 2 h 22"/>
                <a:gd name="T60" fmla="*/ 6 w 39"/>
                <a:gd name="T61" fmla="*/ 2 h 22"/>
                <a:gd name="T62" fmla="*/ 4 w 39"/>
                <a:gd name="T63" fmla="*/ 2 h 22"/>
                <a:gd name="T64" fmla="*/ 2 w 39"/>
                <a:gd name="T65" fmla="*/ 2 h 22"/>
                <a:gd name="T66" fmla="*/ 0 w 39"/>
                <a:gd name="T67" fmla="*/ 2 h 22"/>
                <a:gd name="T68" fmla="*/ 0 w 39"/>
                <a:gd name="T69" fmla="*/ 2 h 22"/>
                <a:gd name="T70" fmla="*/ 2 w 39"/>
                <a:gd name="T71" fmla="*/ 3 h 22"/>
                <a:gd name="T72" fmla="*/ 2 w 39"/>
                <a:gd name="T73" fmla="*/ 3 h 22"/>
                <a:gd name="T74" fmla="*/ 2 w 39"/>
                <a:gd name="T75" fmla="*/ 3 h 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
                <a:gd name="T115" fmla="*/ 0 h 22"/>
                <a:gd name="T116" fmla="*/ 39 w 39"/>
                <a:gd name="T117" fmla="*/ 22 h 2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 h="22">
                  <a:moveTo>
                    <a:pt x="2" y="3"/>
                  </a:moveTo>
                  <a:lnTo>
                    <a:pt x="21" y="22"/>
                  </a:lnTo>
                  <a:lnTo>
                    <a:pt x="23" y="22"/>
                  </a:lnTo>
                  <a:lnTo>
                    <a:pt x="27" y="22"/>
                  </a:lnTo>
                  <a:lnTo>
                    <a:pt x="29" y="22"/>
                  </a:lnTo>
                  <a:lnTo>
                    <a:pt x="31" y="20"/>
                  </a:lnTo>
                  <a:lnTo>
                    <a:pt x="33" y="18"/>
                  </a:lnTo>
                  <a:lnTo>
                    <a:pt x="35" y="16"/>
                  </a:lnTo>
                  <a:lnTo>
                    <a:pt x="37" y="14"/>
                  </a:lnTo>
                  <a:lnTo>
                    <a:pt x="37" y="13"/>
                  </a:lnTo>
                  <a:lnTo>
                    <a:pt x="37" y="11"/>
                  </a:lnTo>
                  <a:lnTo>
                    <a:pt x="37" y="9"/>
                  </a:lnTo>
                  <a:lnTo>
                    <a:pt x="39" y="9"/>
                  </a:lnTo>
                  <a:lnTo>
                    <a:pt x="37" y="7"/>
                  </a:lnTo>
                  <a:lnTo>
                    <a:pt x="35" y="5"/>
                  </a:lnTo>
                  <a:lnTo>
                    <a:pt x="31" y="3"/>
                  </a:lnTo>
                  <a:lnTo>
                    <a:pt x="29" y="3"/>
                  </a:lnTo>
                  <a:lnTo>
                    <a:pt x="25" y="3"/>
                  </a:lnTo>
                  <a:lnTo>
                    <a:pt x="23" y="2"/>
                  </a:lnTo>
                  <a:lnTo>
                    <a:pt x="19" y="2"/>
                  </a:lnTo>
                  <a:lnTo>
                    <a:pt x="17" y="0"/>
                  </a:lnTo>
                  <a:lnTo>
                    <a:pt x="15" y="0"/>
                  </a:lnTo>
                  <a:lnTo>
                    <a:pt x="14" y="2"/>
                  </a:lnTo>
                  <a:lnTo>
                    <a:pt x="12" y="2"/>
                  </a:lnTo>
                  <a:lnTo>
                    <a:pt x="10" y="2"/>
                  </a:lnTo>
                  <a:lnTo>
                    <a:pt x="6" y="2"/>
                  </a:lnTo>
                  <a:lnTo>
                    <a:pt x="4" y="2"/>
                  </a:lnTo>
                  <a:lnTo>
                    <a:pt x="2" y="2"/>
                  </a:lnTo>
                  <a:lnTo>
                    <a:pt x="0" y="2"/>
                  </a:lnTo>
                  <a:lnTo>
                    <a:pt x="2" y="3"/>
                  </a:lnTo>
                  <a:close/>
                </a:path>
              </a:pathLst>
            </a:custGeom>
            <a:solidFill>
              <a:srgbClr val="FCEF00"/>
            </a:solidFill>
            <a:ln w="9525">
              <a:noFill/>
              <a:round/>
              <a:headEnd/>
              <a:tailEnd/>
            </a:ln>
          </p:spPr>
          <p:txBody>
            <a:bodyPr/>
            <a:lstStyle/>
            <a:p>
              <a:endParaRPr lang="en-US"/>
            </a:p>
          </p:txBody>
        </p:sp>
        <p:sp>
          <p:nvSpPr>
            <p:cNvPr id="26" name="Freeform 23"/>
            <p:cNvSpPr>
              <a:spLocks/>
            </p:cNvSpPr>
            <p:nvPr/>
          </p:nvSpPr>
          <p:spPr bwMode="auto">
            <a:xfrm>
              <a:off x="2552" y="1704"/>
              <a:ext cx="52" cy="35"/>
            </a:xfrm>
            <a:custGeom>
              <a:avLst/>
              <a:gdLst>
                <a:gd name="T0" fmla="*/ 0 w 52"/>
                <a:gd name="T1" fmla="*/ 31 h 35"/>
                <a:gd name="T2" fmla="*/ 4 w 52"/>
                <a:gd name="T3" fmla="*/ 33 h 35"/>
                <a:gd name="T4" fmla="*/ 8 w 52"/>
                <a:gd name="T5" fmla="*/ 33 h 35"/>
                <a:gd name="T6" fmla="*/ 12 w 52"/>
                <a:gd name="T7" fmla="*/ 35 h 35"/>
                <a:gd name="T8" fmla="*/ 18 w 52"/>
                <a:gd name="T9" fmla="*/ 35 h 35"/>
                <a:gd name="T10" fmla="*/ 22 w 52"/>
                <a:gd name="T11" fmla="*/ 35 h 35"/>
                <a:gd name="T12" fmla="*/ 26 w 52"/>
                <a:gd name="T13" fmla="*/ 35 h 35"/>
                <a:gd name="T14" fmla="*/ 32 w 52"/>
                <a:gd name="T15" fmla="*/ 33 h 35"/>
                <a:gd name="T16" fmla="*/ 36 w 52"/>
                <a:gd name="T17" fmla="*/ 30 h 35"/>
                <a:gd name="T18" fmla="*/ 40 w 52"/>
                <a:gd name="T19" fmla="*/ 28 h 35"/>
                <a:gd name="T20" fmla="*/ 42 w 52"/>
                <a:gd name="T21" fmla="*/ 24 h 35"/>
                <a:gd name="T22" fmla="*/ 46 w 52"/>
                <a:gd name="T23" fmla="*/ 20 h 35"/>
                <a:gd name="T24" fmla="*/ 48 w 52"/>
                <a:gd name="T25" fmla="*/ 17 h 35"/>
                <a:gd name="T26" fmla="*/ 50 w 52"/>
                <a:gd name="T27" fmla="*/ 13 h 35"/>
                <a:gd name="T28" fmla="*/ 52 w 52"/>
                <a:gd name="T29" fmla="*/ 9 h 35"/>
                <a:gd name="T30" fmla="*/ 52 w 52"/>
                <a:gd name="T31" fmla="*/ 6 h 35"/>
                <a:gd name="T32" fmla="*/ 52 w 52"/>
                <a:gd name="T33" fmla="*/ 0 h 35"/>
                <a:gd name="T34" fmla="*/ 46 w 52"/>
                <a:gd name="T35" fmla="*/ 0 h 35"/>
                <a:gd name="T36" fmla="*/ 40 w 52"/>
                <a:gd name="T37" fmla="*/ 0 h 35"/>
                <a:gd name="T38" fmla="*/ 32 w 52"/>
                <a:gd name="T39" fmla="*/ 2 h 35"/>
                <a:gd name="T40" fmla="*/ 26 w 52"/>
                <a:gd name="T41" fmla="*/ 2 h 35"/>
                <a:gd name="T42" fmla="*/ 20 w 52"/>
                <a:gd name="T43" fmla="*/ 6 h 35"/>
                <a:gd name="T44" fmla="*/ 16 w 52"/>
                <a:gd name="T45" fmla="*/ 7 h 35"/>
                <a:gd name="T46" fmla="*/ 10 w 52"/>
                <a:gd name="T47" fmla="*/ 11 h 35"/>
                <a:gd name="T48" fmla="*/ 6 w 52"/>
                <a:gd name="T49" fmla="*/ 15 h 35"/>
                <a:gd name="T50" fmla="*/ 4 w 52"/>
                <a:gd name="T51" fmla="*/ 17 h 35"/>
                <a:gd name="T52" fmla="*/ 2 w 52"/>
                <a:gd name="T53" fmla="*/ 20 h 35"/>
                <a:gd name="T54" fmla="*/ 2 w 52"/>
                <a:gd name="T55" fmla="*/ 22 h 35"/>
                <a:gd name="T56" fmla="*/ 0 w 52"/>
                <a:gd name="T57" fmla="*/ 24 h 35"/>
                <a:gd name="T58" fmla="*/ 0 w 52"/>
                <a:gd name="T59" fmla="*/ 26 h 35"/>
                <a:gd name="T60" fmla="*/ 0 w 52"/>
                <a:gd name="T61" fmla="*/ 28 h 35"/>
                <a:gd name="T62" fmla="*/ 0 w 52"/>
                <a:gd name="T63" fmla="*/ 30 h 35"/>
                <a:gd name="T64" fmla="*/ 0 w 52"/>
                <a:gd name="T65" fmla="*/ 31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
                <a:gd name="T100" fmla="*/ 0 h 35"/>
                <a:gd name="T101" fmla="*/ 52 w 52"/>
                <a:gd name="T102" fmla="*/ 35 h 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 h="35">
                  <a:moveTo>
                    <a:pt x="0" y="31"/>
                  </a:moveTo>
                  <a:lnTo>
                    <a:pt x="4" y="33"/>
                  </a:lnTo>
                  <a:lnTo>
                    <a:pt x="8" y="33"/>
                  </a:lnTo>
                  <a:lnTo>
                    <a:pt x="12" y="35"/>
                  </a:lnTo>
                  <a:lnTo>
                    <a:pt x="18" y="35"/>
                  </a:lnTo>
                  <a:lnTo>
                    <a:pt x="22" y="35"/>
                  </a:lnTo>
                  <a:lnTo>
                    <a:pt x="26" y="35"/>
                  </a:lnTo>
                  <a:lnTo>
                    <a:pt x="32" y="33"/>
                  </a:lnTo>
                  <a:lnTo>
                    <a:pt x="36" y="30"/>
                  </a:lnTo>
                  <a:lnTo>
                    <a:pt x="40" y="28"/>
                  </a:lnTo>
                  <a:lnTo>
                    <a:pt x="42" y="24"/>
                  </a:lnTo>
                  <a:lnTo>
                    <a:pt x="46" y="20"/>
                  </a:lnTo>
                  <a:lnTo>
                    <a:pt x="48" y="17"/>
                  </a:lnTo>
                  <a:lnTo>
                    <a:pt x="50" y="13"/>
                  </a:lnTo>
                  <a:lnTo>
                    <a:pt x="52" y="9"/>
                  </a:lnTo>
                  <a:lnTo>
                    <a:pt x="52" y="6"/>
                  </a:lnTo>
                  <a:lnTo>
                    <a:pt x="52" y="0"/>
                  </a:lnTo>
                  <a:lnTo>
                    <a:pt x="46" y="0"/>
                  </a:lnTo>
                  <a:lnTo>
                    <a:pt x="40" y="0"/>
                  </a:lnTo>
                  <a:lnTo>
                    <a:pt x="32" y="2"/>
                  </a:lnTo>
                  <a:lnTo>
                    <a:pt x="26" y="2"/>
                  </a:lnTo>
                  <a:lnTo>
                    <a:pt x="20" y="6"/>
                  </a:lnTo>
                  <a:lnTo>
                    <a:pt x="16" y="7"/>
                  </a:lnTo>
                  <a:lnTo>
                    <a:pt x="10" y="11"/>
                  </a:lnTo>
                  <a:lnTo>
                    <a:pt x="6" y="15"/>
                  </a:lnTo>
                  <a:lnTo>
                    <a:pt x="4" y="17"/>
                  </a:lnTo>
                  <a:lnTo>
                    <a:pt x="2" y="20"/>
                  </a:lnTo>
                  <a:lnTo>
                    <a:pt x="2" y="22"/>
                  </a:lnTo>
                  <a:lnTo>
                    <a:pt x="0" y="24"/>
                  </a:lnTo>
                  <a:lnTo>
                    <a:pt x="0" y="26"/>
                  </a:lnTo>
                  <a:lnTo>
                    <a:pt x="0" y="28"/>
                  </a:lnTo>
                  <a:lnTo>
                    <a:pt x="0" y="30"/>
                  </a:lnTo>
                  <a:lnTo>
                    <a:pt x="0" y="31"/>
                  </a:lnTo>
                  <a:close/>
                </a:path>
              </a:pathLst>
            </a:custGeom>
            <a:solidFill>
              <a:srgbClr val="FCEF00"/>
            </a:solidFill>
            <a:ln w="9525">
              <a:noFill/>
              <a:round/>
              <a:headEnd/>
              <a:tailEnd/>
            </a:ln>
          </p:spPr>
          <p:txBody>
            <a:bodyPr/>
            <a:lstStyle/>
            <a:p>
              <a:endParaRPr lang="en-US"/>
            </a:p>
          </p:txBody>
        </p:sp>
        <p:sp>
          <p:nvSpPr>
            <p:cNvPr id="27" name="Freeform 24"/>
            <p:cNvSpPr>
              <a:spLocks/>
            </p:cNvSpPr>
            <p:nvPr/>
          </p:nvSpPr>
          <p:spPr bwMode="auto">
            <a:xfrm>
              <a:off x="2547" y="1569"/>
              <a:ext cx="11" cy="37"/>
            </a:xfrm>
            <a:custGeom>
              <a:avLst/>
              <a:gdLst>
                <a:gd name="T0" fmla="*/ 0 w 11"/>
                <a:gd name="T1" fmla="*/ 24 h 37"/>
                <a:gd name="T2" fmla="*/ 5 w 11"/>
                <a:gd name="T3" fmla="*/ 33 h 37"/>
                <a:gd name="T4" fmla="*/ 11 w 11"/>
                <a:gd name="T5" fmla="*/ 37 h 37"/>
                <a:gd name="T6" fmla="*/ 9 w 11"/>
                <a:gd name="T7" fmla="*/ 33 h 37"/>
                <a:gd name="T8" fmla="*/ 7 w 11"/>
                <a:gd name="T9" fmla="*/ 29 h 37"/>
                <a:gd name="T10" fmla="*/ 5 w 11"/>
                <a:gd name="T11" fmla="*/ 26 h 37"/>
                <a:gd name="T12" fmla="*/ 5 w 11"/>
                <a:gd name="T13" fmla="*/ 22 h 37"/>
                <a:gd name="T14" fmla="*/ 5 w 11"/>
                <a:gd name="T15" fmla="*/ 18 h 37"/>
                <a:gd name="T16" fmla="*/ 3 w 11"/>
                <a:gd name="T17" fmla="*/ 15 h 37"/>
                <a:gd name="T18" fmla="*/ 3 w 11"/>
                <a:gd name="T19" fmla="*/ 11 h 37"/>
                <a:gd name="T20" fmla="*/ 3 w 11"/>
                <a:gd name="T21" fmla="*/ 5 h 37"/>
                <a:gd name="T22" fmla="*/ 5 w 11"/>
                <a:gd name="T23" fmla="*/ 0 h 37"/>
                <a:gd name="T24" fmla="*/ 3 w 11"/>
                <a:gd name="T25" fmla="*/ 3 h 37"/>
                <a:gd name="T26" fmla="*/ 1 w 11"/>
                <a:gd name="T27" fmla="*/ 5 h 37"/>
                <a:gd name="T28" fmla="*/ 1 w 11"/>
                <a:gd name="T29" fmla="*/ 9 h 37"/>
                <a:gd name="T30" fmla="*/ 0 w 11"/>
                <a:gd name="T31" fmla="*/ 11 h 37"/>
                <a:gd name="T32" fmla="*/ 0 w 11"/>
                <a:gd name="T33" fmla="*/ 15 h 37"/>
                <a:gd name="T34" fmla="*/ 0 w 11"/>
                <a:gd name="T35" fmla="*/ 18 h 37"/>
                <a:gd name="T36" fmla="*/ 0 w 11"/>
                <a:gd name="T37" fmla="*/ 20 h 37"/>
                <a:gd name="T38" fmla="*/ 0 w 11"/>
                <a:gd name="T39" fmla="*/ 24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
                <a:gd name="T61" fmla="*/ 0 h 37"/>
                <a:gd name="T62" fmla="*/ 11 w 11"/>
                <a:gd name="T63" fmla="*/ 37 h 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 h="37">
                  <a:moveTo>
                    <a:pt x="0" y="24"/>
                  </a:moveTo>
                  <a:lnTo>
                    <a:pt x="5" y="33"/>
                  </a:lnTo>
                  <a:lnTo>
                    <a:pt x="11" y="37"/>
                  </a:lnTo>
                  <a:lnTo>
                    <a:pt x="9" y="33"/>
                  </a:lnTo>
                  <a:lnTo>
                    <a:pt x="7" y="29"/>
                  </a:lnTo>
                  <a:lnTo>
                    <a:pt x="5" y="26"/>
                  </a:lnTo>
                  <a:lnTo>
                    <a:pt x="5" y="22"/>
                  </a:lnTo>
                  <a:lnTo>
                    <a:pt x="5" y="18"/>
                  </a:lnTo>
                  <a:lnTo>
                    <a:pt x="3" y="15"/>
                  </a:lnTo>
                  <a:lnTo>
                    <a:pt x="3" y="11"/>
                  </a:lnTo>
                  <a:lnTo>
                    <a:pt x="3" y="5"/>
                  </a:lnTo>
                  <a:lnTo>
                    <a:pt x="5" y="0"/>
                  </a:lnTo>
                  <a:lnTo>
                    <a:pt x="3" y="3"/>
                  </a:lnTo>
                  <a:lnTo>
                    <a:pt x="1" y="5"/>
                  </a:lnTo>
                  <a:lnTo>
                    <a:pt x="1" y="9"/>
                  </a:lnTo>
                  <a:lnTo>
                    <a:pt x="0" y="11"/>
                  </a:lnTo>
                  <a:lnTo>
                    <a:pt x="0" y="15"/>
                  </a:lnTo>
                  <a:lnTo>
                    <a:pt x="0" y="18"/>
                  </a:lnTo>
                  <a:lnTo>
                    <a:pt x="0" y="20"/>
                  </a:lnTo>
                  <a:lnTo>
                    <a:pt x="0" y="24"/>
                  </a:lnTo>
                  <a:close/>
                </a:path>
              </a:pathLst>
            </a:custGeom>
            <a:solidFill>
              <a:srgbClr val="FFFFFF"/>
            </a:solidFill>
            <a:ln w="9525">
              <a:noFill/>
              <a:round/>
              <a:headEnd/>
              <a:tailEnd/>
            </a:ln>
          </p:spPr>
          <p:txBody>
            <a:bodyPr/>
            <a:lstStyle/>
            <a:p>
              <a:endParaRPr lang="en-US"/>
            </a:p>
          </p:txBody>
        </p:sp>
        <p:sp>
          <p:nvSpPr>
            <p:cNvPr id="28" name="Freeform 25"/>
            <p:cNvSpPr>
              <a:spLocks/>
            </p:cNvSpPr>
            <p:nvPr/>
          </p:nvSpPr>
          <p:spPr bwMode="auto">
            <a:xfrm>
              <a:off x="2578" y="1650"/>
              <a:ext cx="40" cy="43"/>
            </a:xfrm>
            <a:custGeom>
              <a:avLst/>
              <a:gdLst>
                <a:gd name="T0" fmla="*/ 0 w 40"/>
                <a:gd name="T1" fmla="*/ 34 h 43"/>
                <a:gd name="T2" fmla="*/ 4 w 40"/>
                <a:gd name="T3" fmla="*/ 43 h 43"/>
                <a:gd name="T4" fmla="*/ 8 w 40"/>
                <a:gd name="T5" fmla="*/ 43 h 43"/>
                <a:gd name="T6" fmla="*/ 10 w 40"/>
                <a:gd name="T7" fmla="*/ 43 h 43"/>
                <a:gd name="T8" fmla="*/ 14 w 40"/>
                <a:gd name="T9" fmla="*/ 43 h 43"/>
                <a:gd name="T10" fmla="*/ 18 w 40"/>
                <a:gd name="T11" fmla="*/ 41 h 43"/>
                <a:gd name="T12" fmla="*/ 20 w 40"/>
                <a:gd name="T13" fmla="*/ 41 h 43"/>
                <a:gd name="T14" fmla="*/ 24 w 40"/>
                <a:gd name="T15" fmla="*/ 39 h 43"/>
                <a:gd name="T16" fmla="*/ 26 w 40"/>
                <a:gd name="T17" fmla="*/ 37 h 43"/>
                <a:gd name="T18" fmla="*/ 28 w 40"/>
                <a:gd name="T19" fmla="*/ 34 h 43"/>
                <a:gd name="T20" fmla="*/ 32 w 40"/>
                <a:gd name="T21" fmla="*/ 32 h 43"/>
                <a:gd name="T22" fmla="*/ 34 w 40"/>
                <a:gd name="T23" fmla="*/ 28 h 43"/>
                <a:gd name="T24" fmla="*/ 36 w 40"/>
                <a:gd name="T25" fmla="*/ 24 h 43"/>
                <a:gd name="T26" fmla="*/ 38 w 40"/>
                <a:gd name="T27" fmla="*/ 21 h 43"/>
                <a:gd name="T28" fmla="*/ 38 w 40"/>
                <a:gd name="T29" fmla="*/ 17 h 43"/>
                <a:gd name="T30" fmla="*/ 40 w 40"/>
                <a:gd name="T31" fmla="*/ 11 h 43"/>
                <a:gd name="T32" fmla="*/ 40 w 40"/>
                <a:gd name="T33" fmla="*/ 8 h 43"/>
                <a:gd name="T34" fmla="*/ 40 w 40"/>
                <a:gd name="T35" fmla="*/ 2 h 43"/>
                <a:gd name="T36" fmla="*/ 40 w 40"/>
                <a:gd name="T37" fmla="*/ 2 h 43"/>
                <a:gd name="T38" fmla="*/ 40 w 40"/>
                <a:gd name="T39" fmla="*/ 2 h 43"/>
                <a:gd name="T40" fmla="*/ 38 w 40"/>
                <a:gd name="T41" fmla="*/ 0 h 43"/>
                <a:gd name="T42" fmla="*/ 38 w 40"/>
                <a:gd name="T43" fmla="*/ 0 h 43"/>
                <a:gd name="T44" fmla="*/ 38 w 40"/>
                <a:gd name="T45" fmla="*/ 0 h 43"/>
                <a:gd name="T46" fmla="*/ 38 w 40"/>
                <a:gd name="T47" fmla="*/ 0 h 43"/>
                <a:gd name="T48" fmla="*/ 38 w 40"/>
                <a:gd name="T49" fmla="*/ 0 h 43"/>
                <a:gd name="T50" fmla="*/ 38 w 40"/>
                <a:gd name="T51" fmla="*/ 0 h 43"/>
                <a:gd name="T52" fmla="*/ 34 w 40"/>
                <a:gd name="T53" fmla="*/ 0 h 43"/>
                <a:gd name="T54" fmla="*/ 28 w 40"/>
                <a:gd name="T55" fmla="*/ 2 h 43"/>
                <a:gd name="T56" fmla="*/ 24 w 40"/>
                <a:gd name="T57" fmla="*/ 4 h 43"/>
                <a:gd name="T58" fmla="*/ 18 w 40"/>
                <a:gd name="T59" fmla="*/ 6 h 43"/>
                <a:gd name="T60" fmla="*/ 14 w 40"/>
                <a:gd name="T61" fmla="*/ 8 h 43"/>
                <a:gd name="T62" fmla="*/ 10 w 40"/>
                <a:gd name="T63" fmla="*/ 11 h 43"/>
                <a:gd name="T64" fmla="*/ 6 w 40"/>
                <a:gd name="T65" fmla="*/ 15 h 43"/>
                <a:gd name="T66" fmla="*/ 4 w 40"/>
                <a:gd name="T67" fmla="*/ 19 h 43"/>
                <a:gd name="T68" fmla="*/ 2 w 40"/>
                <a:gd name="T69" fmla="*/ 21 h 43"/>
                <a:gd name="T70" fmla="*/ 2 w 40"/>
                <a:gd name="T71" fmla="*/ 22 h 43"/>
                <a:gd name="T72" fmla="*/ 2 w 40"/>
                <a:gd name="T73" fmla="*/ 24 h 43"/>
                <a:gd name="T74" fmla="*/ 2 w 40"/>
                <a:gd name="T75" fmla="*/ 26 h 43"/>
                <a:gd name="T76" fmla="*/ 2 w 40"/>
                <a:gd name="T77" fmla="*/ 28 h 43"/>
                <a:gd name="T78" fmla="*/ 0 w 40"/>
                <a:gd name="T79" fmla="*/ 30 h 43"/>
                <a:gd name="T80" fmla="*/ 0 w 40"/>
                <a:gd name="T81" fmla="*/ 32 h 43"/>
                <a:gd name="T82" fmla="*/ 0 w 40"/>
                <a:gd name="T83" fmla="*/ 34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
                <a:gd name="T127" fmla="*/ 0 h 43"/>
                <a:gd name="T128" fmla="*/ 40 w 40"/>
                <a:gd name="T129" fmla="*/ 43 h 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 h="43">
                  <a:moveTo>
                    <a:pt x="0" y="34"/>
                  </a:moveTo>
                  <a:lnTo>
                    <a:pt x="4" y="43"/>
                  </a:lnTo>
                  <a:lnTo>
                    <a:pt x="8" y="43"/>
                  </a:lnTo>
                  <a:lnTo>
                    <a:pt x="10" y="43"/>
                  </a:lnTo>
                  <a:lnTo>
                    <a:pt x="14" y="43"/>
                  </a:lnTo>
                  <a:lnTo>
                    <a:pt x="18" y="41"/>
                  </a:lnTo>
                  <a:lnTo>
                    <a:pt x="20" y="41"/>
                  </a:lnTo>
                  <a:lnTo>
                    <a:pt x="24" y="39"/>
                  </a:lnTo>
                  <a:lnTo>
                    <a:pt x="26" y="37"/>
                  </a:lnTo>
                  <a:lnTo>
                    <a:pt x="28" y="34"/>
                  </a:lnTo>
                  <a:lnTo>
                    <a:pt x="32" y="32"/>
                  </a:lnTo>
                  <a:lnTo>
                    <a:pt x="34" y="28"/>
                  </a:lnTo>
                  <a:lnTo>
                    <a:pt x="36" y="24"/>
                  </a:lnTo>
                  <a:lnTo>
                    <a:pt x="38" y="21"/>
                  </a:lnTo>
                  <a:lnTo>
                    <a:pt x="38" y="17"/>
                  </a:lnTo>
                  <a:lnTo>
                    <a:pt x="40" y="11"/>
                  </a:lnTo>
                  <a:lnTo>
                    <a:pt x="40" y="8"/>
                  </a:lnTo>
                  <a:lnTo>
                    <a:pt x="40" y="2"/>
                  </a:lnTo>
                  <a:lnTo>
                    <a:pt x="38" y="0"/>
                  </a:lnTo>
                  <a:lnTo>
                    <a:pt x="34" y="0"/>
                  </a:lnTo>
                  <a:lnTo>
                    <a:pt x="28" y="2"/>
                  </a:lnTo>
                  <a:lnTo>
                    <a:pt x="24" y="4"/>
                  </a:lnTo>
                  <a:lnTo>
                    <a:pt x="18" y="6"/>
                  </a:lnTo>
                  <a:lnTo>
                    <a:pt x="14" y="8"/>
                  </a:lnTo>
                  <a:lnTo>
                    <a:pt x="10" y="11"/>
                  </a:lnTo>
                  <a:lnTo>
                    <a:pt x="6" y="15"/>
                  </a:lnTo>
                  <a:lnTo>
                    <a:pt x="4" y="19"/>
                  </a:lnTo>
                  <a:lnTo>
                    <a:pt x="2" y="21"/>
                  </a:lnTo>
                  <a:lnTo>
                    <a:pt x="2" y="22"/>
                  </a:lnTo>
                  <a:lnTo>
                    <a:pt x="2" y="24"/>
                  </a:lnTo>
                  <a:lnTo>
                    <a:pt x="2" y="26"/>
                  </a:lnTo>
                  <a:lnTo>
                    <a:pt x="2" y="28"/>
                  </a:lnTo>
                  <a:lnTo>
                    <a:pt x="0" y="30"/>
                  </a:lnTo>
                  <a:lnTo>
                    <a:pt x="0" y="32"/>
                  </a:lnTo>
                  <a:lnTo>
                    <a:pt x="0" y="34"/>
                  </a:lnTo>
                  <a:close/>
                </a:path>
              </a:pathLst>
            </a:custGeom>
            <a:solidFill>
              <a:srgbClr val="FCEF00"/>
            </a:solidFill>
            <a:ln w="9525">
              <a:noFill/>
              <a:round/>
              <a:headEnd/>
              <a:tailEnd/>
            </a:ln>
          </p:spPr>
          <p:txBody>
            <a:bodyPr/>
            <a:lstStyle/>
            <a:p>
              <a:endParaRPr lang="en-US"/>
            </a:p>
          </p:txBody>
        </p:sp>
        <p:sp>
          <p:nvSpPr>
            <p:cNvPr id="29" name="Freeform 26"/>
            <p:cNvSpPr>
              <a:spLocks/>
            </p:cNvSpPr>
            <p:nvPr/>
          </p:nvSpPr>
          <p:spPr bwMode="auto">
            <a:xfrm>
              <a:off x="2562" y="1560"/>
              <a:ext cx="36" cy="48"/>
            </a:xfrm>
            <a:custGeom>
              <a:avLst/>
              <a:gdLst>
                <a:gd name="T0" fmla="*/ 0 w 36"/>
                <a:gd name="T1" fmla="*/ 24 h 48"/>
                <a:gd name="T2" fmla="*/ 2 w 36"/>
                <a:gd name="T3" fmla="*/ 27 h 48"/>
                <a:gd name="T4" fmla="*/ 2 w 36"/>
                <a:gd name="T5" fmla="*/ 31 h 48"/>
                <a:gd name="T6" fmla="*/ 4 w 36"/>
                <a:gd name="T7" fmla="*/ 35 h 48"/>
                <a:gd name="T8" fmla="*/ 6 w 36"/>
                <a:gd name="T9" fmla="*/ 37 h 48"/>
                <a:gd name="T10" fmla="*/ 8 w 36"/>
                <a:gd name="T11" fmla="*/ 40 h 48"/>
                <a:gd name="T12" fmla="*/ 10 w 36"/>
                <a:gd name="T13" fmla="*/ 44 h 48"/>
                <a:gd name="T14" fmla="*/ 14 w 36"/>
                <a:gd name="T15" fmla="*/ 46 h 48"/>
                <a:gd name="T16" fmla="*/ 16 w 36"/>
                <a:gd name="T17" fmla="*/ 48 h 48"/>
                <a:gd name="T18" fmla="*/ 34 w 36"/>
                <a:gd name="T19" fmla="*/ 38 h 48"/>
                <a:gd name="T20" fmla="*/ 36 w 36"/>
                <a:gd name="T21" fmla="*/ 35 h 48"/>
                <a:gd name="T22" fmla="*/ 36 w 36"/>
                <a:gd name="T23" fmla="*/ 29 h 48"/>
                <a:gd name="T24" fmla="*/ 36 w 36"/>
                <a:gd name="T25" fmla="*/ 25 h 48"/>
                <a:gd name="T26" fmla="*/ 36 w 36"/>
                <a:gd name="T27" fmla="*/ 22 h 48"/>
                <a:gd name="T28" fmla="*/ 36 w 36"/>
                <a:gd name="T29" fmla="*/ 16 h 48"/>
                <a:gd name="T30" fmla="*/ 34 w 36"/>
                <a:gd name="T31" fmla="*/ 12 h 48"/>
                <a:gd name="T32" fmla="*/ 32 w 36"/>
                <a:gd name="T33" fmla="*/ 9 h 48"/>
                <a:gd name="T34" fmla="*/ 28 w 36"/>
                <a:gd name="T35" fmla="*/ 5 h 48"/>
                <a:gd name="T36" fmla="*/ 26 w 36"/>
                <a:gd name="T37" fmla="*/ 5 h 48"/>
                <a:gd name="T38" fmla="*/ 26 w 36"/>
                <a:gd name="T39" fmla="*/ 3 h 48"/>
                <a:gd name="T40" fmla="*/ 24 w 36"/>
                <a:gd name="T41" fmla="*/ 1 h 48"/>
                <a:gd name="T42" fmla="*/ 22 w 36"/>
                <a:gd name="T43" fmla="*/ 1 h 48"/>
                <a:gd name="T44" fmla="*/ 20 w 36"/>
                <a:gd name="T45" fmla="*/ 1 h 48"/>
                <a:gd name="T46" fmla="*/ 18 w 36"/>
                <a:gd name="T47" fmla="*/ 0 h 48"/>
                <a:gd name="T48" fmla="*/ 16 w 36"/>
                <a:gd name="T49" fmla="*/ 0 h 48"/>
                <a:gd name="T50" fmla="*/ 14 w 36"/>
                <a:gd name="T51" fmla="*/ 0 h 48"/>
                <a:gd name="T52" fmla="*/ 4 w 36"/>
                <a:gd name="T53" fmla="*/ 9 h 48"/>
                <a:gd name="T54" fmla="*/ 0 w 36"/>
                <a:gd name="T55" fmla="*/ 24 h 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
                <a:gd name="T85" fmla="*/ 0 h 48"/>
                <a:gd name="T86" fmla="*/ 36 w 36"/>
                <a:gd name="T87" fmla="*/ 48 h 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 h="48">
                  <a:moveTo>
                    <a:pt x="0" y="24"/>
                  </a:moveTo>
                  <a:lnTo>
                    <a:pt x="2" y="27"/>
                  </a:lnTo>
                  <a:lnTo>
                    <a:pt x="2" y="31"/>
                  </a:lnTo>
                  <a:lnTo>
                    <a:pt x="4" y="35"/>
                  </a:lnTo>
                  <a:lnTo>
                    <a:pt x="6" y="37"/>
                  </a:lnTo>
                  <a:lnTo>
                    <a:pt x="8" y="40"/>
                  </a:lnTo>
                  <a:lnTo>
                    <a:pt x="10" y="44"/>
                  </a:lnTo>
                  <a:lnTo>
                    <a:pt x="14" y="46"/>
                  </a:lnTo>
                  <a:lnTo>
                    <a:pt x="16" y="48"/>
                  </a:lnTo>
                  <a:lnTo>
                    <a:pt x="34" y="38"/>
                  </a:lnTo>
                  <a:lnTo>
                    <a:pt x="36" y="35"/>
                  </a:lnTo>
                  <a:lnTo>
                    <a:pt x="36" y="29"/>
                  </a:lnTo>
                  <a:lnTo>
                    <a:pt x="36" y="25"/>
                  </a:lnTo>
                  <a:lnTo>
                    <a:pt x="36" y="22"/>
                  </a:lnTo>
                  <a:lnTo>
                    <a:pt x="36" y="16"/>
                  </a:lnTo>
                  <a:lnTo>
                    <a:pt x="34" y="12"/>
                  </a:lnTo>
                  <a:lnTo>
                    <a:pt x="32" y="9"/>
                  </a:lnTo>
                  <a:lnTo>
                    <a:pt x="28" y="5"/>
                  </a:lnTo>
                  <a:lnTo>
                    <a:pt x="26" y="5"/>
                  </a:lnTo>
                  <a:lnTo>
                    <a:pt x="26" y="3"/>
                  </a:lnTo>
                  <a:lnTo>
                    <a:pt x="24" y="1"/>
                  </a:lnTo>
                  <a:lnTo>
                    <a:pt x="22" y="1"/>
                  </a:lnTo>
                  <a:lnTo>
                    <a:pt x="20" y="1"/>
                  </a:lnTo>
                  <a:lnTo>
                    <a:pt x="18" y="0"/>
                  </a:lnTo>
                  <a:lnTo>
                    <a:pt x="16" y="0"/>
                  </a:lnTo>
                  <a:lnTo>
                    <a:pt x="14" y="0"/>
                  </a:lnTo>
                  <a:lnTo>
                    <a:pt x="4" y="9"/>
                  </a:lnTo>
                  <a:lnTo>
                    <a:pt x="0" y="24"/>
                  </a:lnTo>
                  <a:close/>
                </a:path>
              </a:pathLst>
            </a:custGeom>
            <a:solidFill>
              <a:srgbClr val="FCEF00"/>
            </a:solidFill>
            <a:ln w="9525">
              <a:noFill/>
              <a:round/>
              <a:headEnd/>
              <a:tailEnd/>
            </a:ln>
          </p:spPr>
          <p:txBody>
            <a:bodyPr/>
            <a:lstStyle/>
            <a:p>
              <a:endParaRPr lang="en-US"/>
            </a:p>
          </p:txBody>
        </p:sp>
        <p:sp>
          <p:nvSpPr>
            <p:cNvPr id="30" name="Freeform 27"/>
            <p:cNvSpPr>
              <a:spLocks/>
            </p:cNvSpPr>
            <p:nvPr/>
          </p:nvSpPr>
          <p:spPr bwMode="auto">
            <a:xfrm>
              <a:off x="2543" y="1463"/>
              <a:ext cx="31" cy="50"/>
            </a:xfrm>
            <a:custGeom>
              <a:avLst/>
              <a:gdLst>
                <a:gd name="T0" fmla="*/ 0 w 31"/>
                <a:gd name="T1" fmla="*/ 37 h 50"/>
                <a:gd name="T2" fmla="*/ 5 w 31"/>
                <a:gd name="T3" fmla="*/ 50 h 50"/>
                <a:gd name="T4" fmla="*/ 31 w 31"/>
                <a:gd name="T5" fmla="*/ 48 h 50"/>
                <a:gd name="T6" fmla="*/ 31 w 31"/>
                <a:gd name="T7" fmla="*/ 48 h 50"/>
                <a:gd name="T8" fmla="*/ 31 w 31"/>
                <a:gd name="T9" fmla="*/ 47 h 50"/>
                <a:gd name="T10" fmla="*/ 31 w 31"/>
                <a:gd name="T11" fmla="*/ 47 h 50"/>
                <a:gd name="T12" fmla="*/ 31 w 31"/>
                <a:gd name="T13" fmla="*/ 47 h 50"/>
                <a:gd name="T14" fmla="*/ 31 w 31"/>
                <a:gd name="T15" fmla="*/ 47 h 50"/>
                <a:gd name="T16" fmla="*/ 31 w 31"/>
                <a:gd name="T17" fmla="*/ 47 h 50"/>
                <a:gd name="T18" fmla="*/ 31 w 31"/>
                <a:gd name="T19" fmla="*/ 47 h 50"/>
                <a:gd name="T20" fmla="*/ 31 w 31"/>
                <a:gd name="T21" fmla="*/ 47 h 50"/>
                <a:gd name="T22" fmla="*/ 13 w 31"/>
                <a:gd name="T23" fmla="*/ 0 h 50"/>
                <a:gd name="T24" fmla="*/ 11 w 31"/>
                <a:gd name="T25" fmla="*/ 0 h 50"/>
                <a:gd name="T26" fmla="*/ 9 w 31"/>
                <a:gd name="T27" fmla="*/ 2 h 50"/>
                <a:gd name="T28" fmla="*/ 7 w 31"/>
                <a:gd name="T29" fmla="*/ 4 h 50"/>
                <a:gd name="T30" fmla="*/ 7 w 31"/>
                <a:gd name="T31" fmla="*/ 6 h 50"/>
                <a:gd name="T32" fmla="*/ 5 w 31"/>
                <a:gd name="T33" fmla="*/ 8 h 50"/>
                <a:gd name="T34" fmla="*/ 4 w 31"/>
                <a:gd name="T35" fmla="*/ 10 h 50"/>
                <a:gd name="T36" fmla="*/ 2 w 31"/>
                <a:gd name="T37" fmla="*/ 11 h 50"/>
                <a:gd name="T38" fmla="*/ 2 w 31"/>
                <a:gd name="T39" fmla="*/ 15 h 50"/>
                <a:gd name="T40" fmla="*/ 0 w 31"/>
                <a:gd name="T41" fmla="*/ 17 h 50"/>
                <a:gd name="T42" fmla="*/ 0 w 31"/>
                <a:gd name="T43" fmla="*/ 21 h 50"/>
                <a:gd name="T44" fmla="*/ 0 w 31"/>
                <a:gd name="T45" fmla="*/ 22 h 50"/>
                <a:gd name="T46" fmla="*/ 0 w 31"/>
                <a:gd name="T47" fmla="*/ 26 h 50"/>
                <a:gd name="T48" fmla="*/ 0 w 31"/>
                <a:gd name="T49" fmla="*/ 28 h 50"/>
                <a:gd name="T50" fmla="*/ 0 w 31"/>
                <a:gd name="T51" fmla="*/ 32 h 50"/>
                <a:gd name="T52" fmla="*/ 0 w 31"/>
                <a:gd name="T53" fmla="*/ 34 h 50"/>
                <a:gd name="T54" fmla="*/ 0 w 31"/>
                <a:gd name="T55" fmla="*/ 37 h 5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
                <a:gd name="T85" fmla="*/ 0 h 50"/>
                <a:gd name="T86" fmla="*/ 31 w 31"/>
                <a:gd name="T87" fmla="*/ 50 h 5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 h="50">
                  <a:moveTo>
                    <a:pt x="0" y="37"/>
                  </a:moveTo>
                  <a:lnTo>
                    <a:pt x="5" y="50"/>
                  </a:lnTo>
                  <a:lnTo>
                    <a:pt x="31" y="48"/>
                  </a:lnTo>
                  <a:lnTo>
                    <a:pt x="31" y="47"/>
                  </a:lnTo>
                  <a:lnTo>
                    <a:pt x="13" y="0"/>
                  </a:lnTo>
                  <a:lnTo>
                    <a:pt x="11" y="0"/>
                  </a:lnTo>
                  <a:lnTo>
                    <a:pt x="9" y="2"/>
                  </a:lnTo>
                  <a:lnTo>
                    <a:pt x="7" y="4"/>
                  </a:lnTo>
                  <a:lnTo>
                    <a:pt x="7" y="6"/>
                  </a:lnTo>
                  <a:lnTo>
                    <a:pt x="5" y="8"/>
                  </a:lnTo>
                  <a:lnTo>
                    <a:pt x="4" y="10"/>
                  </a:lnTo>
                  <a:lnTo>
                    <a:pt x="2" y="11"/>
                  </a:lnTo>
                  <a:lnTo>
                    <a:pt x="2" y="15"/>
                  </a:lnTo>
                  <a:lnTo>
                    <a:pt x="0" y="17"/>
                  </a:lnTo>
                  <a:lnTo>
                    <a:pt x="0" y="21"/>
                  </a:lnTo>
                  <a:lnTo>
                    <a:pt x="0" y="22"/>
                  </a:lnTo>
                  <a:lnTo>
                    <a:pt x="0" y="26"/>
                  </a:lnTo>
                  <a:lnTo>
                    <a:pt x="0" y="28"/>
                  </a:lnTo>
                  <a:lnTo>
                    <a:pt x="0" y="32"/>
                  </a:lnTo>
                  <a:lnTo>
                    <a:pt x="0" y="34"/>
                  </a:lnTo>
                  <a:lnTo>
                    <a:pt x="0" y="37"/>
                  </a:lnTo>
                  <a:close/>
                </a:path>
              </a:pathLst>
            </a:custGeom>
            <a:solidFill>
              <a:srgbClr val="FCEF00"/>
            </a:solidFill>
            <a:ln w="9525">
              <a:noFill/>
              <a:round/>
              <a:headEnd/>
              <a:tailEnd/>
            </a:ln>
          </p:spPr>
          <p:txBody>
            <a:bodyPr/>
            <a:lstStyle/>
            <a:p>
              <a:endParaRPr lang="en-US"/>
            </a:p>
          </p:txBody>
        </p:sp>
        <p:sp>
          <p:nvSpPr>
            <p:cNvPr id="31" name="Freeform 28"/>
            <p:cNvSpPr>
              <a:spLocks/>
            </p:cNvSpPr>
            <p:nvPr/>
          </p:nvSpPr>
          <p:spPr bwMode="auto">
            <a:xfrm>
              <a:off x="2586" y="1604"/>
              <a:ext cx="32" cy="41"/>
            </a:xfrm>
            <a:custGeom>
              <a:avLst/>
              <a:gdLst>
                <a:gd name="T0" fmla="*/ 0 w 32"/>
                <a:gd name="T1" fmla="*/ 33 h 41"/>
                <a:gd name="T2" fmla="*/ 4 w 32"/>
                <a:gd name="T3" fmla="*/ 41 h 41"/>
                <a:gd name="T4" fmla="*/ 26 w 32"/>
                <a:gd name="T5" fmla="*/ 37 h 41"/>
                <a:gd name="T6" fmla="*/ 28 w 32"/>
                <a:gd name="T7" fmla="*/ 35 h 41"/>
                <a:gd name="T8" fmla="*/ 28 w 32"/>
                <a:gd name="T9" fmla="*/ 31 h 41"/>
                <a:gd name="T10" fmla="*/ 30 w 32"/>
                <a:gd name="T11" fmla="*/ 28 h 41"/>
                <a:gd name="T12" fmla="*/ 30 w 32"/>
                <a:gd name="T13" fmla="*/ 24 h 41"/>
                <a:gd name="T14" fmla="*/ 32 w 32"/>
                <a:gd name="T15" fmla="*/ 20 h 41"/>
                <a:gd name="T16" fmla="*/ 32 w 32"/>
                <a:gd name="T17" fmla="*/ 17 h 41"/>
                <a:gd name="T18" fmla="*/ 30 w 32"/>
                <a:gd name="T19" fmla="*/ 13 h 41"/>
                <a:gd name="T20" fmla="*/ 30 w 32"/>
                <a:gd name="T21" fmla="*/ 9 h 41"/>
                <a:gd name="T22" fmla="*/ 28 w 32"/>
                <a:gd name="T23" fmla="*/ 7 h 41"/>
                <a:gd name="T24" fmla="*/ 28 w 32"/>
                <a:gd name="T25" fmla="*/ 7 h 41"/>
                <a:gd name="T26" fmla="*/ 26 w 32"/>
                <a:gd name="T27" fmla="*/ 6 h 41"/>
                <a:gd name="T28" fmla="*/ 26 w 32"/>
                <a:gd name="T29" fmla="*/ 4 h 41"/>
                <a:gd name="T30" fmla="*/ 26 w 32"/>
                <a:gd name="T31" fmla="*/ 4 h 41"/>
                <a:gd name="T32" fmla="*/ 24 w 32"/>
                <a:gd name="T33" fmla="*/ 2 h 41"/>
                <a:gd name="T34" fmla="*/ 24 w 32"/>
                <a:gd name="T35" fmla="*/ 0 h 41"/>
                <a:gd name="T36" fmla="*/ 24 w 32"/>
                <a:gd name="T37" fmla="*/ 0 h 41"/>
                <a:gd name="T38" fmla="*/ 20 w 32"/>
                <a:gd name="T39" fmla="*/ 0 h 41"/>
                <a:gd name="T40" fmla="*/ 16 w 32"/>
                <a:gd name="T41" fmla="*/ 2 h 41"/>
                <a:gd name="T42" fmla="*/ 14 w 32"/>
                <a:gd name="T43" fmla="*/ 4 h 41"/>
                <a:gd name="T44" fmla="*/ 10 w 32"/>
                <a:gd name="T45" fmla="*/ 7 h 41"/>
                <a:gd name="T46" fmla="*/ 8 w 32"/>
                <a:gd name="T47" fmla="*/ 9 h 41"/>
                <a:gd name="T48" fmla="*/ 6 w 32"/>
                <a:gd name="T49" fmla="*/ 11 h 41"/>
                <a:gd name="T50" fmla="*/ 4 w 32"/>
                <a:gd name="T51" fmla="*/ 15 h 41"/>
                <a:gd name="T52" fmla="*/ 2 w 32"/>
                <a:gd name="T53" fmla="*/ 17 h 41"/>
                <a:gd name="T54" fmla="*/ 2 w 32"/>
                <a:gd name="T55" fmla="*/ 20 h 41"/>
                <a:gd name="T56" fmla="*/ 2 w 32"/>
                <a:gd name="T57" fmla="*/ 22 h 41"/>
                <a:gd name="T58" fmla="*/ 2 w 32"/>
                <a:gd name="T59" fmla="*/ 24 h 41"/>
                <a:gd name="T60" fmla="*/ 0 w 32"/>
                <a:gd name="T61" fmla="*/ 26 h 41"/>
                <a:gd name="T62" fmla="*/ 0 w 32"/>
                <a:gd name="T63" fmla="*/ 28 h 41"/>
                <a:gd name="T64" fmla="*/ 0 w 32"/>
                <a:gd name="T65" fmla="*/ 30 h 41"/>
                <a:gd name="T66" fmla="*/ 0 w 32"/>
                <a:gd name="T67" fmla="*/ 31 h 41"/>
                <a:gd name="T68" fmla="*/ 0 w 32"/>
                <a:gd name="T69" fmla="*/ 33 h 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41"/>
                <a:gd name="T107" fmla="*/ 32 w 32"/>
                <a:gd name="T108" fmla="*/ 41 h 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41">
                  <a:moveTo>
                    <a:pt x="0" y="33"/>
                  </a:moveTo>
                  <a:lnTo>
                    <a:pt x="4" y="41"/>
                  </a:lnTo>
                  <a:lnTo>
                    <a:pt x="26" y="37"/>
                  </a:lnTo>
                  <a:lnTo>
                    <a:pt x="28" y="35"/>
                  </a:lnTo>
                  <a:lnTo>
                    <a:pt x="28" y="31"/>
                  </a:lnTo>
                  <a:lnTo>
                    <a:pt x="30" y="28"/>
                  </a:lnTo>
                  <a:lnTo>
                    <a:pt x="30" y="24"/>
                  </a:lnTo>
                  <a:lnTo>
                    <a:pt x="32" y="20"/>
                  </a:lnTo>
                  <a:lnTo>
                    <a:pt x="32" y="17"/>
                  </a:lnTo>
                  <a:lnTo>
                    <a:pt x="30" y="13"/>
                  </a:lnTo>
                  <a:lnTo>
                    <a:pt x="30" y="9"/>
                  </a:lnTo>
                  <a:lnTo>
                    <a:pt x="28" y="7"/>
                  </a:lnTo>
                  <a:lnTo>
                    <a:pt x="26" y="6"/>
                  </a:lnTo>
                  <a:lnTo>
                    <a:pt x="26" y="4"/>
                  </a:lnTo>
                  <a:lnTo>
                    <a:pt x="24" y="2"/>
                  </a:lnTo>
                  <a:lnTo>
                    <a:pt x="24" y="0"/>
                  </a:lnTo>
                  <a:lnTo>
                    <a:pt x="20" y="0"/>
                  </a:lnTo>
                  <a:lnTo>
                    <a:pt x="16" y="2"/>
                  </a:lnTo>
                  <a:lnTo>
                    <a:pt x="14" y="4"/>
                  </a:lnTo>
                  <a:lnTo>
                    <a:pt x="10" y="7"/>
                  </a:lnTo>
                  <a:lnTo>
                    <a:pt x="8" y="9"/>
                  </a:lnTo>
                  <a:lnTo>
                    <a:pt x="6" y="11"/>
                  </a:lnTo>
                  <a:lnTo>
                    <a:pt x="4" y="15"/>
                  </a:lnTo>
                  <a:lnTo>
                    <a:pt x="2" y="17"/>
                  </a:lnTo>
                  <a:lnTo>
                    <a:pt x="2" y="20"/>
                  </a:lnTo>
                  <a:lnTo>
                    <a:pt x="2" y="22"/>
                  </a:lnTo>
                  <a:lnTo>
                    <a:pt x="2" y="24"/>
                  </a:lnTo>
                  <a:lnTo>
                    <a:pt x="0" y="26"/>
                  </a:lnTo>
                  <a:lnTo>
                    <a:pt x="0" y="28"/>
                  </a:lnTo>
                  <a:lnTo>
                    <a:pt x="0" y="30"/>
                  </a:lnTo>
                  <a:lnTo>
                    <a:pt x="0" y="31"/>
                  </a:lnTo>
                  <a:lnTo>
                    <a:pt x="0" y="33"/>
                  </a:lnTo>
                  <a:close/>
                </a:path>
              </a:pathLst>
            </a:custGeom>
            <a:solidFill>
              <a:srgbClr val="FCEF00"/>
            </a:solidFill>
            <a:ln w="9525">
              <a:noFill/>
              <a:round/>
              <a:headEnd/>
              <a:tailEnd/>
            </a:ln>
          </p:spPr>
          <p:txBody>
            <a:bodyPr/>
            <a:lstStyle/>
            <a:p>
              <a:endParaRPr lang="en-US"/>
            </a:p>
          </p:txBody>
        </p:sp>
        <p:sp>
          <p:nvSpPr>
            <p:cNvPr id="32" name="Freeform 29"/>
            <p:cNvSpPr>
              <a:spLocks/>
            </p:cNvSpPr>
            <p:nvPr/>
          </p:nvSpPr>
          <p:spPr bwMode="auto">
            <a:xfrm>
              <a:off x="2570" y="1421"/>
              <a:ext cx="28" cy="61"/>
            </a:xfrm>
            <a:custGeom>
              <a:avLst/>
              <a:gdLst>
                <a:gd name="T0" fmla="*/ 0 w 28"/>
                <a:gd name="T1" fmla="*/ 44 h 61"/>
                <a:gd name="T2" fmla="*/ 12 w 28"/>
                <a:gd name="T3" fmla="*/ 61 h 61"/>
                <a:gd name="T4" fmla="*/ 26 w 28"/>
                <a:gd name="T5" fmla="*/ 53 h 61"/>
                <a:gd name="T6" fmla="*/ 28 w 28"/>
                <a:gd name="T7" fmla="*/ 46 h 61"/>
                <a:gd name="T8" fmla="*/ 28 w 28"/>
                <a:gd name="T9" fmla="*/ 40 h 61"/>
                <a:gd name="T10" fmla="*/ 28 w 28"/>
                <a:gd name="T11" fmla="*/ 33 h 61"/>
                <a:gd name="T12" fmla="*/ 28 w 28"/>
                <a:gd name="T13" fmla="*/ 27 h 61"/>
                <a:gd name="T14" fmla="*/ 28 w 28"/>
                <a:gd name="T15" fmla="*/ 20 h 61"/>
                <a:gd name="T16" fmla="*/ 26 w 28"/>
                <a:gd name="T17" fmla="*/ 13 h 61"/>
                <a:gd name="T18" fmla="*/ 24 w 28"/>
                <a:gd name="T19" fmla="*/ 7 h 61"/>
                <a:gd name="T20" fmla="*/ 24 w 28"/>
                <a:gd name="T21" fmla="*/ 0 h 61"/>
                <a:gd name="T22" fmla="*/ 20 w 28"/>
                <a:gd name="T23" fmla="*/ 2 h 61"/>
                <a:gd name="T24" fmla="*/ 18 w 28"/>
                <a:gd name="T25" fmla="*/ 2 h 61"/>
                <a:gd name="T26" fmla="*/ 16 w 28"/>
                <a:gd name="T27" fmla="*/ 3 h 61"/>
                <a:gd name="T28" fmla="*/ 12 w 28"/>
                <a:gd name="T29" fmla="*/ 5 h 61"/>
                <a:gd name="T30" fmla="*/ 10 w 28"/>
                <a:gd name="T31" fmla="*/ 7 h 61"/>
                <a:gd name="T32" fmla="*/ 8 w 28"/>
                <a:gd name="T33" fmla="*/ 9 h 61"/>
                <a:gd name="T34" fmla="*/ 6 w 28"/>
                <a:gd name="T35" fmla="*/ 13 h 61"/>
                <a:gd name="T36" fmla="*/ 4 w 28"/>
                <a:gd name="T37" fmla="*/ 14 h 61"/>
                <a:gd name="T38" fmla="*/ 4 w 28"/>
                <a:gd name="T39" fmla="*/ 18 h 61"/>
                <a:gd name="T40" fmla="*/ 2 w 28"/>
                <a:gd name="T41" fmla="*/ 22 h 61"/>
                <a:gd name="T42" fmla="*/ 2 w 28"/>
                <a:gd name="T43" fmla="*/ 26 h 61"/>
                <a:gd name="T44" fmla="*/ 2 w 28"/>
                <a:gd name="T45" fmla="*/ 29 h 61"/>
                <a:gd name="T46" fmla="*/ 0 w 28"/>
                <a:gd name="T47" fmla="*/ 33 h 61"/>
                <a:gd name="T48" fmla="*/ 0 w 28"/>
                <a:gd name="T49" fmla="*/ 37 h 61"/>
                <a:gd name="T50" fmla="*/ 0 w 28"/>
                <a:gd name="T51" fmla="*/ 40 h 61"/>
                <a:gd name="T52" fmla="*/ 0 w 28"/>
                <a:gd name="T53" fmla="*/ 44 h 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
                <a:gd name="T82" fmla="*/ 0 h 61"/>
                <a:gd name="T83" fmla="*/ 28 w 28"/>
                <a:gd name="T84" fmla="*/ 61 h 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 h="61">
                  <a:moveTo>
                    <a:pt x="0" y="44"/>
                  </a:moveTo>
                  <a:lnTo>
                    <a:pt x="12" y="61"/>
                  </a:lnTo>
                  <a:lnTo>
                    <a:pt x="26" y="53"/>
                  </a:lnTo>
                  <a:lnTo>
                    <a:pt x="28" y="46"/>
                  </a:lnTo>
                  <a:lnTo>
                    <a:pt x="28" y="40"/>
                  </a:lnTo>
                  <a:lnTo>
                    <a:pt x="28" y="33"/>
                  </a:lnTo>
                  <a:lnTo>
                    <a:pt x="28" y="27"/>
                  </a:lnTo>
                  <a:lnTo>
                    <a:pt x="28" y="20"/>
                  </a:lnTo>
                  <a:lnTo>
                    <a:pt x="26" y="13"/>
                  </a:lnTo>
                  <a:lnTo>
                    <a:pt x="24" y="7"/>
                  </a:lnTo>
                  <a:lnTo>
                    <a:pt x="24" y="0"/>
                  </a:lnTo>
                  <a:lnTo>
                    <a:pt x="20" y="2"/>
                  </a:lnTo>
                  <a:lnTo>
                    <a:pt x="18" y="2"/>
                  </a:lnTo>
                  <a:lnTo>
                    <a:pt x="16" y="3"/>
                  </a:lnTo>
                  <a:lnTo>
                    <a:pt x="12" y="5"/>
                  </a:lnTo>
                  <a:lnTo>
                    <a:pt x="10" y="7"/>
                  </a:lnTo>
                  <a:lnTo>
                    <a:pt x="8" y="9"/>
                  </a:lnTo>
                  <a:lnTo>
                    <a:pt x="6" y="13"/>
                  </a:lnTo>
                  <a:lnTo>
                    <a:pt x="4" y="14"/>
                  </a:lnTo>
                  <a:lnTo>
                    <a:pt x="4" y="18"/>
                  </a:lnTo>
                  <a:lnTo>
                    <a:pt x="2" y="22"/>
                  </a:lnTo>
                  <a:lnTo>
                    <a:pt x="2" y="26"/>
                  </a:lnTo>
                  <a:lnTo>
                    <a:pt x="2" y="29"/>
                  </a:lnTo>
                  <a:lnTo>
                    <a:pt x="0" y="33"/>
                  </a:lnTo>
                  <a:lnTo>
                    <a:pt x="0" y="37"/>
                  </a:lnTo>
                  <a:lnTo>
                    <a:pt x="0" y="40"/>
                  </a:lnTo>
                  <a:lnTo>
                    <a:pt x="0" y="44"/>
                  </a:lnTo>
                  <a:close/>
                </a:path>
              </a:pathLst>
            </a:custGeom>
            <a:solidFill>
              <a:srgbClr val="FCEF00"/>
            </a:solidFill>
            <a:ln w="9525">
              <a:noFill/>
              <a:round/>
              <a:headEnd/>
              <a:tailEnd/>
            </a:ln>
          </p:spPr>
          <p:txBody>
            <a:bodyPr/>
            <a:lstStyle/>
            <a:p>
              <a:endParaRPr lang="en-US"/>
            </a:p>
          </p:txBody>
        </p:sp>
        <p:sp>
          <p:nvSpPr>
            <p:cNvPr id="33" name="Freeform 30"/>
            <p:cNvSpPr>
              <a:spLocks/>
            </p:cNvSpPr>
            <p:nvPr/>
          </p:nvSpPr>
          <p:spPr bwMode="auto">
            <a:xfrm>
              <a:off x="2608" y="1404"/>
              <a:ext cx="32" cy="52"/>
            </a:xfrm>
            <a:custGeom>
              <a:avLst/>
              <a:gdLst>
                <a:gd name="T0" fmla="*/ 2 w 32"/>
                <a:gd name="T1" fmla="*/ 48 h 52"/>
                <a:gd name="T2" fmla="*/ 2 w 32"/>
                <a:gd name="T3" fmla="*/ 48 h 52"/>
                <a:gd name="T4" fmla="*/ 2 w 32"/>
                <a:gd name="T5" fmla="*/ 48 h 52"/>
                <a:gd name="T6" fmla="*/ 2 w 32"/>
                <a:gd name="T7" fmla="*/ 48 h 52"/>
                <a:gd name="T8" fmla="*/ 2 w 32"/>
                <a:gd name="T9" fmla="*/ 50 h 52"/>
                <a:gd name="T10" fmla="*/ 2 w 32"/>
                <a:gd name="T11" fmla="*/ 50 h 52"/>
                <a:gd name="T12" fmla="*/ 4 w 32"/>
                <a:gd name="T13" fmla="*/ 50 h 52"/>
                <a:gd name="T14" fmla="*/ 4 w 32"/>
                <a:gd name="T15" fmla="*/ 50 h 52"/>
                <a:gd name="T16" fmla="*/ 4 w 32"/>
                <a:gd name="T17" fmla="*/ 52 h 52"/>
                <a:gd name="T18" fmla="*/ 20 w 32"/>
                <a:gd name="T19" fmla="*/ 44 h 52"/>
                <a:gd name="T20" fmla="*/ 22 w 32"/>
                <a:gd name="T21" fmla="*/ 39 h 52"/>
                <a:gd name="T22" fmla="*/ 24 w 32"/>
                <a:gd name="T23" fmla="*/ 35 h 52"/>
                <a:gd name="T24" fmla="*/ 26 w 32"/>
                <a:gd name="T25" fmla="*/ 30 h 52"/>
                <a:gd name="T26" fmla="*/ 28 w 32"/>
                <a:gd name="T27" fmla="*/ 22 h 52"/>
                <a:gd name="T28" fmla="*/ 28 w 32"/>
                <a:gd name="T29" fmla="*/ 17 h 52"/>
                <a:gd name="T30" fmla="*/ 28 w 32"/>
                <a:gd name="T31" fmla="*/ 11 h 52"/>
                <a:gd name="T32" fmla="*/ 30 w 32"/>
                <a:gd name="T33" fmla="*/ 6 h 52"/>
                <a:gd name="T34" fmla="*/ 32 w 32"/>
                <a:gd name="T35" fmla="*/ 0 h 52"/>
                <a:gd name="T36" fmla="*/ 28 w 32"/>
                <a:gd name="T37" fmla="*/ 0 h 52"/>
                <a:gd name="T38" fmla="*/ 26 w 32"/>
                <a:gd name="T39" fmla="*/ 0 h 52"/>
                <a:gd name="T40" fmla="*/ 22 w 32"/>
                <a:gd name="T41" fmla="*/ 2 h 52"/>
                <a:gd name="T42" fmla="*/ 18 w 32"/>
                <a:gd name="T43" fmla="*/ 4 h 52"/>
                <a:gd name="T44" fmla="*/ 16 w 32"/>
                <a:gd name="T45" fmla="*/ 6 h 52"/>
                <a:gd name="T46" fmla="*/ 12 w 32"/>
                <a:gd name="T47" fmla="*/ 7 h 52"/>
                <a:gd name="T48" fmla="*/ 10 w 32"/>
                <a:gd name="T49" fmla="*/ 9 h 52"/>
                <a:gd name="T50" fmla="*/ 8 w 32"/>
                <a:gd name="T51" fmla="*/ 11 h 52"/>
                <a:gd name="T52" fmla="*/ 6 w 32"/>
                <a:gd name="T53" fmla="*/ 13 h 52"/>
                <a:gd name="T54" fmla="*/ 6 w 32"/>
                <a:gd name="T55" fmla="*/ 15 h 52"/>
                <a:gd name="T56" fmla="*/ 4 w 32"/>
                <a:gd name="T57" fmla="*/ 15 h 52"/>
                <a:gd name="T58" fmla="*/ 4 w 32"/>
                <a:gd name="T59" fmla="*/ 17 h 52"/>
                <a:gd name="T60" fmla="*/ 2 w 32"/>
                <a:gd name="T61" fmla="*/ 19 h 52"/>
                <a:gd name="T62" fmla="*/ 2 w 32"/>
                <a:gd name="T63" fmla="*/ 19 h 52"/>
                <a:gd name="T64" fmla="*/ 0 w 32"/>
                <a:gd name="T65" fmla="*/ 20 h 52"/>
                <a:gd name="T66" fmla="*/ 0 w 32"/>
                <a:gd name="T67" fmla="*/ 20 h 52"/>
                <a:gd name="T68" fmla="*/ 2 w 32"/>
                <a:gd name="T69" fmla="*/ 48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52"/>
                <a:gd name="T107" fmla="*/ 32 w 32"/>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52">
                  <a:moveTo>
                    <a:pt x="2" y="48"/>
                  </a:moveTo>
                  <a:lnTo>
                    <a:pt x="2" y="48"/>
                  </a:lnTo>
                  <a:lnTo>
                    <a:pt x="2" y="50"/>
                  </a:lnTo>
                  <a:lnTo>
                    <a:pt x="4" y="50"/>
                  </a:lnTo>
                  <a:lnTo>
                    <a:pt x="4" y="52"/>
                  </a:lnTo>
                  <a:lnTo>
                    <a:pt x="20" y="44"/>
                  </a:lnTo>
                  <a:lnTo>
                    <a:pt x="22" y="39"/>
                  </a:lnTo>
                  <a:lnTo>
                    <a:pt x="24" y="35"/>
                  </a:lnTo>
                  <a:lnTo>
                    <a:pt x="26" y="30"/>
                  </a:lnTo>
                  <a:lnTo>
                    <a:pt x="28" y="22"/>
                  </a:lnTo>
                  <a:lnTo>
                    <a:pt x="28" y="17"/>
                  </a:lnTo>
                  <a:lnTo>
                    <a:pt x="28" y="11"/>
                  </a:lnTo>
                  <a:lnTo>
                    <a:pt x="30" y="6"/>
                  </a:lnTo>
                  <a:lnTo>
                    <a:pt x="32" y="0"/>
                  </a:lnTo>
                  <a:lnTo>
                    <a:pt x="28" y="0"/>
                  </a:lnTo>
                  <a:lnTo>
                    <a:pt x="26" y="0"/>
                  </a:lnTo>
                  <a:lnTo>
                    <a:pt x="22" y="2"/>
                  </a:lnTo>
                  <a:lnTo>
                    <a:pt x="18" y="4"/>
                  </a:lnTo>
                  <a:lnTo>
                    <a:pt x="16" y="6"/>
                  </a:lnTo>
                  <a:lnTo>
                    <a:pt x="12" y="7"/>
                  </a:lnTo>
                  <a:lnTo>
                    <a:pt x="10" y="9"/>
                  </a:lnTo>
                  <a:lnTo>
                    <a:pt x="8" y="11"/>
                  </a:lnTo>
                  <a:lnTo>
                    <a:pt x="6" y="13"/>
                  </a:lnTo>
                  <a:lnTo>
                    <a:pt x="6" y="15"/>
                  </a:lnTo>
                  <a:lnTo>
                    <a:pt x="4" y="15"/>
                  </a:lnTo>
                  <a:lnTo>
                    <a:pt x="4" y="17"/>
                  </a:lnTo>
                  <a:lnTo>
                    <a:pt x="2" y="19"/>
                  </a:lnTo>
                  <a:lnTo>
                    <a:pt x="0" y="20"/>
                  </a:lnTo>
                  <a:lnTo>
                    <a:pt x="2" y="48"/>
                  </a:lnTo>
                  <a:close/>
                </a:path>
              </a:pathLst>
            </a:custGeom>
            <a:solidFill>
              <a:srgbClr val="FCEF00"/>
            </a:solidFill>
            <a:ln w="9525">
              <a:noFill/>
              <a:round/>
              <a:headEnd/>
              <a:tailEnd/>
            </a:ln>
          </p:spPr>
          <p:txBody>
            <a:bodyPr/>
            <a:lstStyle/>
            <a:p>
              <a:endParaRPr lang="en-US"/>
            </a:p>
          </p:txBody>
        </p:sp>
        <p:sp>
          <p:nvSpPr>
            <p:cNvPr id="34" name="Freeform 31"/>
            <p:cNvSpPr>
              <a:spLocks/>
            </p:cNvSpPr>
            <p:nvPr/>
          </p:nvSpPr>
          <p:spPr bwMode="auto">
            <a:xfrm>
              <a:off x="2645" y="1395"/>
              <a:ext cx="48" cy="44"/>
            </a:xfrm>
            <a:custGeom>
              <a:avLst/>
              <a:gdLst>
                <a:gd name="T0" fmla="*/ 0 w 48"/>
                <a:gd name="T1" fmla="*/ 40 h 44"/>
                <a:gd name="T2" fmla="*/ 2 w 48"/>
                <a:gd name="T3" fmla="*/ 42 h 44"/>
                <a:gd name="T4" fmla="*/ 4 w 48"/>
                <a:gd name="T5" fmla="*/ 44 h 44"/>
                <a:gd name="T6" fmla="*/ 8 w 48"/>
                <a:gd name="T7" fmla="*/ 44 h 44"/>
                <a:gd name="T8" fmla="*/ 10 w 48"/>
                <a:gd name="T9" fmla="*/ 44 h 44"/>
                <a:gd name="T10" fmla="*/ 14 w 48"/>
                <a:gd name="T11" fmla="*/ 42 h 44"/>
                <a:gd name="T12" fmla="*/ 16 w 48"/>
                <a:gd name="T13" fmla="*/ 42 h 44"/>
                <a:gd name="T14" fmla="*/ 20 w 48"/>
                <a:gd name="T15" fmla="*/ 40 h 44"/>
                <a:gd name="T16" fmla="*/ 22 w 48"/>
                <a:gd name="T17" fmla="*/ 39 h 44"/>
                <a:gd name="T18" fmla="*/ 28 w 48"/>
                <a:gd name="T19" fmla="*/ 37 h 44"/>
                <a:gd name="T20" fmla="*/ 32 w 48"/>
                <a:gd name="T21" fmla="*/ 31 h 44"/>
                <a:gd name="T22" fmla="*/ 36 w 48"/>
                <a:gd name="T23" fmla="*/ 28 h 44"/>
                <a:gd name="T24" fmla="*/ 38 w 48"/>
                <a:gd name="T25" fmla="*/ 24 h 44"/>
                <a:gd name="T26" fmla="*/ 42 w 48"/>
                <a:gd name="T27" fmla="*/ 18 h 44"/>
                <a:gd name="T28" fmla="*/ 44 w 48"/>
                <a:gd name="T29" fmla="*/ 13 h 44"/>
                <a:gd name="T30" fmla="*/ 46 w 48"/>
                <a:gd name="T31" fmla="*/ 7 h 44"/>
                <a:gd name="T32" fmla="*/ 48 w 48"/>
                <a:gd name="T33" fmla="*/ 2 h 44"/>
                <a:gd name="T34" fmla="*/ 44 w 48"/>
                <a:gd name="T35" fmla="*/ 2 h 44"/>
                <a:gd name="T36" fmla="*/ 38 w 48"/>
                <a:gd name="T37" fmla="*/ 0 h 44"/>
                <a:gd name="T38" fmla="*/ 32 w 48"/>
                <a:gd name="T39" fmla="*/ 2 h 44"/>
                <a:gd name="T40" fmla="*/ 28 w 48"/>
                <a:gd name="T41" fmla="*/ 3 h 44"/>
                <a:gd name="T42" fmla="*/ 22 w 48"/>
                <a:gd name="T43" fmla="*/ 5 h 44"/>
                <a:gd name="T44" fmla="*/ 16 w 48"/>
                <a:gd name="T45" fmla="*/ 7 h 44"/>
                <a:gd name="T46" fmla="*/ 12 w 48"/>
                <a:gd name="T47" fmla="*/ 11 h 44"/>
                <a:gd name="T48" fmla="*/ 8 w 48"/>
                <a:gd name="T49" fmla="*/ 15 h 44"/>
                <a:gd name="T50" fmla="*/ 6 w 48"/>
                <a:gd name="T51" fmla="*/ 15 h 44"/>
                <a:gd name="T52" fmla="*/ 6 w 48"/>
                <a:gd name="T53" fmla="*/ 15 h 44"/>
                <a:gd name="T54" fmla="*/ 6 w 48"/>
                <a:gd name="T55" fmla="*/ 16 h 44"/>
                <a:gd name="T56" fmla="*/ 4 w 48"/>
                <a:gd name="T57" fmla="*/ 16 h 44"/>
                <a:gd name="T58" fmla="*/ 4 w 48"/>
                <a:gd name="T59" fmla="*/ 16 h 44"/>
                <a:gd name="T60" fmla="*/ 4 w 48"/>
                <a:gd name="T61" fmla="*/ 18 h 44"/>
                <a:gd name="T62" fmla="*/ 4 w 48"/>
                <a:gd name="T63" fmla="*/ 18 h 44"/>
                <a:gd name="T64" fmla="*/ 4 w 48"/>
                <a:gd name="T65" fmla="*/ 18 h 44"/>
                <a:gd name="T66" fmla="*/ 0 w 48"/>
                <a:gd name="T67" fmla="*/ 40 h 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44"/>
                <a:gd name="T104" fmla="*/ 48 w 48"/>
                <a:gd name="T105" fmla="*/ 44 h 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44">
                  <a:moveTo>
                    <a:pt x="0" y="40"/>
                  </a:moveTo>
                  <a:lnTo>
                    <a:pt x="2" y="42"/>
                  </a:lnTo>
                  <a:lnTo>
                    <a:pt x="4" y="44"/>
                  </a:lnTo>
                  <a:lnTo>
                    <a:pt x="8" y="44"/>
                  </a:lnTo>
                  <a:lnTo>
                    <a:pt x="10" y="44"/>
                  </a:lnTo>
                  <a:lnTo>
                    <a:pt x="14" y="42"/>
                  </a:lnTo>
                  <a:lnTo>
                    <a:pt x="16" y="42"/>
                  </a:lnTo>
                  <a:lnTo>
                    <a:pt x="20" y="40"/>
                  </a:lnTo>
                  <a:lnTo>
                    <a:pt x="22" y="39"/>
                  </a:lnTo>
                  <a:lnTo>
                    <a:pt x="28" y="37"/>
                  </a:lnTo>
                  <a:lnTo>
                    <a:pt x="32" y="31"/>
                  </a:lnTo>
                  <a:lnTo>
                    <a:pt x="36" y="28"/>
                  </a:lnTo>
                  <a:lnTo>
                    <a:pt x="38" y="24"/>
                  </a:lnTo>
                  <a:lnTo>
                    <a:pt x="42" y="18"/>
                  </a:lnTo>
                  <a:lnTo>
                    <a:pt x="44" y="13"/>
                  </a:lnTo>
                  <a:lnTo>
                    <a:pt x="46" y="7"/>
                  </a:lnTo>
                  <a:lnTo>
                    <a:pt x="48" y="2"/>
                  </a:lnTo>
                  <a:lnTo>
                    <a:pt x="44" y="2"/>
                  </a:lnTo>
                  <a:lnTo>
                    <a:pt x="38" y="0"/>
                  </a:lnTo>
                  <a:lnTo>
                    <a:pt x="32" y="2"/>
                  </a:lnTo>
                  <a:lnTo>
                    <a:pt x="28" y="3"/>
                  </a:lnTo>
                  <a:lnTo>
                    <a:pt x="22" y="5"/>
                  </a:lnTo>
                  <a:lnTo>
                    <a:pt x="16" y="7"/>
                  </a:lnTo>
                  <a:lnTo>
                    <a:pt x="12" y="11"/>
                  </a:lnTo>
                  <a:lnTo>
                    <a:pt x="8" y="15"/>
                  </a:lnTo>
                  <a:lnTo>
                    <a:pt x="6" y="15"/>
                  </a:lnTo>
                  <a:lnTo>
                    <a:pt x="6" y="16"/>
                  </a:lnTo>
                  <a:lnTo>
                    <a:pt x="4" y="16"/>
                  </a:lnTo>
                  <a:lnTo>
                    <a:pt x="4" y="18"/>
                  </a:lnTo>
                  <a:lnTo>
                    <a:pt x="0" y="40"/>
                  </a:lnTo>
                  <a:close/>
                </a:path>
              </a:pathLst>
            </a:custGeom>
            <a:solidFill>
              <a:srgbClr val="FCEF00"/>
            </a:solidFill>
            <a:ln w="9525">
              <a:noFill/>
              <a:round/>
              <a:headEnd/>
              <a:tailEnd/>
            </a:ln>
          </p:spPr>
          <p:txBody>
            <a:bodyPr/>
            <a:lstStyle/>
            <a:p>
              <a:endParaRPr lang="en-US"/>
            </a:p>
          </p:txBody>
        </p:sp>
        <p:sp>
          <p:nvSpPr>
            <p:cNvPr id="35" name="Freeform 32"/>
            <p:cNvSpPr>
              <a:spLocks/>
            </p:cNvSpPr>
            <p:nvPr/>
          </p:nvSpPr>
          <p:spPr bwMode="auto">
            <a:xfrm>
              <a:off x="2697" y="1389"/>
              <a:ext cx="51" cy="35"/>
            </a:xfrm>
            <a:custGeom>
              <a:avLst/>
              <a:gdLst>
                <a:gd name="T0" fmla="*/ 0 w 51"/>
                <a:gd name="T1" fmla="*/ 34 h 35"/>
                <a:gd name="T2" fmla="*/ 4 w 51"/>
                <a:gd name="T3" fmla="*/ 35 h 35"/>
                <a:gd name="T4" fmla="*/ 8 w 51"/>
                <a:gd name="T5" fmla="*/ 35 h 35"/>
                <a:gd name="T6" fmla="*/ 10 w 51"/>
                <a:gd name="T7" fmla="*/ 35 h 35"/>
                <a:gd name="T8" fmla="*/ 14 w 51"/>
                <a:gd name="T9" fmla="*/ 35 h 35"/>
                <a:gd name="T10" fmla="*/ 18 w 51"/>
                <a:gd name="T11" fmla="*/ 35 h 35"/>
                <a:gd name="T12" fmla="*/ 22 w 51"/>
                <a:gd name="T13" fmla="*/ 35 h 35"/>
                <a:gd name="T14" fmla="*/ 26 w 51"/>
                <a:gd name="T15" fmla="*/ 34 h 35"/>
                <a:gd name="T16" fmla="*/ 30 w 51"/>
                <a:gd name="T17" fmla="*/ 32 h 35"/>
                <a:gd name="T18" fmla="*/ 32 w 51"/>
                <a:gd name="T19" fmla="*/ 28 h 35"/>
                <a:gd name="T20" fmla="*/ 36 w 51"/>
                <a:gd name="T21" fmla="*/ 26 h 35"/>
                <a:gd name="T22" fmla="*/ 40 w 51"/>
                <a:gd name="T23" fmla="*/ 22 h 35"/>
                <a:gd name="T24" fmla="*/ 42 w 51"/>
                <a:gd name="T25" fmla="*/ 19 h 35"/>
                <a:gd name="T26" fmla="*/ 43 w 51"/>
                <a:gd name="T27" fmla="*/ 15 h 35"/>
                <a:gd name="T28" fmla="*/ 45 w 51"/>
                <a:gd name="T29" fmla="*/ 11 h 35"/>
                <a:gd name="T30" fmla="*/ 49 w 51"/>
                <a:gd name="T31" fmla="*/ 8 h 35"/>
                <a:gd name="T32" fmla="*/ 51 w 51"/>
                <a:gd name="T33" fmla="*/ 4 h 35"/>
                <a:gd name="T34" fmla="*/ 49 w 51"/>
                <a:gd name="T35" fmla="*/ 4 h 35"/>
                <a:gd name="T36" fmla="*/ 49 w 51"/>
                <a:gd name="T37" fmla="*/ 2 h 35"/>
                <a:gd name="T38" fmla="*/ 49 w 51"/>
                <a:gd name="T39" fmla="*/ 2 h 35"/>
                <a:gd name="T40" fmla="*/ 49 w 51"/>
                <a:gd name="T41" fmla="*/ 2 h 35"/>
                <a:gd name="T42" fmla="*/ 49 w 51"/>
                <a:gd name="T43" fmla="*/ 2 h 35"/>
                <a:gd name="T44" fmla="*/ 47 w 51"/>
                <a:gd name="T45" fmla="*/ 2 h 35"/>
                <a:gd name="T46" fmla="*/ 42 w 51"/>
                <a:gd name="T47" fmla="*/ 0 h 35"/>
                <a:gd name="T48" fmla="*/ 36 w 51"/>
                <a:gd name="T49" fmla="*/ 0 h 35"/>
                <a:gd name="T50" fmla="*/ 30 w 51"/>
                <a:gd name="T51" fmla="*/ 2 h 35"/>
                <a:gd name="T52" fmla="*/ 24 w 51"/>
                <a:gd name="T53" fmla="*/ 2 h 35"/>
                <a:gd name="T54" fmla="*/ 20 w 51"/>
                <a:gd name="T55" fmla="*/ 6 h 35"/>
                <a:gd name="T56" fmla="*/ 14 w 51"/>
                <a:gd name="T57" fmla="*/ 9 h 35"/>
                <a:gd name="T58" fmla="*/ 10 w 51"/>
                <a:gd name="T59" fmla="*/ 11 h 35"/>
                <a:gd name="T60" fmla="*/ 4 w 51"/>
                <a:gd name="T61" fmla="*/ 17 h 35"/>
                <a:gd name="T62" fmla="*/ 0 w 51"/>
                <a:gd name="T63" fmla="*/ 32 h 35"/>
                <a:gd name="T64" fmla="*/ 0 w 51"/>
                <a:gd name="T65" fmla="*/ 32 h 35"/>
                <a:gd name="T66" fmla="*/ 0 w 51"/>
                <a:gd name="T67" fmla="*/ 32 h 35"/>
                <a:gd name="T68" fmla="*/ 0 w 51"/>
                <a:gd name="T69" fmla="*/ 34 h 35"/>
                <a:gd name="T70" fmla="*/ 0 w 51"/>
                <a:gd name="T71" fmla="*/ 34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
                <a:gd name="T109" fmla="*/ 0 h 35"/>
                <a:gd name="T110" fmla="*/ 51 w 51"/>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 h="35">
                  <a:moveTo>
                    <a:pt x="0" y="34"/>
                  </a:moveTo>
                  <a:lnTo>
                    <a:pt x="4" y="35"/>
                  </a:lnTo>
                  <a:lnTo>
                    <a:pt x="8" y="35"/>
                  </a:lnTo>
                  <a:lnTo>
                    <a:pt x="10" y="35"/>
                  </a:lnTo>
                  <a:lnTo>
                    <a:pt x="14" y="35"/>
                  </a:lnTo>
                  <a:lnTo>
                    <a:pt x="18" y="35"/>
                  </a:lnTo>
                  <a:lnTo>
                    <a:pt x="22" y="35"/>
                  </a:lnTo>
                  <a:lnTo>
                    <a:pt x="26" y="34"/>
                  </a:lnTo>
                  <a:lnTo>
                    <a:pt x="30" y="32"/>
                  </a:lnTo>
                  <a:lnTo>
                    <a:pt x="32" y="28"/>
                  </a:lnTo>
                  <a:lnTo>
                    <a:pt x="36" y="26"/>
                  </a:lnTo>
                  <a:lnTo>
                    <a:pt x="40" y="22"/>
                  </a:lnTo>
                  <a:lnTo>
                    <a:pt x="42" y="19"/>
                  </a:lnTo>
                  <a:lnTo>
                    <a:pt x="43" y="15"/>
                  </a:lnTo>
                  <a:lnTo>
                    <a:pt x="45" y="11"/>
                  </a:lnTo>
                  <a:lnTo>
                    <a:pt x="49" y="8"/>
                  </a:lnTo>
                  <a:lnTo>
                    <a:pt x="51" y="4"/>
                  </a:lnTo>
                  <a:lnTo>
                    <a:pt x="49" y="4"/>
                  </a:lnTo>
                  <a:lnTo>
                    <a:pt x="49" y="2"/>
                  </a:lnTo>
                  <a:lnTo>
                    <a:pt x="47" y="2"/>
                  </a:lnTo>
                  <a:lnTo>
                    <a:pt x="42" y="0"/>
                  </a:lnTo>
                  <a:lnTo>
                    <a:pt x="36" y="0"/>
                  </a:lnTo>
                  <a:lnTo>
                    <a:pt x="30" y="2"/>
                  </a:lnTo>
                  <a:lnTo>
                    <a:pt x="24" y="2"/>
                  </a:lnTo>
                  <a:lnTo>
                    <a:pt x="20" y="6"/>
                  </a:lnTo>
                  <a:lnTo>
                    <a:pt x="14" y="9"/>
                  </a:lnTo>
                  <a:lnTo>
                    <a:pt x="10" y="11"/>
                  </a:lnTo>
                  <a:lnTo>
                    <a:pt x="4" y="17"/>
                  </a:lnTo>
                  <a:lnTo>
                    <a:pt x="0" y="32"/>
                  </a:lnTo>
                  <a:lnTo>
                    <a:pt x="0" y="34"/>
                  </a:lnTo>
                  <a:close/>
                </a:path>
              </a:pathLst>
            </a:custGeom>
            <a:solidFill>
              <a:srgbClr val="FCEF00"/>
            </a:solidFill>
            <a:ln w="9525">
              <a:noFill/>
              <a:round/>
              <a:headEnd/>
              <a:tailEnd/>
            </a:ln>
          </p:spPr>
          <p:txBody>
            <a:bodyPr/>
            <a:lstStyle/>
            <a:p>
              <a:endParaRPr lang="en-US"/>
            </a:p>
          </p:txBody>
        </p:sp>
        <p:sp>
          <p:nvSpPr>
            <p:cNvPr id="36" name="Freeform 33"/>
            <p:cNvSpPr>
              <a:spLocks/>
            </p:cNvSpPr>
            <p:nvPr/>
          </p:nvSpPr>
          <p:spPr bwMode="auto">
            <a:xfrm>
              <a:off x="2746" y="1389"/>
              <a:ext cx="52" cy="30"/>
            </a:xfrm>
            <a:custGeom>
              <a:avLst/>
              <a:gdLst>
                <a:gd name="T0" fmla="*/ 2 w 52"/>
                <a:gd name="T1" fmla="*/ 26 h 30"/>
                <a:gd name="T2" fmla="*/ 4 w 52"/>
                <a:gd name="T3" fmla="*/ 28 h 30"/>
                <a:gd name="T4" fmla="*/ 8 w 52"/>
                <a:gd name="T5" fmla="*/ 30 h 30"/>
                <a:gd name="T6" fmla="*/ 12 w 52"/>
                <a:gd name="T7" fmla="*/ 30 h 30"/>
                <a:gd name="T8" fmla="*/ 14 w 52"/>
                <a:gd name="T9" fmla="*/ 30 h 30"/>
                <a:gd name="T10" fmla="*/ 18 w 52"/>
                <a:gd name="T11" fmla="*/ 30 h 30"/>
                <a:gd name="T12" fmla="*/ 24 w 52"/>
                <a:gd name="T13" fmla="*/ 30 h 30"/>
                <a:gd name="T14" fmla="*/ 28 w 52"/>
                <a:gd name="T15" fmla="*/ 28 h 30"/>
                <a:gd name="T16" fmla="*/ 30 w 52"/>
                <a:gd name="T17" fmla="*/ 28 h 30"/>
                <a:gd name="T18" fmla="*/ 34 w 52"/>
                <a:gd name="T19" fmla="*/ 24 h 30"/>
                <a:gd name="T20" fmla="*/ 38 w 52"/>
                <a:gd name="T21" fmla="*/ 22 h 30"/>
                <a:gd name="T22" fmla="*/ 40 w 52"/>
                <a:gd name="T23" fmla="*/ 19 h 30"/>
                <a:gd name="T24" fmla="*/ 44 w 52"/>
                <a:gd name="T25" fmla="*/ 17 h 30"/>
                <a:gd name="T26" fmla="*/ 46 w 52"/>
                <a:gd name="T27" fmla="*/ 13 h 30"/>
                <a:gd name="T28" fmla="*/ 48 w 52"/>
                <a:gd name="T29" fmla="*/ 11 h 30"/>
                <a:gd name="T30" fmla="*/ 50 w 52"/>
                <a:gd name="T31" fmla="*/ 8 h 30"/>
                <a:gd name="T32" fmla="*/ 52 w 52"/>
                <a:gd name="T33" fmla="*/ 6 h 30"/>
                <a:gd name="T34" fmla="*/ 52 w 52"/>
                <a:gd name="T35" fmla="*/ 6 h 30"/>
                <a:gd name="T36" fmla="*/ 52 w 52"/>
                <a:gd name="T37" fmla="*/ 4 h 30"/>
                <a:gd name="T38" fmla="*/ 52 w 52"/>
                <a:gd name="T39" fmla="*/ 4 h 30"/>
                <a:gd name="T40" fmla="*/ 52 w 52"/>
                <a:gd name="T41" fmla="*/ 4 h 30"/>
                <a:gd name="T42" fmla="*/ 52 w 52"/>
                <a:gd name="T43" fmla="*/ 4 h 30"/>
                <a:gd name="T44" fmla="*/ 52 w 52"/>
                <a:gd name="T45" fmla="*/ 4 h 30"/>
                <a:gd name="T46" fmla="*/ 52 w 52"/>
                <a:gd name="T47" fmla="*/ 4 h 30"/>
                <a:gd name="T48" fmla="*/ 52 w 52"/>
                <a:gd name="T49" fmla="*/ 4 h 30"/>
                <a:gd name="T50" fmla="*/ 48 w 52"/>
                <a:gd name="T51" fmla="*/ 2 h 30"/>
                <a:gd name="T52" fmla="*/ 42 w 52"/>
                <a:gd name="T53" fmla="*/ 0 h 30"/>
                <a:gd name="T54" fmla="*/ 38 w 52"/>
                <a:gd name="T55" fmla="*/ 0 h 30"/>
                <a:gd name="T56" fmla="*/ 32 w 52"/>
                <a:gd name="T57" fmla="*/ 2 h 30"/>
                <a:gd name="T58" fmla="*/ 28 w 52"/>
                <a:gd name="T59" fmla="*/ 2 h 30"/>
                <a:gd name="T60" fmla="*/ 24 w 52"/>
                <a:gd name="T61" fmla="*/ 4 h 30"/>
                <a:gd name="T62" fmla="*/ 18 w 52"/>
                <a:gd name="T63" fmla="*/ 6 h 30"/>
                <a:gd name="T64" fmla="*/ 16 w 52"/>
                <a:gd name="T65" fmla="*/ 9 h 30"/>
                <a:gd name="T66" fmla="*/ 12 w 52"/>
                <a:gd name="T67" fmla="*/ 11 h 30"/>
                <a:gd name="T68" fmla="*/ 10 w 52"/>
                <a:gd name="T69" fmla="*/ 11 h 30"/>
                <a:gd name="T70" fmla="*/ 8 w 52"/>
                <a:gd name="T71" fmla="*/ 13 h 30"/>
                <a:gd name="T72" fmla="*/ 6 w 52"/>
                <a:gd name="T73" fmla="*/ 15 h 30"/>
                <a:gd name="T74" fmla="*/ 4 w 52"/>
                <a:gd name="T75" fmla="*/ 17 h 30"/>
                <a:gd name="T76" fmla="*/ 4 w 52"/>
                <a:gd name="T77" fmla="*/ 19 h 30"/>
                <a:gd name="T78" fmla="*/ 2 w 52"/>
                <a:gd name="T79" fmla="*/ 21 h 30"/>
                <a:gd name="T80" fmla="*/ 0 w 52"/>
                <a:gd name="T81" fmla="*/ 22 h 30"/>
                <a:gd name="T82" fmla="*/ 0 w 52"/>
                <a:gd name="T83" fmla="*/ 24 h 30"/>
                <a:gd name="T84" fmla="*/ 0 w 52"/>
                <a:gd name="T85" fmla="*/ 24 h 30"/>
                <a:gd name="T86" fmla="*/ 0 w 52"/>
                <a:gd name="T87" fmla="*/ 24 h 30"/>
                <a:gd name="T88" fmla="*/ 0 w 52"/>
                <a:gd name="T89" fmla="*/ 24 h 30"/>
                <a:gd name="T90" fmla="*/ 2 w 52"/>
                <a:gd name="T91" fmla="*/ 24 h 30"/>
                <a:gd name="T92" fmla="*/ 2 w 52"/>
                <a:gd name="T93" fmla="*/ 24 h 30"/>
                <a:gd name="T94" fmla="*/ 2 w 52"/>
                <a:gd name="T95" fmla="*/ 26 h 30"/>
                <a:gd name="T96" fmla="*/ 2 w 52"/>
                <a:gd name="T97" fmla="*/ 26 h 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30"/>
                <a:gd name="T149" fmla="*/ 52 w 52"/>
                <a:gd name="T150" fmla="*/ 30 h 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30">
                  <a:moveTo>
                    <a:pt x="2" y="26"/>
                  </a:moveTo>
                  <a:lnTo>
                    <a:pt x="4" y="28"/>
                  </a:lnTo>
                  <a:lnTo>
                    <a:pt x="8" y="30"/>
                  </a:lnTo>
                  <a:lnTo>
                    <a:pt x="12" y="30"/>
                  </a:lnTo>
                  <a:lnTo>
                    <a:pt x="14" y="30"/>
                  </a:lnTo>
                  <a:lnTo>
                    <a:pt x="18" y="30"/>
                  </a:lnTo>
                  <a:lnTo>
                    <a:pt x="24" y="30"/>
                  </a:lnTo>
                  <a:lnTo>
                    <a:pt x="28" y="28"/>
                  </a:lnTo>
                  <a:lnTo>
                    <a:pt x="30" y="28"/>
                  </a:lnTo>
                  <a:lnTo>
                    <a:pt x="34" y="24"/>
                  </a:lnTo>
                  <a:lnTo>
                    <a:pt x="38" y="22"/>
                  </a:lnTo>
                  <a:lnTo>
                    <a:pt x="40" y="19"/>
                  </a:lnTo>
                  <a:lnTo>
                    <a:pt x="44" y="17"/>
                  </a:lnTo>
                  <a:lnTo>
                    <a:pt x="46" y="13"/>
                  </a:lnTo>
                  <a:lnTo>
                    <a:pt x="48" y="11"/>
                  </a:lnTo>
                  <a:lnTo>
                    <a:pt x="50" y="8"/>
                  </a:lnTo>
                  <a:lnTo>
                    <a:pt x="52" y="6"/>
                  </a:lnTo>
                  <a:lnTo>
                    <a:pt x="52" y="4"/>
                  </a:lnTo>
                  <a:lnTo>
                    <a:pt x="48" y="2"/>
                  </a:lnTo>
                  <a:lnTo>
                    <a:pt x="42" y="0"/>
                  </a:lnTo>
                  <a:lnTo>
                    <a:pt x="38" y="0"/>
                  </a:lnTo>
                  <a:lnTo>
                    <a:pt x="32" y="2"/>
                  </a:lnTo>
                  <a:lnTo>
                    <a:pt x="28" y="2"/>
                  </a:lnTo>
                  <a:lnTo>
                    <a:pt x="24" y="4"/>
                  </a:lnTo>
                  <a:lnTo>
                    <a:pt x="18" y="6"/>
                  </a:lnTo>
                  <a:lnTo>
                    <a:pt x="16" y="9"/>
                  </a:lnTo>
                  <a:lnTo>
                    <a:pt x="12" y="11"/>
                  </a:lnTo>
                  <a:lnTo>
                    <a:pt x="10" y="11"/>
                  </a:lnTo>
                  <a:lnTo>
                    <a:pt x="8" y="13"/>
                  </a:lnTo>
                  <a:lnTo>
                    <a:pt x="6" y="15"/>
                  </a:lnTo>
                  <a:lnTo>
                    <a:pt x="4" y="17"/>
                  </a:lnTo>
                  <a:lnTo>
                    <a:pt x="4" y="19"/>
                  </a:lnTo>
                  <a:lnTo>
                    <a:pt x="2" y="21"/>
                  </a:lnTo>
                  <a:lnTo>
                    <a:pt x="0" y="22"/>
                  </a:lnTo>
                  <a:lnTo>
                    <a:pt x="0" y="24"/>
                  </a:lnTo>
                  <a:lnTo>
                    <a:pt x="2" y="24"/>
                  </a:lnTo>
                  <a:lnTo>
                    <a:pt x="2" y="26"/>
                  </a:lnTo>
                  <a:close/>
                </a:path>
              </a:pathLst>
            </a:custGeom>
            <a:solidFill>
              <a:srgbClr val="FCEF00"/>
            </a:solidFill>
            <a:ln w="9525">
              <a:noFill/>
              <a:round/>
              <a:headEnd/>
              <a:tailEnd/>
            </a:ln>
          </p:spPr>
          <p:txBody>
            <a:bodyPr/>
            <a:lstStyle/>
            <a:p>
              <a:endParaRPr lang="en-US"/>
            </a:p>
          </p:txBody>
        </p:sp>
        <p:sp>
          <p:nvSpPr>
            <p:cNvPr id="37" name="Freeform 34"/>
            <p:cNvSpPr>
              <a:spLocks/>
            </p:cNvSpPr>
            <p:nvPr/>
          </p:nvSpPr>
          <p:spPr bwMode="auto">
            <a:xfrm>
              <a:off x="2802" y="1384"/>
              <a:ext cx="61" cy="31"/>
            </a:xfrm>
            <a:custGeom>
              <a:avLst/>
              <a:gdLst>
                <a:gd name="T0" fmla="*/ 0 w 61"/>
                <a:gd name="T1" fmla="*/ 22 h 31"/>
                <a:gd name="T2" fmla="*/ 4 w 61"/>
                <a:gd name="T3" fmla="*/ 24 h 31"/>
                <a:gd name="T4" fmla="*/ 6 w 61"/>
                <a:gd name="T5" fmla="*/ 26 h 31"/>
                <a:gd name="T6" fmla="*/ 8 w 61"/>
                <a:gd name="T7" fmla="*/ 27 h 31"/>
                <a:gd name="T8" fmla="*/ 12 w 61"/>
                <a:gd name="T9" fmla="*/ 29 h 31"/>
                <a:gd name="T10" fmla="*/ 14 w 61"/>
                <a:gd name="T11" fmla="*/ 29 h 31"/>
                <a:gd name="T12" fmla="*/ 18 w 61"/>
                <a:gd name="T13" fmla="*/ 31 h 31"/>
                <a:gd name="T14" fmla="*/ 20 w 61"/>
                <a:gd name="T15" fmla="*/ 31 h 31"/>
                <a:gd name="T16" fmla="*/ 24 w 61"/>
                <a:gd name="T17" fmla="*/ 31 h 31"/>
                <a:gd name="T18" fmla="*/ 30 w 61"/>
                <a:gd name="T19" fmla="*/ 29 h 31"/>
                <a:gd name="T20" fmla="*/ 34 w 61"/>
                <a:gd name="T21" fmla="*/ 27 h 31"/>
                <a:gd name="T22" fmla="*/ 39 w 61"/>
                <a:gd name="T23" fmla="*/ 26 h 31"/>
                <a:gd name="T24" fmla="*/ 43 w 61"/>
                <a:gd name="T25" fmla="*/ 24 h 31"/>
                <a:gd name="T26" fmla="*/ 49 w 61"/>
                <a:gd name="T27" fmla="*/ 20 h 31"/>
                <a:gd name="T28" fmla="*/ 53 w 61"/>
                <a:gd name="T29" fmla="*/ 18 h 31"/>
                <a:gd name="T30" fmla="*/ 57 w 61"/>
                <a:gd name="T31" fmla="*/ 14 h 31"/>
                <a:gd name="T32" fmla="*/ 61 w 61"/>
                <a:gd name="T33" fmla="*/ 11 h 31"/>
                <a:gd name="T34" fmla="*/ 59 w 61"/>
                <a:gd name="T35" fmla="*/ 9 h 31"/>
                <a:gd name="T36" fmla="*/ 57 w 61"/>
                <a:gd name="T37" fmla="*/ 7 h 31"/>
                <a:gd name="T38" fmla="*/ 55 w 61"/>
                <a:gd name="T39" fmla="*/ 5 h 31"/>
                <a:gd name="T40" fmla="*/ 51 w 61"/>
                <a:gd name="T41" fmla="*/ 3 h 31"/>
                <a:gd name="T42" fmla="*/ 49 w 61"/>
                <a:gd name="T43" fmla="*/ 1 h 31"/>
                <a:gd name="T44" fmla="*/ 47 w 61"/>
                <a:gd name="T45" fmla="*/ 1 h 31"/>
                <a:gd name="T46" fmla="*/ 43 w 61"/>
                <a:gd name="T47" fmla="*/ 1 h 31"/>
                <a:gd name="T48" fmla="*/ 41 w 61"/>
                <a:gd name="T49" fmla="*/ 0 h 31"/>
                <a:gd name="T50" fmla="*/ 37 w 61"/>
                <a:gd name="T51" fmla="*/ 1 h 31"/>
                <a:gd name="T52" fmla="*/ 34 w 61"/>
                <a:gd name="T53" fmla="*/ 1 h 31"/>
                <a:gd name="T54" fmla="*/ 30 w 61"/>
                <a:gd name="T55" fmla="*/ 1 h 31"/>
                <a:gd name="T56" fmla="*/ 26 w 61"/>
                <a:gd name="T57" fmla="*/ 3 h 31"/>
                <a:gd name="T58" fmla="*/ 22 w 61"/>
                <a:gd name="T59" fmla="*/ 3 h 31"/>
                <a:gd name="T60" fmla="*/ 18 w 61"/>
                <a:gd name="T61" fmla="*/ 5 h 31"/>
                <a:gd name="T62" fmla="*/ 14 w 61"/>
                <a:gd name="T63" fmla="*/ 7 h 31"/>
                <a:gd name="T64" fmla="*/ 10 w 61"/>
                <a:gd name="T65" fmla="*/ 7 h 31"/>
                <a:gd name="T66" fmla="*/ 8 w 61"/>
                <a:gd name="T67" fmla="*/ 9 h 31"/>
                <a:gd name="T68" fmla="*/ 8 w 61"/>
                <a:gd name="T69" fmla="*/ 11 h 31"/>
                <a:gd name="T70" fmla="*/ 6 w 61"/>
                <a:gd name="T71" fmla="*/ 13 h 31"/>
                <a:gd name="T72" fmla="*/ 6 w 61"/>
                <a:gd name="T73" fmla="*/ 14 h 31"/>
                <a:gd name="T74" fmla="*/ 4 w 61"/>
                <a:gd name="T75" fmla="*/ 16 h 31"/>
                <a:gd name="T76" fmla="*/ 4 w 61"/>
                <a:gd name="T77" fmla="*/ 18 h 31"/>
                <a:gd name="T78" fmla="*/ 2 w 61"/>
                <a:gd name="T79" fmla="*/ 20 h 31"/>
                <a:gd name="T80" fmla="*/ 0 w 61"/>
                <a:gd name="T81" fmla="*/ 22 h 31"/>
                <a:gd name="T82" fmla="*/ 0 w 61"/>
                <a:gd name="T83" fmla="*/ 22 h 31"/>
                <a:gd name="T84" fmla="*/ 0 w 61"/>
                <a:gd name="T85" fmla="*/ 22 h 31"/>
                <a:gd name="T86" fmla="*/ 0 w 61"/>
                <a:gd name="T87" fmla="*/ 22 h 31"/>
                <a:gd name="T88" fmla="*/ 0 w 61"/>
                <a:gd name="T89" fmla="*/ 22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1"/>
                <a:gd name="T136" fmla="*/ 0 h 31"/>
                <a:gd name="T137" fmla="*/ 61 w 61"/>
                <a:gd name="T138" fmla="*/ 31 h 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1" h="31">
                  <a:moveTo>
                    <a:pt x="0" y="22"/>
                  </a:moveTo>
                  <a:lnTo>
                    <a:pt x="4" y="24"/>
                  </a:lnTo>
                  <a:lnTo>
                    <a:pt x="6" y="26"/>
                  </a:lnTo>
                  <a:lnTo>
                    <a:pt x="8" y="27"/>
                  </a:lnTo>
                  <a:lnTo>
                    <a:pt x="12" y="29"/>
                  </a:lnTo>
                  <a:lnTo>
                    <a:pt x="14" y="29"/>
                  </a:lnTo>
                  <a:lnTo>
                    <a:pt x="18" y="31"/>
                  </a:lnTo>
                  <a:lnTo>
                    <a:pt x="20" y="31"/>
                  </a:lnTo>
                  <a:lnTo>
                    <a:pt x="24" y="31"/>
                  </a:lnTo>
                  <a:lnTo>
                    <a:pt x="30" y="29"/>
                  </a:lnTo>
                  <a:lnTo>
                    <a:pt x="34" y="27"/>
                  </a:lnTo>
                  <a:lnTo>
                    <a:pt x="39" y="26"/>
                  </a:lnTo>
                  <a:lnTo>
                    <a:pt x="43" y="24"/>
                  </a:lnTo>
                  <a:lnTo>
                    <a:pt x="49" y="20"/>
                  </a:lnTo>
                  <a:lnTo>
                    <a:pt x="53" y="18"/>
                  </a:lnTo>
                  <a:lnTo>
                    <a:pt x="57" y="14"/>
                  </a:lnTo>
                  <a:lnTo>
                    <a:pt x="61" y="11"/>
                  </a:lnTo>
                  <a:lnTo>
                    <a:pt x="59" y="9"/>
                  </a:lnTo>
                  <a:lnTo>
                    <a:pt x="57" y="7"/>
                  </a:lnTo>
                  <a:lnTo>
                    <a:pt x="55" y="5"/>
                  </a:lnTo>
                  <a:lnTo>
                    <a:pt x="51" y="3"/>
                  </a:lnTo>
                  <a:lnTo>
                    <a:pt x="49" y="1"/>
                  </a:lnTo>
                  <a:lnTo>
                    <a:pt x="47" y="1"/>
                  </a:lnTo>
                  <a:lnTo>
                    <a:pt x="43" y="1"/>
                  </a:lnTo>
                  <a:lnTo>
                    <a:pt x="41" y="0"/>
                  </a:lnTo>
                  <a:lnTo>
                    <a:pt x="37" y="1"/>
                  </a:lnTo>
                  <a:lnTo>
                    <a:pt x="34" y="1"/>
                  </a:lnTo>
                  <a:lnTo>
                    <a:pt x="30" y="1"/>
                  </a:lnTo>
                  <a:lnTo>
                    <a:pt x="26" y="3"/>
                  </a:lnTo>
                  <a:lnTo>
                    <a:pt x="22" y="3"/>
                  </a:lnTo>
                  <a:lnTo>
                    <a:pt x="18" y="5"/>
                  </a:lnTo>
                  <a:lnTo>
                    <a:pt x="14" y="7"/>
                  </a:lnTo>
                  <a:lnTo>
                    <a:pt x="10" y="7"/>
                  </a:lnTo>
                  <a:lnTo>
                    <a:pt x="8" y="9"/>
                  </a:lnTo>
                  <a:lnTo>
                    <a:pt x="8" y="11"/>
                  </a:lnTo>
                  <a:lnTo>
                    <a:pt x="6" y="13"/>
                  </a:lnTo>
                  <a:lnTo>
                    <a:pt x="6" y="14"/>
                  </a:lnTo>
                  <a:lnTo>
                    <a:pt x="4" y="16"/>
                  </a:lnTo>
                  <a:lnTo>
                    <a:pt x="4" y="18"/>
                  </a:lnTo>
                  <a:lnTo>
                    <a:pt x="2" y="20"/>
                  </a:lnTo>
                  <a:lnTo>
                    <a:pt x="0" y="22"/>
                  </a:lnTo>
                  <a:close/>
                </a:path>
              </a:pathLst>
            </a:custGeom>
            <a:solidFill>
              <a:srgbClr val="FCEF00"/>
            </a:solidFill>
            <a:ln w="9525">
              <a:noFill/>
              <a:round/>
              <a:headEnd/>
              <a:tailEnd/>
            </a:ln>
          </p:spPr>
          <p:txBody>
            <a:bodyPr/>
            <a:lstStyle/>
            <a:p>
              <a:endParaRPr lang="en-US"/>
            </a:p>
          </p:txBody>
        </p:sp>
        <p:sp>
          <p:nvSpPr>
            <p:cNvPr id="38" name="Freeform 35"/>
            <p:cNvSpPr>
              <a:spLocks/>
            </p:cNvSpPr>
            <p:nvPr/>
          </p:nvSpPr>
          <p:spPr bwMode="auto">
            <a:xfrm>
              <a:off x="2861" y="1398"/>
              <a:ext cx="50" cy="26"/>
            </a:xfrm>
            <a:custGeom>
              <a:avLst/>
              <a:gdLst>
                <a:gd name="T0" fmla="*/ 0 w 50"/>
                <a:gd name="T1" fmla="*/ 13 h 26"/>
                <a:gd name="T2" fmla="*/ 0 w 50"/>
                <a:gd name="T3" fmla="*/ 15 h 26"/>
                <a:gd name="T4" fmla="*/ 2 w 50"/>
                <a:gd name="T5" fmla="*/ 19 h 26"/>
                <a:gd name="T6" fmla="*/ 4 w 50"/>
                <a:gd name="T7" fmla="*/ 21 h 26"/>
                <a:gd name="T8" fmla="*/ 8 w 50"/>
                <a:gd name="T9" fmla="*/ 23 h 26"/>
                <a:gd name="T10" fmla="*/ 10 w 50"/>
                <a:gd name="T11" fmla="*/ 23 h 26"/>
                <a:gd name="T12" fmla="*/ 12 w 50"/>
                <a:gd name="T13" fmla="*/ 25 h 26"/>
                <a:gd name="T14" fmla="*/ 16 w 50"/>
                <a:gd name="T15" fmla="*/ 26 h 26"/>
                <a:gd name="T16" fmla="*/ 18 w 50"/>
                <a:gd name="T17" fmla="*/ 26 h 26"/>
                <a:gd name="T18" fmla="*/ 22 w 50"/>
                <a:gd name="T19" fmla="*/ 26 h 26"/>
                <a:gd name="T20" fmla="*/ 26 w 50"/>
                <a:gd name="T21" fmla="*/ 26 h 26"/>
                <a:gd name="T22" fmla="*/ 30 w 50"/>
                <a:gd name="T23" fmla="*/ 26 h 26"/>
                <a:gd name="T24" fmla="*/ 34 w 50"/>
                <a:gd name="T25" fmla="*/ 25 h 26"/>
                <a:gd name="T26" fmla="*/ 38 w 50"/>
                <a:gd name="T27" fmla="*/ 23 h 26"/>
                <a:gd name="T28" fmla="*/ 42 w 50"/>
                <a:gd name="T29" fmla="*/ 23 h 26"/>
                <a:gd name="T30" fmla="*/ 44 w 50"/>
                <a:gd name="T31" fmla="*/ 19 h 26"/>
                <a:gd name="T32" fmla="*/ 48 w 50"/>
                <a:gd name="T33" fmla="*/ 17 h 26"/>
                <a:gd name="T34" fmla="*/ 48 w 50"/>
                <a:gd name="T35" fmla="*/ 17 h 26"/>
                <a:gd name="T36" fmla="*/ 50 w 50"/>
                <a:gd name="T37" fmla="*/ 15 h 26"/>
                <a:gd name="T38" fmla="*/ 50 w 50"/>
                <a:gd name="T39" fmla="*/ 15 h 26"/>
                <a:gd name="T40" fmla="*/ 50 w 50"/>
                <a:gd name="T41" fmla="*/ 13 h 26"/>
                <a:gd name="T42" fmla="*/ 50 w 50"/>
                <a:gd name="T43" fmla="*/ 13 h 26"/>
                <a:gd name="T44" fmla="*/ 50 w 50"/>
                <a:gd name="T45" fmla="*/ 13 h 26"/>
                <a:gd name="T46" fmla="*/ 50 w 50"/>
                <a:gd name="T47" fmla="*/ 12 h 26"/>
                <a:gd name="T48" fmla="*/ 50 w 50"/>
                <a:gd name="T49" fmla="*/ 12 h 26"/>
                <a:gd name="T50" fmla="*/ 50 w 50"/>
                <a:gd name="T51" fmla="*/ 10 h 26"/>
                <a:gd name="T52" fmla="*/ 48 w 50"/>
                <a:gd name="T53" fmla="*/ 8 h 26"/>
                <a:gd name="T54" fmla="*/ 46 w 50"/>
                <a:gd name="T55" fmla="*/ 6 h 26"/>
                <a:gd name="T56" fmla="*/ 44 w 50"/>
                <a:gd name="T57" fmla="*/ 4 h 26"/>
                <a:gd name="T58" fmla="*/ 42 w 50"/>
                <a:gd name="T59" fmla="*/ 2 h 26"/>
                <a:gd name="T60" fmla="*/ 40 w 50"/>
                <a:gd name="T61" fmla="*/ 2 h 26"/>
                <a:gd name="T62" fmla="*/ 38 w 50"/>
                <a:gd name="T63" fmla="*/ 0 h 26"/>
                <a:gd name="T64" fmla="*/ 36 w 50"/>
                <a:gd name="T65" fmla="*/ 0 h 26"/>
                <a:gd name="T66" fmla="*/ 32 w 50"/>
                <a:gd name="T67" fmla="*/ 0 h 26"/>
                <a:gd name="T68" fmla="*/ 26 w 50"/>
                <a:gd name="T69" fmla="*/ 0 h 26"/>
                <a:gd name="T70" fmla="*/ 22 w 50"/>
                <a:gd name="T71" fmla="*/ 0 h 26"/>
                <a:gd name="T72" fmla="*/ 16 w 50"/>
                <a:gd name="T73" fmla="*/ 2 h 26"/>
                <a:gd name="T74" fmla="*/ 12 w 50"/>
                <a:gd name="T75" fmla="*/ 4 h 26"/>
                <a:gd name="T76" fmla="*/ 8 w 50"/>
                <a:gd name="T77" fmla="*/ 6 h 26"/>
                <a:gd name="T78" fmla="*/ 4 w 50"/>
                <a:gd name="T79" fmla="*/ 10 h 26"/>
                <a:gd name="T80" fmla="*/ 0 w 50"/>
                <a:gd name="T81" fmla="*/ 12 h 26"/>
                <a:gd name="T82" fmla="*/ 0 w 50"/>
                <a:gd name="T83" fmla="*/ 12 h 26"/>
                <a:gd name="T84" fmla="*/ 0 w 50"/>
                <a:gd name="T85" fmla="*/ 12 h 26"/>
                <a:gd name="T86" fmla="*/ 0 w 50"/>
                <a:gd name="T87" fmla="*/ 13 h 26"/>
                <a:gd name="T88" fmla="*/ 0 w 50"/>
                <a:gd name="T89" fmla="*/ 13 h 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
                <a:gd name="T136" fmla="*/ 0 h 26"/>
                <a:gd name="T137" fmla="*/ 50 w 50"/>
                <a:gd name="T138" fmla="*/ 26 h 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 h="26">
                  <a:moveTo>
                    <a:pt x="0" y="13"/>
                  </a:moveTo>
                  <a:lnTo>
                    <a:pt x="0" y="15"/>
                  </a:lnTo>
                  <a:lnTo>
                    <a:pt x="2" y="19"/>
                  </a:lnTo>
                  <a:lnTo>
                    <a:pt x="4" y="21"/>
                  </a:lnTo>
                  <a:lnTo>
                    <a:pt x="8" y="23"/>
                  </a:lnTo>
                  <a:lnTo>
                    <a:pt x="10" y="23"/>
                  </a:lnTo>
                  <a:lnTo>
                    <a:pt x="12" y="25"/>
                  </a:lnTo>
                  <a:lnTo>
                    <a:pt x="16" y="26"/>
                  </a:lnTo>
                  <a:lnTo>
                    <a:pt x="18" y="26"/>
                  </a:lnTo>
                  <a:lnTo>
                    <a:pt x="22" y="26"/>
                  </a:lnTo>
                  <a:lnTo>
                    <a:pt x="26" y="26"/>
                  </a:lnTo>
                  <a:lnTo>
                    <a:pt x="30" y="26"/>
                  </a:lnTo>
                  <a:lnTo>
                    <a:pt x="34" y="25"/>
                  </a:lnTo>
                  <a:lnTo>
                    <a:pt x="38" y="23"/>
                  </a:lnTo>
                  <a:lnTo>
                    <a:pt x="42" y="23"/>
                  </a:lnTo>
                  <a:lnTo>
                    <a:pt x="44" y="19"/>
                  </a:lnTo>
                  <a:lnTo>
                    <a:pt x="48" y="17"/>
                  </a:lnTo>
                  <a:lnTo>
                    <a:pt x="50" y="15"/>
                  </a:lnTo>
                  <a:lnTo>
                    <a:pt x="50" y="13"/>
                  </a:lnTo>
                  <a:lnTo>
                    <a:pt x="50" y="12"/>
                  </a:lnTo>
                  <a:lnTo>
                    <a:pt x="50" y="10"/>
                  </a:lnTo>
                  <a:lnTo>
                    <a:pt x="48" y="8"/>
                  </a:lnTo>
                  <a:lnTo>
                    <a:pt x="46" y="6"/>
                  </a:lnTo>
                  <a:lnTo>
                    <a:pt x="44" y="4"/>
                  </a:lnTo>
                  <a:lnTo>
                    <a:pt x="42" y="2"/>
                  </a:lnTo>
                  <a:lnTo>
                    <a:pt x="40" y="2"/>
                  </a:lnTo>
                  <a:lnTo>
                    <a:pt x="38" y="0"/>
                  </a:lnTo>
                  <a:lnTo>
                    <a:pt x="36" y="0"/>
                  </a:lnTo>
                  <a:lnTo>
                    <a:pt x="32" y="0"/>
                  </a:lnTo>
                  <a:lnTo>
                    <a:pt x="26" y="0"/>
                  </a:lnTo>
                  <a:lnTo>
                    <a:pt x="22" y="0"/>
                  </a:lnTo>
                  <a:lnTo>
                    <a:pt x="16" y="2"/>
                  </a:lnTo>
                  <a:lnTo>
                    <a:pt x="12" y="4"/>
                  </a:lnTo>
                  <a:lnTo>
                    <a:pt x="8" y="6"/>
                  </a:lnTo>
                  <a:lnTo>
                    <a:pt x="4" y="10"/>
                  </a:lnTo>
                  <a:lnTo>
                    <a:pt x="0" y="12"/>
                  </a:lnTo>
                  <a:lnTo>
                    <a:pt x="0" y="13"/>
                  </a:lnTo>
                  <a:close/>
                </a:path>
              </a:pathLst>
            </a:custGeom>
            <a:solidFill>
              <a:srgbClr val="FCEF00"/>
            </a:solidFill>
            <a:ln w="9525">
              <a:noFill/>
              <a:round/>
              <a:headEnd/>
              <a:tailEnd/>
            </a:ln>
          </p:spPr>
          <p:txBody>
            <a:bodyPr/>
            <a:lstStyle/>
            <a:p>
              <a:endParaRPr lang="en-US"/>
            </a:p>
          </p:txBody>
        </p:sp>
        <p:sp>
          <p:nvSpPr>
            <p:cNvPr id="39" name="Freeform 36"/>
            <p:cNvSpPr>
              <a:spLocks/>
            </p:cNvSpPr>
            <p:nvPr/>
          </p:nvSpPr>
          <p:spPr bwMode="auto">
            <a:xfrm>
              <a:off x="2913" y="1385"/>
              <a:ext cx="41" cy="43"/>
            </a:xfrm>
            <a:custGeom>
              <a:avLst/>
              <a:gdLst>
                <a:gd name="T0" fmla="*/ 0 w 41"/>
                <a:gd name="T1" fmla="*/ 41 h 43"/>
                <a:gd name="T2" fmla="*/ 4 w 41"/>
                <a:gd name="T3" fmla="*/ 43 h 43"/>
                <a:gd name="T4" fmla="*/ 8 w 41"/>
                <a:gd name="T5" fmla="*/ 43 h 43"/>
                <a:gd name="T6" fmla="*/ 12 w 41"/>
                <a:gd name="T7" fmla="*/ 43 h 43"/>
                <a:gd name="T8" fmla="*/ 18 w 41"/>
                <a:gd name="T9" fmla="*/ 41 h 43"/>
                <a:gd name="T10" fmla="*/ 21 w 41"/>
                <a:gd name="T11" fmla="*/ 41 h 43"/>
                <a:gd name="T12" fmla="*/ 25 w 41"/>
                <a:gd name="T13" fmla="*/ 39 h 43"/>
                <a:gd name="T14" fmla="*/ 29 w 41"/>
                <a:gd name="T15" fmla="*/ 38 h 43"/>
                <a:gd name="T16" fmla="*/ 33 w 41"/>
                <a:gd name="T17" fmla="*/ 36 h 43"/>
                <a:gd name="T18" fmla="*/ 35 w 41"/>
                <a:gd name="T19" fmla="*/ 32 h 43"/>
                <a:gd name="T20" fmla="*/ 37 w 41"/>
                <a:gd name="T21" fmla="*/ 28 h 43"/>
                <a:gd name="T22" fmla="*/ 39 w 41"/>
                <a:gd name="T23" fmla="*/ 25 h 43"/>
                <a:gd name="T24" fmla="*/ 39 w 41"/>
                <a:gd name="T25" fmla="*/ 21 h 43"/>
                <a:gd name="T26" fmla="*/ 41 w 41"/>
                <a:gd name="T27" fmla="*/ 17 h 43"/>
                <a:gd name="T28" fmla="*/ 41 w 41"/>
                <a:gd name="T29" fmla="*/ 13 h 43"/>
                <a:gd name="T30" fmla="*/ 41 w 41"/>
                <a:gd name="T31" fmla="*/ 8 h 43"/>
                <a:gd name="T32" fmla="*/ 41 w 41"/>
                <a:gd name="T33" fmla="*/ 4 h 43"/>
                <a:gd name="T34" fmla="*/ 41 w 41"/>
                <a:gd name="T35" fmla="*/ 4 h 43"/>
                <a:gd name="T36" fmla="*/ 39 w 41"/>
                <a:gd name="T37" fmla="*/ 4 h 43"/>
                <a:gd name="T38" fmla="*/ 39 w 41"/>
                <a:gd name="T39" fmla="*/ 2 h 43"/>
                <a:gd name="T40" fmla="*/ 39 w 41"/>
                <a:gd name="T41" fmla="*/ 2 h 43"/>
                <a:gd name="T42" fmla="*/ 39 w 41"/>
                <a:gd name="T43" fmla="*/ 2 h 43"/>
                <a:gd name="T44" fmla="*/ 39 w 41"/>
                <a:gd name="T45" fmla="*/ 2 h 43"/>
                <a:gd name="T46" fmla="*/ 39 w 41"/>
                <a:gd name="T47" fmla="*/ 2 h 43"/>
                <a:gd name="T48" fmla="*/ 37 w 41"/>
                <a:gd name="T49" fmla="*/ 0 h 43"/>
                <a:gd name="T50" fmla="*/ 35 w 41"/>
                <a:gd name="T51" fmla="*/ 0 h 43"/>
                <a:gd name="T52" fmla="*/ 31 w 41"/>
                <a:gd name="T53" fmla="*/ 0 h 43"/>
                <a:gd name="T54" fmla="*/ 29 w 41"/>
                <a:gd name="T55" fmla="*/ 2 h 43"/>
                <a:gd name="T56" fmla="*/ 27 w 41"/>
                <a:gd name="T57" fmla="*/ 4 h 43"/>
                <a:gd name="T58" fmla="*/ 23 w 41"/>
                <a:gd name="T59" fmla="*/ 6 h 43"/>
                <a:gd name="T60" fmla="*/ 21 w 41"/>
                <a:gd name="T61" fmla="*/ 8 h 43"/>
                <a:gd name="T62" fmla="*/ 20 w 41"/>
                <a:gd name="T63" fmla="*/ 10 h 43"/>
                <a:gd name="T64" fmla="*/ 18 w 41"/>
                <a:gd name="T65" fmla="*/ 12 h 43"/>
                <a:gd name="T66" fmla="*/ 14 w 41"/>
                <a:gd name="T67" fmla="*/ 15 h 43"/>
                <a:gd name="T68" fmla="*/ 12 w 41"/>
                <a:gd name="T69" fmla="*/ 19 h 43"/>
                <a:gd name="T70" fmla="*/ 10 w 41"/>
                <a:gd name="T71" fmla="*/ 23 h 43"/>
                <a:gd name="T72" fmla="*/ 8 w 41"/>
                <a:gd name="T73" fmla="*/ 26 h 43"/>
                <a:gd name="T74" fmla="*/ 6 w 41"/>
                <a:gd name="T75" fmla="*/ 30 h 43"/>
                <a:gd name="T76" fmla="*/ 4 w 41"/>
                <a:gd name="T77" fmla="*/ 34 h 43"/>
                <a:gd name="T78" fmla="*/ 2 w 41"/>
                <a:gd name="T79" fmla="*/ 38 h 43"/>
                <a:gd name="T80" fmla="*/ 0 w 41"/>
                <a:gd name="T81" fmla="*/ 39 h 43"/>
                <a:gd name="T82" fmla="*/ 0 w 41"/>
                <a:gd name="T83" fmla="*/ 39 h 43"/>
                <a:gd name="T84" fmla="*/ 0 w 41"/>
                <a:gd name="T85" fmla="*/ 41 h 43"/>
                <a:gd name="T86" fmla="*/ 0 w 41"/>
                <a:gd name="T87" fmla="*/ 41 h 43"/>
                <a:gd name="T88" fmla="*/ 0 w 41"/>
                <a:gd name="T89" fmla="*/ 41 h 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
                <a:gd name="T136" fmla="*/ 0 h 43"/>
                <a:gd name="T137" fmla="*/ 41 w 41"/>
                <a:gd name="T138" fmla="*/ 43 h 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 h="43">
                  <a:moveTo>
                    <a:pt x="0" y="41"/>
                  </a:moveTo>
                  <a:lnTo>
                    <a:pt x="4" y="43"/>
                  </a:lnTo>
                  <a:lnTo>
                    <a:pt x="8" y="43"/>
                  </a:lnTo>
                  <a:lnTo>
                    <a:pt x="12" y="43"/>
                  </a:lnTo>
                  <a:lnTo>
                    <a:pt x="18" y="41"/>
                  </a:lnTo>
                  <a:lnTo>
                    <a:pt x="21" y="41"/>
                  </a:lnTo>
                  <a:lnTo>
                    <a:pt x="25" y="39"/>
                  </a:lnTo>
                  <a:lnTo>
                    <a:pt x="29" y="38"/>
                  </a:lnTo>
                  <a:lnTo>
                    <a:pt x="33" y="36"/>
                  </a:lnTo>
                  <a:lnTo>
                    <a:pt x="35" y="32"/>
                  </a:lnTo>
                  <a:lnTo>
                    <a:pt x="37" y="28"/>
                  </a:lnTo>
                  <a:lnTo>
                    <a:pt x="39" y="25"/>
                  </a:lnTo>
                  <a:lnTo>
                    <a:pt x="39" y="21"/>
                  </a:lnTo>
                  <a:lnTo>
                    <a:pt x="41" y="17"/>
                  </a:lnTo>
                  <a:lnTo>
                    <a:pt x="41" y="13"/>
                  </a:lnTo>
                  <a:lnTo>
                    <a:pt x="41" y="8"/>
                  </a:lnTo>
                  <a:lnTo>
                    <a:pt x="41" y="4"/>
                  </a:lnTo>
                  <a:lnTo>
                    <a:pt x="39" y="4"/>
                  </a:lnTo>
                  <a:lnTo>
                    <a:pt x="39" y="2"/>
                  </a:lnTo>
                  <a:lnTo>
                    <a:pt x="37" y="0"/>
                  </a:lnTo>
                  <a:lnTo>
                    <a:pt x="35" y="0"/>
                  </a:lnTo>
                  <a:lnTo>
                    <a:pt x="31" y="0"/>
                  </a:lnTo>
                  <a:lnTo>
                    <a:pt x="29" y="2"/>
                  </a:lnTo>
                  <a:lnTo>
                    <a:pt x="27" y="4"/>
                  </a:lnTo>
                  <a:lnTo>
                    <a:pt x="23" y="6"/>
                  </a:lnTo>
                  <a:lnTo>
                    <a:pt x="21" y="8"/>
                  </a:lnTo>
                  <a:lnTo>
                    <a:pt x="20" y="10"/>
                  </a:lnTo>
                  <a:lnTo>
                    <a:pt x="18" y="12"/>
                  </a:lnTo>
                  <a:lnTo>
                    <a:pt x="14" y="15"/>
                  </a:lnTo>
                  <a:lnTo>
                    <a:pt x="12" y="19"/>
                  </a:lnTo>
                  <a:lnTo>
                    <a:pt x="10" y="23"/>
                  </a:lnTo>
                  <a:lnTo>
                    <a:pt x="8" y="26"/>
                  </a:lnTo>
                  <a:lnTo>
                    <a:pt x="6" y="30"/>
                  </a:lnTo>
                  <a:lnTo>
                    <a:pt x="4" y="34"/>
                  </a:lnTo>
                  <a:lnTo>
                    <a:pt x="2" y="38"/>
                  </a:lnTo>
                  <a:lnTo>
                    <a:pt x="0" y="39"/>
                  </a:lnTo>
                  <a:lnTo>
                    <a:pt x="0" y="41"/>
                  </a:lnTo>
                  <a:close/>
                </a:path>
              </a:pathLst>
            </a:custGeom>
            <a:solidFill>
              <a:srgbClr val="FCEF00"/>
            </a:solidFill>
            <a:ln w="9525">
              <a:noFill/>
              <a:round/>
              <a:headEnd/>
              <a:tailEnd/>
            </a:ln>
          </p:spPr>
          <p:txBody>
            <a:bodyPr/>
            <a:lstStyle/>
            <a:p>
              <a:endParaRPr lang="en-US"/>
            </a:p>
          </p:txBody>
        </p:sp>
        <p:sp>
          <p:nvSpPr>
            <p:cNvPr id="40" name="Freeform 37"/>
            <p:cNvSpPr>
              <a:spLocks/>
            </p:cNvSpPr>
            <p:nvPr/>
          </p:nvSpPr>
          <p:spPr bwMode="auto">
            <a:xfrm>
              <a:off x="2964" y="1350"/>
              <a:ext cx="28" cy="54"/>
            </a:xfrm>
            <a:custGeom>
              <a:avLst/>
              <a:gdLst>
                <a:gd name="T0" fmla="*/ 0 w 28"/>
                <a:gd name="T1" fmla="*/ 52 h 54"/>
                <a:gd name="T2" fmla="*/ 0 w 28"/>
                <a:gd name="T3" fmla="*/ 52 h 54"/>
                <a:gd name="T4" fmla="*/ 0 w 28"/>
                <a:gd name="T5" fmla="*/ 54 h 54"/>
                <a:gd name="T6" fmla="*/ 2 w 28"/>
                <a:gd name="T7" fmla="*/ 54 h 54"/>
                <a:gd name="T8" fmla="*/ 2 w 28"/>
                <a:gd name="T9" fmla="*/ 54 h 54"/>
                <a:gd name="T10" fmla="*/ 4 w 28"/>
                <a:gd name="T11" fmla="*/ 54 h 54"/>
                <a:gd name="T12" fmla="*/ 6 w 28"/>
                <a:gd name="T13" fmla="*/ 54 h 54"/>
                <a:gd name="T14" fmla="*/ 8 w 28"/>
                <a:gd name="T15" fmla="*/ 52 h 54"/>
                <a:gd name="T16" fmla="*/ 12 w 28"/>
                <a:gd name="T17" fmla="*/ 50 h 54"/>
                <a:gd name="T18" fmla="*/ 14 w 28"/>
                <a:gd name="T19" fmla="*/ 50 h 54"/>
                <a:gd name="T20" fmla="*/ 16 w 28"/>
                <a:gd name="T21" fmla="*/ 48 h 54"/>
                <a:gd name="T22" fmla="*/ 18 w 28"/>
                <a:gd name="T23" fmla="*/ 47 h 54"/>
                <a:gd name="T24" fmla="*/ 20 w 28"/>
                <a:gd name="T25" fmla="*/ 45 h 54"/>
                <a:gd name="T26" fmla="*/ 24 w 28"/>
                <a:gd name="T27" fmla="*/ 39 h 54"/>
                <a:gd name="T28" fmla="*/ 26 w 28"/>
                <a:gd name="T29" fmla="*/ 34 h 54"/>
                <a:gd name="T30" fmla="*/ 28 w 28"/>
                <a:gd name="T31" fmla="*/ 28 h 54"/>
                <a:gd name="T32" fmla="*/ 28 w 28"/>
                <a:gd name="T33" fmla="*/ 23 h 54"/>
                <a:gd name="T34" fmla="*/ 28 w 28"/>
                <a:gd name="T35" fmla="*/ 17 h 54"/>
                <a:gd name="T36" fmla="*/ 28 w 28"/>
                <a:gd name="T37" fmla="*/ 11 h 54"/>
                <a:gd name="T38" fmla="*/ 28 w 28"/>
                <a:gd name="T39" fmla="*/ 6 h 54"/>
                <a:gd name="T40" fmla="*/ 28 w 28"/>
                <a:gd name="T41" fmla="*/ 0 h 54"/>
                <a:gd name="T42" fmla="*/ 24 w 28"/>
                <a:gd name="T43" fmla="*/ 2 h 54"/>
                <a:gd name="T44" fmla="*/ 20 w 28"/>
                <a:gd name="T45" fmla="*/ 4 h 54"/>
                <a:gd name="T46" fmla="*/ 16 w 28"/>
                <a:gd name="T47" fmla="*/ 6 h 54"/>
                <a:gd name="T48" fmla="*/ 12 w 28"/>
                <a:gd name="T49" fmla="*/ 8 h 54"/>
                <a:gd name="T50" fmla="*/ 10 w 28"/>
                <a:gd name="T51" fmla="*/ 11 h 54"/>
                <a:gd name="T52" fmla="*/ 6 w 28"/>
                <a:gd name="T53" fmla="*/ 13 h 54"/>
                <a:gd name="T54" fmla="*/ 4 w 28"/>
                <a:gd name="T55" fmla="*/ 17 h 54"/>
                <a:gd name="T56" fmla="*/ 2 w 28"/>
                <a:gd name="T57" fmla="*/ 21 h 54"/>
                <a:gd name="T58" fmla="*/ 0 w 28"/>
                <a:gd name="T59" fmla="*/ 24 h 54"/>
                <a:gd name="T60" fmla="*/ 0 w 28"/>
                <a:gd name="T61" fmla="*/ 28 h 54"/>
                <a:gd name="T62" fmla="*/ 0 w 28"/>
                <a:gd name="T63" fmla="*/ 32 h 54"/>
                <a:gd name="T64" fmla="*/ 0 w 28"/>
                <a:gd name="T65" fmla="*/ 35 h 54"/>
                <a:gd name="T66" fmla="*/ 0 w 28"/>
                <a:gd name="T67" fmla="*/ 39 h 54"/>
                <a:gd name="T68" fmla="*/ 0 w 28"/>
                <a:gd name="T69" fmla="*/ 45 h 54"/>
                <a:gd name="T70" fmla="*/ 0 w 28"/>
                <a:gd name="T71" fmla="*/ 48 h 54"/>
                <a:gd name="T72" fmla="*/ 0 w 28"/>
                <a:gd name="T73" fmla="*/ 52 h 54"/>
                <a:gd name="T74" fmla="*/ 0 w 28"/>
                <a:gd name="T75" fmla="*/ 52 h 54"/>
                <a:gd name="T76" fmla="*/ 0 w 28"/>
                <a:gd name="T77" fmla="*/ 52 h 54"/>
                <a:gd name="T78" fmla="*/ 0 w 28"/>
                <a:gd name="T79" fmla="*/ 52 h 54"/>
                <a:gd name="T80" fmla="*/ 0 w 28"/>
                <a:gd name="T81" fmla="*/ 52 h 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
                <a:gd name="T124" fmla="*/ 0 h 54"/>
                <a:gd name="T125" fmla="*/ 28 w 28"/>
                <a:gd name="T126" fmla="*/ 54 h 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 h="54">
                  <a:moveTo>
                    <a:pt x="0" y="52"/>
                  </a:moveTo>
                  <a:lnTo>
                    <a:pt x="0" y="52"/>
                  </a:lnTo>
                  <a:lnTo>
                    <a:pt x="0" y="54"/>
                  </a:lnTo>
                  <a:lnTo>
                    <a:pt x="2" y="54"/>
                  </a:lnTo>
                  <a:lnTo>
                    <a:pt x="4" y="54"/>
                  </a:lnTo>
                  <a:lnTo>
                    <a:pt x="6" y="54"/>
                  </a:lnTo>
                  <a:lnTo>
                    <a:pt x="8" y="52"/>
                  </a:lnTo>
                  <a:lnTo>
                    <a:pt x="12" y="50"/>
                  </a:lnTo>
                  <a:lnTo>
                    <a:pt x="14" y="50"/>
                  </a:lnTo>
                  <a:lnTo>
                    <a:pt x="16" y="48"/>
                  </a:lnTo>
                  <a:lnTo>
                    <a:pt x="18" y="47"/>
                  </a:lnTo>
                  <a:lnTo>
                    <a:pt x="20" y="45"/>
                  </a:lnTo>
                  <a:lnTo>
                    <a:pt x="24" y="39"/>
                  </a:lnTo>
                  <a:lnTo>
                    <a:pt x="26" y="34"/>
                  </a:lnTo>
                  <a:lnTo>
                    <a:pt x="28" y="28"/>
                  </a:lnTo>
                  <a:lnTo>
                    <a:pt x="28" y="23"/>
                  </a:lnTo>
                  <a:lnTo>
                    <a:pt x="28" y="17"/>
                  </a:lnTo>
                  <a:lnTo>
                    <a:pt x="28" y="11"/>
                  </a:lnTo>
                  <a:lnTo>
                    <a:pt x="28" y="6"/>
                  </a:lnTo>
                  <a:lnTo>
                    <a:pt x="28" y="0"/>
                  </a:lnTo>
                  <a:lnTo>
                    <a:pt x="24" y="2"/>
                  </a:lnTo>
                  <a:lnTo>
                    <a:pt x="20" y="4"/>
                  </a:lnTo>
                  <a:lnTo>
                    <a:pt x="16" y="6"/>
                  </a:lnTo>
                  <a:lnTo>
                    <a:pt x="12" y="8"/>
                  </a:lnTo>
                  <a:lnTo>
                    <a:pt x="10" y="11"/>
                  </a:lnTo>
                  <a:lnTo>
                    <a:pt x="6" y="13"/>
                  </a:lnTo>
                  <a:lnTo>
                    <a:pt x="4" y="17"/>
                  </a:lnTo>
                  <a:lnTo>
                    <a:pt x="2" y="21"/>
                  </a:lnTo>
                  <a:lnTo>
                    <a:pt x="0" y="24"/>
                  </a:lnTo>
                  <a:lnTo>
                    <a:pt x="0" y="28"/>
                  </a:lnTo>
                  <a:lnTo>
                    <a:pt x="0" y="32"/>
                  </a:lnTo>
                  <a:lnTo>
                    <a:pt x="0" y="35"/>
                  </a:lnTo>
                  <a:lnTo>
                    <a:pt x="0" y="39"/>
                  </a:lnTo>
                  <a:lnTo>
                    <a:pt x="0" y="45"/>
                  </a:lnTo>
                  <a:lnTo>
                    <a:pt x="0" y="48"/>
                  </a:lnTo>
                  <a:lnTo>
                    <a:pt x="0" y="52"/>
                  </a:lnTo>
                  <a:close/>
                </a:path>
              </a:pathLst>
            </a:custGeom>
            <a:solidFill>
              <a:srgbClr val="FCEF00"/>
            </a:solidFill>
            <a:ln w="9525">
              <a:noFill/>
              <a:round/>
              <a:headEnd/>
              <a:tailEnd/>
            </a:ln>
          </p:spPr>
          <p:txBody>
            <a:bodyPr/>
            <a:lstStyle/>
            <a:p>
              <a:endParaRPr lang="en-US"/>
            </a:p>
          </p:txBody>
        </p:sp>
        <p:sp>
          <p:nvSpPr>
            <p:cNvPr id="41" name="Freeform 38"/>
            <p:cNvSpPr>
              <a:spLocks/>
            </p:cNvSpPr>
            <p:nvPr/>
          </p:nvSpPr>
          <p:spPr bwMode="auto">
            <a:xfrm>
              <a:off x="3006" y="1326"/>
              <a:ext cx="20" cy="45"/>
            </a:xfrm>
            <a:custGeom>
              <a:avLst/>
              <a:gdLst>
                <a:gd name="T0" fmla="*/ 0 w 20"/>
                <a:gd name="T1" fmla="*/ 43 h 45"/>
                <a:gd name="T2" fmla="*/ 0 w 20"/>
                <a:gd name="T3" fmla="*/ 43 h 45"/>
                <a:gd name="T4" fmla="*/ 0 w 20"/>
                <a:gd name="T5" fmla="*/ 43 h 45"/>
                <a:gd name="T6" fmla="*/ 0 w 20"/>
                <a:gd name="T7" fmla="*/ 45 h 45"/>
                <a:gd name="T8" fmla="*/ 0 w 20"/>
                <a:gd name="T9" fmla="*/ 45 h 45"/>
                <a:gd name="T10" fmla="*/ 4 w 20"/>
                <a:gd name="T11" fmla="*/ 43 h 45"/>
                <a:gd name="T12" fmla="*/ 8 w 20"/>
                <a:gd name="T13" fmla="*/ 41 h 45"/>
                <a:gd name="T14" fmla="*/ 10 w 20"/>
                <a:gd name="T15" fmla="*/ 39 h 45"/>
                <a:gd name="T16" fmla="*/ 14 w 20"/>
                <a:gd name="T17" fmla="*/ 35 h 45"/>
                <a:gd name="T18" fmla="*/ 16 w 20"/>
                <a:gd name="T19" fmla="*/ 34 h 45"/>
                <a:gd name="T20" fmla="*/ 18 w 20"/>
                <a:gd name="T21" fmla="*/ 30 h 45"/>
                <a:gd name="T22" fmla="*/ 18 w 20"/>
                <a:gd name="T23" fmla="*/ 26 h 45"/>
                <a:gd name="T24" fmla="*/ 20 w 20"/>
                <a:gd name="T25" fmla="*/ 22 h 45"/>
                <a:gd name="T26" fmla="*/ 20 w 20"/>
                <a:gd name="T27" fmla="*/ 21 h 45"/>
                <a:gd name="T28" fmla="*/ 20 w 20"/>
                <a:gd name="T29" fmla="*/ 17 h 45"/>
                <a:gd name="T30" fmla="*/ 20 w 20"/>
                <a:gd name="T31" fmla="*/ 15 h 45"/>
                <a:gd name="T32" fmla="*/ 20 w 20"/>
                <a:gd name="T33" fmla="*/ 11 h 45"/>
                <a:gd name="T34" fmla="*/ 20 w 20"/>
                <a:gd name="T35" fmla="*/ 10 h 45"/>
                <a:gd name="T36" fmla="*/ 20 w 20"/>
                <a:gd name="T37" fmla="*/ 8 h 45"/>
                <a:gd name="T38" fmla="*/ 20 w 20"/>
                <a:gd name="T39" fmla="*/ 4 h 45"/>
                <a:gd name="T40" fmla="*/ 20 w 20"/>
                <a:gd name="T41" fmla="*/ 2 h 45"/>
                <a:gd name="T42" fmla="*/ 18 w 20"/>
                <a:gd name="T43" fmla="*/ 0 h 45"/>
                <a:gd name="T44" fmla="*/ 16 w 20"/>
                <a:gd name="T45" fmla="*/ 0 h 45"/>
                <a:gd name="T46" fmla="*/ 12 w 20"/>
                <a:gd name="T47" fmla="*/ 2 h 45"/>
                <a:gd name="T48" fmla="*/ 10 w 20"/>
                <a:gd name="T49" fmla="*/ 2 h 45"/>
                <a:gd name="T50" fmla="*/ 6 w 20"/>
                <a:gd name="T51" fmla="*/ 4 h 45"/>
                <a:gd name="T52" fmla="*/ 4 w 20"/>
                <a:gd name="T53" fmla="*/ 6 h 45"/>
                <a:gd name="T54" fmla="*/ 2 w 20"/>
                <a:gd name="T55" fmla="*/ 8 h 45"/>
                <a:gd name="T56" fmla="*/ 0 w 20"/>
                <a:gd name="T57" fmla="*/ 10 h 45"/>
                <a:gd name="T58" fmla="*/ 0 w 20"/>
                <a:gd name="T59" fmla="*/ 43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
                <a:gd name="T91" fmla="*/ 0 h 45"/>
                <a:gd name="T92" fmla="*/ 20 w 20"/>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 h="45">
                  <a:moveTo>
                    <a:pt x="0" y="43"/>
                  </a:moveTo>
                  <a:lnTo>
                    <a:pt x="0" y="43"/>
                  </a:lnTo>
                  <a:lnTo>
                    <a:pt x="0" y="45"/>
                  </a:lnTo>
                  <a:lnTo>
                    <a:pt x="4" y="43"/>
                  </a:lnTo>
                  <a:lnTo>
                    <a:pt x="8" y="41"/>
                  </a:lnTo>
                  <a:lnTo>
                    <a:pt x="10" y="39"/>
                  </a:lnTo>
                  <a:lnTo>
                    <a:pt x="14" y="35"/>
                  </a:lnTo>
                  <a:lnTo>
                    <a:pt x="16" y="34"/>
                  </a:lnTo>
                  <a:lnTo>
                    <a:pt x="18" y="30"/>
                  </a:lnTo>
                  <a:lnTo>
                    <a:pt x="18" y="26"/>
                  </a:lnTo>
                  <a:lnTo>
                    <a:pt x="20" y="22"/>
                  </a:lnTo>
                  <a:lnTo>
                    <a:pt x="20" y="21"/>
                  </a:lnTo>
                  <a:lnTo>
                    <a:pt x="20" y="17"/>
                  </a:lnTo>
                  <a:lnTo>
                    <a:pt x="20" y="15"/>
                  </a:lnTo>
                  <a:lnTo>
                    <a:pt x="20" y="11"/>
                  </a:lnTo>
                  <a:lnTo>
                    <a:pt x="20" y="10"/>
                  </a:lnTo>
                  <a:lnTo>
                    <a:pt x="20" y="8"/>
                  </a:lnTo>
                  <a:lnTo>
                    <a:pt x="20" y="4"/>
                  </a:lnTo>
                  <a:lnTo>
                    <a:pt x="20" y="2"/>
                  </a:lnTo>
                  <a:lnTo>
                    <a:pt x="18" y="0"/>
                  </a:lnTo>
                  <a:lnTo>
                    <a:pt x="16" y="0"/>
                  </a:lnTo>
                  <a:lnTo>
                    <a:pt x="12" y="2"/>
                  </a:lnTo>
                  <a:lnTo>
                    <a:pt x="10" y="2"/>
                  </a:lnTo>
                  <a:lnTo>
                    <a:pt x="6" y="4"/>
                  </a:lnTo>
                  <a:lnTo>
                    <a:pt x="4" y="6"/>
                  </a:lnTo>
                  <a:lnTo>
                    <a:pt x="2" y="8"/>
                  </a:lnTo>
                  <a:lnTo>
                    <a:pt x="0" y="10"/>
                  </a:lnTo>
                  <a:lnTo>
                    <a:pt x="0" y="43"/>
                  </a:lnTo>
                  <a:close/>
                </a:path>
              </a:pathLst>
            </a:custGeom>
            <a:solidFill>
              <a:srgbClr val="FCEF00"/>
            </a:solidFill>
            <a:ln w="9525">
              <a:noFill/>
              <a:round/>
              <a:headEnd/>
              <a:tailEnd/>
            </a:ln>
          </p:spPr>
          <p:txBody>
            <a:bodyPr/>
            <a:lstStyle/>
            <a:p>
              <a:endParaRPr lang="en-US"/>
            </a:p>
          </p:txBody>
        </p:sp>
        <p:sp>
          <p:nvSpPr>
            <p:cNvPr id="42" name="Freeform 39"/>
            <p:cNvSpPr>
              <a:spLocks/>
            </p:cNvSpPr>
            <p:nvPr/>
          </p:nvSpPr>
          <p:spPr bwMode="auto">
            <a:xfrm>
              <a:off x="3043" y="1354"/>
              <a:ext cx="22" cy="54"/>
            </a:xfrm>
            <a:custGeom>
              <a:avLst/>
              <a:gdLst>
                <a:gd name="T0" fmla="*/ 0 w 22"/>
                <a:gd name="T1" fmla="*/ 37 h 54"/>
                <a:gd name="T2" fmla="*/ 8 w 22"/>
                <a:gd name="T3" fmla="*/ 54 h 54"/>
                <a:gd name="T4" fmla="*/ 10 w 22"/>
                <a:gd name="T5" fmla="*/ 50 h 54"/>
                <a:gd name="T6" fmla="*/ 12 w 22"/>
                <a:gd name="T7" fmla="*/ 46 h 54"/>
                <a:gd name="T8" fmla="*/ 16 w 22"/>
                <a:gd name="T9" fmla="*/ 44 h 54"/>
                <a:gd name="T10" fmla="*/ 16 w 22"/>
                <a:gd name="T11" fmla="*/ 41 h 54"/>
                <a:gd name="T12" fmla="*/ 18 w 22"/>
                <a:gd name="T13" fmla="*/ 37 h 54"/>
                <a:gd name="T14" fmla="*/ 20 w 22"/>
                <a:gd name="T15" fmla="*/ 31 h 54"/>
                <a:gd name="T16" fmla="*/ 20 w 22"/>
                <a:gd name="T17" fmla="*/ 28 h 54"/>
                <a:gd name="T18" fmla="*/ 22 w 22"/>
                <a:gd name="T19" fmla="*/ 24 h 54"/>
                <a:gd name="T20" fmla="*/ 22 w 22"/>
                <a:gd name="T21" fmla="*/ 20 h 54"/>
                <a:gd name="T22" fmla="*/ 22 w 22"/>
                <a:gd name="T23" fmla="*/ 17 h 54"/>
                <a:gd name="T24" fmla="*/ 20 w 22"/>
                <a:gd name="T25" fmla="*/ 15 h 54"/>
                <a:gd name="T26" fmla="*/ 20 w 22"/>
                <a:gd name="T27" fmla="*/ 11 h 54"/>
                <a:gd name="T28" fmla="*/ 20 w 22"/>
                <a:gd name="T29" fmla="*/ 7 h 54"/>
                <a:gd name="T30" fmla="*/ 18 w 22"/>
                <a:gd name="T31" fmla="*/ 6 h 54"/>
                <a:gd name="T32" fmla="*/ 16 w 22"/>
                <a:gd name="T33" fmla="*/ 2 h 54"/>
                <a:gd name="T34" fmla="*/ 14 w 22"/>
                <a:gd name="T35" fmla="*/ 0 h 54"/>
                <a:gd name="T36" fmla="*/ 4 w 22"/>
                <a:gd name="T37" fmla="*/ 7 h 54"/>
                <a:gd name="T38" fmla="*/ 0 w 22"/>
                <a:gd name="T39" fmla="*/ 37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54"/>
                <a:gd name="T62" fmla="*/ 22 w 22"/>
                <a:gd name="T63" fmla="*/ 54 h 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54">
                  <a:moveTo>
                    <a:pt x="0" y="37"/>
                  </a:moveTo>
                  <a:lnTo>
                    <a:pt x="8" y="54"/>
                  </a:lnTo>
                  <a:lnTo>
                    <a:pt x="10" y="50"/>
                  </a:lnTo>
                  <a:lnTo>
                    <a:pt x="12" y="46"/>
                  </a:lnTo>
                  <a:lnTo>
                    <a:pt x="16" y="44"/>
                  </a:lnTo>
                  <a:lnTo>
                    <a:pt x="16" y="41"/>
                  </a:lnTo>
                  <a:lnTo>
                    <a:pt x="18" y="37"/>
                  </a:lnTo>
                  <a:lnTo>
                    <a:pt x="20" y="31"/>
                  </a:lnTo>
                  <a:lnTo>
                    <a:pt x="20" y="28"/>
                  </a:lnTo>
                  <a:lnTo>
                    <a:pt x="22" y="24"/>
                  </a:lnTo>
                  <a:lnTo>
                    <a:pt x="22" y="20"/>
                  </a:lnTo>
                  <a:lnTo>
                    <a:pt x="22" y="17"/>
                  </a:lnTo>
                  <a:lnTo>
                    <a:pt x="20" y="15"/>
                  </a:lnTo>
                  <a:lnTo>
                    <a:pt x="20" y="11"/>
                  </a:lnTo>
                  <a:lnTo>
                    <a:pt x="20" y="7"/>
                  </a:lnTo>
                  <a:lnTo>
                    <a:pt x="18" y="6"/>
                  </a:lnTo>
                  <a:lnTo>
                    <a:pt x="16" y="2"/>
                  </a:lnTo>
                  <a:lnTo>
                    <a:pt x="14" y="0"/>
                  </a:lnTo>
                  <a:lnTo>
                    <a:pt x="4" y="7"/>
                  </a:lnTo>
                  <a:lnTo>
                    <a:pt x="0" y="37"/>
                  </a:lnTo>
                  <a:close/>
                </a:path>
              </a:pathLst>
            </a:custGeom>
            <a:solidFill>
              <a:srgbClr val="FCEF00"/>
            </a:solidFill>
            <a:ln w="9525">
              <a:noFill/>
              <a:round/>
              <a:headEnd/>
              <a:tailEnd/>
            </a:ln>
          </p:spPr>
          <p:txBody>
            <a:bodyPr/>
            <a:lstStyle/>
            <a:p>
              <a:endParaRPr lang="en-US"/>
            </a:p>
          </p:txBody>
        </p:sp>
        <p:sp>
          <p:nvSpPr>
            <p:cNvPr id="43" name="Freeform 40"/>
            <p:cNvSpPr>
              <a:spLocks/>
            </p:cNvSpPr>
            <p:nvPr/>
          </p:nvSpPr>
          <p:spPr bwMode="auto">
            <a:xfrm>
              <a:off x="3037" y="1308"/>
              <a:ext cx="32" cy="40"/>
            </a:xfrm>
            <a:custGeom>
              <a:avLst/>
              <a:gdLst>
                <a:gd name="T0" fmla="*/ 2 w 32"/>
                <a:gd name="T1" fmla="*/ 40 h 40"/>
                <a:gd name="T2" fmla="*/ 2 w 32"/>
                <a:gd name="T3" fmla="*/ 40 h 40"/>
                <a:gd name="T4" fmla="*/ 2 w 32"/>
                <a:gd name="T5" fmla="*/ 40 h 40"/>
                <a:gd name="T6" fmla="*/ 2 w 32"/>
                <a:gd name="T7" fmla="*/ 40 h 40"/>
                <a:gd name="T8" fmla="*/ 2 w 32"/>
                <a:gd name="T9" fmla="*/ 40 h 40"/>
                <a:gd name="T10" fmla="*/ 6 w 32"/>
                <a:gd name="T11" fmla="*/ 40 h 40"/>
                <a:gd name="T12" fmla="*/ 10 w 32"/>
                <a:gd name="T13" fmla="*/ 39 h 40"/>
                <a:gd name="T14" fmla="*/ 14 w 32"/>
                <a:gd name="T15" fmla="*/ 37 h 40"/>
                <a:gd name="T16" fmla="*/ 18 w 32"/>
                <a:gd name="T17" fmla="*/ 35 h 40"/>
                <a:gd name="T18" fmla="*/ 22 w 32"/>
                <a:gd name="T19" fmla="*/ 31 h 40"/>
                <a:gd name="T20" fmla="*/ 24 w 32"/>
                <a:gd name="T21" fmla="*/ 29 h 40"/>
                <a:gd name="T22" fmla="*/ 26 w 32"/>
                <a:gd name="T23" fmla="*/ 26 h 40"/>
                <a:gd name="T24" fmla="*/ 28 w 32"/>
                <a:gd name="T25" fmla="*/ 22 h 40"/>
                <a:gd name="T26" fmla="*/ 30 w 32"/>
                <a:gd name="T27" fmla="*/ 20 h 40"/>
                <a:gd name="T28" fmla="*/ 30 w 32"/>
                <a:gd name="T29" fmla="*/ 16 h 40"/>
                <a:gd name="T30" fmla="*/ 32 w 32"/>
                <a:gd name="T31" fmla="*/ 15 h 40"/>
                <a:gd name="T32" fmla="*/ 32 w 32"/>
                <a:gd name="T33" fmla="*/ 11 h 40"/>
                <a:gd name="T34" fmla="*/ 32 w 32"/>
                <a:gd name="T35" fmla="*/ 7 h 40"/>
                <a:gd name="T36" fmla="*/ 32 w 32"/>
                <a:gd name="T37" fmla="*/ 5 h 40"/>
                <a:gd name="T38" fmla="*/ 30 w 32"/>
                <a:gd name="T39" fmla="*/ 2 h 40"/>
                <a:gd name="T40" fmla="*/ 30 w 32"/>
                <a:gd name="T41" fmla="*/ 0 h 40"/>
                <a:gd name="T42" fmla="*/ 26 w 32"/>
                <a:gd name="T43" fmla="*/ 0 h 40"/>
                <a:gd name="T44" fmla="*/ 22 w 32"/>
                <a:gd name="T45" fmla="*/ 0 h 40"/>
                <a:gd name="T46" fmla="*/ 18 w 32"/>
                <a:gd name="T47" fmla="*/ 2 h 40"/>
                <a:gd name="T48" fmla="*/ 14 w 32"/>
                <a:gd name="T49" fmla="*/ 3 h 40"/>
                <a:gd name="T50" fmla="*/ 12 w 32"/>
                <a:gd name="T51" fmla="*/ 7 h 40"/>
                <a:gd name="T52" fmla="*/ 10 w 32"/>
                <a:gd name="T53" fmla="*/ 9 h 40"/>
                <a:gd name="T54" fmla="*/ 6 w 32"/>
                <a:gd name="T55" fmla="*/ 13 h 40"/>
                <a:gd name="T56" fmla="*/ 4 w 32"/>
                <a:gd name="T57" fmla="*/ 15 h 40"/>
                <a:gd name="T58" fmla="*/ 4 w 32"/>
                <a:gd name="T59" fmla="*/ 18 h 40"/>
                <a:gd name="T60" fmla="*/ 2 w 32"/>
                <a:gd name="T61" fmla="*/ 20 h 40"/>
                <a:gd name="T62" fmla="*/ 2 w 32"/>
                <a:gd name="T63" fmla="*/ 24 h 40"/>
                <a:gd name="T64" fmla="*/ 0 w 32"/>
                <a:gd name="T65" fmla="*/ 26 h 40"/>
                <a:gd name="T66" fmla="*/ 0 w 32"/>
                <a:gd name="T67" fmla="*/ 29 h 40"/>
                <a:gd name="T68" fmla="*/ 0 w 32"/>
                <a:gd name="T69" fmla="*/ 33 h 40"/>
                <a:gd name="T70" fmla="*/ 0 w 32"/>
                <a:gd name="T71" fmla="*/ 37 h 40"/>
                <a:gd name="T72" fmla="*/ 0 w 32"/>
                <a:gd name="T73" fmla="*/ 39 h 40"/>
                <a:gd name="T74" fmla="*/ 0 w 32"/>
                <a:gd name="T75" fmla="*/ 40 h 40"/>
                <a:gd name="T76" fmla="*/ 0 w 32"/>
                <a:gd name="T77" fmla="*/ 40 h 40"/>
                <a:gd name="T78" fmla="*/ 0 w 32"/>
                <a:gd name="T79" fmla="*/ 40 h 40"/>
                <a:gd name="T80" fmla="*/ 2 w 32"/>
                <a:gd name="T81" fmla="*/ 40 h 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
                <a:gd name="T124" fmla="*/ 0 h 40"/>
                <a:gd name="T125" fmla="*/ 32 w 32"/>
                <a:gd name="T126" fmla="*/ 40 h 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 h="40">
                  <a:moveTo>
                    <a:pt x="2" y="40"/>
                  </a:moveTo>
                  <a:lnTo>
                    <a:pt x="2" y="40"/>
                  </a:lnTo>
                  <a:lnTo>
                    <a:pt x="6" y="40"/>
                  </a:lnTo>
                  <a:lnTo>
                    <a:pt x="10" y="39"/>
                  </a:lnTo>
                  <a:lnTo>
                    <a:pt x="14" y="37"/>
                  </a:lnTo>
                  <a:lnTo>
                    <a:pt x="18" y="35"/>
                  </a:lnTo>
                  <a:lnTo>
                    <a:pt x="22" y="31"/>
                  </a:lnTo>
                  <a:lnTo>
                    <a:pt x="24" y="29"/>
                  </a:lnTo>
                  <a:lnTo>
                    <a:pt x="26" y="26"/>
                  </a:lnTo>
                  <a:lnTo>
                    <a:pt x="28" y="22"/>
                  </a:lnTo>
                  <a:lnTo>
                    <a:pt x="30" y="20"/>
                  </a:lnTo>
                  <a:lnTo>
                    <a:pt x="30" y="16"/>
                  </a:lnTo>
                  <a:lnTo>
                    <a:pt x="32" y="15"/>
                  </a:lnTo>
                  <a:lnTo>
                    <a:pt x="32" y="11"/>
                  </a:lnTo>
                  <a:lnTo>
                    <a:pt x="32" y="7"/>
                  </a:lnTo>
                  <a:lnTo>
                    <a:pt x="32" y="5"/>
                  </a:lnTo>
                  <a:lnTo>
                    <a:pt x="30" y="2"/>
                  </a:lnTo>
                  <a:lnTo>
                    <a:pt x="30" y="0"/>
                  </a:lnTo>
                  <a:lnTo>
                    <a:pt x="26" y="0"/>
                  </a:lnTo>
                  <a:lnTo>
                    <a:pt x="22" y="0"/>
                  </a:lnTo>
                  <a:lnTo>
                    <a:pt x="18" y="2"/>
                  </a:lnTo>
                  <a:lnTo>
                    <a:pt x="14" y="3"/>
                  </a:lnTo>
                  <a:lnTo>
                    <a:pt x="12" y="7"/>
                  </a:lnTo>
                  <a:lnTo>
                    <a:pt x="10" y="9"/>
                  </a:lnTo>
                  <a:lnTo>
                    <a:pt x="6" y="13"/>
                  </a:lnTo>
                  <a:lnTo>
                    <a:pt x="4" y="15"/>
                  </a:lnTo>
                  <a:lnTo>
                    <a:pt x="4" y="18"/>
                  </a:lnTo>
                  <a:lnTo>
                    <a:pt x="2" y="20"/>
                  </a:lnTo>
                  <a:lnTo>
                    <a:pt x="2" y="24"/>
                  </a:lnTo>
                  <a:lnTo>
                    <a:pt x="0" y="26"/>
                  </a:lnTo>
                  <a:lnTo>
                    <a:pt x="0" y="29"/>
                  </a:lnTo>
                  <a:lnTo>
                    <a:pt x="0" y="33"/>
                  </a:lnTo>
                  <a:lnTo>
                    <a:pt x="0" y="37"/>
                  </a:lnTo>
                  <a:lnTo>
                    <a:pt x="0" y="39"/>
                  </a:lnTo>
                  <a:lnTo>
                    <a:pt x="0" y="40"/>
                  </a:lnTo>
                  <a:lnTo>
                    <a:pt x="2" y="40"/>
                  </a:lnTo>
                  <a:close/>
                </a:path>
              </a:pathLst>
            </a:custGeom>
            <a:solidFill>
              <a:srgbClr val="FCEF00"/>
            </a:solidFill>
            <a:ln w="9525">
              <a:noFill/>
              <a:round/>
              <a:headEnd/>
              <a:tailEnd/>
            </a:ln>
          </p:spPr>
          <p:txBody>
            <a:bodyPr/>
            <a:lstStyle/>
            <a:p>
              <a:endParaRPr lang="en-US"/>
            </a:p>
          </p:txBody>
        </p:sp>
        <p:sp>
          <p:nvSpPr>
            <p:cNvPr id="44" name="Freeform 41"/>
            <p:cNvSpPr>
              <a:spLocks/>
            </p:cNvSpPr>
            <p:nvPr/>
          </p:nvSpPr>
          <p:spPr bwMode="auto">
            <a:xfrm>
              <a:off x="3065" y="1397"/>
              <a:ext cx="24" cy="63"/>
            </a:xfrm>
            <a:custGeom>
              <a:avLst/>
              <a:gdLst>
                <a:gd name="T0" fmla="*/ 0 w 24"/>
                <a:gd name="T1" fmla="*/ 35 h 63"/>
                <a:gd name="T2" fmla="*/ 2 w 24"/>
                <a:gd name="T3" fmla="*/ 38 h 63"/>
                <a:gd name="T4" fmla="*/ 2 w 24"/>
                <a:gd name="T5" fmla="*/ 44 h 63"/>
                <a:gd name="T6" fmla="*/ 6 w 24"/>
                <a:gd name="T7" fmla="*/ 48 h 63"/>
                <a:gd name="T8" fmla="*/ 8 w 24"/>
                <a:gd name="T9" fmla="*/ 51 h 63"/>
                <a:gd name="T10" fmla="*/ 10 w 24"/>
                <a:gd name="T11" fmla="*/ 55 h 63"/>
                <a:gd name="T12" fmla="*/ 14 w 24"/>
                <a:gd name="T13" fmla="*/ 59 h 63"/>
                <a:gd name="T14" fmla="*/ 18 w 24"/>
                <a:gd name="T15" fmla="*/ 61 h 63"/>
                <a:gd name="T16" fmla="*/ 22 w 24"/>
                <a:gd name="T17" fmla="*/ 63 h 63"/>
                <a:gd name="T18" fmla="*/ 22 w 24"/>
                <a:gd name="T19" fmla="*/ 57 h 63"/>
                <a:gd name="T20" fmla="*/ 20 w 24"/>
                <a:gd name="T21" fmla="*/ 51 h 63"/>
                <a:gd name="T22" fmla="*/ 20 w 24"/>
                <a:gd name="T23" fmla="*/ 48 h 63"/>
                <a:gd name="T24" fmla="*/ 20 w 24"/>
                <a:gd name="T25" fmla="*/ 42 h 63"/>
                <a:gd name="T26" fmla="*/ 22 w 24"/>
                <a:gd name="T27" fmla="*/ 37 h 63"/>
                <a:gd name="T28" fmla="*/ 22 w 24"/>
                <a:gd name="T29" fmla="*/ 31 h 63"/>
                <a:gd name="T30" fmla="*/ 22 w 24"/>
                <a:gd name="T31" fmla="*/ 26 h 63"/>
                <a:gd name="T32" fmla="*/ 24 w 24"/>
                <a:gd name="T33" fmla="*/ 20 h 63"/>
                <a:gd name="T34" fmla="*/ 24 w 24"/>
                <a:gd name="T35" fmla="*/ 16 h 63"/>
                <a:gd name="T36" fmla="*/ 22 w 24"/>
                <a:gd name="T37" fmla="*/ 14 h 63"/>
                <a:gd name="T38" fmla="*/ 20 w 24"/>
                <a:gd name="T39" fmla="*/ 11 h 63"/>
                <a:gd name="T40" fmla="*/ 20 w 24"/>
                <a:gd name="T41" fmla="*/ 9 h 63"/>
                <a:gd name="T42" fmla="*/ 18 w 24"/>
                <a:gd name="T43" fmla="*/ 5 h 63"/>
                <a:gd name="T44" fmla="*/ 16 w 24"/>
                <a:gd name="T45" fmla="*/ 3 h 63"/>
                <a:gd name="T46" fmla="*/ 14 w 24"/>
                <a:gd name="T47" fmla="*/ 1 h 63"/>
                <a:gd name="T48" fmla="*/ 10 w 24"/>
                <a:gd name="T49" fmla="*/ 0 h 63"/>
                <a:gd name="T50" fmla="*/ 10 w 24"/>
                <a:gd name="T51" fmla="*/ 0 h 63"/>
                <a:gd name="T52" fmla="*/ 10 w 24"/>
                <a:gd name="T53" fmla="*/ 0 h 63"/>
                <a:gd name="T54" fmla="*/ 10 w 24"/>
                <a:gd name="T55" fmla="*/ 0 h 63"/>
                <a:gd name="T56" fmla="*/ 10 w 24"/>
                <a:gd name="T57" fmla="*/ 0 h 63"/>
                <a:gd name="T58" fmla="*/ 8 w 24"/>
                <a:gd name="T59" fmla="*/ 0 h 63"/>
                <a:gd name="T60" fmla="*/ 8 w 24"/>
                <a:gd name="T61" fmla="*/ 0 h 63"/>
                <a:gd name="T62" fmla="*/ 8 w 24"/>
                <a:gd name="T63" fmla="*/ 0 h 63"/>
                <a:gd name="T64" fmla="*/ 8 w 24"/>
                <a:gd name="T65" fmla="*/ 0 h 63"/>
                <a:gd name="T66" fmla="*/ 4 w 24"/>
                <a:gd name="T67" fmla="*/ 3 h 63"/>
                <a:gd name="T68" fmla="*/ 4 w 24"/>
                <a:gd name="T69" fmla="*/ 7 h 63"/>
                <a:gd name="T70" fmla="*/ 2 w 24"/>
                <a:gd name="T71" fmla="*/ 11 h 63"/>
                <a:gd name="T72" fmla="*/ 2 w 24"/>
                <a:gd name="T73" fmla="*/ 16 h 63"/>
                <a:gd name="T74" fmla="*/ 0 w 24"/>
                <a:gd name="T75" fmla="*/ 20 h 63"/>
                <a:gd name="T76" fmla="*/ 0 w 24"/>
                <a:gd name="T77" fmla="*/ 26 h 63"/>
                <a:gd name="T78" fmla="*/ 0 w 24"/>
                <a:gd name="T79" fmla="*/ 29 h 63"/>
                <a:gd name="T80" fmla="*/ 0 w 24"/>
                <a:gd name="T81" fmla="*/ 35 h 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
                <a:gd name="T124" fmla="*/ 0 h 63"/>
                <a:gd name="T125" fmla="*/ 24 w 24"/>
                <a:gd name="T126" fmla="*/ 63 h 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 h="63">
                  <a:moveTo>
                    <a:pt x="0" y="35"/>
                  </a:moveTo>
                  <a:lnTo>
                    <a:pt x="2" y="38"/>
                  </a:lnTo>
                  <a:lnTo>
                    <a:pt x="2" y="44"/>
                  </a:lnTo>
                  <a:lnTo>
                    <a:pt x="6" y="48"/>
                  </a:lnTo>
                  <a:lnTo>
                    <a:pt x="8" y="51"/>
                  </a:lnTo>
                  <a:lnTo>
                    <a:pt x="10" y="55"/>
                  </a:lnTo>
                  <a:lnTo>
                    <a:pt x="14" y="59"/>
                  </a:lnTo>
                  <a:lnTo>
                    <a:pt x="18" y="61"/>
                  </a:lnTo>
                  <a:lnTo>
                    <a:pt x="22" y="63"/>
                  </a:lnTo>
                  <a:lnTo>
                    <a:pt x="22" y="57"/>
                  </a:lnTo>
                  <a:lnTo>
                    <a:pt x="20" y="51"/>
                  </a:lnTo>
                  <a:lnTo>
                    <a:pt x="20" y="48"/>
                  </a:lnTo>
                  <a:lnTo>
                    <a:pt x="20" y="42"/>
                  </a:lnTo>
                  <a:lnTo>
                    <a:pt x="22" y="37"/>
                  </a:lnTo>
                  <a:lnTo>
                    <a:pt x="22" y="31"/>
                  </a:lnTo>
                  <a:lnTo>
                    <a:pt x="22" y="26"/>
                  </a:lnTo>
                  <a:lnTo>
                    <a:pt x="24" y="20"/>
                  </a:lnTo>
                  <a:lnTo>
                    <a:pt x="24" y="16"/>
                  </a:lnTo>
                  <a:lnTo>
                    <a:pt x="22" y="14"/>
                  </a:lnTo>
                  <a:lnTo>
                    <a:pt x="20" y="11"/>
                  </a:lnTo>
                  <a:lnTo>
                    <a:pt x="20" y="9"/>
                  </a:lnTo>
                  <a:lnTo>
                    <a:pt x="18" y="5"/>
                  </a:lnTo>
                  <a:lnTo>
                    <a:pt x="16" y="3"/>
                  </a:lnTo>
                  <a:lnTo>
                    <a:pt x="14" y="1"/>
                  </a:lnTo>
                  <a:lnTo>
                    <a:pt x="10" y="0"/>
                  </a:lnTo>
                  <a:lnTo>
                    <a:pt x="8" y="0"/>
                  </a:lnTo>
                  <a:lnTo>
                    <a:pt x="4" y="3"/>
                  </a:lnTo>
                  <a:lnTo>
                    <a:pt x="4" y="7"/>
                  </a:lnTo>
                  <a:lnTo>
                    <a:pt x="2" y="11"/>
                  </a:lnTo>
                  <a:lnTo>
                    <a:pt x="2" y="16"/>
                  </a:lnTo>
                  <a:lnTo>
                    <a:pt x="0" y="20"/>
                  </a:lnTo>
                  <a:lnTo>
                    <a:pt x="0" y="26"/>
                  </a:lnTo>
                  <a:lnTo>
                    <a:pt x="0" y="29"/>
                  </a:lnTo>
                  <a:lnTo>
                    <a:pt x="0" y="35"/>
                  </a:lnTo>
                  <a:close/>
                </a:path>
              </a:pathLst>
            </a:custGeom>
            <a:solidFill>
              <a:srgbClr val="FCEF00"/>
            </a:solidFill>
            <a:ln w="9525">
              <a:noFill/>
              <a:round/>
              <a:headEnd/>
              <a:tailEnd/>
            </a:ln>
          </p:spPr>
          <p:txBody>
            <a:bodyPr/>
            <a:lstStyle/>
            <a:p>
              <a:endParaRPr lang="en-US"/>
            </a:p>
          </p:txBody>
        </p:sp>
        <p:sp>
          <p:nvSpPr>
            <p:cNvPr id="45" name="Freeform 42"/>
            <p:cNvSpPr>
              <a:spLocks/>
            </p:cNvSpPr>
            <p:nvPr/>
          </p:nvSpPr>
          <p:spPr bwMode="auto">
            <a:xfrm>
              <a:off x="3097" y="1428"/>
              <a:ext cx="47" cy="50"/>
            </a:xfrm>
            <a:custGeom>
              <a:avLst/>
              <a:gdLst>
                <a:gd name="T0" fmla="*/ 0 w 47"/>
                <a:gd name="T1" fmla="*/ 17 h 50"/>
                <a:gd name="T2" fmla="*/ 2 w 47"/>
                <a:gd name="T3" fmla="*/ 22 h 50"/>
                <a:gd name="T4" fmla="*/ 4 w 47"/>
                <a:gd name="T5" fmla="*/ 28 h 50"/>
                <a:gd name="T6" fmla="*/ 8 w 47"/>
                <a:gd name="T7" fmla="*/ 32 h 50"/>
                <a:gd name="T8" fmla="*/ 12 w 47"/>
                <a:gd name="T9" fmla="*/ 35 h 50"/>
                <a:gd name="T10" fmla="*/ 16 w 47"/>
                <a:gd name="T11" fmla="*/ 39 h 50"/>
                <a:gd name="T12" fmla="*/ 22 w 47"/>
                <a:gd name="T13" fmla="*/ 43 h 50"/>
                <a:gd name="T14" fmla="*/ 26 w 47"/>
                <a:gd name="T15" fmla="*/ 46 h 50"/>
                <a:gd name="T16" fmla="*/ 31 w 47"/>
                <a:gd name="T17" fmla="*/ 48 h 50"/>
                <a:gd name="T18" fmla="*/ 33 w 47"/>
                <a:gd name="T19" fmla="*/ 48 h 50"/>
                <a:gd name="T20" fmla="*/ 35 w 47"/>
                <a:gd name="T21" fmla="*/ 50 h 50"/>
                <a:gd name="T22" fmla="*/ 37 w 47"/>
                <a:gd name="T23" fmla="*/ 50 h 50"/>
                <a:gd name="T24" fmla="*/ 39 w 47"/>
                <a:gd name="T25" fmla="*/ 50 h 50"/>
                <a:gd name="T26" fmla="*/ 41 w 47"/>
                <a:gd name="T27" fmla="*/ 50 h 50"/>
                <a:gd name="T28" fmla="*/ 43 w 47"/>
                <a:gd name="T29" fmla="*/ 50 h 50"/>
                <a:gd name="T30" fmla="*/ 45 w 47"/>
                <a:gd name="T31" fmla="*/ 50 h 50"/>
                <a:gd name="T32" fmla="*/ 47 w 47"/>
                <a:gd name="T33" fmla="*/ 48 h 50"/>
                <a:gd name="T34" fmla="*/ 43 w 47"/>
                <a:gd name="T35" fmla="*/ 43 h 50"/>
                <a:gd name="T36" fmla="*/ 41 w 47"/>
                <a:gd name="T37" fmla="*/ 35 h 50"/>
                <a:gd name="T38" fmla="*/ 39 w 47"/>
                <a:gd name="T39" fmla="*/ 28 h 50"/>
                <a:gd name="T40" fmla="*/ 35 w 47"/>
                <a:gd name="T41" fmla="*/ 20 h 50"/>
                <a:gd name="T42" fmla="*/ 31 w 47"/>
                <a:gd name="T43" fmla="*/ 13 h 50"/>
                <a:gd name="T44" fmla="*/ 28 w 47"/>
                <a:gd name="T45" fmla="*/ 7 h 50"/>
                <a:gd name="T46" fmla="*/ 20 w 47"/>
                <a:gd name="T47" fmla="*/ 4 h 50"/>
                <a:gd name="T48" fmla="*/ 12 w 47"/>
                <a:gd name="T49" fmla="*/ 0 h 50"/>
                <a:gd name="T50" fmla="*/ 12 w 47"/>
                <a:gd name="T51" fmla="*/ 0 h 50"/>
                <a:gd name="T52" fmla="*/ 10 w 47"/>
                <a:gd name="T53" fmla="*/ 0 h 50"/>
                <a:gd name="T54" fmla="*/ 8 w 47"/>
                <a:gd name="T55" fmla="*/ 0 h 50"/>
                <a:gd name="T56" fmla="*/ 8 w 47"/>
                <a:gd name="T57" fmla="*/ 0 h 50"/>
                <a:gd name="T58" fmla="*/ 6 w 47"/>
                <a:gd name="T59" fmla="*/ 0 h 50"/>
                <a:gd name="T60" fmla="*/ 4 w 47"/>
                <a:gd name="T61" fmla="*/ 0 h 50"/>
                <a:gd name="T62" fmla="*/ 4 w 47"/>
                <a:gd name="T63" fmla="*/ 0 h 50"/>
                <a:gd name="T64" fmla="*/ 2 w 47"/>
                <a:gd name="T65" fmla="*/ 0 h 50"/>
                <a:gd name="T66" fmla="*/ 0 w 47"/>
                <a:gd name="T67" fmla="*/ 17 h 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
                <a:gd name="T103" fmla="*/ 0 h 50"/>
                <a:gd name="T104" fmla="*/ 47 w 47"/>
                <a:gd name="T105" fmla="*/ 50 h 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 h="50">
                  <a:moveTo>
                    <a:pt x="0" y="17"/>
                  </a:moveTo>
                  <a:lnTo>
                    <a:pt x="2" y="22"/>
                  </a:lnTo>
                  <a:lnTo>
                    <a:pt x="4" y="28"/>
                  </a:lnTo>
                  <a:lnTo>
                    <a:pt x="8" y="32"/>
                  </a:lnTo>
                  <a:lnTo>
                    <a:pt x="12" y="35"/>
                  </a:lnTo>
                  <a:lnTo>
                    <a:pt x="16" y="39"/>
                  </a:lnTo>
                  <a:lnTo>
                    <a:pt x="22" y="43"/>
                  </a:lnTo>
                  <a:lnTo>
                    <a:pt x="26" y="46"/>
                  </a:lnTo>
                  <a:lnTo>
                    <a:pt x="31" y="48"/>
                  </a:lnTo>
                  <a:lnTo>
                    <a:pt x="33" y="48"/>
                  </a:lnTo>
                  <a:lnTo>
                    <a:pt x="35" y="50"/>
                  </a:lnTo>
                  <a:lnTo>
                    <a:pt x="37" y="50"/>
                  </a:lnTo>
                  <a:lnTo>
                    <a:pt x="39" y="50"/>
                  </a:lnTo>
                  <a:lnTo>
                    <a:pt x="41" y="50"/>
                  </a:lnTo>
                  <a:lnTo>
                    <a:pt x="43" y="50"/>
                  </a:lnTo>
                  <a:lnTo>
                    <a:pt x="45" y="50"/>
                  </a:lnTo>
                  <a:lnTo>
                    <a:pt x="47" y="48"/>
                  </a:lnTo>
                  <a:lnTo>
                    <a:pt x="43" y="43"/>
                  </a:lnTo>
                  <a:lnTo>
                    <a:pt x="41" y="35"/>
                  </a:lnTo>
                  <a:lnTo>
                    <a:pt x="39" y="28"/>
                  </a:lnTo>
                  <a:lnTo>
                    <a:pt x="35" y="20"/>
                  </a:lnTo>
                  <a:lnTo>
                    <a:pt x="31" y="13"/>
                  </a:lnTo>
                  <a:lnTo>
                    <a:pt x="28" y="7"/>
                  </a:lnTo>
                  <a:lnTo>
                    <a:pt x="20" y="4"/>
                  </a:lnTo>
                  <a:lnTo>
                    <a:pt x="12" y="0"/>
                  </a:lnTo>
                  <a:lnTo>
                    <a:pt x="10" y="0"/>
                  </a:lnTo>
                  <a:lnTo>
                    <a:pt x="8" y="0"/>
                  </a:lnTo>
                  <a:lnTo>
                    <a:pt x="6" y="0"/>
                  </a:lnTo>
                  <a:lnTo>
                    <a:pt x="4" y="0"/>
                  </a:lnTo>
                  <a:lnTo>
                    <a:pt x="2" y="0"/>
                  </a:lnTo>
                  <a:lnTo>
                    <a:pt x="0" y="17"/>
                  </a:lnTo>
                  <a:close/>
                </a:path>
              </a:pathLst>
            </a:custGeom>
            <a:solidFill>
              <a:srgbClr val="FCEF00"/>
            </a:solidFill>
            <a:ln w="9525">
              <a:noFill/>
              <a:round/>
              <a:headEnd/>
              <a:tailEnd/>
            </a:ln>
          </p:spPr>
          <p:txBody>
            <a:bodyPr/>
            <a:lstStyle/>
            <a:p>
              <a:endParaRPr lang="en-US"/>
            </a:p>
          </p:txBody>
        </p:sp>
        <p:sp>
          <p:nvSpPr>
            <p:cNvPr id="46" name="Freeform 43"/>
            <p:cNvSpPr>
              <a:spLocks/>
            </p:cNvSpPr>
            <p:nvPr/>
          </p:nvSpPr>
          <p:spPr bwMode="auto">
            <a:xfrm>
              <a:off x="3057" y="1260"/>
              <a:ext cx="40" cy="31"/>
            </a:xfrm>
            <a:custGeom>
              <a:avLst/>
              <a:gdLst>
                <a:gd name="T0" fmla="*/ 0 w 40"/>
                <a:gd name="T1" fmla="*/ 31 h 31"/>
                <a:gd name="T2" fmla="*/ 6 w 40"/>
                <a:gd name="T3" fmla="*/ 31 h 31"/>
                <a:gd name="T4" fmla="*/ 12 w 40"/>
                <a:gd name="T5" fmla="*/ 29 h 31"/>
                <a:gd name="T6" fmla="*/ 18 w 40"/>
                <a:gd name="T7" fmla="*/ 27 h 31"/>
                <a:gd name="T8" fmla="*/ 24 w 40"/>
                <a:gd name="T9" fmla="*/ 26 h 31"/>
                <a:gd name="T10" fmla="*/ 28 w 40"/>
                <a:gd name="T11" fmla="*/ 22 h 31"/>
                <a:gd name="T12" fmla="*/ 32 w 40"/>
                <a:gd name="T13" fmla="*/ 20 h 31"/>
                <a:gd name="T14" fmla="*/ 36 w 40"/>
                <a:gd name="T15" fmla="*/ 16 h 31"/>
                <a:gd name="T16" fmla="*/ 38 w 40"/>
                <a:gd name="T17" fmla="*/ 11 h 31"/>
                <a:gd name="T18" fmla="*/ 40 w 40"/>
                <a:gd name="T19" fmla="*/ 11 h 31"/>
                <a:gd name="T20" fmla="*/ 40 w 40"/>
                <a:gd name="T21" fmla="*/ 9 h 31"/>
                <a:gd name="T22" fmla="*/ 40 w 40"/>
                <a:gd name="T23" fmla="*/ 7 h 31"/>
                <a:gd name="T24" fmla="*/ 40 w 40"/>
                <a:gd name="T25" fmla="*/ 5 h 31"/>
                <a:gd name="T26" fmla="*/ 40 w 40"/>
                <a:gd name="T27" fmla="*/ 5 h 31"/>
                <a:gd name="T28" fmla="*/ 40 w 40"/>
                <a:gd name="T29" fmla="*/ 3 h 31"/>
                <a:gd name="T30" fmla="*/ 40 w 40"/>
                <a:gd name="T31" fmla="*/ 1 h 31"/>
                <a:gd name="T32" fmla="*/ 40 w 40"/>
                <a:gd name="T33" fmla="*/ 0 h 31"/>
                <a:gd name="T34" fmla="*/ 36 w 40"/>
                <a:gd name="T35" fmla="*/ 0 h 31"/>
                <a:gd name="T36" fmla="*/ 32 w 40"/>
                <a:gd name="T37" fmla="*/ 0 h 31"/>
                <a:gd name="T38" fmla="*/ 28 w 40"/>
                <a:gd name="T39" fmla="*/ 1 h 31"/>
                <a:gd name="T40" fmla="*/ 24 w 40"/>
                <a:gd name="T41" fmla="*/ 3 h 31"/>
                <a:gd name="T42" fmla="*/ 20 w 40"/>
                <a:gd name="T43" fmla="*/ 5 h 31"/>
                <a:gd name="T44" fmla="*/ 16 w 40"/>
                <a:gd name="T45" fmla="*/ 7 h 31"/>
                <a:gd name="T46" fmla="*/ 12 w 40"/>
                <a:gd name="T47" fmla="*/ 9 h 31"/>
                <a:gd name="T48" fmla="*/ 10 w 40"/>
                <a:gd name="T49" fmla="*/ 11 h 31"/>
                <a:gd name="T50" fmla="*/ 8 w 40"/>
                <a:gd name="T51" fmla="*/ 14 h 31"/>
                <a:gd name="T52" fmla="*/ 6 w 40"/>
                <a:gd name="T53" fmla="*/ 16 h 31"/>
                <a:gd name="T54" fmla="*/ 6 w 40"/>
                <a:gd name="T55" fmla="*/ 18 h 31"/>
                <a:gd name="T56" fmla="*/ 4 w 40"/>
                <a:gd name="T57" fmla="*/ 22 h 31"/>
                <a:gd name="T58" fmla="*/ 2 w 40"/>
                <a:gd name="T59" fmla="*/ 24 h 31"/>
                <a:gd name="T60" fmla="*/ 2 w 40"/>
                <a:gd name="T61" fmla="*/ 26 h 31"/>
                <a:gd name="T62" fmla="*/ 0 w 40"/>
                <a:gd name="T63" fmla="*/ 27 h 31"/>
                <a:gd name="T64" fmla="*/ 0 w 40"/>
                <a:gd name="T65" fmla="*/ 31 h 31"/>
                <a:gd name="T66" fmla="*/ 0 w 40"/>
                <a:gd name="T67" fmla="*/ 31 h 31"/>
                <a:gd name="T68" fmla="*/ 0 w 40"/>
                <a:gd name="T69" fmla="*/ 31 h 31"/>
                <a:gd name="T70" fmla="*/ 0 w 40"/>
                <a:gd name="T71" fmla="*/ 31 h 31"/>
                <a:gd name="T72" fmla="*/ 0 w 40"/>
                <a:gd name="T73" fmla="*/ 31 h 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31"/>
                <a:gd name="T113" fmla="*/ 40 w 40"/>
                <a:gd name="T114" fmla="*/ 31 h 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31">
                  <a:moveTo>
                    <a:pt x="0" y="31"/>
                  </a:moveTo>
                  <a:lnTo>
                    <a:pt x="6" y="31"/>
                  </a:lnTo>
                  <a:lnTo>
                    <a:pt x="12" y="29"/>
                  </a:lnTo>
                  <a:lnTo>
                    <a:pt x="18" y="27"/>
                  </a:lnTo>
                  <a:lnTo>
                    <a:pt x="24" y="26"/>
                  </a:lnTo>
                  <a:lnTo>
                    <a:pt x="28" y="22"/>
                  </a:lnTo>
                  <a:lnTo>
                    <a:pt x="32" y="20"/>
                  </a:lnTo>
                  <a:lnTo>
                    <a:pt x="36" y="16"/>
                  </a:lnTo>
                  <a:lnTo>
                    <a:pt x="38" y="11"/>
                  </a:lnTo>
                  <a:lnTo>
                    <a:pt x="40" y="11"/>
                  </a:lnTo>
                  <a:lnTo>
                    <a:pt x="40" y="9"/>
                  </a:lnTo>
                  <a:lnTo>
                    <a:pt x="40" y="7"/>
                  </a:lnTo>
                  <a:lnTo>
                    <a:pt x="40" y="5"/>
                  </a:lnTo>
                  <a:lnTo>
                    <a:pt x="40" y="3"/>
                  </a:lnTo>
                  <a:lnTo>
                    <a:pt x="40" y="1"/>
                  </a:lnTo>
                  <a:lnTo>
                    <a:pt x="40" y="0"/>
                  </a:lnTo>
                  <a:lnTo>
                    <a:pt x="36" y="0"/>
                  </a:lnTo>
                  <a:lnTo>
                    <a:pt x="32" y="0"/>
                  </a:lnTo>
                  <a:lnTo>
                    <a:pt x="28" y="1"/>
                  </a:lnTo>
                  <a:lnTo>
                    <a:pt x="24" y="3"/>
                  </a:lnTo>
                  <a:lnTo>
                    <a:pt x="20" y="5"/>
                  </a:lnTo>
                  <a:lnTo>
                    <a:pt x="16" y="7"/>
                  </a:lnTo>
                  <a:lnTo>
                    <a:pt x="12" y="9"/>
                  </a:lnTo>
                  <a:lnTo>
                    <a:pt x="10" y="11"/>
                  </a:lnTo>
                  <a:lnTo>
                    <a:pt x="8" y="14"/>
                  </a:lnTo>
                  <a:lnTo>
                    <a:pt x="6" y="16"/>
                  </a:lnTo>
                  <a:lnTo>
                    <a:pt x="6" y="18"/>
                  </a:lnTo>
                  <a:lnTo>
                    <a:pt x="4" y="22"/>
                  </a:lnTo>
                  <a:lnTo>
                    <a:pt x="2" y="24"/>
                  </a:lnTo>
                  <a:lnTo>
                    <a:pt x="2" y="26"/>
                  </a:lnTo>
                  <a:lnTo>
                    <a:pt x="0" y="27"/>
                  </a:lnTo>
                  <a:lnTo>
                    <a:pt x="0" y="31"/>
                  </a:lnTo>
                  <a:close/>
                </a:path>
              </a:pathLst>
            </a:custGeom>
            <a:solidFill>
              <a:srgbClr val="FCEF00"/>
            </a:solidFill>
            <a:ln w="9525">
              <a:noFill/>
              <a:round/>
              <a:headEnd/>
              <a:tailEnd/>
            </a:ln>
          </p:spPr>
          <p:txBody>
            <a:bodyPr/>
            <a:lstStyle/>
            <a:p>
              <a:endParaRPr lang="en-US"/>
            </a:p>
          </p:txBody>
        </p:sp>
        <p:sp>
          <p:nvSpPr>
            <p:cNvPr id="47" name="Freeform 44"/>
            <p:cNvSpPr>
              <a:spLocks/>
            </p:cNvSpPr>
            <p:nvPr/>
          </p:nvSpPr>
          <p:spPr bwMode="auto">
            <a:xfrm>
              <a:off x="3077" y="1313"/>
              <a:ext cx="57" cy="28"/>
            </a:xfrm>
            <a:custGeom>
              <a:avLst/>
              <a:gdLst>
                <a:gd name="T0" fmla="*/ 0 w 57"/>
                <a:gd name="T1" fmla="*/ 23 h 28"/>
                <a:gd name="T2" fmla="*/ 4 w 57"/>
                <a:gd name="T3" fmla="*/ 24 h 28"/>
                <a:gd name="T4" fmla="*/ 6 w 57"/>
                <a:gd name="T5" fmla="*/ 26 h 28"/>
                <a:gd name="T6" fmla="*/ 10 w 57"/>
                <a:gd name="T7" fmla="*/ 26 h 28"/>
                <a:gd name="T8" fmla="*/ 14 w 57"/>
                <a:gd name="T9" fmla="*/ 28 h 28"/>
                <a:gd name="T10" fmla="*/ 18 w 57"/>
                <a:gd name="T11" fmla="*/ 28 h 28"/>
                <a:gd name="T12" fmla="*/ 22 w 57"/>
                <a:gd name="T13" fmla="*/ 28 h 28"/>
                <a:gd name="T14" fmla="*/ 26 w 57"/>
                <a:gd name="T15" fmla="*/ 28 h 28"/>
                <a:gd name="T16" fmla="*/ 30 w 57"/>
                <a:gd name="T17" fmla="*/ 28 h 28"/>
                <a:gd name="T18" fmla="*/ 34 w 57"/>
                <a:gd name="T19" fmla="*/ 26 h 28"/>
                <a:gd name="T20" fmla="*/ 38 w 57"/>
                <a:gd name="T21" fmla="*/ 24 h 28"/>
                <a:gd name="T22" fmla="*/ 42 w 57"/>
                <a:gd name="T23" fmla="*/ 23 h 28"/>
                <a:gd name="T24" fmla="*/ 46 w 57"/>
                <a:gd name="T25" fmla="*/ 21 h 28"/>
                <a:gd name="T26" fmla="*/ 49 w 57"/>
                <a:gd name="T27" fmla="*/ 17 h 28"/>
                <a:gd name="T28" fmla="*/ 51 w 57"/>
                <a:gd name="T29" fmla="*/ 15 h 28"/>
                <a:gd name="T30" fmla="*/ 53 w 57"/>
                <a:gd name="T31" fmla="*/ 13 h 28"/>
                <a:gd name="T32" fmla="*/ 57 w 57"/>
                <a:gd name="T33" fmla="*/ 10 h 28"/>
                <a:gd name="T34" fmla="*/ 57 w 57"/>
                <a:gd name="T35" fmla="*/ 10 h 28"/>
                <a:gd name="T36" fmla="*/ 57 w 57"/>
                <a:gd name="T37" fmla="*/ 8 h 28"/>
                <a:gd name="T38" fmla="*/ 57 w 57"/>
                <a:gd name="T39" fmla="*/ 8 h 28"/>
                <a:gd name="T40" fmla="*/ 57 w 57"/>
                <a:gd name="T41" fmla="*/ 8 h 28"/>
                <a:gd name="T42" fmla="*/ 57 w 57"/>
                <a:gd name="T43" fmla="*/ 8 h 28"/>
                <a:gd name="T44" fmla="*/ 57 w 57"/>
                <a:gd name="T45" fmla="*/ 8 h 28"/>
                <a:gd name="T46" fmla="*/ 53 w 57"/>
                <a:gd name="T47" fmla="*/ 4 h 28"/>
                <a:gd name="T48" fmla="*/ 51 w 57"/>
                <a:gd name="T49" fmla="*/ 2 h 28"/>
                <a:gd name="T50" fmla="*/ 48 w 57"/>
                <a:gd name="T51" fmla="*/ 2 h 28"/>
                <a:gd name="T52" fmla="*/ 44 w 57"/>
                <a:gd name="T53" fmla="*/ 0 h 28"/>
                <a:gd name="T54" fmla="*/ 42 w 57"/>
                <a:gd name="T55" fmla="*/ 0 h 28"/>
                <a:gd name="T56" fmla="*/ 38 w 57"/>
                <a:gd name="T57" fmla="*/ 0 h 28"/>
                <a:gd name="T58" fmla="*/ 34 w 57"/>
                <a:gd name="T59" fmla="*/ 0 h 28"/>
                <a:gd name="T60" fmla="*/ 30 w 57"/>
                <a:gd name="T61" fmla="*/ 0 h 28"/>
                <a:gd name="T62" fmla="*/ 26 w 57"/>
                <a:gd name="T63" fmla="*/ 2 h 28"/>
                <a:gd name="T64" fmla="*/ 20 w 57"/>
                <a:gd name="T65" fmla="*/ 4 h 28"/>
                <a:gd name="T66" fmla="*/ 16 w 57"/>
                <a:gd name="T67" fmla="*/ 6 h 28"/>
                <a:gd name="T68" fmla="*/ 12 w 57"/>
                <a:gd name="T69" fmla="*/ 8 h 28"/>
                <a:gd name="T70" fmla="*/ 10 w 57"/>
                <a:gd name="T71" fmla="*/ 11 h 28"/>
                <a:gd name="T72" fmla="*/ 6 w 57"/>
                <a:gd name="T73" fmla="*/ 13 h 28"/>
                <a:gd name="T74" fmla="*/ 4 w 57"/>
                <a:gd name="T75" fmla="*/ 17 h 28"/>
                <a:gd name="T76" fmla="*/ 0 w 57"/>
                <a:gd name="T77" fmla="*/ 21 h 28"/>
                <a:gd name="T78" fmla="*/ 0 w 57"/>
                <a:gd name="T79" fmla="*/ 21 h 28"/>
                <a:gd name="T80" fmla="*/ 0 w 57"/>
                <a:gd name="T81" fmla="*/ 21 h 28"/>
                <a:gd name="T82" fmla="*/ 0 w 57"/>
                <a:gd name="T83" fmla="*/ 21 h 28"/>
                <a:gd name="T84" fmla="*/ 0 w 57"/>
                <a:gd name="T85" fmla="*/ 21 h 28"/>
                <a:gd name="T86" fmla="*/ 0 w 57"/>
                <a:gd name="T87" fmla="*/ 21 h 28"/>
                <a:gd name="T88" fmla="*/ 0 w 57"/>
                <a:gd name="T89" fmla="*/ 21 h 28"/>
                <a:gd name="T90" fmla="*/ 0 w 57"/>
                <a:gd name="T91" fmla="*/ 23 h 28"/>
                <a:gd name="T92" fmla="*/ 0 w 57"/>
                <a:gd name="T93" fmla="*/ 23 h 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7"/>
                <a:gd name="T142" fmla="*/ 0 h 28"/>
                <a:gd name="T143" fmla="*/ 57 w 57"/>
                <a:gd name="T144" fmla="*/ 28 h 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7" h="28">
                  <a:moveTo>
                    <a:pt x="0" y="23"/>
                  </a:moveTo>
                  <a:lnTo>
                    <a:pt x="4" y="24"/>
                  </a:lnTo>
                  <a:lnTo>
                    <a:pt x="6" y="26"/>
                  </a:lnTo>
                  <a:lnTo>
                    <a:pt x="10" y="26"/>
                  </a:lnTo>
                  <a:lnTo>
                    <a:pt x="14" y="28"/>
                  </a:lnTo>
                  <a:lnTo>
                    <a:pt x="18" y="28"/>
                  </a:lnTo>
                  <a:lnTo>
                    <a:pt x="22" y="28"/>
                  </a:lnTo>
                  <a:lnTo>
                    <a:pt x="26" y="28"/>
                  </a:lnTo>
                  <a:lnTo>
                    <a:pt x="30" y="28"/>
                  </a:lnTo>
                  <a:lnTo>
                    <a:pt x="34" y="26"/>
                  </a:lnTo>
                  <a:lnTo>
                    <a:pt x="38" y="24"/>
                  </a:lnTo>
                  <a:lnTo>
                    <a:pt x="42" y="23"/>
                  </a:lnTo>
                  <a:lnTo>
                    <a:pt x="46" y="21"/>
                  </a:lnTo>
                  <a:lnTo>
                    <a:pt x="49" y="17"/>
                  </a:lnTo>
                  <a:lnTo>
                    <a:pt x="51" y="15"/>
                  </a:lnTo>
                  <a:lnTo>
                    <a:pt x="53" y="13"/>
                  </a:lnTo>
                  <a:lnTo>
                    <a:pt x="57" y="10"/>
                  </a:lnTo>
                  <a:lnTo>
                    <a:pt x="57" y="8"/>
                  </a:lnTo>
                  <a:lnTo>
                    <a:pt x="53" y="4"/>
                  </a:lnTo>
                  <a:lnTo>
                    <a:pt x="51" y="2"/>
                  </a:lnTo>
                  <a:lnTo>
                    <a:pt x="48" y="2"/>
                  </a:lnTo>
                  <a:lnTo>
                    <a:pt x="44" y="0"/>
                  </a:lnTo>
                  <a:lnTo>
                    <a:pt x="42" y="0"/>
                  </a:lnTo>
                  <a:lnTo>
                    <a:pt x="38" y="0"/>
                  </a:lnTo>
                  <a:lnTo>
                    <a:pt x="34" y="0"/>
                  </a:lnTo>
                  <a:lnTo>
                    <a:pt x="30" y="0"/>
                  </a:lnTo>
                  <a:lnTo>
                    <a:pt x="26" y="2"/>
                  </a:lnTo>
                  <a:lnTo>
                    <a:pt x="20" y="4"/>
                  </a:lnTo>
                  <a:lnTo>
                    <a:pt x="16" y="6"/>
                  </a:lnTo>
                  <a:lnTo>
                    <a:pt x="12" y="8"/>
                  </a:lnTo>
                  <a:lnTo>
                    <a:pt x="10" y="11"/>
                  </a:lnTo>
                  <a:lnTo>
                    <a:pt x="6" y="13"/>
                  </a:lnTo>
                  <a:lnTo>
                    <a:pt x="4" y="17"/>
                  </a:lnTo>
                  <a:lnTo>
                    <a:pt x="0" y="21"/>
                  </a:lnTo>
                  <a:lnTo>
                    <a:pt x="0" y="23"/>
                  </a:lnTo>
                  <a:close/>
                </a:path>
              </a:pathLst>
            </a:custGeom>
            <a:solidFill>
              <a:srgbClr val="FCEF00"/>
            </a:solidFill>
            <a:ln w="9525">
              <a:noFill/>
              <a:round/>
              <a:headEnd/>
              <a:tailEnd/>
            </a:ln>
          </p:spPr>
          <p:txBody>
            <a:bodyPr/>
            <a:lstStyle/>
            <a:p>
              <a:endParaRPr lang="en-US"/>
            </a:p>
          </p:txBody>
        </p:sp>
        <p:sp>
          <p:nvSpPr>
            <p:cNvPr id="48" name="Freeform 45"/>
            <p:cNvSpPr>
              <a:spLocks/>
            </p:cNvSpPr>
            <p:nvPr/>
          </p:nvSpPr>
          <p:spPr bwMode="auto">
            <a:xfrm>
              <a:off x="3148" y="1450"/>
              <a:ext cx="56" cy="32"/>
            </a:xfrm>
            <a:custGeom>
              <a:avLst/>
              <a:gdLst>
                <a:gd name="T0" fmla="*/ 0 w 56"/>
                <a:gd name="T1" fmla="*/ 6 h 32"/>
                <a:gd name="T2" fmla="*/ 2 w 56"/>
                <a:gd name="T3" fmla="*/ 10 h 32"/>
                <a:gd name="T4" fmla="*/ 2 w 56"/>
                <a:gd name="T5" fmla="*/ 13 h 32"/>
                <a:gd name="T6" fmla="*/ 4 w 56"/>
                <a:gd name="T7" fmla="*/ 15 h 32"/>
                <a:gd name="T8" fmla="*/ 6 w 56"/>
                <a:gd name="T9" fmla="*/ 19 h 32"/>
                <a:gd name="T10" fmla="*/ 8 w 56"/>
                <a:gd name="T11" fmla="*/ 21 h 32"/>
                <a:gd name="T12" fmla="*/ 12 w 56"/>
                <a:gd name="T13" fmla="*/ 23 h 32"/>
                <a:gd name="T14" fmla="*/ 14 w 56"/>
                <a:gd name="T15" fmla="*/ 24 h 32"/>
                <a:gd name="T16" fmla="*/ 18 w 56"/>
                <a:gd name="T17" fmla="*/ 26 h 32"/>
                <a:gd name="T18" fmla="*/ 22 w 56"/>
                <a:gd name="T19" fmla="*/ 28 h 32"/>
                <a:gd name="T20" fmla="*/ 26 w 56"/>
                <a:gd name="T21" fmla="*/ 30 h 32"/>
                <a:gd name="T22" fmla="*/ 30 w 56"/>
                <a:gd name="T23" fmla="*/ 32 h 32"/>
                <a:gd name="T24" fmla="*/ 36 w 56"/>
                <a:gd name="T25" fmla="*/ 32 h 32"/>
                <a:gd name="T26" fmla="*/ 40 w 56"/>
                <a:gd name="T27" fmla="*/ 32 h 32"/>
                <a:gd name="T28" fmla="*/ 46 w 56"/>
                <a:gd name="T29" fmla="*/ 32 h 32"/>
                <a:gd name="T30" fmla="*/ 50 w 56"/>
                <a:gd name="T31" fmla="*/ 32 h 32"/>
                <a:gd name="T32" fmla="*/ 54 w 56"/>
                <a:gd name="T33" fmla="*/ 30 h 32"/>
                <a:gd name="T34" fmla="*/ 56 w 56"/>
                <a:gd name="T35" fmla="*/ 26 h 32"/>
                <a:gd name="T36" fmla="*/ 54 w 56"/>
                <a:gd name="T37" fmla="*/ 24 h 32"/>
                <a:gd name="T38" fmla="*/ 54 w 56"/>
                <a:gd name="T39" fmla="*/ 21 h 32"/>
                <a:gd name="T40" fmla="*/ 52 w 56"/>
                <a:gd name="T41" fmla="*/ 19 h 32"/>
                <a:gd name="T42" fmla="*/ 52 w 56"/>
                <a:gd name="T43" fmla="*/ 17 h 32"/>
                <a:gd name="T44" fmla="*/ 50 w 56"/>
                <a:gd name="T45" fmla="*/ 13 h 32"/>
                <a:gd name="T46" fmla="*/ 48 w 56"/>
                <a:gd name="T47" fmla="*/ 11 h 32"/>
                <a:gd name="T48" fmla="*/ 44 w 56"/>
                <a:gd name="T49" fmla="*/ 10 h 32"/>
                <a:gd name="T50" fmla="*/ 40 w 56"/>
                <a:gd name="T51" fmla="*/ 8 h 32"/>
                <a:gd name="T52" fmla="*/ 34 w 56"/>
                <a:gd name="T53" fmla="*/ 4 h 32"/>
                <a:gd name="T54" fmla="*/ 30 w 56"/>
                <a:gd name="T55" fmla="*/ 2 h 32"/>
                <a:gd name="T56" fmla="*/ 24 w 56"/>
                <a:gd name="T57" fmla="*/ 2 h 32"/>
                <a:gd name="T58" fmla="*/ 18 w 56"/>
                <a:gd name="T59" fmla="*/ 0 h 32"/>
                <a:gd name="T60" fmla="*/ 14 w 56"/>
                <a:gd name="T61" fmla="*/ 0 h 32"/>
                <a:gd name="T62" fmla="*/ 8 w 56"/>
                <a:gd name="T63" fmla="*/ 0 h 32"/>
                <a:gd name="T64" fmla="*/ 4 w 56"/>
                <a:gd name="T65" fmla="*/ 2 h 32"/>
                <a:gd name="T66" fmla="*/ 2 w 56"/>
                <a:gd name="T67" fmla="*/ 2 h 32"/>
                <a:gd name="T68" fmla="*/ 2 w 56"/>
                <a:gd name="T69" fmla="*/ 2 h 32"/>
                <a:gd name="T70" fmla="*/ 2 w 56"/>
                <a:gd name="T71" fmla="*/ 4 h 32"/>
                <a:gd name="T72" fmla="*/ 0 w 56"/>
                <a:gd name="T73" fmla="*/ 4 h 32"/>
                <a:gd name="T74" fmla="*/ 0 w 56"/>
                <a:gd name="T75" fmla="*/ 4 h 32"/>
                <a:gd name="T76" fmla="*/ 0 w 56"/>
                <a:gd name="T77" fmla="*/ 4 h 32"/>
                <a:gd name="T78" fmla="*/ 0 w 56"/>
                <a:gd name="T79" fmla="*/ 4 h 32"/>
                <a:gd name="T80" fmla="*/ 0 w 56"/>
                <a:gd name="T81" fmla="*/ 4 h 32"/>
                <a:gd name="T82" fmla="*/ 0 w 56"/>
                <a:gd name="T83" fmla="*/ 4 h 32"/>
                <a:gd name="T84" fmla="*/ 0 w 56"/>
                <a:gd name="T85" fmla="*/ 6 h 32"/>
                <a:gd name="T86" fmla="*/ 0 w 56"/>
                <a:gd name="T87" fmla="*/ 6 h 32"/>
                <a:gd name="T88" fmla="*/ 0 w 56"/>
                <a:gd name="T89" fmla="*/ 6 h 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32"/>
                <a:gd name="T137" fmla="*/ 56 w 56"/>
                <a:gd name="T138" fmla="*/ 32 h 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32">
                  <a:moveTo>
                    <a:pt x="0" y="6"/>
                  </a:moveTo>
                  <a:lnTo>
                    <a:pt x="2" y="10"/>
                  </a:lnTo>
                  <a:lnTo>
                    <a:pt x="2" y="13"/>
                  </a:lnTo>
                  <a:lnTo>
                    <a:pt x="4" y="15"/>
                  </a:lnTo>
                  <a:lnTo>
                    <a:pt x="6" y="19"/>
                  </a:lnTo>
                  <a:lnTo>
                    <a:pt x="8" y="21"/>
                  </a:lnTo>
                  <a:lnTo>
                    <a:pt x="12" y="23"/>
                  </a:lnTo>
                  <a:lnTo>
                    <a:pt x="14" y="24"/>
                  </a:lnTo>
                  <a:lnTo>
                    <a:pt x="18" y="26"/>
                  </a:lnTo>
                  <a:lnTo>
                    <a:pt x="22" y="28"/>
                  </a:lnTo>
                  <a:lnTo>
                    <a:pt x="26" y="30"/>
                  </a:lnTo>
                  <a:lnTo>
                    <a:pt x="30" y="32"/>
                  </a:lnTo>
                  <a:lnTo>
                    <a:pt x="36" y="32"/>
                  </a:lnTo>
                  <a:lnTo>
                    <a:pt x="40" y="32"/>
                  </a:lnTo>
                  <a:lnTo>
                    <a:pt x="46" y="32"/>
                  </a:lnTo>
                  <a:lnTo>
                    <a:pt x="50" y="32"/>
                  </a:lnTo>
                  <a:lnTo>
                    <a:pt x="54" y="30"/>
                  </a:lnTo>
                  <a:lnTo>
                    <a:pt x="56" y="26"/>
                  </a:lnTo>
                  <a:lnTo>
                    <a:pt x="54" y="24"/>
                  </a:lnTo>
                  <a:lnTo>
                    <a:pt x="54" y="21"/>
                  </a:lnTo>
                  <a:lnTo>
                    <a:pt x="52" y="19"/>
                  </a:lnTo>
                  <a:lnTo>
                    <a:pt x="52" y="17"/>
                  </a:lnTo>
                  <a:lnTo>
                    <a:pt x="50" y="13"/>
                  </a:lnTo>
                  <a:lnTo>
                    <a:pt x="48" y="11"/>
                  </a:lnTo>
                  <a:lnTo>
                    <a:pt x="44" y="10"/>
                  </a:lnTo>
                  <a:lnTo>
                    <a:pt x="40" y="8"/>
                  </a:lnTo>
                  <a:lnTo>
                    <a:pt x="34" y="4"/>
                  </a:lnTo>
                  <a:lnTo>
                    <a:pt x="30" y="2"/>
                  </a:lnTo>
                  <a:lnTo>
                    <a:pt x="24" y="2"/>
                  </a:lnTo>
                  <a:lnTo>
                    <a:pt x="18" y="0"/>
                  </a:lnTo>
                  <a:lnTo>
                    <a:pt x="14" y="0"/>
                  </a:lnTo>
                  <a:lnTo>
                    <a:pt x="8" y="0"/>
                  </a:lnTo>
                  <a:lnTo>
                    <a:pt x="4" y="2"/>
                  </a:lnTo>
                  <a:lnTo>
                    <a:pt x="2" y="2"/>
                  </a:lnTo>
                  <a:lnTo>
                    <a:pt x="2" y="4"/>
                  </a:lnTo>
                  <a:lnTo>
                    <a:pt x="0" y="4"/>
                  </a:lnTo>
                  <a:lnTo>
                    <a:pt x="0" y="6"/>
                  </a:lnTo>
                  <a:close/>
                </a:path>
              </a:pathLst>
            </a:custGeom>
            <a:solidFill>
              <a:srgbClr val="FCEF00"/>
            </a:solidFill>
            <a:ln w="9525">
              <a:noFill/>
              <a:round/>
              <a:headEnd/>
              <a:tailEnd/>
            </a:ln>
          </p:spPr>
          <p:txBody>
            <a:bodyPr/>
            <a:lstStyle/>
            <a:p>
              <a:endParaRPr lang="en-US"/>
            </a:p>
          </p:txBody>
        </p:sp>
        <p:sp>
          <p:nvSpPr>
            <p:cNvPr id="49" name="Freeform 46"/>
            <p:cNvSpPr>
              <a:spLocks/>
            </p:cNvSpPr>
            <p:nvPr/>
          </p:nvSpPr>
          <p:spPr bwMode="auto">
            <a:xfrm>
              <a:off x="3093" y="1236"/>
              <a:ext cx="41" cy="18"/>
            </a:xfrm>
            <a:custGeom>
              <a:avLst/>
              <a:gdLst>
                <a:gd name="T0" fmla="*/ 2 w 41"/>
                <a:gd name="T1" fmla="*/ 16 h 18"/>
                <a:gd name="T2" fmla="*/ 2 w 41"/>
                <a:gd name="T3" fmla="*/ 18 h 18"/>
                <a:gd name="T4" fmla="*/ 2 w 41"/>
                <a:gd name="T5" fmla="*/ 18 h 18"/>
                <a:gd name="T6" fmla="*/ 2 w 41"/>
                <a:gd name="T7" fmla="*/ 18 h 18"/>
                <a:gd name="T8" fmla="*/ 4 w 41"/>
                <a:gd name="T9" fmla="*/ 18 h 18"/>
                <a:gd name="T10" fmla="*/ 4 w 41"/>
                <a:gd name="T11" fmla="*/ 18 h 18"/>
                <a:gd name="T12" fmla="*/ 4 w 41"/>
                <a:gd name="T13" fmla="*/ 18 h 18"/>
                <a:gd name="T14" fmla="*/ 32 w 41"/>
                <a:gd name="T15" fmla="*/ 18 h 18"/>
                <a:gd name="T16" fmla="*/ 32 w 41"/>
                <a:gd name="T17" fmla="*/ 18 h 18"/>
                <a:gd name="T18" fmla="*/ 32 w 41"/>
                <a:gd name="T19" fmla="*/ 16 h 18"/>
                <a:gd name="T20" fmla="*/ 33 w 41"/>
                <a:gd name="T21" fmla="*/ 14 h 18"/>
                <a:gd name="T22" fmla="*/ 33 w 41"/>
                <a:gd name="T23" fmla="*/ 14 h 18"/>
                <a:gd name="T24" fmla="*/ 33 w 41"/>
                <a:gd name="T25" fmla="*/ 12 h 18"/>
                <a:gd name="T26" fmla="*/ 33 w 41"/>
                <a:gd name="T27" fmla="*/ 11 h 18"/>
                <a:gd name="T28" fmla="*/ 33 w 41"/>
                <a:gd name="T29" fmla="*/ 11 h 18"/>
                <a:gd name="T30" fmla="*/ 33 w 41"/>
                <a:gd name="T31" fmla="*/ 9 h 18"/>
                <a:gd name="T32" fmla="*/ 41 w 41"/>
                <a:gd name="T33" fmla="*/ 1 h 18"/>
                <a:gd name="T34" fmla="*/ 37 w 41"/>
                <a:gd name="T35" fmla="*/ 1 h 18"/>
                <a:gd name="T36" fmla="*/ 33 w 41"/>
                <a:gd name="T37" fmla="*/ 0 h 18"/>
                <a:gd name="T38" fmla="*/ 28 w 41"/>
                <a:gd name="T39" fmla="*/ 1 h 18"/>
                <a:gd name="T40" fmla="*/ 24 w 41"/>
                <a:gd name="T41" fmla="*/ 1 h 18"/>
                <a:gd name="T42" fmla="*/ 18 w 41"/>
                <a:gd name="T43" fmla="*/ 3 h 18"/>
                <a:gd name="T44" fmla="*/ 14 w 41"/>
                <a:gd name="T45" fmla="*/ 5 h 18"/>
                <a:gd name="T46" fmla="*/ 10 w 41"/>
                <a:gd name="T47" fmla="*/ 9 h 18"/>
                <a:gd name="T48" fmla="*/ 4 w 41"/>
                <a:gd name="T49" fmla="*/ 11 h 18"/>
                <a:gd name="T50" fmla="*/ 4 w 41"/>
                <a:gd name="T51" fmla="*/ 11 h 18"/>
                <a:gd name="T52" fmla="*/ 4 w 41"/>
                <a:gd name="T53" fmla="*/ 12 h 18"/>
                <a:gd name="T54" fmla="*/ 2 w 41"/>
                <a:gd name="T55" fmla="*/ 12 h 18"/>
                <a:gd name="T56" fmla="*/ 2 w 41"/>
                <a:gd name="T57" fmla="*/ 12 h 18"/>
                <a:gd name="T58" fmla="*/ 2 w 41"/>
                <a:gd name="T59" fmla="*/ 12 h 18"/>
                <a:gd name="T60" fmla="*/ 2 w 41"/>
                <a:gd name="T61" fmla="*/ 14 h 18"/>
                <a:gd name="T62" fmla="*/ 0 w 41"/>
                <a:gd name="T63" fmla="*/ 14 h 18"/>
                <a:gd name="T64" fmla="*/ 0 w 41"/>
                <a:gd name="T65" fmla="*/ 14 h 18"/>
                <a:gd name="T66" fmla="*/ 0 w 41"/>
                <a:gd name="T67" fmla="*/ 16 h 18"/>
                <a:gd name="T68" fmla="*/ 0 w 41"/>
                <a:gd name="T69" fmla="*/ 16 h 18"/>
                <a:gd name="T70" fmla="*/ 2 w 41"/>
                <a:gd name="T71" fmla="*/ 16 h 18"/>
                <a:gd name="T72" fmla="*/ 2 w 41"/>
                <a:gd name="T73" fmla="*/ 16 h 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
                <a:gd name="T112" fmla="*/ 0 h 18"/>
                <a:gd name="T113" fmla="*/ 41 w 41"/>
                <a:gd name="T114" fmla="*/ 18 h 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 h="18">
                  <a:moveTo>
                    <a:pt x="2" y="16"/>
                  </a:moveTo>
                  <a:lnTo>
                    <a:pt x="2" y="18"/>
                  </a:lnTo>
                  <a:lnTo>
                    <a:pt x="4" y="18"/>
                  </a:lnTo>
                  <a:lnTo>
                    <a:pt x="32" y="18"/>
                  </a:lnTo>
                  <a:lnTo>
                    <a:pt x="32" y="16"/>
                  </a:lnTo>
                  <a:lnTo>
                    <a:pt x="33" y="14"/>
                  </a:lnTo>
                  <a:lnTo>
                    <a:pt x="33" y="12"/>
                  </a:lnTo>
                  <a:lnTo>
                    <a:pt x="33" y="11"/>
                  </a:lnTo>
                  <a:lnTo>
                    <a:pt x="33" y="9"/>
                  </a:lnTo>
                  <a:lnTo>
                    <a:pt x="41" y="1"/>
                  </a:lnTo>
                  <a:lnTo>
                    <a:pt x="37" y="1"/>
                  </a:lnTo>
                  <a:lnTo>
                    <a:pt x="33" y="0"/>
                  </a:lnTo>
                  <a:lnTo>
                    <a:pt x="28" y="1"/>
                  </a:lnTo>
                  <a:lnTo>
                    <a:pt x="24" y="1"/>
                  </a:lnTo>
                  <a:lnTo>
                    <a:pt x="18" y="3"/>
                  </a:lnTo>
                  <a:lnTo>
                    <a:pt x="14" y="5"/>
                  </a:lnTo>
                  <a:lnTo>
                    <a:pt x="10" y="9"/>
                  </a:lnTo>
                  <a:lnTo>
                    <a:pt x="4" y="11"/>
                  </a:lnTo>
                  <a:lnTo>
                    <a:pt x="4" y="12"/>
                  </a:lnTo>
                  <a:lnTo>
                    <a:pt x="2" y="12"/>
                  </a:lnTo>
                  <a:lnTo>
                    <a:pt x="2" y="14"/>
                  </a:lnTo>
                  <a:lnTo>
                    <a:pt x="0" y="14"/>
                  </a:lnTo>
                  <a:lnTo>
                    <a:pt x="0" y="16"/>
                  </a:lnTo>
                  <a:lnTo>
                    <a:pt x="2" y="16"/>
                  </a:lnTo>
                  <a:close/>
                </a:path>
              </a:pathLst>
            </a:custGeom>
            <a:solidFill>
              <a:srgbClr val="FCEF00"/>
            </a:solidFill>
            <a:ln w="9525">
              <a:noFill/>
              <a:round/>
              <a:headEnd/>
              <a:tailEnd/>
            </a:ln>
          </p:spPr>
          <p:txBody>
            <a:bodyPr/>
            <a:lstStyle/>
            <a:p>
              <a:endParaRPr lang="en-US"/>
            </a:p>
          </p:txBody>
        </p:sp>
        <p:sp>
          <p:nvSpPr>
            <p:cNvPr id="50" name="Freeform 47"/>
            <p:cNvSpPr>
              <a:spLocks/>
            </p:cNvSpPr>
            <p:nvPr/>
          </p:nvSpPr>
          <p:spPr bwMode="auto">
            <a:xfrm>
              <a:off x="3126" y="1297"/>
              <a:ext cx="48" cy="16"/>
            </a:xfrm>
            <a:custGeom>
              <a:avLst/>
              <a:gdLst>
                <a:gd name="T0" fmla="*/ 2 w 48"/>
                <a:gd name="T1" fmla="*/ 11 h 16"/>
                <a:gd name="T2" fmla="*/ 6 w 48"/>
                <a:gd name="T3" fmla="*/ 13 h 16"/>
                <a:gd name="T4" fmla="*/ 12 w 48"/>
                <a:gd name="T5" fmla="*/ 14 h 16"/>
                <a:gd name="T6" fmla="*/ 16 w 48"/>
                <a:gd name="T7" fmla="*/ 14 h 16"/>
                <a:gd name="T8" fmla="*/ 22 w 48"/>
                <a:gd name="T9" fmla="*/ 16 h 16"/>
                <a:gd name="T10" fmla="*/ 26 w 48"/>
                <a:gd name="T11" fmla="*/ 16 h 16"/>
                <a:gd name="T12" fmla="*/ 32 w 48"/>
                <a:gd name="T13" fmla="*/ 14 h 16"/>
                <a:gd name="T14" fmla="*/ 36 w 48"/>
                <a:gd name="T15" fmla="*/ 13 h 16"/>
                <a:gd name="T16" fmla="*/ 42 w 48"/>
                <a:gd name="T17" fmla="*/ 11 h 16"/>
                <a:gd name="T18" fmla="*/ 42 w 48"/>
                <a:gd name="T19" fmla="*/ 9 h 16"/>
                <a:gd name="T20" fmla="*/ 44 w 48"/>
                <a:gd name="T21" fmla="*/ 9 h 16"/>
                <a:gd name="T22" fmla="*/ 44 w 48"/>
                <a:gd name="T23" fmla="*/ 7 h 16"/>
                <a:gd name="T24" fmla="*/ 46 w 48"/>
                <a:gd name="T25" fmla="*/ 7 h 16"/>
                <a:gd name="T26" fmla="*/ 46 w 48"/>
                <a:gd name="T27" fmla="*/ 5 h 16"/>
                <a:gd name="T28" fmla="*/ 48 w 48"/>
                <a:gd name="T29" fmla="*/ 5 h 16"/>
                <a:gd name="T30" fmla="*/ 48 w 48"/>
                <a:gd name="T31" fmla="*/ 3 h 16"/>
                <a:gd name="T32" fmla="*/ 48 w 48"/>
                <a:gd name="T33" fmla="*/ 3 h 16"/>
                <a:gd name="T34" fmla="*/ 44 w 48"/>
                <a:gd name="T35" fmla="*/ 1 h 16"/>
                <a:gd name="T36" fmla="*/ 40 w 48"/>
                <a:gd name="T37" fmla="*/ 0 h 16"/>
                <a:gd name="T38" fmla="*/ 36 w 48"/>
                <a:gd name="T39" fmla="*/ 0 h 16"/>
                <a:gd name="T40" fmla="*/ 32 w 48"/>
                <a:gd name="T41" fmla="*/ 0 h 16"/>
                <a:gd name="T42" fmla="*/ 28 w 48"/>
                <a:gd name="T43" fmla="*/ 0 h 16"/>
                <a:gd name="T44" fmla="*/ 24 w 48"/>
                <a:gd name="T45" fmla="*/ 0 h 16"/>
                <a:gd name="T46" fmla="*/ 18 w 48"/>
                <a:gd name="T47" fmla="*/ 1 h 16"/>
                <a:gd name="T48" fmla="*/ 14 w 48"/>
                <a:gd name="T49" fmla="*/ 1 h 16"/>
                <a:gd name="T50" fmla="*/ 12 w 48"/>
                <a:gd name="T51" fmla="*/ 1 h 16"/>
                <a:gd name="T52" fmla="*/ 10 w 48"/>
                <a:gd name="T53" fmla="*/ 3 h 16"/>
                <a:gd name="T54" fmla="*/ 8 w 48"/>
                <a:gd name="T55" fmla="*/ 3 h 16"/>
                <a:gd name="T56" fmla="*/ 6 w 48"/>
                <a:gd name="T57" fmla="*/ 5 h 16"/>
                <a:gd name="T58" fmla="*/ 6 w 48"/>
                <a:gd name="T59" fmla="*/ 7 h 16"/>
                <a:gd name="T60" fmla="*/ 4 w 48"/>
                <a:gd name="T61" fmla="*/ 7 h 16"/>
                <a:gd name="T62" fmla="*/ 2 w 48"/>
                <a:gd name="T63" fmla="*/ 9 h 16"/>
                <a:gd name="T64" fmla="*/ 0 w 48"/>
                <a:gd name="T65" fmla="*/ 11 h 16"/>
                <a:gd name="T66" fmla="*/ 2 w 48"/>
                <a:gd name="T67" fmla="*/ 11 h 16"/>
                <a:gd name="T68" fmla="*/ 2 w 48"/>
                <a:gd name="T69" fmla="*/ 11 h 16"/>
                <a:gd name="T70" fmla="*/ 2 w 48"/>
                <a:gd name="T71" fmla="*/ 11 h 16"/>
                <a:gd name="T72" fmla="*/ 2 w 48"/>
                <a:gd name="T73" fmla="*/ 11 h 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16"/>
                <a:gd name="T113" fmla="*/ 48 w 48"/>
                <a:gd name="T114" fmla="*/ 16 h 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16">
                  <a:moveTo>
                    <a:pt x="2" y="11"/>
                  </a:moveTo>
                  <a:lnTo>
                    <a:pt x="6" y="13"/>
                  </a:lnTo>
                  <a:lnTo>
                    <a:pt x="12" y="14"/>
                  </a:lnTo>
                  <a:lnTo>
                    <a:pt x="16" y="14"/>
                  </a:lnTo>
                  <a:lnTo>
                    <a:pt x="22" y="16"/>
                  </a:lnTo>
                  <a:lnTo>
                    <a:pt x="26" y="16"/>
                  </a:lnTo>
                  <a:lnTo>
                    <a:pt x="32" y="14"/>
                  </a:lnTo>
                  <a:lnTo>
                    <a:pt x="36" y="13"/>
                  </a:lnTo>
                  <a:lnTo>
                    <a:pt x="42" y="11"/>
                  </a:lnTo>
                  <a:lnTo>
                    <a:pt x="42" y="9"/>
                  </a:lnTo>
                  <a:lnTo>
                    <a:pt x="44" y="9"/>
                  </a:lnTo>
                  <a:lnTo>
                    <a:pt x="44" y="7"/>
                  </a:lnTo>
                  <a:lnTo>
                    <a:pt x="46" y="7"/>
                  </a:lnTo>
                  <a:lnTo>
                    <a:pt x="46" y="5"/>
                  </a:lnTo>
                  <a:lnTo>
                    <a:pt x="48" y="5"/>
                  </a:lnTo>
                  <a:lnTo>
                    <a:pt x="48" y="3"/>
                  </a:lnTo>
                  <a:lnTo>
                    <a:pt x="44" y="1"/>
                  </a:lnTo>
                  <a:lnTo>
                    <a:pt x="40" y="0"/>
                  </a:lnTo>
                  <a:lnTo>
                    <a:pt x="36" y="0"/>
                  </a:lnTo>
                  <a:lnTo>
                    <a:pt x="32" y="0"/>
                  </a:lnTo>
                  <a:lnTo>
                    <a:pt x="28" y="0"/>
                  </a:lnTo>
                  <a:lnTo>
                    <a:pt x="24" y="0"/>
                  </a:lnTo>
                  <a:lnTo>
                    <a:pt x="18" y="1"/>
                  </a:lnTo>
                  <a:lnTo>
                    <a:pt x="14" y="1"/>
                  </a:lnTo>
                  <a:lnTo>
                    <a:pt x="12" y="1"/>
                  </a:lnTo>
                  <a:lnTo>
                    <a:pt x="10" y="3"/>
                  </a:lnTo>
                  <a:lnTo>
                    <a:pt x="8" y="3"/>
                  </a:lnTo>
                  <a:lnTo>
                    <a:pt x="6" y="5"/>
                  </a:lnTo>
                  <a:lnTo>
                    <a:pt x="6" y="7"/>
                  </a:lnTo>
                  <a:lnTo>
                    <a:pt x="4" y="7"/>
                  </a:lnTo>
                  <a:lnTo>
                    <a:pt x="2" y="9"/>
                  </a:lnTo>
                  <a:lnTo>
                    <a:pt x="0" y="11"/>
                  </a:lnTo>
                  <a:lnTo>
                    <a:pt x="2" y="11"/>
                  </a:lnTo>
                  <a:close/>
                </a:path>
              </a:pathLst>
            </a:custGeom>
            <a:solidFill>
              <a:srgbClr val="FCEF00"/>
            </a:solidFill>
            <a:ln w="9525">
              <a:noFill/>
              <a:round/>
              <a:headEnd/>
              <a:tailEnd/>
            </a:ln>
          </p:spPr>
          <p:txBody>
            <a:bodyPr/>
            <a:lstStyle/>
            <a:p>
              <a:endParaRPr lang="en-US"/>
            </a:p>
          </p:txBody>
        </p:sp>
        <p:sp>
          <p:nvSpPr>
            <p:cNvPr id="51" name="Freeform 48"/>
            <p:cNvSpPr>
              <a:spLocks/>
            </p:cNvSpPr>
            <p:nvPr/>
          </p:nvSpPr>
          <p:spPr bwMode="auto">
            <a:xfrm>
              <a:off x="3142" y="1239"/>
              <a:ext cx="36" cy="19"/>
            </a:xfrm>
            <a:custGeom>
              <a:avLst/>
              <a:gdLst>
                <a:gd name="T0" fmla="*/ 0 w 36"/>
                <a:gd name="T1" fmla="*/ 9 h 19"/>
                <a:gd name="T2" fmla="*/ 2 w 36"/>
                <a:gd name="T3" fmla="*/ 11 h 19"/>
                <a:gd name="T4" fmla="*/ 2 w 36"/>
                <a:gd name="T5" fmla="*/ 13 h 19"/>
                <a:gd name="T6" fmla="*/ 4 w 36"/>
                <a:gd name="T7" fmla="*/ 13 h 19"/>
                <a:gd name="T8" fmla="*/ 6 w 36"/>
                <a:gd name="T9" fmla="*/ 15 h 19"/>
                <a:gd name="T10" fmla="*/ 6 w 36"/>
                <a:gd name="T11" fmla="*/ 17 h 19"/>
                <a:gd name="T12" fmla="*/ 8 w 36"/>
                <a:gd name="T13" fmla="*/ 17 h 19"/>
                <a:gd name="T14" fmla="*/ 10 w 36"/>
                <a:gd name="T15" fmla="*/ 17 h 19"/>
                <a:gd name="T16" fmla="*/ 12 w 36"/>
                <a:gd name="T17" fmla="*/ 17 h 19"/>
                <a:gd name="T18" fmla="*/ 14 w 36"/>
                <a:gd name="T19" fmla="*/ 17 h 19"/>
                <a:gd name="T20" fmla="*/ 14 w 36"/>
                <a:gd name="T21" fmla="*/ 17 h 19"/>
                <a:gd name="T22" fmla="*/ 16 w 36"/>
                <a:gd name="T23" fmla="*/ 17 h 19"/>
                <a:gd name="T24" fmla="*/ 16 w 36"/>
                <a:gd name="T25" fmla="*/ 19 h 19"/>
                <a:gd name="T26" fmla="*/ 16 w 36"/>
                <a:gd name="T27" fmla="*/ 19 h 19"/>
                <a:gd name="T28" fmla="*/ 18 w 36"/>
                <a:gd name="T29" fmla="*/ 19 h 19"/>
                <a:gd name="T30" fmla="*/ 18 w 36"/>
                <a:gd name="T31" fmla="*/ 19 h 19"/>
                <a:gd name="T32" fmla="*/ 20 w 36"/>
                <a:gd name="T33" fmla="*/ 19 h 19"/>
                <a:gd name="T34" fmla="*/ 36 w 36"/>
                <a:gd name="T35" fmla="*/ 13 h 19"/>
                <a:gd name="T36" fmla="*/ 36 w 36"/>
                <a:gd name="T37" fmla="*/ 11 h 19"/>
                <a:gd name="T38" fmla="*/ 36 w 36"/>
                <a:gd name="T39" fmla="*/ 9 h 19"/>
                <a:gd name="T40" fmla="*/ 36 w 36"/>
                <a:gd name="T41" fmla="*/ 9 h 19"/>
                <a:gd name="T42" fmla="*/ 36 w 36"/>
                <a:gd name="T43" fmla="*/ 8 h 19"/>
                <a:gd name="T44" fmla="*/ 34 w 36"/>
                <a:gd name="T45" fmla="*/ 8 h 19"/>
                <a:gd name="T46" fmla="*/ 34 w 36"/>
                <a:gd name="T47" fmla="*/ 6 h 19"/>
                <a:gd name="T48" fmla="*/ 34 w 36"/>
                <a:gd name="T49" fmla="*/ 6 h 19"/>
                <a:gd name="T50" fmla="*/ 32 w 36"/>
                <a:gd name="T51" fmla="*/ 4 h 19"/>
                <a:gd name="T52" fmla="*/ 32 w 36"/>
                <a:gd name="T53" fmla="*/ 4 h 19"/>
                <a:gd name="T54" fmla="*/ 30 w 36"/>
                <a:gd name="T55" fmla="*/ 4 h 19"/>
                <a:gd name="T56" fmla="*/ 28 w 36"/>
                <a:gd name="T57" fmla="*/ 2 h 19"/>
                <a:gd name="T58" fmla="*/ 28 w 36"/>
                <a:gd name="T59" fmla="*/ 2 h 19"/>
                <a:gd name="T60" fmla="*/ 26 w 36"/>
                <a:gd name="T61" fmla="*/ 2 h 19"/>
                <a:gd name="T62" fmla="*/ 26 w 36"/>
                <a:gd name="T63" fmla="*/ 2 h 19"/>
                <a:gd name="T64" fmla="*/ 26 w 36"/>
                <a:gd name="T65" fmla="*/ 2 h 19"/>
                <a:gd name="T66" fmla="*/ 24 w 36"/>
                <a:gd name="T67" fmla="*/ 0 h 19"/>
                <a:gd name="T68" fmla="*/ 8 w 36"/>
                <a:gd name="T69" fmla="*/ 2 h 19"/>
                <a:gd name="T70" fmla="*/ 0 w 36"/>
                <a:gd name="T71" fmla="*/ 4 h 19"/>
                <a:gd name="T72" fmla="*/ 0 w 36"/>
                <a:gd name="T73" fmla="*/ 4 h 19"/>
                <a:gd name="T74" fmla="*/ 0 w 36"/>
                <a:gd name="T75" fmla="*/ 4 h 19"/>
                <a:gd name="T76" fmla="*/ 0 w 36"/>
                <a:gd name="T77" fmla="*/ 6 h 19"/>
                <a:gd name="T78" fmla="*/ 0 w 36"/>
                <a:gd name="T79" fmla="*/ 6 h 19"/>
                <a:gd name="T80" fmla="*/ 0 w 36"/>
                <a:gd name="T81" fmla="*/ 6 h 19"/>
                <a:gd name="T82" fmla="*/ 0 w 36"/>
                <a:gd name="T83" fmla="*/ 6 h 19"/>
                <a:gd name="T84" fmla="*/ 0 w 36"/>
                <a:gd name="T85" fmla="*/ 6 h 19"/>
                <a:gd name="T86" fmla="*/ 0 w 36"/>
                <a:gd name="T87" fmla="*/ 8 h 19"/>
                <a:gd name="T88" fmla="*/ 0 w 36"/>
                <a:gd name="T89" fmla="*/ 8 h 19"/>
                <a:gd name="T90" fmla="*/ 0 w 36"/>
                <a:gd name="T91" fmla="*/ 8 h 19"/>
                <a:gd name="T92" fmla="*/ 0 w 36"/>
                <a:gd name="T93" fmla="*/ 9 h 19"/>
                <a:gd name="T94" fmla="*/ 0 w 36"/>
                <a:gd name="T95" fmla="*/ 9 h 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19"/>
                <a:gd name="T146" fmla="*/ 36 w 36"/>
                <a:gd name="T147" fmla="*/ 19 h 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19">
                  <a:moveTo>
                    <a:pt x="0" y="9"/>
                  </a:moveTo>
                  <a:lnTo>
                    <a:pt x="2" y="11"/>
                  </a:lnTo>
                  <a:lnTo>
                    <a:pt x="2" y="13"/>
                  </a:lnTo>
                  <a:lnTo>
                    <a:pt x="4" y="13"/>
                  </a:lnTo>
                  <a:lnTo>
                    <a:pt x="6" y="15"/>
                  </a:lnTo>
                  <a:lnTo>
                    <a:pt x="6" y="17"/>
                  </a:lnTo>
                  <a:lnTo>
                    <a:pt x="8" y="17"/>
                  </a:lnTo>
                  <a:lnTo>
                    <a:pt x="10" y="17"/>
                  </a:lnTo>
                  <a:lnTo>
                    <a:pt x="12" y="17"/>
                  </a:lnTo>
                  <a:lnTo>
                    <a:pt x="14" y="17"/>
                  </a:lnTo>
                  <a:lnTo>
                    <a:pt x="16" y="17"/>
                  </a:lnTo>
                  <a:lnTo>
                    <a:pt x="16" y="19"/>
                  </a:lnTo>
                  <a:lnTo>
                    <a:pt x="18" y="19"/>
                  </a:lnTo>
                  <a:lnTo>
                    <a:pt x="20" y="19"/>
                  </a:lnTo>
                  <a:lnTo>
                    <a:pt x="36" y="13"/>
                  </a:lnTo>
                  <a:lnTo>
                    <a:pt x="36" y="11"/>
                  </a:lnTo>
                  <a:lnTo>
                    <a:pt x="36" y="9"/>
                  </a:lnTo>
                  <a:lnTo>
                    <a:pt x="36" y="8"/>
                  </a:lnTo>
                  <a:lnTo>
                    <a:pt x="34" y="8"/>
                  </a:lnTo>
                  <a:lnTo>
                    <a:pt x="34" y="6"/>
                  </a:lnTo>
                  <a:lnTo>
                    <a:pt x="32" y="4"/>
                  </a:lnTo>
                  <a:lnTo>
                    <a:pt x="30" y="4"/>
                  </a:lnTo>
                  <a:lnTo>
                    <a:pt x="28" y="2"/>
                  </a:lnTo>
                  <a:lnTo>
                    <a:pt x="26" y="2"/>
                  </a:lnTo>
                  <a:lnTo>
                    <a:pt x="24" y="0"/>
                  </a:lnTo>
                  <a:lnTo>
                    <a:pt x="8" y="2"/>
                  </a:lnTo>
                  <a:lnTo>
                    <a:pt x="0" y="4"/>
                  </a:lnTo>
                  <a:lnTo>
                    <a:pt x="0" y="6"/>
                  </a:lnTo>
                  <a:lnTo>
                    <a:pt x="0" y="8"/>
                  </a:lnTo>
                  <a:lnTo>
                    <a:pt x="0" y="9"/>
                  </a:lnTo>
                  <a:close/>
                </a:path>
              </a:pathLst>
            </a:custGeom>
            <a:solidFill>
              <a:srgbClr val="FCEF00"/>
            </a:solidFill>
            <a:ln w="9525">
              <a:noFill/>
              <a:round/>
              <a:headEnd/>
              <a:tailEnd/>
            </a:ln>
          </p:spPr>
          <p:txBody>
            <a:bodyPr/>
            <a:lstStyle/>
            <a:p>
              <a:endParaRPr lang="en-US"/>
            </a:p>
          </p:txBody>
        </p:sp>
        <p:sp>
          <p:nvSpPr>
            <p:cNvPr id="52" name="Freeform 49"/>
            <p:cNvSpPr>
              <a:spLocks/>
            </p:cNvSpPr>
            <p:nvPr/>
          </p:nvSpPr>
          <p:spPr bwMode="auto">
            <a:xfrm>
              <a:off x="3208" y="1460"/>
              <a:ext cx="45" cy="25"/>
            </a:xfrm>
            <a:custGeom>
              <a:avLst/>
              <a:gdLst>
                <a:gd name="T0" fmla="*/ 0 w 45"/>
                <a:gd name="T1" fmla="*/ 3 h 25"/>
                <a:gd name="T2" fmla="*/ 2 w 45"/>
                <a:gd name="T3" fmla="*/ 9 h 25"/>
                <a:gd name="T4" fmla="*/ 6 w 45"/>
                <a:gd name="T5" fmla="*/ 13 h 25"/>
                <a:gd name="T6" fmla="*/ 8 w 45"/>
                <a:gd name="T7" fmla="*/ 16 h 25"/>
                <a:gd name="T8" fmla="*/ 12 w 45"/>
                <a:gd name="T9" fmla="*/ 18 h 25"/>
                <a:gd name="T10" fmla="*/ 14 w 45"/>
                <a:gd name="T11" fmla="*/ 22 h 25"/>
                <a:gd name="T12" fmla="*/ 17 w 45"/>
                <a:gd name="T13" fmla="*/ 24 h 25"/>
                <a:gd name="T14" fmla="*/ 21 w 45"/>
                <a:gd name="T15" fmla="*/ 25 h 25"/>
                <a:gd name="T16" fmla="*/ 27 w 45"/>
                <a:gd name="T17" fmla="*/ 25 h 25"/>
                <a:gd name="T18" fmla="*/ 29 w 45"/>
                <a:gd name="T19" fmla="*/ 25 h 25"/>
                <a:gd name="T20" fmla="*/ 31 w 45"/>
                <a:gd name="T21" fmla="*/ 25 h 25"/>
                <a:gd name="T22" fmla="*/ 35 w 45"/>
                <a:gd name="T23" fmla="*/ 25 h 25"/>
                <a:gd name="T24" fmla="*/ 37 w 45"/>
                <a:gd name="T25" fmla="*/ 25 h 25"/>
                <a:gd name="T26" fmla="*/ 39 w 45"/>
                <a:gd name="T27" fmla="*/ 25 h 25"/>
                <a:gd name="T28" fmla="*/ 41 w 45"/>
                <a:gd name="T29" fmla="*/ 25 h 25"/>
                <a:gd name="T30" fmla="*/ 43 w 45"/>
                <a:gd name="T31" fmla="*/ 24 h 25"/>
                <a:gd name="T32" fmla="*/ 45 w 45"/>
                <a:gd name="T33" fmla="*/ 24 h 25"/>
                <a:gd name="T34" fmla="*/ 43 w 45"/>
                <a:gd name="T35" fmla="*/ 18 h 25"/>
                <a:gd name="T36" fmla="*/ 41 w 45"/>
                <a:gd name="T37" fmla="*/ 14 h 25"/>
                <a:gd name="T38" fmla="*/ 39 w 45"/>
                <a:gd name="T39" fmla="*/ 13 h 25"/>
                <a:gd name="T40" fmla="*/ 35 w 45"/>
                <a:gd name="T41" fmla="*/ 9 h 25"/>
                <a:gd name="T42" fmla="*/ 31 w 45"/>
                <a:gd name="T43" fmla="*/ 7 h 25"/>
                <a:gd name="T44" fmla="*/ 27 w 45"/>
                <a:gd name="T45" fmla="*/ 5 h 25"/>
                <a:gd name="T46" fmla="*/ 23 w 45"/>
                <a:gd name="T47" fmla="*/ 3 h 25"/>
                <a:gd name="T48" fmla="*/ 19 w 45"/>
                <a:gd name="T49" fmla="*/ 1 h 25"/>
                <a:gd name="T50" fmla="*/ 15 w 45"/>
                <a:gd name="T51" fmla="*/ 0 h 25"/>
                <a:gd name="T52" fmla="*/ 14 w 45"/>
                <a:gd name="T53" fmla="*/ 0 h 25"/>
                <a:gd name="T54" fmla="*/ 12 w 45"/>
                <a:gd name="T55" fmla="*/ 0 h 25"/>
                <a:gd name="T56" fmla="*/ 10 w 45"/>
                <a:gd name="T57" fmla="*/ 1 h 25"/>
                <a:gd name="T58" fmla="*/ 8 w 45"/>
                <a:gd name="T59" fmla="*/ 1 h 25"/>
                <a:gd name="T60" fmla="*/ 6 w 45"/>
                <a:gd name="T61" fmla="*/ 1 h 25"/>
                <a:gd name="T62" fmla="*/ 2 w 45"/>
                <a:gd name="T63" fmla="*/ 1 h 25"/>
                <a:gd name="T64" fmla="*/ 0 w 45"/>
                <a:gd name="T65" fmla="*/ 3 h 25"/>
                <a:gd name="T66" fmla="*/ 0 w 45"/>
                <a:gd name="T67" fmla="*/ 3 h 25"/>
                <a:gd name="T68" fmla="*/ 0 w 45"/>
                <a:gd name="T69" fmla="*/ 3 h 25"/>
                <a:gd name="T70" fmla="*/ 0 w 45"/>
                <a:gd name="T71" fmla="*/ 3 h 25"/>
                <a:gd name="T72" fmla="*/ 0 w 45"/>
                <a:gd name="T73" fmla="*/ 3 h 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
                <a:gd name="T112" fmla="*/ 0 h 25"/>
                <a:gd name="T113" fmla="*/ 45 w 45"/>
                <a:gd name="T114" fmla="*/ 25 h 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 h="25">
                  <a:moveTo>
                    <a:pt x="0" y="3"/>
                  </a:moveTo>
                  <a:lnTo>
                    <a:pt x="2" y="9"/>
                  </a:lnTo>
                  <a:lnTo>
                    <a:pt x="6" y="13"/>
                  </a:lnTo>
                  <a:lnTo>
                    <a:pt x="8" y="16"/>
                  </a:lnTo>
                  <a:lnTo>
                    <a:pt x="12" y="18"/>
                  </a:lnTo>
                  <a:lnTo>
                    <a:pt x="14" y="22"/>
                  </a:lnTo>
                  <a:lnTo>
                    <a:pt x="17" y="24"/>
                  </a:lnTo>
                  <a:lnTo>
                    <a:pt x="21" y="25"/>
                  </a:lnTo>
                  <a:lnTo>
                    <a:pt x="27" y="25"/>
                  </a:lnTo>
                  <a:lnTo>
                    <a:pt x="29" y="25"/>
                  </a:lnTo>
                  <a:lnTo>
                    <a:pt x="31" y="25"/>
                  </a:lnTo>
                  <a:lnTo>
                    <a:pt x="35" y="25"/>
                  </a:lnTo>
                  <a:lnTo>
                    <a:pt x="37" y="25"/>
                  </a:lnTo>
                  <a:lnTo>
                    <a:pt x="39" y="25"/>
                  </a:lnTo>
                  <a:lnTo>
                    <a:pt x="41" y="25"/>
                  </a:lnTo>
                  <a:lnTo>
                    <a:pt x="43" y="24"/>
                  </a:lnTo>
                  <a:lnTo>
                    <a:pt x="45" y="24"/>
                  </a:lnTo>
                  <a:lnTo>
                    <a:pt x="43" y="18"/>
                  </a:lnTo>
                  <a:lnTo>
                    <a:pt x="41" y="14"/>
                  </a:lnTo>
                  <a:lnTo>
                    <a:pt x="39" y="13"/>
                  </a:lnTo>
                  <a:lnTo>
                    <a:pt x="35" y="9"/>
                  </a:lnTo>
                  <a:lnTo>
                    <a:pt x="31" y="7"/>
                  </a:lnTo>
                  <a:lnTo>
                    <a:pt x="27" y="5"/>
                  </a:lnTo>
                  <a:lnTo>
                    <a:pt x="23" y="3"/>
                  </a:lnTo>
                  <a:lnTo>
                    <a:pt x="19" y="1"/>
                  </a:lnTo>
                  <a:lnTo>
                    <a:pt x="15" y="0"/>
                  </a:lnTo>
                  <a:lnTo>
                    <a:pt x="14" y="0"/>
                  </a:lnTo>
                  <a:lnTo>
                    <a:pt x="12" y="0"/>
                  </a:lnTo>
                  <a:lnTo>
                    <a:pt x="10" y="1"/>
                  </a:lnTo>
                  <a:lnTo>
                    <a:pt x="8" y="1"/>
                  </a:lnTo>
                  <a:lnTo>
                    <a:pt x="6" y="1"/>
                  </a:lnTo>
                  <a:lnTo>
                    <a:pt x="2" y="1"/>
                  </a:lnTo>
                  <a:lnTo>
                    <a:pt x="0" y="3"/>
                  </a:lnTo>
                  <a:close/>
                </a:path>
              </a:pathLst>
            </a:custGeom>
            <a:solidFill>
              <a:srgbClr val="FCEF00"/>
            </a:solidFill>
            <a:ln w="9525">
              <a:noFill/>
              <a:round/>
              <a:headEnd/>
              <a:tailEnd/>
            </a:ln>
          </p:spPr>
          <p:txBody>
            <a:bodyPr/>
            <a:lstStyle/>
            <a:p>
              <a:endParaRPr lang="en-US"/>
            </a:p>
          </p:txBody>
        </p:sp>
        <p:sp>
          <p:nvSpPr>
            <p:cNvPr id="53" name="Freeform 50"/>
            <p:cNvSpPr>
              <a:spLocks/>
            </p:cNvSpPr>
            <p:nvPr/>
          </p:nvSpPr>
          <p:spPr bwMode="auto">
            <a:xfrm>
              <a:off x="3156" y="1261"/>
              <a:ext cx="40" cy="30"/>
            </a:xfrm>
            <a:custGeom>
              <a:avLst/>
              <a:gdLst>
                <a:gd name="T0" fmla="*/ 2 w 40"/>
                <a:gd name="T1" fmla="*/ 23 h 30"/>
                <a:gd name="T2" fmla="*/ 24 w 40"/>
                <a:gd name="T3" fmla="*/ 30 h 30"/>
                <a:gd name="T4" fmla="*/ 26 w 40"/>
                <a:gd name="T5" fmla="*/ 28 h 30"/>
                <a:gd name="T6" fmla="*/ 30 w 40"/>
                <a:gd name="T7" fmla="*/ 26 h 30"/>
                <a:gd name="T8" fmla="*/ 32 w 40"/>
                <a:gd name="T9" fmla="*/ 25 h 30"/>
                <a:gd name="T10" fmla="*/ 34 w 40"/>
                <a:gd name="T11" fmla="*/ 23 h 30"/>
                <a:gd name="T12" fmla="*/ 36 w 40"/>
                <a:gd name="T13" fmla="*/ 21 h 30"/>
                <a:gd name="T14" fmla="*/ 38 w 40"/>
                <a:gd name="T15" fmla="*/ 17 h 30"/>
                <a:gd name="T16" fmla="*/ 38 w 40"/>
                <a:gd name="T17" fmla="*/ 15 h 30"/>
                <a:gd name="T18" fmla="*/ 40 w 40"/>
                <a:gd name="T19" fmla="*/ 12 h 30"/>
                <a:gd name="T20" fmla="*/ 40 w 40"/>
                <a:gd name="T21" fmla="*/ 10 h 30"/>
                <a:gd name="T22" fmla="*/ 40 w 40"/>
                <a:gd name="T23" fmla="*/ 10 h 30"/>
                <a:gd name="T24" fmla="*/ 40 w 40"/>
                <a:gd name="T25" fmla="*/ 8 h 30"/>
                <a:gd name="T26" fmla="*/ 40 w 40"/>
                <a:gd name="T27" fmla="*/ 6 h 30"/>
                <a:gd name="T28" fmla="*/ 40 w 40"/>
                <a:gd name="T29" fmla="*/ 4 h 30"/>
                <a:gd name="T30" fmla="*/ 40 w 40"/>
                <a:gd name="T31" fmla="*/ 4 h 30"/>
                <a:gd name="T32" fmla="*/ 40 w 40"/>
                <a:gd name="T33" fmla="*/ 2 h 30"/>
                <a:gd name="T34" fmla="*/ 40 w 40"/>
                <a:gd name="T35" fmla="*/ 0 h 30"/>
                <a:gd name="T36" fmla="*/ 36 w 40"/>
                <a:gd name="T37" fmla="*/ 0 h 30"/>
                <a:gd name="T38" fmla="*/ 32 w 40"/>
                <a:gd name="T39" fmla="*/ 0 h 30"/>
                <a:gd name="T40" fmla="*/ 28 w 40"/>
                <a:gd name="T41" fmla="*/ 0 h 30"/>
                <a:gd name="T42" fmla="*/ 24 w 40"/>
                <a:gd name="T43" fmla="*/ 0 h 30"/>
                <a:gd name="T44" fmla="*/ 20 w 40"/>
                <a:gd name="T45" fmla="*/ 2 h 30"/>
                <a:gd name="T46" fmla="*/ 16 w 40"/>
                <a:gd name="T47" fmla="*/ 4 h 30"/>
                <a:gd name="T48" fmla="*/ 12 w 40"/>
                <a:gd name="T49" fmla="*/ 6 h 30"/>
                <a:gd name="T50" fmla="*/ 8 w 40"/>
                <a:gd name="T51" fmla="*/ 8 h 30"/>
                <a:gd name="T52" fmla="*/ 8 w 40"/>
                <a:gd name="T53" fmla="*/ 10 h 30"/>
                <a:gd name="T54" fmla="*/ 6 w 40"/>
                <a:gd name="T55" fmla="*/ 12 h 30"/>
                <a:gd name="T56" fmla="*/ 4 w 40"/>
                <a:gd name="T57" fmla="*/ 13 h 30"/>
                <a:gd name="T58" fmla="*/ 4 w 40"/>
                <a:gd name="T59" fmla="*/ 15 h 30"/>
                <a:gd name="T60" fmla="*/ 2 w 40"/>
                <a:gd name="T61" fmla="*/ 17 h 30"/>
                <a:gd name="T62" fmla="*/ 2 w 40"/>
                <a:gd name="T63" fmla="*/ 19 h 30"/>
                <a:gd name="T64" fmla="*/ 2 w 40"/>
                <a:gd name="T65" fmla="*/ 19 h 30"/>
                <a:gd name="T66" fmla="*/ 0 w 40"/>
                <a:gd name="T67" fmla="*/ 21 h 30"/>
                <a:gd name="T68" fmla="*/ 0 w 40"/>
                <a:gd name="T69" fmla="*/ 23 h 30"/>
                <a:gd name="T70" fmla="*/ 2 w 40"/>
                <a:gd name="T71" fmla="*/ 23 h 30"/>
                <a:gd name="T72" fmla="*/ 2 w 40"/>
                <a:gd name="T73" fmla="*/ 23 h 30"/>
                <a:gd name="T74" fmla="*/ 2 w 40"/>
                <a:gd name="T75" fmla="*/ 23 h 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0"/>
                <a:gd name="T115" fmla="*/ 0 h 30"/>
                <a:gd name="T116" fmla="*/ 40 w 40"/>
                <a:gd name="T117" fmla="*/ 30 h 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0" h="30">
                  <a:moveTo>
                    <a:pt x="2" y="23"/>
                  </a:moveTo>
                  <a:lnTo>
                    <a:pt x="24" y="30"/>
                  </a:lnTo>
                  <a:lnTo>
                    <a:pt x="26" y="28"/>
                  </a:lnTo>
                  <a:lnTo>
                    <a:pt x="30" y="26"/>
                  </a:lnTo>
                  <a:lnTo>
                    <a:pt x="32" y="25"/>
                  </a:lnTo>
                  <a:lnTo>
                    <a:pt x="34" y="23"/>
                  </a:lnTo>
                  <a:lnTo>
                    <a:pt x="36" y="21"/>
                  </a:lnTo>
                  <a:lnTo>
                    <a:pt x="38" y="17"/>
                  </a:lnTo>
                  <a:lnTo>
                    <a:pt x="38" y="15"/>
                  </a:lnTo>
                  <a:lnTo>
                    <a:pt x="40" y="12"/>
                  </a:lnTo>
                  <a:lnTo>
                    <a:pt x="40" y="10"/>
                  </a:lnTo>
                  <a:lnTo>
                    <a:pt x="40" y="8"/>
                  </a:lnTo>
                  <a:lnTo>
                    <a:pt x="40" y="6"/>
                  </a:lnTo>
                  <a:lnTo>
                    <a:pt x="40" y="4"/>
                  </a:lnTo>
                  <a:lnTo>
                    <a:pt x="40" y="2"/>
                  </a:lnTo>
                  <a:lnTo>
                    <a:pt x="40" y="0"/>
                  </a:lnTo>
                  <a:lnTo>
                    <a:pt x="36" y="0"/>
                  </a:lnTo>
                  <a:lnTo>
                    <a:pt x="32" y="0"/>
                  </a:lnTo>
                  <a:lnTo>
                    <a:pt x="28" y="0"/>
                  </a:lnTo>
                  <a:lnTo>
                    <a:pt x="24" y="0"/>
                  </a:lnTo>
                  <a:lnTo>
                    <a:pt x="20" y="2"/>
                  </a:lnTo>
                  <a:lnTo>
                    <a:pt x="16" y="4"/>
                  </a:lnTo>
                  <a:lnTo>
                    <a:pt x="12" y="6"/>
                  </a:lnTo>
                  <a:lnTo>
                    <a:pt x="8" y="8"/>
                  </a:lnTo>
                  <a:lnTo>
                    <a:pt x="8" y="10"/>
                  </a:lnTo>
                  <a:lnTo>
                    <a:pt x="6" y="12"/>
                  </a:lnTo>
                  <a:lnTo>
                    <a:pt x="4" y="13"/>
                  </a:lnTo>
                  <a:lnTo>
                    <a:pt x="4" y="15"/>
                  </a:lnTo>
                  <a:lnTo>
                    <a:pt x="2" y="17"/>
                  </a:lnTo>
                  <a:lnTo>
                    <a:pt x="2" y="19"/>
                  </a:lnTo>
                  <a:lnTo>
                    <a:pt x="0" y="21"/>
                  </a:lnTo>
                  <a:lnTo>
                    <a:pt x="0" y="23"/>
                  </a:lnTo>
                  <a:lnTo>
                    <a:pt x="2" y="23"/>
                  </a:lnTo>
                  <a:close/>
                </a:path>
              </a:pathLst>
            </a:custGeom>
            <a:solidFill>
              <a:srgbClr val="FCEF00"/>
            </a:solidFill>
            <a:ln w="9525">
              <a:noFill/>
              <a:round/>
              <a:headEnd/>
              <a:tailEnd/>
            </a:ln>
          </p:spPr>
          <p:txBody>
            <a:bodyPr/>
            <a:lstStyle/>
            <a:p>
              <a:endParaRPr lang="en-US"/>
            </a:p>
          </p:txBody>
        </p:sp>
        <p:sp>
          <p:nvSpPr>
            <p:cNvPr id="54" name="Freeform 51"/>
            <p:cNvSpPr>
              <a:spLocks/>
            </p:cNvSpPr>
            <p:nvPr/>
          </p:nvSpPr>
          <p:spPr bwMode="auto">
            <a:xfrm>
              <a:off x="3249" y="1452"/>
              <a:ext cx="60" cy="32"/>
            </a:xfrm>
            <a:custGeom>
              <a:avLst/>
              <a:gdLst>
                <a:gd name="T0" fmla="*/ 2 w 60"/>
                <a:gd name="T1" fmla="*/ 8 h 32"/>
                <a:gd name="T2" fmla="*/ 6 w 60"/>
                <a:gd name="T3" fmla="*/ 11 h 32"/>
                <a:gd name="T4" fmla="*/ 10 w 60"/>
                <a:gd name="T5" fmla="*/ 15 h 32"/>
                <a:gd name="T6" fmla="*/ 16 w 60"/>
                <a:gd name="T7" fmla="*/ 19 h 32"/>
                <a:gd name="T8" fmla="*/ 20 w 60"/>
                <a:gd name="T9" fmla="*/ 22 h 32"/>
                <a:gd name="T10" fmla="*/ 26 w 60"/>
                <a:gd name="T11" fmla="*/ 26 h 32"/>
                <a:gd name="T12" fmla="*/ 32 w 60"/>
                <a:gd name="T13" fmla="*/ 30 h 32"/>
                <a:gd name="T14" fmla="*/ 38 w 60"/>
                <a:gd name="T15" fmla="*/ 32 h 32"/>
                <a:gd name="T16" fmla="*/ 44 w 60"/>
                <a:gd name="T17" fmla="*/ 32 h 32"/>
                <a:gd name="T18" fmla="*/ 46 w 60"/>
                <a:gd name="T19" fmla="*/ 32 h 32"/>
                <a:gd name="T20" fmla="*/ 48 w 60"/>
                <a:gd name="T21" fmla="*/ 32 h 32"/>
                <a:gd name="T22" fmla="*/ 50 w 60"/>
                <a:gd name="T23" fmla="*/ 32 h 32"/>
                <a:gd name="T24" fmla="*/ 52 w 60"/>
                <a:gd name="T25" fmla="*/ 32 h 32"/>
                <a:gd name="T26" fmla="*/ 54 w 60"/>
                <a:gd name="T27" fmla="*/ 30 h 32"/>
                <a:gd name="T28" fmla="*/ 56 w 60"/>
                <a:gd name="T29" fmla="*/ 30 h 32"/>
                <a:gd name="T30" fmla="*/ 58 w 60"/>
                <a:gd name="T31" fmla="*/ 30 h 32"/>
                <a:gd name="T32" fmla="*/ 60 w 60"/>
                <a:gd name="T33" fmla="*/ 28 h 32"/>
                <a:gd name="T34" fmla="*/ 58 w 60"/>
                <a:gd name="T35" fmla="*/ 24 h 32"/>
                <a:gd name="T36" fmla="*/ 56 w 60"/>
                <a:gd name="T37" fmla="*/ 21 h 32"/>
                <a:gd name="T38" fmla="*/ 54 w 60"/>
                <a:gd name="T39" fmla="*/ 17 h 32"/>
                <a:gd name="T40" fmla="*/ 52 w 60"/>
                <a:gd name="T41" fmla="*/ 13 h 32"/>
                <a:gd name="T42" fmla="*/ 48 w 60"/>
                <a:gd name="T43" fmla="*/ 11 h 32"/>
                <a:gd name="T44" fmla="*/ 46 w 60"/>
                <a:gd name="T45" fmla="*/ 8 h 32"/>
                <a:gd name="T46" fmla="*/ 42 w 60"/>
                <a:gd name="T47" fmla="*/ 6 h 32"/>
                <a:gd name="T48" fmla="*/ 38 w 60"/>
                <a:gd name="T49" fmla="*/ 4 h 32"/>
                <a:gd name="T50" fmla="*/ 34 w 60"/>
                <a:gd name="T51" fmla="*/ 2 h 32"/>
                <a:gd name="T52" fmla="*/ 30 w 60"/>
                <a:gd name="T53" fmla="*/ 0 h 32"/>
                <a:gd name="T54" fmla="*/ 24 w 60"/>
                <a:gd name="T55" fmla="*/ 0 h 32"/>
                <a:gd name="T56" fmla="*/ 20 w 60"/>
                <a:gd name="T57" fmla="*/ 0 h 32"/>
                <a:gd name="T58" fmla="*/ 14 w 60"/>
                <a:gd name="T59" fmla="*/ 0 h 32"/>
                <a:gd name="T60" fmla="*/ 10 w 60"/>
                <a:gd name="T61" fmla="*/ 2 h 32"/>
                <a:gd name="T62" fmla="*/ 4 w 60"/>
                <a:gd name="T63" fmla="*/ 4 h 32"/>
                <a:gd name="T64" fmla="*/ 0 w 60"/>
                <a:gd name="T65" fmla="*/ 6 h 32"/>
                <a:gd name="T66" fmla="*/ 0 w 60"/>
                <a:gd name="T67" fmla="*/ 6 h 32"/>
                <a:gd name="T68" fmla="*/ 0 w 60"/>
                <a:gd name="T69" fmla="*/ 8 h 32"/>
                <a:gd name="T70" fmla="*/ 2 w 60"/>
                <a:gd name="T71" fmla="*/ 8 h 32"/>
                <a:gd name="T72" fmla="*/ 2 w 60"/>
                <a:gd name="T73" fmla="*/ 8 h 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32"/>
                <a:gd name="T113" fmla="*/ 60 w 60"/>
                <a:gd name="T114" fmla="*/ 32 h 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32">
                  <a:moveTo>
                    <a:pt x="2" y="8"/>
                  </a:moveTo>
                  <a:lnTo>
                    <a:pt x="6" y="11"/>
                  </a:lnTo>
                  <a:lnTo>
                    <a:pt x="10" y="15"/>
                  </a:lnTo>
                  <a:lnTo>
                    <a:pt x="16" y="19"/>
                  </a:lnTo>
                  <a:lnTo>
                    <a:pt x="20" y="22"/>
                  </a:lnTo>
                  <a:lnTo>
                    <a:pt x="26" y="26"/>
                  </a:lnTo>
                  <a:lnTo>
                    <a:pt x="32" y="30"/>
                  </a:lnTo>
                  <a:lnTo>
                    <a:pt x="38" y="32"/>
                  </a:lnTo>
                  <a:lnTo>
                    <a:pt x="44" y="32"/>
                  </a:lnTo>
                  <a:lnTo>
                    <a:pt x="46" y="32"/>
                  </a:lnTo>
                  <a:lnTo>
                    <a:pt x="48" y="32"/>
                  </a:lnTo>
                  <a:lnTo>
                    <a:pt x="50" y="32"/>
                  </a:lnTo>
                  <a:lnTo>
                    <a:pt x="52" y="32"/>
                  </a:lnTo>
                  <a:lnTo>
                    <a:pt x="54" y="30"/>
                  </a:lnTo>
                  <a:lnTo>
                    <a:pt x="56" y="30"/>
                  </a:lnTo>
                  <a:lnTo>
                    <a:pt x="58" y="30"/>
                  </a:lnTo>
                  <a:lnTo>
                    <a:pt x="60" y="28"/>
                  </a:lnTo>
                  <a:lnTo>
                    <a:pt x="58" y="24"/>
                  </a:lnTo>
                  <a:lnTo>
                    <a:pt x="56" y="21"/>
                  </a:lnTo>
                  <a:lnTo>
                    <a:pt x="54" y="17"/>
                  </a:lnTo>
                  <a:lnTo>
                    <a:pt x="52" y="13"/>
                  </a:lnTo>
                  <a:lnTo>
                    <a:pt x="48" y="11"/>
                  </a:lnTo>
                  <a:lnTo>
                    <a:pt x="46" y="8"/>
                  </a:lnTo>
                  <a:lnTo>
                    <a:pt x="42" y="6"/>
                  </a:lnTo>
                  <a:lnTo>
                    <a:pt x="38" y="4"/>
                  </a:lnTo>
                  <a:lnTo>
                    <a:pt x="34" y="2"/>
                  </a:lnTo>
                  <a:lnTo>
                    <a:pt x="30" y="0"/>
                  </a:lnTo>
                  <a:lnTo>
                    <a:pt x="24" y="0"/>
                  </a:lnTo>
                  <a:lnTo>
                    <a:pt x="20" y="0"/>
                  </a:lnTo>
                  <a:lnTo>
                    <a:pt x="14" y="0"/>
                  </a:lnTo>
                  <a:lnTo>
                    <a:pt x="10" y="2"/>
                  </a:lnTo>
                  <a:lnTo>
                    <a:pt x="4" y="4"/>
                  </a:lnTo>
                  <a:lnTo>
                    <a:pt x="0" y="6"/>
                  </a:lnTo>
                  <a:lnTo>
                    <a:pt x="0" y="8"/>
                  </a:lnTo>
                  <a:lnTo>
                    <a:pt x="2" y="8"/>
                  </a:lnTo>
                  <a:close/>
                </a:path>
              </a:pathLst>
            </a:custGeom>
            <a:solidFill>
              <a:srgbClr val="FCEF00"/>
            </a:solidFill>
            <a:ln w="9525">
              <a:noFill/>
              <a:round/>
              <a:headEnd/>
              <a:tailEnd/>
            </a:ln>
          </p:spPr>
          <p:txBody>
            <a:bodyPr/>
            <a:lstStyle/>
            <a:p>
              <a:endParaRPr lang="en-US"/>
            </a:p>
          </p:txBody>
        </p:sp>
        <p:sp>
          <p:nvSpPr>
            <p:cNvPr id="55" name="Freeform 52"/>
            <p:cNvSpPr>
              <a:spLocks/>
            </p:cNvSpPr>
            <p:nvPr/>
          </p:nvSpPr>
          <p:spPr bwMode="auto">
            <a:xfrm>
              <a:off x="3305" y="1448"/>
              <a:ext cx="59" cy="26"/>
            </a:xfrm>
            <a:custGeom>
              <a:avLst/>
              <a:gdLst>
                <a:gd name="T0" fmla="*/ 0 w 59"/>
                <a:gd name="T1" fmla="*/ 10 h 26"/>
                <a:gd name="T2" fmla="*/ 6 w 59"/>
                <a:gd name="T3" fmla="*/ 17 h 26"/>
                <a:gd name="T4" fmla="*/ 17 w 59"/>
                <a:gd name="T5" fmla="*/ 25 h 26"/>
                <a:gd name="T6" fmla="*/ 21 w 59"/>
                <a:gd name="T7" fmla="*/ 26 h 26"/>
                <a:gd name="T8" fmla="*/ 27 w 59"/>
                <a:gd name="T9" fmla="*/ 26 h 26"/>
                <a:gd name="T10" fmla="*/ 33 w 59"/>
                <a:gd name="T11" fmla="*/ 26 h 26"/>
                <a:gd name="T12" fmla="*/ 39 w 59"/>
                <a:gd name="T13" fmla="*/ 26 h 26"/>
                <a:gd name="T14" fmla="*/ 43 w 59"/>
                <a:gd name="T15" fmla="*/ 25 h 26"/>
                <a:gd name="T16" fmla="*/ 49 w 59"/>
                <a:gd name="T17" fmla="*/ 23 h 26"/>
                <a:gd name="T18" fmla="*/ 53 w 59"/>
                <a:gd name="T19" fmla="*/ 19 h 26"/>
                <a:gd name="T20" fmla="*/ 59 w 59"/>
                <a:gd name="T21" fmla="*/ 15 h 26"/>
                <a:gd name="T22" fmla="*/ 53 w 59"/>
                <a:gd name="T23" fmla="*/ 12 h 26"/>
                <a:gd name="T24" fmla="*/ 49 w 59"/>
                <a:gd name="T25" fmla="*/ 8 h 26"/>
                <a:gd name="T26" fmla="*/ 43 w 59"/>
                <a:gd name="T27" fmla="*/ 4 h 26"/>
                <a:gd name="T28" fmla="*/ 39 w 59"/>
                <a:gd name="T29" fmla="*/ 2 h 26"/>
                <a:gd name="T30" fmla="*/ 33 w 59"/>
                <a:gd name="T31" fmla="*/ 0 h 26"/>
                <a:gd name="T32" fmla="*/ 27 w 59"/>
                <a:gd name="T33" fmla="*/ 0 h 26"/>
                <a:gd name="T34" fmla="*/ 19 w 59"/>
                <a:gd name="T35" fmla="*/ 0 h 26"/>
                <a:gd name="T36" fmla="*/ 13 w 59"/>
                <a:gd name="T37" fmla="*/ 0 h 26"/>
                <a:gd name="T38" fmla="*/ 12 w 59"/>
                <a:gd name="T39" fmla="*/ 0 h 26"/>
                <a:gd name="T40" fmla="*/ 10 w 59"/>
                <a:gd name="T41" fmla="*/ 0 h 26"/>
                <a:gd name="T42" fmla="*/ 10 w 59"/>
                <a:gd name="T43" fmla="*/ 2 h 26"/>
                <a:gd name="T44" fmla="*/ 8 w 59"/>
                <a:gd name="T45" fmla="*/ 2 h 26"/>
                <a:gd name="T46" fmla="*/ 6 w 59"/>
                <a:gd name="T47" fmla="*/ 2 h 26"/>
                <a:gd name="T48" fmla="*/ 6 w 59"/>
                <a:gd name="T49" fmla="*/ 4 h 26"/>
                <a:gd name="T50" fmla="*/ 4 w 59"/>
                <a:gd name="T51" fmla="*/ 4 h 26"/>
                <a:gd name="T52" fmla="*/ 4 w 59"/>
                <a:gd name="T53" fmla="*/ 4 h 26"/>
                <a:gd name="T54" fmla="*/ 0 w 59"/>
                <a:gd name="T55" fmla="*/ 8 h 26"/>
                <a:gd name="T56" fmla="*/ 0 w 59"/>
                <a:gd name="T57" fmla="*/ 10 h 26"/>
                <a:gd name="T58" fmla="*/ 0 w 59"/>
                <a:gd name="T59" fmla="*/ 10 h 26"/>
                <a:gd name="T60" fmla="*/ 0 w 59"/>
                <a:gd name="T61" fmla="*/ 10 h 26"/>
                <a:gd name="T62" fmla="*/ 0 w 59"/>
                <a:gd name="T63" fmla="*/ 10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
                <a:gd name="T97" fmla="*/ 0 h 26"/>
                <a:gd name="T98" fmla="*/ 59 w 59"/>
                <a:gd name="T99" fmla="*/ 26 h 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 h="26">
                  <a:moveTo>
                    <a:pt x="0" y="10"/>
                  </a:moveTo>
                  <a:lnTo>
                    <a:pt x="6" y="17"/>
                  </a:lnTo>
                  <a:lnTo>
                    <a:pt x="17" y="25"/>
                  </a:lnTo>
                  <a:lnTo>
                    <a:pt x="21" y="26"/>
                  </a:lnTo>
                  <a:lnTo>
                    <a:pt x="27" y="26"/>
                  </a:lnTo>
                  <a:lnTo>
                    <a:pt x="33" y="26"/>
                  </a:lnTo>
                  <a:lnTo>
                    <a:pt x="39" y="26"/>
                  </a:lnTo>
                  <a:lnTo>
                    <a:pt x="43" y="25"/>
                  </a:lnTo>
                  <a:lnTo>
                    <a:pt x="49" y="23"/>
                  </a:lnTo>
                  <a:lnTo>
                    <a:pt x="53" y="19"/>
                  </a:lnTo>
                  <a:lnTo>
                    <a:pt x="59" y="15"/>
                  </a:lnTo>
                  <a:lnTo>
                    <a:pt x="53" y="12"/>
                  </a:lnTo>
                  <a:lnTo>
                    <a:pt x="49" y="8"/>
                  </a:lnTo>
                  <a:lnTo>
                    <a:pt x="43" y="4"/>
                  </a:lnTo>
                  <a:lnTo>
                    <a:pt x="39" y="2"/>
                  </a:lnTo>
                  <a:lnTo>
                    <a:pt x="33" y="0"/>
                  </a:lnTo>
                  <a:lnTo>
                    <a:pt x="27" y="0"/>
                  </a:lnTo>
                  <a:lnTo>
                    <a:pt x="19" y="0"/>
                  </a:lnTo>
                  <a:lnTo>
                    <a:pt x="13" y="0"/>
                  </a:lnTo>
                  <a:lnTo>
                    <a:pt x="12" y="0"/>
                  </a:lnTo>
                  <a:lnTo>
                    <a:pt x="10" y="0"/>
                  </a:lnTo>
                  <a:lnTo>
                    <a:pt x="10" y="2"/>
                  </a:lnTo>
                  <a:lnTo>
                    <a:pt x="8" y="2"/>
                  </a:lnTo>
                  <a:lnTo>
                    <a:pt x="6" y="2"/>
                  </a:lnTo>
                  <a:lnTo>
                    <a:pt x="6" y="4"/>
                  </a:lnTo>
                  <a:lnTo>
                    <a:pt x="4" y="4"/>
                  </a:lnTo>
                  <a:lnTo>
                    <a:pt x="0" y="8"/>
                  </a:lnTo>
                  <a:lnTo>
                    <a:pt x="0" y="10"/>
                  </a:lnTo>
                  <a:close/>
                </a:path>
              </a:pathLst>
            </a:custGeom>
            <a:solidFill>
              <a:srgbClr val="FCEF00"/>
            </a:solidFill>
            <a:ln w="9525">
              <a:noFill/>
              <a:round/>
              <a:headEnd/>
              <a:tailEnd/>
            </a:ln>
          </p:spPr>
          <p:txBody>
            <a:bodyPr/>
            <a:lstStyle/>
            <a:p>
              <a:endParaRPr lang="en-US"/>
            </a:p>
          </p:txBody>
        </p:sp>
        <p:sp>
          <p:nvSpPr>
            <p:cNvPr id="56" name="Freeform 53"/>
            <p:cNvSpPr>
              <a:spLocks/>
            </p:cNvSpPr>
            <p:nvPr/>
          </p:nvSpPr>
          <p:spPr bwMode="auto">
            <a:xfrm>
              <a:off x="3350" y="1432"/>
              <a:ext cx="60" cy="26"/>
            </a:xfrm>
            <a:custGeom>
              <a:avLst/>
              <a:gdLst>
                <a:gd name="T0" fmla="*/ 0 w 60"/>
                <a:gd name="T1" fmla="*/ 13 h 26"/>
                <a:gd name="T2" fmla="*/ 0 w 60"/>
                <a:gd name="T3" fmla="*/ 15 h 26"/>
                <a:gd name="T4" fmla="*/ 0 w 60"/>
                <a:gd name="T5" fmla="*/ 15 h 26"/>
                <a:gd name="T6" fmla="*/ 0 w 60"/>
                <a:gd name="T7" fmla="*/ 15 h 26"/>
                <a:gd name="T8" fmla="*/ 2 w 60"/>
                <a:gd name="T9" fmla="*/ 15 h 26"/>
                <a:gd name="T10" fmla="*/ 2 w 60"/>
                <a:gd name="T11" fmla="*/ 15 h 26"/>
                <a:gd name="T12" fmla="*/ 2 w 60"/>
                <a:gd name="T13" fmla="*/ 16 h 26"/>
                <a:gd name="T14" fmla="*/ 2 w 60"/>
                <a:gd name="T15" fmla="*/ 16 h 26"/>
                <a:gd name="T16" fmla="*/ 2 w 60"/>
                <a:gd name="T17" fmla="*/ 16 h 26"/>
                <a:gd name="T18" fmla="*/ 10 w 60"/>
                <a:gd name="T19" fmla="*/ 20 h 26"/>
                <a:gd name="T20" fmla="*/ 16 w 60"/>
                <a:gd name="T21" fmla="*/ 24 h 26"/>
                <a:gd name="T22" fmla="*/ 24 w 60"/>
                <a:gd name="T23" fmla="*/ 26 h 26"/>
                <a:gd name="T24" fmla="*/ 30 w 60"/>
                <a:gd name="T25" fmla="*/ 26 h 26"/>
                <a:gd name="T26" fmla="*/ 38 w 60"/>
                <a:gd name="T27" fmla="*/ 26 h 26"/>
                <a:gd name="T28" fmla="*/ 46 w 60"/>
                <a:gd name="T29" fmla="*/ 26 h 26"/>
                <a:gd name="T30" fmla="*/ 54 w 60"/>
                <a:gd name="T31" fmla="*/ 22 h 26"/>
                <a:gd name="T32" fmla="*/ 60 w 60"/>
                <a:gd name="T33" fmla="*/ 18 h 26"/>
                <a:gd name="T34" fmla="*/ 48 w 60"/>
                <a:gd name="T35" fmla="*/ 5 h 26"/>
                <a:gd name="T36" fmla="*/ 44 w 60"/>
                <a:gd name="T37" fmla="*/ 3 h 26"/>
                <a:gd name="T38" fmla="*/ 38 w 60"/>
                <a:gd name="T39" fmla="*/ 2 h 26"/>
                <a:gd name="T40" fmla="*/ 34 w 60"/>
                <a:gd name="T41" fmla="*/ 0 h 26"/>
                <a:gd name="T42" fmla="*/ 28 w 60"/>
                <a:gd name="T43" fmla="*/ 0 h 26"/>
                <a:gd name="T44" fmla="*/ 22 w 60"/>
                <a:gd name="T45" fmla="*/ 0 h 26"/>
                <a:gd name="T46" fmla="*/ 16 w 60"/>
                <a:gd name="T47" fmla="*/ 2 h 26"/>
                <a:gd name="T48" fmla="*/ 10 w 60"/>
                <a:gd name="T49" fmla="*/ 3 h 26"/>
                <a:gd name="T50" fmla="*/ 6 w 60"/>
                <a:gd name="T51" fmla="*/ 5 h 26"/>
                <a:gd name="T52" fmla="*/ 4 w 60"/>
                <a:gd name="T53" fmla="*/ 7 h 26"/>
                <a:gd name="T54" fmla="*/ 2 w 60"/>
                <a:gd name="T55" fmla="*/ 7 h 26"/>
                <a:gd name="T56" fmla="*/ 2 w 60"/>
                <a:gd name="T57" fmla="*/ 9 h 26"/>
                <a:gd name="T58" fmla="*/ 0 w 60"/>
                <a:gd name="T59" fmla="*/ 9 h 26"/>
                <a:gd name="T60" fmla="*/ 0 w 60"/>
                <a:gd name="T61" fmla="*/ 9 h 26"/>
                <a:gd name="T62" fmla="*/ 0 w 60"/>
                <a:gd name="T63" fmla="*/ 11 h 26"/>
                <a:gd name="T64" fmla="*/ 0 w 60"/>
                <a:gd name="T65" fmla="*/ 11 h 26"/>
                <a:gd name="T66" fmla="*/ 0 w 60"/>
                <a:gd name="T67" fmla="*/ 13 h 26"/>
                <a:gd name="T68" fmla="*/ 0 w 60"/>
                <a:gd name="T69" fmla="*/ 13 h 26"/>
                <a:gd name="T70" fmla="*/ 0 w 60"/>
                <a:gd name="T71" fmla="*/ 13 h 26"/>
                <a:gd name="T72" fmla="*/ 0 w 60"/>
                <a:gd name="T73" fmla="*/ 13 h 26"/>
                <a:gd name="T74" fmla="*/ 0 w 60"/>
                <a:gd name="T75" fmla="*/ 13 h 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0"/>
                <a:gd name="T115" fmla="*/ 0 h 26"/>
                <a:gd name="T116" fmla="*/ 60 w 60"/>
                <a:gd name="T117" fmla="*/ 26 h 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0" h="26">
                  <a:moveTo>
                    <a:pt x="0" y="13"/>
                  </a:moveTo>
                  <a:lnTo>
                    <a:pt x="0" y="15"/>
                  </a:lnTo>
                  <a:lnTo>
                    <a:pt x="2" y="15"/>
                  </a:lnTo>
                  <a:lnTo>
                    <a:pt x="2" y="16"/>
                  </a:lnTo>
                  <a:lnTo>
                    <a:pt x="10" y="20"/>
                  </a:lnTo>
                  <a:lnTo>
                    <a:pt x="16" y="24"/>
                  </a:lnTo>
                  <a:lnTo>
                    <a:pt x="24" y="26"/>
                  </a:lnTo>
                  <a:lnTo>
                    <a:pt x="30" y="26"/>
                  </a:lnTo>
                  <a:lnTo>
                    <a:pt x="38" y="26"/>
                  </a:lnTo>
                  <a:lnTo>
                    <a:pt x="46" y="26"/>
                  </a:lnTo>
                  <a:lnTo>
                    <a:pt x="54" y="22"/>
                  </a:lnTo>
                  <a:lnTo>
                    <a:pt x="60" y="18"/>
                  </a:lnTo>
                  <a:lnTo>
                    <a:pt x="48" y="5"/>
                  </a:lnTo>
                  <a:lnTo>
                    <a:pt x="44" y="3"/>
                  </a:lnTo>
                  <a:lnTo>
                    <a:pt x="38" y="2"/>
                  </a:lnTo>
                  <a:lnTo>
                    <a:pt x="34" y="0"/>
                  </a:lnTo>
                  <a:lnTo>
                    <a:pt x="28" y="0"/>
                  </a:lnTo>
                  <a:lnTo>
                    <a:pt x="22" y="0"/>
                  </a:lnTo>
                  <a:lnTo>
                    <a:pt x="16" y="2"/>
                  </a:lnTo>
                  <a:lnTo>
                    <a:pt x="10" y="3"/>
                  </a:lnTo>
                  <a:lnTo>
                    <a:pt x="6" y="5"/>
                  </a:lnTo>
                  <a:lnTo>
                    <a:pt x="4" y="7"/>
                  </a:lnTo>
                  <a:lnTo>
                    <a:pt x="2" y="7"/>
                  </a:lnTo>
                  <a:lnTo>
                    <a:pt x="2" y="9"/>
                  </a:lnTo>
                  <a:lnTo>
                    <a:pt x="0" y="9"/>
                  </a:lnTo>
                  <a:lnTo>
                    <a:pt x="0" y="11"/>
                  </a:lnTo>
                  <a:lnTo>
                    <a:pt x="0" y="13"/>
                  </a:lnTo>
                  <a:close/>
                </a:path>
              </a:pathLst>
            </a:custGeom>
            <a:solidFill>
              <a:srgbClr val="FCEF00"/>
            </a:solidFill>
            <a:ln w="9525">
              <a:noFill/>
              <a:round/>
              <a:headEnd/>
              <a:tailEnd/>
            </a:ln>
          </p:spPr>
          <p:txBody>
            <a:bodyPr/>
            <a:lstStyle/>
            <a:p>
              <a:endParaRPr lang="en-US"/>
            </a:p>
          </p:txBody>
        </p:sp>
        <p:sp>
          <p:nvSpPr>
            <p:cNvPr id="57" name="Freeform 54"/>
            <p:cNvSpPr>
              <a:spLocks/>
            </p:cNvSpPr>
            <p:nvPr/>
          </p:nvSpPr>
          <p:spPr bwMode="auto">
            <a:xfrm>
              <a:off x="3398" y="1413"/>
              <a:ext cx="63" cy="26"/>
            </a:xfrm>
            <a:custGeom>
              <a:avLst/>
              <a:gdLst>
                <a:gd name="T0" fmla="*/ 2 w 63"/>
                <a:gd name="T1" fmla="*/ 17 h 26"/>
                <a:gd name="T2" fmla="*/ 6 w 63"/>
                <a:gd name="T3" fmla="*/ 21 h 26"/>
                <a:gd name="T4" fmla="*/ 12 w 63"/>
                <a:gd name="T5" fmla="*/ 22 h 26"/>
                <a:gd name="T6" fmla="*/ 16 w 63"/>
                <a:gd name="T7" fmla="*/ 24 h 26"/>
                <a:gd name="T8" fmla="*/ 21 w 63"/>
                <a:gd name="T9" fmla="*/ 26 h 26"/>
                <a:gd name="T10" fmla="*/ 27 w 63"/>
                <a:gd name="T11" fmla="*/ 26 h 26"/>
                <a:gd name="T12" fmla="*/ 35 w 63"/>
                <a:gd name="T13" fmla="*/ 26 h 26"/>
                <a:gd name="T14" fmla="*/ 41 w 63"/>
                <a:gd name="T15" fmla="*/ 26 h 26"/>
                <a:gd name="T16" fmla="*/ 47 w 63"/>
                <a:gd name="T17" fmla="*/ 26 h 26"/>
                <a:gd name="T18" fmla="*/ 51 w 63"/>
                <a:gd name="T19" fmla="*/ 24 h 26"/>
                <a:gd name="T20" fmla="*/ 53 w 63"/>
                <a:gd name="T21" fmla="*/ 22 h 26"/>
                <a:gd name="T22" fmla="*/ 55 w 63"/>
                <a:gd name="T23" fmla="*/ 21 h 26"/>
                <a:gd name="T24" fmla="*/ 59 w 63"/>
                <a:gd name="T25" fmla="*/ 19 h 26"/>
                <a:gd name="T26" fmla="*/ 61 w 63"/>
                <a:gd name="T27" fmla="*/ 17 h 26"/>
                <a:gd name="T28" fmla="*/ 63 w 63"/>
                <a:gd name="T29" fmla="*/ 13 h 26"/>
                <a:gd name="T30" fmla="*/ 63 w 63"/>
                <a:gd name="T31" fmla="*/ 11 h 26"/>
                <a:gd name="T32" fmla="*/ 63 w 63"/>
                <a:gd name="T33" fmla="*/ 10 h 26"/>
                <a:gd name="T34" fmla="*/ 59 w 63"/>
                <a:gd name="T35" fmla="*/ 6 h 26"/>
                <a:gd name="T36" fmla="*/ 55 w 63"/>
                <a:gd name="T37" fmla="*/ 4 h 26"/>
                <a:gd name="T38" fmla="*/ 51 w 63"/>
                <a:gd name="T39" fmla="*/ 2 h 26"/>
                <a:gd name="T40" fmla="*/ 47 w 63"/>
                <a:gd name="T41" fmla="*/ 0 h 26"/>
                <a:gd name="T42" fmla="*/ 41 w 63"/>
                <a:gd name="T43" fmla="*/ 0 h 26"/>
                <a:gd name="T44" fmla="*/ 37 w 63"/>
                <a:gd name="T45" fmla="*/ 0 h 26"/>
                <a:gd name="T46" fmla="*/ 31 w 63"/>
                <a:gd name="T47" fmla="*/ 0 h 26"/>
                <a:gd name="T48" fmla="*/ 25 w 63"/>
                <a:gd name="T49" fmla="*/ 0 h 26"/>
                <a:gd name="T50" fmla="*/ 21 w 63"/>
                <a:gd name="T51" fmla="*/ 0 h 26"/>
                <a:gd name="T52" fmla="*/ 17 w 63"/>
                <a:gd name="T53" fmla="*/ 2 h 26"/>
                <a:gd name="T54" fmla="*/ 14 w 63"/>
                <a:gd name="T55" fmla="*/ 4 h 26"/>
                <a:gd name="T56" fmla="*/ 10 w 63"/>
                <a:gd name="T57" fmla="*/ 6 h 26"/>
                <a:gd name="T58" fmla="*/ 8 w 63"/>
                <a:gd name="T59" fmla="*/ 8 h 26"/>
                <a:gd name="T60" fmla="*/ 4 w 63"/>
                <a:gd name="T61" fmla="*/ 11 h 26"/>
                <a:gd name="T62" fmla="*/ 2 w 63"/>
                <a:gd name="T63" fmla="*/ 13 h 26"/>
                <a:gd name="T64" fmla="*/ 0 w 63"/>
                <a:gd name="T65" fmla="*/ 15 h 26"/>
                <a:gd name="T66" fmla="*/ 0 w 63"/>
                <a:gd name="T67" fmla="*/ 17 h 26"/>
                <a:gd name="T68" fmla="*/ 0 w 63"/>
                <a:gd name="T69" fmla="*/ 17 h 26"/>
                <a:gd name="T70" fmla="*/ 0 w 63"/>
                <a:gd name="T71" fmla="*/ 17 h 26"/>
                <a:gd name="T72" fmla="*/ 2 w 63"/>
                <a:gd name="T73" fmla="*/ 17 h 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3"/>
                <a:gd name="T112" fmla="*/ 0 h 26"/>
                <a:gd name="T113" fmla="*/ 63 w 63"/>
                <a:gd name="T114" fmla="*/ 26 h 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3" h="26">
                  <a:moveTo>
                    <a:pt x="2" y="17"/>
                  </a:moveTo>
                  <a:lnTo>
                    <a:pt x="6" y="21"/>
                  </a:lnTo>
                  <a:lnTo>
                    <a:pt x="12" y="22"/>
                  </a:lnTo>
                  <a:lnTo>
                    <a:pt x="16" y="24"/>
                  </a:lnTo>
                  <a:lnTo>
                    <a:pt x="21" y="26"/>
                  </a:lnTo>
                  <a:lnTo>
                    <a:pt x="27" y="26"/>
                  </a:lnTo>
                  <a:lnTo>
                    <a:pt x="35" y="26"/>
                  </a:lnTo>
                  <a:lnTo>
                    <a:pt x="41" y="26"/>
                  </a:lnTo>
                  <a:lnTo>
                    <a:pt x="47" y="26"/>
                  </a:lnTo>
                  <a:lnTo>
                    <a:pt x="51" y="24"/>
                  </a:lnTo>
                  <a:lnTo>
                    <a:pt x="53" y="22"/>
                  </a:lnTo>
                  <a:lnTo>
                    <a:pt x="55" y="21"/>
                  </a:lnTo>
                  <a:lnTo>
                    <a:pt x="59" y="19"/>
                  </a:lnTo>
                  <a:lnTo>
                    <a:pt x="61" y="17"/>
                  </a:lnTo>
                  <a:lnTo>
                    <a:pt x="63" y="13"/>
                  </a:lnTo>
                  <a:lnTo>
                    <a:pt x="63" y="11"/>
                  </a:lnTo>
                  <a:lnTo>
                    <a:pt x="63" y="10"/>
                  </a:lnTo>
                  <a:lnTo>
                    <a:pt x="59" y="6"/>
                  </a:lnTo>
                  <a:lnTo>
                    <a:pt x="55" y="4"/>
                  </a:lnTo>
                  <a:lnTo>
                    <a:pt x="51" y="2"/>
                  </a:lnTo>
                  <a:lnTo>
                    <a:pt x="47" y="0"/>
                  </a:lnTo>
                  <a:lnTo>
                    <a:pt x="41" y="0"/>
                  </a:lnTo>
                  <a:lnTo>
                    <a:pt x="37" y="0"/>
                  </a:lnTo>
                  <a:lnTo>
                    <a:pt x="31" y="0"/>
                  </a:lnTo>
                  <a:lnTo>
                    <a:pt x="25" y="0"/>
                  </a:lnTo>
                  <a:lnTo>
                    <a:pt x="21" y="0"/>
                  </a:lnTo>
                  <a:lnTo>
                    <a:pt x="17" y="2"/>
                  </a:lnTo>
                  <a:lnTo>
                    <a:pt x="14" y="4"/>
                  </a:lnTo>
                  <a:lnTo>
                    <a:pt x="10" y="6"/>
                  </a:lnTo>
                  <a:lnTo>
                    <a:pt x="8" y="8"/>
                  </a:lnTo>
                  <a:lnTo>
                    <a:pt x="4" y="11"/>
                  </a:lnTo>
                  <a:lnTo>
                    <a:pt x="2" y="13"/>
                  </a:lnTo>
                  <a:lnTo>
                    <a:pt x="0" y="15"/>
                  </a:lnTo>
                  <a:lnTo>
                    <a:pt x="0" y="17"/>
                  </a:lnTo>
                  <a:lnTo>
                    <a:pt x="2" y="17"/>
                  </a:lnTo>
                  <a:close/>
                </a:path>
              </a:pathLst>
            </a:custGeom>
            <a:solidFill>
              <a:srgbClr val="FCEF00"/>
            </a:solidFill>
            <a:ln w="9525">
              <a:noFill/>
              <a:round/>
              <a:headEnd/>
              <a:tailEnd/>
            </a:ln>
          </p:spPr>
          <p:txBody>
            <a:bodyPr/>
            <a:lstStyle/>
            <a:p>
              <a:endParaRPr lang="en-US"/>
            </a:p>
          </p:txBody>
        </p:sp>
        <p:sp>
          <p:nvSpPr>
            <p:cNvPr id="58" name="Freeform 55"/>
            <p:cNvSpPr>
              <a:spLocks/>
            </p:cNvSpPr>
            <p:nvPr/>
          </p:nvSpPr>
          <p:spPr bwMode="auto">
            <a:xfrm>
              <a:off x="3451" y="1387"/>
              <a:ext cx="58" cy="24"/>
            </a:xfrm>
            <a:custGeom>
              <a:avLst/>
              <a:gdLst>
                <a:gd name="T0" fmla="*/ 0 w 58"/>
                <a:gd name="T1" fmla="*/ 19 h 24"/>
                <a:gd name="T2" fmla="*/ 6 w 58"/>
                <a:gd name="T3" fmla="*/ 21 h 24"/>
                <a:gd name="T4" fmla="*/ 14 w 58"/>
                <a:gd name="T5" fmla="*/ 23 h 24"/>
                <a:gd name="T6" fmla="*/ 20 w 58"/>
                <a:gd name="T7" fmla="*/ 24 h 24"/>
                <a:gd name="T8" fmla="*/ 26 w 58"/>
                <a:gd name="T9" fmla="*/ 24 h 24"/>
                <a:gd name="T10" fmla="*/ 34 w 58"/>
                <a:gd name="T11" fmla="*/ 23 h 24"/>
                <a:gd name="T12" fmla="*/ 40 w 58"/>
                <a:gd name="T13" fmla="*/ 23 h 24"/>
                <a:gd name="T14" fmla="*/ 48 w 58"/>
                <a:gd name="T15" fmla="*/ 19 h 24"/>
                <a:gd name="T16" fmla="*/ 54 w 58"/>
                <a:gd name="T17" fmla="*/ 17 h 24"/>
                <a:gd name="T18" fmla="*/ 54 w 58"/>
                <a:gd name="T19" fmla="*/ 15 h 24"/>
                <a:gd name="T20" fmla="*/ 56 w 58"/>
                <a:gd name="T21" fmla="*/ 15 h 24"/>
                <a:gd name="T22" fmla="*/ 56 w 58"/>
                <a:gd name="T23" fmla="*/ 15 h 24"/>
                <a:gd name="T24" fmla="*/ 56 w 58"/>
                <a:gd name="T25" fmla="*/ 15 h 24"/>
                <a:gd name="T26" fmla="*/ 56 w 58"/>
                <a:gd name="T27" fmla="*/ 13 h 24"/>
                <a:gd name="T28" fmla="*/ 56 w 58"/>
                <a:gd name="T29" fmla="*/ 13 h 24"/>
                <a:gd name="T30" fmla="*/ 58 w 58"/>
                <a:gd name="T31" fmla="*/ 13 h 24"/>
                <a:gd name="T32" fmla="*/ 58 w 58"/>
                <a:gd name="T33" fmla="*/ 13 h 24"/>
                <a:gd name="T34" fmla="*/ 58 w 58"/>
                <a:gd name="T35" fmla="*/ 11 h 24"/>
                <a:gd name="T36" fmla="*/ 56 w 58"/>
                <a:gd name="T37" fmla="*/ 10 h 24"/>
                <a:gd name="T38" fmla="*/ 56 w 58"/>
                <a:gd name="T39" fmla="*/ 8 h 24"/>
                <a:gd name="T40" fmla="*/ 54 w 58"/>
                <a:gd name="T41" fmla="*/ 8 h 24"/>
                <a:gd name="T42" fmla="*/ 52 w 58"/>
                <a:gd name="T43" fmla="*/ 6 h 24"/>
                <a:gd name="T44" fmla="*/ 50 w 58"/>
                <a:gd name="T45" fmla="*/ 6 h 24"/>
                <a:gd name="T46" fmla="*/ 50 w 58"/>
                <a:gd name="T47" fmla="*/ 4 h 24"/>
                <a:gd name="T48" fmla="*/ 48 w 58"/>
                <a:gd name="T49" fmla="*/ 2 h 24"/>
                <a:gd name="T50" fmla="*/ 42 w 58"/>
                <a:gd name="T51" fmla="*/ 0 h 24"/>
                <a:gd name="T52" fmla="*/ 36 w 58"/>
                <a:gd name="T53" fmla="*/ 0 h 24"/>
                <a:gd name="T54" fmla="*/ 30 w 58"/>
                <a:gd name="T55" fmla="*/ 0 h 24"/>
                <a:gd name="T56" fmla="*/ 24 w 58"/>
                <a:gd name="T57" fmla="*/ 0 h 24"/>
                <a:gd name="T58" fmla="*/ 18 w 58"/>
                <a:gd name="T59" fmla="*/ 4 h 24"/>
                <a:gd name="T60" fmla="*/ 12 w 58"/>
                <a:gd name="T61" fmla="*/ 6 h 24"/>
                <a:gd name="T62" fmla="*/ 6 w 58"/>
                <a:gd name="T63" fmla="*/ 10 h 24"/>
                <a:gd name="T64" fmla="*/ 2 w 58"/>
                <a:gd name="T65" fmla="*/ 15 h 24"/>
                <a:gd name="T66" fmla="*/ 0 w 58"/>
                <a:gd name="T67" fmla="*/ 15 h 24"/>
                <a:gd name="T68" fmla="*/ 0 w 58"/>
                <a:gd name="T69" fmla="*/ 15 h 24"/>
                <a:gd name="T70" fmla="*/ 0 w 58"/>
                <a:gd name="T71" fmla="*/ 15 h 24"/>
                <a:gd name="T72" fmla="*/ 0 w 58"/>
                <a:gd name="T73" fmla="*/ 15 h 24"/>
                <a:gd name="T74" fmla="*/ 0 w 58"/>
                <a:gd name="T75" fmla="*/ 17 h 24"/>
                <a:gd name="T76" fmla="*/ 0 w 58"/>
                <a:gd name="T77" fmla="*/ 17 h 24"/>
                <a:gd name="T78" fmla="*/ 0 w 58"/>
                <a:gd name="T79" fmla="*/ 17 h 24"/>
                <a:gd name="T80" fmla="*/ 0 w 58"/>
                <a:gd name="T81" fmla="*/ 17 h 24"/>
                <a:gd name="T82" fmla="*/ 0 w 58"/>
                <a:gd name="T83" fmla="*/ 17 h 24"/>
                <a:gd name="T84" fmla="*/ 0 w 58"/>
                <a:gd name="T85" fmla="*/ 19 h 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8"/>
                <a:gd name="T130" fmla="*/ 0 h 24"/>
                <a:gd name="T131" fmla="*/ 58 w 58"/>
                <a:gd name="T132" fmla="*/ 24 h 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8" h="24">
                  <a:moveTo>
                    <a:pt x="0" y="19"/>
                  </a:moveTo>
                  <a:lnTo>
                    <a:pt x="6" y="21"/>
                  </a:lnTo>
                  <a:lnTo>
                    <a:pt x="14" y="23"/>
                  </a:lnTo>
                  <a:lnTo>
                    <a:pt x="20" y="24"/>
                  </a:lnTo>
                  <a:lnTo>
                    <a:pt x="26" y="24"/>
                  </a:lnTo>
                  <a:lnTo>
                    <a:pt x="34" y="23"/>
                  </a:lnTo>
                  <a:lnTo>
                    <a:pt x="40" y="23"/>
                  </a:lnTo>
                  <a:lnTo>
                    <a:pt x="48" y="19"/>
                  </a:lnTo>
                  <a:lnTo>
                    <a:pt x="54" y="17"/>
                  </a:lnTo>
                  <a:lnTo>
                    <a:pt x="54" y="15"/>
                  </a:lnTo>
                  <a:lnTo>
                    <a:pt x="56" y="15"/>
                  </a:lnTo>
                  <a:lnTo>
                    <a:pt x="56" y="13"/>
                  </a:lnTo>
                  <a:lnTo>
                    <a:pt x="58" y="13"/>
                  </a:lnTo>
                  <a:lnTo>
                    <a:pt x="58" y="11"/>
                  </a:lnTo>
                  <a:lnTo>
                    <a:pt x="56" y="10"/>
                  </a:lnTo>
                  <a:lnTo>
                    <a:pt x="56" y="8"/>
                  </a:lnTo>
                  <a:lnTo>
                    <a:pt x="54" y="8"/>
                  </a:lnTo>
                  <a:lnTo>
                    <a:pt x="52" y="6"/>
                  </a:lnTo>
                  <a:lnTo>
                    <a:pt x="50" y="6"/>
                  </a:lnTo>
                  <a:lnTo>
                    <a:pt x="50" y="4"/>
                  </a:lnTo>
                  <a:lnTo>
                    <a:pt x="48" y="2"/>
                  </a:lnTo>
                  <a:lnTo>
                    <a:pt x="42" y="0"/>
                  </a:lnTo>
                  <a:lnTo>
                    <a:pt x="36" y="0"/>
                  </a:lnTo>
                  <a:lnTo>
                    <a:pt x="30" y="0"/>
                  </a:lnTo>
                  <a:lnTo>
                    <a:pt x="24" y="0"/>
                  </a:lnTo>
                  <a:lnTo>
                    <a:pt x="18" y="4"/>
                  </a:lnTo>
                  <a:lnTo>
                    <a:pt x="12" y="6"/>
                  </a:lnTo>
                  <a:lnTo>
                    <a:pt x="6" y="10"/>
                  </a:lnTo>
                  <a:lnTo>
                    <a:pt x="2" y="15"/>
                  </a:lnTo>
                  <a:lnTo>
                    <a:pt x="0" y="15"/>
                  </a:lnTo>
                  <a:lnTo>
                    <a:pt x="0" y="17"/>
                  </a:lnTo>
                  <a:lnTo>
                    <a:pt x="0" y="19"/>
                  </a:lnTo>
                  <a:close/>
                </a:path>
              </a:pathLst>
            </a:custGeom>
            <a:solidFill>
              <a:srgbClr val="FCEF00"/>
            </a:solidFill>
            <a:ln w="9525">
              <a:noFill/>
              <a:round/>
              <a:headEnd/>
              <a:tailEnd/>
            </a:ln>
          </p:spPr>
          <p:txBody>
            <a:bodyPr/>
            <a:lstStyle/>
            <a:p>
              <a:endParaRPr lang="en-US"/>
            </a:p>
          </p:txBody>
        </p:sp>
        <p:sp>
          <p:nvSpPr>
            <p:cNvPr id="59" name="Freeform 56"/>
            <p:cNvSpPr>
              <a:spLocks/>
            </p:cNvSpPr>
            <p:nvPr/>
          </p:nvSpPr>
          <p:spPr bwMode="auto">
            <a:xfrm>
              <a:off x="3501" y="1369"/>
              <a:ext cx="57" cy="26"/>
            </a:xfrm>
            <a:custGeom>
              <a:avLst/>
              <a:gdLst>
                <a:gd name="T0" fmla="*/ 0 w 57"/>
                <a:gd name="T1" fmla="*/ 9 h 26"/>
                <a:gd name="T2" fmla="*/ 4 w 57"/>
                <a:gd name="T3" fmla="*/ 13 h 26"/>
                <a:gd name="T4" fmla="*/ 10 w 57"/>
                <a:gd name="T5" fmla="*/ 16 h 26"/>
                <a:gd name="T6" fmla="*/ 13 w 57"/>
                <a:gd name="T7" fmla="*/ 20 h 26"/>
                <a:gd name="T8" fmla="*/ 19 w 57"/>
                <a:gd name="T9" fmla="*/ 22 h 26"/>
                <a:gd name="T10" fmla="*/ 23 w 57"/>
                <a:gd name="T11" fmla="*/ 24 h 26"/>
                <a:gd name="T12" fmla="*/ 29 w 57"/>
                <a:gd name="T13" fmla="*/ 26 h 26"/>
                <a:gd name="T14" fmla="*/ 37 w 57"/>
                <a:gd name="T15" fmla="*/ 26 h 26"/>
                <a:gd name="T16" fmla="*/ 43 w 57"/>
                <a:gd name="T17" fmla="*/ 26 h 26"/>
                <a:gd name="T18" fmla="*/ 45 w 57"/>
                <a:gd name="T19" fmla="*/ 26 h 26"/>
                <a:gd name="T20" fmla="*/ 47 w 57"/>
                <a:gd name="T21" fmla="*/ 26 h 26"/>
                <a:gd name="T22" fmla="*/ 49 w 57"/>
                <a:gd name="T23" fmla="*/ 26 h 26"/>
                <a:gd name="T24" fmla="*/ 51 w 57"/>
                <a:gd name="T25" fmla="*/ 24 h 26"/>
                <a:gd name="T26" fmla="*/ 51 w 57"/>
                <a:gd name="T27" fmla="*/ 24 h 26"/>
                <a:gd name="T28" fmla="*/ 53 w 57"/>
                <a:gd name="T29" fmla="*/ 24 h 26"/>
                <a:gd name="T30" fmla="*/ 55 w 57"/>
                <a:gd name="T31" fmla="*/ 22 h 26"/>
                <a:gd name="T32" fmla="*/ 55 w 57"/>
                <a:gd name="T33" fmla="*/ 22 h 26"/>
                <a:gd name="T34" fmla="*/ 55 w 57"/>
                <a:gd name="T35" fmla="*/ 22 h 26"/>
                <a:gd name="T36" fmla="*/ 55 w 57"/>
                <a:gd name="T37" fmla="*/ 22 h 26"/>
                <a:gd name="T38" fmla="*/ 55 w 57"/>
                <a:gd name="T39" fmla="*/ 22 h 26"/>
                <a:gd name="T40" fmla="*/ 55 w 57"/>
                <a:gd name="T41" fmla="*/ 20 h 26"/>
                <a:gd name="T42" fmla="*/ 55 w 57"/>
                <a:gd name="T43" fmla="*/ 20 h 26"/>
                <a:gd name="T44" fmla="*/ 55 w 57"/>
                <a:gd name="T45" fmla="*/ 20 h 26"/>
                <a:gd name="T46" fmla="*/ 57 w 57"/>
                <a:gd name="T47" fmla="*/ 20 h 26"/>
                <a:gd name="T48" fmla="*/ 57 w 57"/>
                <a:gd name="T49" fmla="*/ 18 h 26"/>
                <a:gd name="T50" fmla="*/ 53 w 57"/>
                <a:gd name="T51" fmla="*/ 15 h 26"/>
                <a:gd name="T52" fmla="*/ 49 w 57"/>
                <a:gd name="T53" fmla="*/ 13 h 26"/>
                <a:gd name="T54" fmla="*/ 45 w 57"/>
                <a:gd name="T55" fmla="*/ 9 h 26"/>
                <a:gd name="T56" fmla="*/ 41 w 57"/>
                <a:gd name="T57" fmla="*/ 7 h 26"/>
                <a:gd name="T58" fmla="*/ 37 w 57"/>
                <a:gd name="T59" fmla="*/ 5 h 26"/>
                <a:gd name="T60" fmla="*/ 31 w 57"/>
                <a:gd name="T61" fmla="*/ 4 h 26"/>
                <a:gd name="T62" fmla="*/ 27 w 57"/>
                <a:gd name="T63" fmla="*/ 2 h 26"/>
                <a:gd name="T64" fmla="*/ 21 w 57"/>
                <a:gd name="T65" fmla="*/ 0 h 26"/>
                <a:gd name="T66" fmla="*/ 19 w 57"/>
                <a:gd name="T67" fmla="*/ 0 h 26"/>
                <a:gd name="T68" fmla="*/ 15 w 57"/>
                <a:gd name="T69" fmla="*/ 2 h 26"/>
                <a:gd name="T70" fmla="*/ 13 w 57"/>
                <a:gd name="T71" fmla="*/ 2 h 26"/>
                <a:gd name="T72" fmla="*/ 10 w 57"/>
                <a:gd name="T73" fmla="*/ 2 h 26"/>
                <a:gd name="T74" fmla="*/ 8 w 57"/>
                <a:gd name="T75" fmla="*/ 4 h 26"/>
                <a:gd name="T76" fmla="*/ 6 w 57"/>
                <a:gd name="T77" fmla="*/ 4 h 26"/>
                <a:gd name="T78" fmla="*/ 4 w 57"/>
                <a:gd name="T79" fmla="*/ 5 h 26"/>
                <a:gd name="T80" fmla="*/ 0 w 57"/>
                <a:gd name="T81" fmla="*/ 7 h 26"/>
                <a:gd name="T82" fmla="*/ 0 w 57"/>
                <a:gd name="T83" fmla="*/ 7 h 26"/>
                <a:gd name="T84" fmla="*/ 0 w 57"/>
                <a:gd name="T85" fmla="*/ 7 h 26"/>
                <a:gd name="T86" fmla="*/ 0 w 57"/>
                <a:gd name="T87" fmla="*/ 9 h 26"/>
                <a:gd name="T88" fmla="*/ 0 w 57"/>
                <a:gd name="T89" fmla="*/ 9 h 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
                <a:gd name="T136" fmla="*/ 0 h 26"/>
                <a:gd name="T137" fmla="*/ 57 w 57"/>
                <a:gd name="T138" fmla="*/ 26 h 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 h="26">
                  <a:moveTo>
                    <a:pt x="0" y="9"/>
                  </a:moveTo>
                  <a:lnTo>
                    <a:pt x="4" y="13"/>
                  </a:lnTo>
                  <a:lnTo>
                    <a:pt x="10" y="16"/>
                  </a:lnTo>
                  <a:lnTo>
                    <a:pt x="13" y="20"/>
                  </a:lnTo>
                  <a:lnTo>
                    <a:pt x="19" y="22"/>
                  </a:lnTo>
                  <a:lnTo>
                    <a:pt x="23" y="24"/>
                  </a:lnTo>
                  <a:lnTo>
                    <a:pt x="29" y="26"/>
                  </a:lnTo>
                  <a:lnTo>
                    <a:pt x="37" y="26"/>
                  </a:lnTo>
                  <a:lnTo>
                    <a:pt x="43" y="26"/>
                  </a:lnTo>
                  <a:lnTo>
                    <a:pt x="45" y="26"/>
                  </a:lnTo>
                  <a:lnTo>
                    <a:pt x="47" y="26"/>
                  </a:lnTo>
                  <a:lnTo>
                    <a:pt x="49" y="26"/>
                  </a:lnTo>
                  <a:lnTo>
                    <a:pt x="51" y="24"/>
                  </a:lnTo>
                  <a:lnTo>
                    <a:pt x="53" y="24"/>
                  </a:lnTo>
                  <a:lnTo>
                    <a:pt x="55" y="22"/>
                  </a:lnTo>
                  <a:lnTo>
                    <a:pt x="55" y="20"/>
                  </a:lnTo>
                  <a:lnTo>
                    <a:pt x="57" y="20"/>
                  </a:lnTo>
                  <a:lnTo>
                    <a:pt x="57" y="18"/>
                  </a:lnTo>
                  <a:lnTo>
                    <a:pt x="53" y="15"/>
                  </a:lnTo>
                  <a:lnTo>
                    <a:pt x="49" y="13"/>
                  </a:lnTo>
                  <a:lnTo>
                    <a:pt x="45" y="9"/>
                  </a:lnTo>
                  <a:lnTo>
                    <a:pt x="41" y="7"/>
                  </a:lnTo>
                  <a:lnTo>
                    <a:pt x="37" y="5"/>
                  </a:lnTo>
                  <a:lnTo>
                    <a:pt x="31" y="4"/>
                  </a:lnTo>
                  <a:lnTo>
                    <a:pt x="27" y="2"/>
                  </a:lnTo>
                  <a:lnTo>
                    <a:pt x="21" y="0"/>
                  </a:lnTo>
                  <a:lnTo>
                    <a:pt x="19" y="0"/>
                  </a:lnTo>
                  <a:lnTo>
                    <a:pt x="15" y="2"/>
                  </a:lnTo>
                  <a:lnTo>
                    <a:pt x="13" y="2"/>
                  </a:lnTo>
                  <a:lnTo>
                    <a:pt x="10" y="2"/>
                  </a:lnTo>
                  <a:lnTo>
                    <a:pt x="8" y="4"/>
                  </a:lnTo>
                  <a:lnTo>
                    <a:pt x="6" y="4"/>
                  </a:lnTo>
                  <a:lnTo>
                    <a:pt x="4" y="5"/>
                  </a:lnTo>
                  <a:lnTo>
                    <a:pt x="0" y="7"/>
                  </a:lnTo>
                  <a:lnTo>
                    <a:pt x="0" y="9"/>
                  </a:lnTo>
                  <a:close/>
                </a:path>
              </a:pathLst>
            </a:custGeom>
            <a:solidFill>
              <a:srgbClr val="FCEF00"/>
            </a:solidFill>
            <a:ln w="9525">
              <a:noFill/>
              <a:round/>
              <a:headEnd/>
              <a:tailEnd/>
            </a:ln>
          </p:spPr>
          <p:txBody>
            <a:bodyPr/>
            <a:lstStyle/>
            <a:p>
              <a:endParaRPr lang="en-US"/>
            </a:p>
          </p:txBody>
        </p:sp>
        <p:sp>
          <p:nvSpPr>
            <p:cNvPr id="60" name="Freeform 57"/>
            <p:cNvSpPr>
              <a:spLocks/>
            </p:cNvSpPr>
            <p:nvPr/>
          </p:nvSpPr>
          <p:spPr bwMode="auto">
            <a:xfrm>
              <a:off x="3554" y="1365"/>
              <a:ext cx="42" cy="43"/>
            </a:xfrm>
            <a:custGeom>
              <a:avLst/>
              <a:gdLst>
                <a:gd name="T0" fmla="*/ 0 w 42"/>
                <a:gd name="T1" fmla="*/ 6 h 43"/>
                <a:gd name="T2" fmla="*/ 6 w 42"/>
                <a:gd name="T3" fmla="*/ 9 h 43"/>
                <a:gd name="T4" fmla="*/ 8 w 42"/>
                <a:gd name="T5" fmla="*/ 15 h 43"/>
                <a:gd name="T6" fmla="*/ 12 w 42"/>
                <a:gd name="T7" fmla="*/ 22 h 43"/>
                <a:gd name="T8" fmla="*/ 16 w 42"/>
                <a:gd name="T9" fmla="*/ 28 h 43"/>
                <a:gd name="T10" fmla="*/ 20 w 42"/>
                <a:gd name="T11" fmla="*/ 32 h 43"/>
                <a:gd name="T12" fmla="*/ 24 w 42"/>
                <a:gd name="T13" fmla="*/ 37 h 43"/>
                <a:gd name="T14" fmla="*/ 30 w 42"/>
                <a:gd name="T15" fmla="*/ 41 h 43"/>
                <a:gd name="T16" fmla="*/ 36 w 42"/>
                <a:gd name="T17" fmla="*/ 43 h 43"/>
                <a:gd name="T18" fmla="*/ 38 w 42"/>
                <a:gd name="T19" fmla="*/ 43 h 43"/>
                <a:gd name="T20" fmla="*/ 38 w 42"/>
                <a:gd name="T21" fmla="*/ 43 h 43"/>
                <a:gd name="T22" fmla="*/ 38 w 42"/>
                <a:gd name="T23" fmla="*/ 43 h 43"/>
                <a:gd name="T24" fmla="*/ 38 w 42"/>
                <a:gd name="T25" fmla="*/ 43 h 43"/>
                <a:gd name="T26" fmla="*/ 40 w 42"/>
                <a:gd name="T27" fmla="*/ 43 h 43"/>
                <a:gd name="T28" fmla="*/ 40 w 42"/>
                <a:gd name="T29" fmla="*/ 43 h 43"/>
                <a:gd name="T30" fmla="*/ 40 w 42"/>
                <a:gd name="T31" fmla="*/ 43 h 43"/>
                <a:gd name="T32" fmla="*/ 40 w 42"/>
                <a:gd name="T33" fmla="*/ 43 h 43"/>
                <a:gd name="T34" fmla="*/ 42 w 42"/>
                <a:gd name="T35" fmla="*/ 39 h 43"/>
                <a:gd name="T36" fmla="*/ 42 w 42"/>
                <a:gd name="T37" fmla="*/ 35 h 43"/>
                <a:gd name="T38" fmla="*/ 42 w 42"/>
                <a:gd name="T39" fmla="*/ 30 h 43"/>
                <a:gd name="T40" fmla="*/ 42 w 42"/>
                <a:gd name="T41" fmla="*/ 26 h 43"/>
                <a:gd name="T42" fmla="*/ 40 w 42"/>
                <a:gd name="T43" fmla="*/ 22 h 43"/>
                <a:gd name="T44" fmla="*/ 40 w 42"/>
                <a:gd name="T45" fmla="*/ 17 h 43"/>
                <a:gd name="T46" fmla="*/ 36 w 42"/>
                <a:gd name="T47" fmla="*/ 13 h 43"/>
                <a:gd name="T48" fmla="*/ 34 w 42"/>
                <a:gd name="T49" fmla="*/ 9 h 43"/>
                <a:gd name="T50" fmla="*/ 30 w 42"/>
                <a:gd name="T51" fmla="*/ 8 h 43"/>
                <a:gd name="T52" fmla="*/ 28 w 42"/>
                <a:gd name="T53" fmla="*/ 4 h 43"/>
                <a:gd name="T54" fmla="*/ 24 w 42"/>
                <a:gd name="T55" fmla="*/ 4 h 43"/>
                <a:gd name="T56" fmla="*/ 20 w 42"/>
                <a:gd name="T57" fmla="*/ 2 h 43"/>
                <a:gd name="T58" fmla="*/ 16 w 42"/>
                <a:gd name="T59" fmla="*/ 0 h 43"/>
                <a:gd name="T60" fmla="*/ 12 w 42"/>
                <a:gd name="T61" fmla="*/ 0 h 43"/>
                <a:gd name="T62" fmla="*/ 10 w 42"/>
                <a:gd name="T63" fmla="*/ 0 h 43"/>
                <a:gd name="T64" fmla="*/ 6 w 42"/>
                <a:gd name="T65" fmla="*/ 0 h 43"/>
                <a:gd name="T66" fmla="*/ 4 w 42"/>
                <a:gd name="T67" fmla="*/ 0 h 43"/>
                <a:gd name="T68" fmla="*/ 4 w 42"/>
                <a:gd name="T69" fmla="*/ 0 h 43"/>
                <a:gd name="T70" fmla="*/ 2 w 42"/>
                <a:gd name="T71" fmla="*/ 2 h 43"/>
                <a:gd name="T72" fmla="*/ 2 w 42"/>
                <a:gd name="T73" fmla="*/ 2 h 43"/>
                <a:gd name="T74" fmla="*/ 2 w 42"/>
                <a:gd name="T75" fmla="*/ 2 h 43"/>
                <a:gd name="T76" fmla="*/ 2 w 42"/>
                <a:gd name="T77" fmla="*/ 2 h 43"/>
                <a:gd name="T78" fmla="*/ 2 w 42"/>
                <a:gd name="T79" fmla="*/ 4 h 43"/>
                <a:gd name="T80" fmla="*/ 0 w 42"/>
                <a:gd name="T81" fmla="*/ 4 h 43"/>
                <a:gd name="T82" fmla="*/ 0 w 42"/>
                <a:gd name="T83" fmla="*/ 4 h 43"/>
                <a:gd name="T84" fmla="*/ 0 w 42"/>
                <a:gd name="T85" fmla="*/ 4 h 43"/>
                <a:gd name="T86" fmla="*/ 0 w 42"/>
                <a:gd name="T87" fmla="*/ 6 h 43"/>
                <a:gd name="T88" fmla="*/ 0 w 42"/>
                <a:gd name="T89" fmla="*/ 6 h 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2"/>
                <a:gd name="T136" fmla="*/ 0 h 43"/>
                <a:gd name="T137" fmla="*/ 42 w 42"/>
                <a:gd name="T138" fmla="*/ 43 h 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2" h="43">
                  <a:moveTo>
                    <a:pt x="0" y="6"/>
                  </a:moveTo>
                  <a:lnTo>
                    <a:pt x="6" y="9"/>
                  </a:lnTo>
                  <a:lnTo>
                    <a:pt x="8" y="15"/>
                  </a:lnTo>
                  <a:lnTo>
                    <a:pt x="12" y="22"/>
                  </a:lnTo>
                  <a:lnTo>
                    <a:pt x="16" y="28"/>
                  </a:lnTo>
                  <a:lnTo>
                    <a:pt x="20" y="32"/>
                  </a:lnTo>
                  <a:lnTo>
                    <a:pt x="24" y="37"/>
                  </a:lnTo>
                  <a:lnTo>
                    <a:pt x="30" y="41"/>
                  </a:lnTo>
                  <a:lnTo>
                    <a:pt x="36" y="43"/>
                  </a:lnTo>
                  <a:lnTo>
                    <a:pt x="38" y="43"/>
                  </a:lnTo>
                  <a:lnTo>
                    <a:pt x="40" y="43"/>
                  </a:lnTo>
                  <a:lnTo>
                    <a:pt x="42" y="39"/>
                  </a:lnTo>
                  <a:lnTo>
                    <a:pt x="42" y="35"/>
                  </a:lnTo>
                  <a:lnTo>
                    <a:pt x="42" y="30"/>
                  </a:lnTo>
                  <a:lnTo>
                    <a:pt x="42" y="26"/>
                  </a:lnTo>
                  <a:lnTo>
                    <a:pt x="40" y="22"/>
                  </a:lnTo>
                  <a:lnTo>
                    <a:pt x="40" y="17"/>
                  </a:lnTo>
                  <a:lnTo>
                    <a:pt x="36" y="13"/>
                  </a:lnTo>
                  <a:lnTo>
                    <a:pt x="34" y="9"/>
                  </a:lnTo>
                  <a:lnTo>
                    <a:pt x="30" y="8"/>
                  </a:lnTo>
                  <a:lnTo>
                    <a:pt x="28" y="4"/>
                  </a:lnTo>
                  <a:lnTo>
                    <a:pt x="24" y="4"/>
                  </a:lnTo>
                  <a:lnTo>
                    <a:pt x="20" y="2"/>
                  </a:lnTo>
                  <a:lnTo>
                    <a:pt x="16" y="0"/>
                  </a:lnTo>
                  <a:lnTo>
                    <a:pt x="12" y="0"/>
                  </a:lnTo>
                  <a:lnTo>
                    <a:pt x="10" y="0"/>
                  </a:lnTo>
                  <a:lnTo>
                    <a:pt x="6" y="0"/>
                  </a:lnTo>
                  <a:lnTo>
                    <a:pt x="4" y="0"/>
                  </a:lnTo>
                  <a:lnTo>
                    <a:pt x="2" y="2"/>
                  </a:lnTo>
                  <a:lnTo>
                    <a:pt x="2" y="4"/>
                  </a:lnTo>
                  <a:lnTo>
                    <a:pt x="0" y="4"/>
                  </a:lnTo>
                  <a:lnTo>
                    <a:pt x="0" y="6"/>
                  </a:lnTo>
                  <a:close/>
                </a:path>
              </a:pathLst>
            </a:custGeom>
            <a:solidFill>
              <a:srgbClr val="FCEF00"/>
            </a:solidFill>
            <a:ln w="9525">
              <a:noFill/>
              <a:round/>
              <a:headEnd/>
              <a:tailEnd/>
            </a:ln>
          </p:spPr>
          <p:txBody>
            <a:bodyPr/>
            <a:lstStyle/>
            <a:p>
              <a:endParaRPr lang="en-US"/>
            </a:p>
          </p:txBody>
        </p:sp>
        <p:sp>
          <p:nvSpPr>
            <p:cNvPr id="61" name="Freeform 58"/>
            <p:cNvSpPr>
              <a:spLocks/>
            </p:cNvSpPr>
            <p:nvPr/>
          </p:nvSpPr>
          <p:spPr bwMode="auto">
            <a:xfrm>
              <a:off x="3602" y="1374"/>
              <a:ext cx="35" cy="54"/>
            </a:xfrm>
            <a:custGeom>
              <a:avLst/>
              <a:gdLst>
                <a:gd name="T0" fmla="*/ 4 w 35"/>
                <a:gd name="T1" fmla="*/ 23 h 54"/>
                <a:gd name="T2" fmla="*/ 5 w 35"/>
                <a:gd name="T3" fmla="*/ 28 h 54"/>
                <a:gd name="T4" fmla="*/ 7 w 35"/>
                <a:gd name="T5" fmla="*/ 34 h 54"/>
                <a:gd name="T6" fmla="*/ 11 w 35"/>
                <a:gd name="T7" fmla="*/ 37 h 54"/>
                <a:gd name="T8" fmla="*/ 13 w 35"/>
                <a:gd name="T9" fmla="*/ 41 h 54"/>
                <a:gd name="T10" fmla="*/ 17 w 35"/>
                <a:gd name="T11" fmla="*/ 45 h 54"/>
                <a:gd name="T12" fmla="*/ 21 w 35"/>
                <a:gd name="T13" fmla="*/ 49 h 54"/>
                <a:gd name="T14" fmla="*/ 25 w 35"/>
                <a:gd name="T15" fmla="*/ 52 h 54"/>
                <a:gd name="T16" fmla="*/ 31 w 35"/>
                <a:gd name="T17" fmla="*/ 54 h 54"/>
                <a:gd name="T18" fmla="*/ 33 w 35"/>
                <a:gd name="T19" fmla="*/ 50 h 54"/>
                <a:gd name="T20" fmla="*/ 33 w 35"/>
                <a:gd name="T21" fmla="*/ 47 h 54"/>
                <a:gd name="T22" fmla="*/ 35 w 35"/>
                <a:gd name="T23" fmla="*/ 41 h 54"/>
                <a:gd name="T24" fmla="*/ 35 w 35"/>
                <a:gd name="T25" fmla="*/ 37 h 54"/>
                <a:gd name="T26" fmla="*/ 35 w 35"/>
                <a:gd name="T27" fmla="*/ 32 h 54"/>
                <a:gd name="T28" fmla="*/ 35 w 35"/>
                <a:gd name="T29" fmla="*/ 28 h 54"/>
                <a:gd name="T30" fmla="*/ 33 w 35"/>
                <a:gd name="T31" fmla="*/ 23 h 54"/>
                <a:gd name="T32" fmla="*/ 31 w 35"/>
                <a:gd name="T33" fmla="*/ 19 h 54"/>
                <a:gd name="T34" fmla="*/ 29 w 35"/>
                <a:gd name="T35" fmla="*/ 15 h 54"/>
                <a:gd name="T36" fmla="*/ 27 w 35"/>
                <a:gd name="T37" fmla="*/ 13 h 54"/>
                <a:gd name="T38" fmla="*/ 25 w 35"/>
                <a:gd name="T39" fmla="*/ 10 h 54"/>
                <a:gd name="T40" fmla="*/ 23 w 35"/>
                <a:gd name="T41" fmla="*/ 8 h 54"/>
                <a:gd name="T42" fmla="*/ 21 w 35"/>
                <a:gd name="T43" fmla="*/ 6 h 54"/>
                <a:gd name="T44" fmla="*/ 17 w 35"/>
                <a:gd name="T45" fmla="*/ 4 h 54"/>
                <a:gd name="T46" fmla="*/ 15 w 35"/>
                <a:gd name="T47" fmla="*/ 2 h 54"/>
                <a:gd name="T48" fmla="*/ 11 w 35"/>
                <a:gd name="T49" fmla="*/ 0 h 54"/>
                <a:gd name="T50" fmla="*/ 9 w 35"/>
                <a:gd name="T51" fmla="*/ 0 h 54"/>
                <a:gd name="T52" fmla="*/ 7 w 35"/>
                <a:gd name="T53" fmla="*/ 0 h 54"/>
                <a:gd name="T54" fmla="*/ 5 w 35"/>
                <a:gd name="T55" fmla="*/ 0 h 54"/>
                <a:gd name="T56" fmla="*/ 5 w 35"/>
                <a:gd name="T57" fmla="*/ 0 h 54"/>
                <a:gd name="T58" fmla="*/ 4 w 35"/>
                <a:gd name="T59" fmla="*/ 0 h 54"/>
                <a:gd name="T60" fmla="*/ 2 w 35"/>
                <a:gd name="T61" fmla="*/ 0 h 54"/>
                <a:gd name="T62" fmla="*/ 2 w 35"/>
                <a:gd name="T63" fmla="*/ 2 h 54"/>
                <a:gd name="T64" fmla="*/ 0 w 35"/>
                <a:gd name="T65" fmla="*/ 2 h 54"/>
                <a:gd name="T66" fmla="*/ 4 w 35"/>
                <a:gd name="T67" fmla="*/ 23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
                <a:gd name="T103" fmla="*/ 0 h 54"/>
                <a:gd name="T104" fmla="*/ 35 w 35"/>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 h="54">
                  <a:moveTo>
                    <a:pt x="4" y="23"/>
                  </a:moveTo>
                  <a:lnTo>
                    <a:pt x="5" y="28"/>
                  </a:lnTo>
                  <a:lnTo>
                    <a:pt x="7" y="34"/>
                  </a:lnTo>
                  <a:lnTo>
                    <a:pt x="11" y="37"/>
                  </a:lnTo>
                  <a:lnTo>
                    <a:pt x="13" y="41"/>
                  </a:lnTo>
                  <a:lnTo>
                    <a:pt x="17" y="45"/>
                  </a:lnTo>
                  <a:lnTo>
                    <a:pt x="21" y="49"/>
                  </a:lnTo>
                  <a:lnTo>
                    <a:pt x="25" y="52"/>
                  </a:lnTo>
                  <a:lnTo>
                    <a:pt x="31" y="54"/>
                  </a:lnTo>
                  <a:lnTo>
                    <a:pt x="33" y="50"/>
                  </a:lnTo>
                  <a:lnTo>
                    <a:pt x="33" y="47"/>
                  </a:lnTo>
                  <a:lnTo>
                    <a:pt x="35" y="41"/>
                  </a:lnTo>
                  <a:lnTo>
                    <a:pt x="35" y="37"/>
                  </a:lnTo>
                  <a:lnTo>
                    <a:pt x="35" y="32"/>
                  </a:lnTo>
                  <a:lnTo>
                    <a:pt x="35" y="28"/>
                  </a:lnTo>
                  <a:lnTo>
                    <a:pt x="33" y="23"/>
                  </a:lnTo>
                  <a:lnTo>
                    <a:pt x="31" y="19"/>
                  </a:lnTo>
                  <a:lnTo>
                    <a:pt x="29" y="15"/>
                  </a:lnTo>
                  <a:lnTo>
                    <a:pt x="27" y="13"/>
                  </a:lnTo>
                  <a:lnTo>
                    <a:pt x="25" y="10"/>
                  </a:lnTo>
                  <a:lnTo>
                    <a:pt x="23" y="8"/>
                  </a:lnTo>
                  <a:lnTo>
                    <a:pt x="21" y="6"/>
                  </a:lnTo>
                  <a:lnTo>
                    <a:pt x="17" y="4"/>
                  </a:lnTo>
                  <a:lnTo>
                    <a:pt x="15" y="2"/>
                  </a:lnTo>
                  <a:lnTo>
                    <a:pt x="11" y="0"/>
                  </a:lnTo>
                  <a:lnTo>
                    <a:pt x="9" y="0"/>
                  </a:lnTo>
                  <a:lnTo>
                    <a:pt x="7" y="0"/>
                  </a:lnTo>
                  <a:lnTo>
                    <a:pt x="5" y="0"/>
                  </a:lnTo>
                  <a:lnTo>
                    <a:pt x="4" y="0"/>
                  </a:lnTo>
                  <a:lnTo>
                    <a:pt x="2" y="0"/>
                  </a:lnTo>
                  <a:lnTo>
                    <a:pt x="2" y="2"/>
                  </a:lnTo>
                  <a:lnTo>
                    <a:pt x="0" y="2"/>
                  </a:lnTo>
                  <a:lnTo>
                    <a:pt x="4" y="23"/>
                  </a:lnTo>
                  <a:close/>
                </a:path>
              </a:pathLst>
            </a:custGeom>
            <a:solidFill>
              <a:srgbClr val="FCEF00"/>
            </a:solidFill>
            <a:ln w="9525">
              <a:noFill/>
              <a:round/>
              <a:headEnd/>
              <a:tailEnd/>
            </a:ln>
          </p:spPr>
          <p:txBody>
            <a:bodyPr/>
            <a:lstStyle/>
            <a:p>
              <a:endParaRPr lang="en-US"/>
            </a:p>
          </p:txBody>
        </p:sp>
        <p:sp>
          <p:nvSpPr>
            <p:cNvPr id="62" name="Freeform 59"/>
            <p:cNvSpPr>
              <a:spLocks/>
            </p:cNvSpPr>
            <p:nvPr/>
          </p:nvSpPr>
          <p:spPr bwMode="auto">
            <a:xfrm>
              <a:off x="3699" y="1610"/>
              <a:ext cx="27" cy="51"/>
            </a:xfrm>
            <a:custGeom>
              <a:avLst/>
              <a:gdLst>
                <a:gd name="T0" fmla="*/ 0 w 27"/>
                <a:gd name="T1" fmla="*/ 42 h 51"/>
                <a:gd name="T2" fmla="*/ 4 w 27"/>
                <a:gd name="T3" fmla="*/ 51 h 51"/>
                <a:gd name="T4" fmla="*/ 7 w 27"/>
                <a:gd name="T5" fmla="*/ 50 h 51"/>
                <a:gd name="T6" fmla="*/ 11 w 27"/>
                <a:gd name="T7" fmla="*/ 46 h 51"/>
                <a:gd name="T8" fmla="*/ 15 w 27"/>
                <a:gd name="T9" fmla="*/ 42 h 51"/>
                <a:gd name="T10" fmla="*/ 19 w 27"/>
                <a:gd name="T11" fmla="*/ 38 h 51"/>
                <a:gd name="T12" fmla="*/ 21 w 27"/>
                <a:gd name="T13" fmla="*/ 35 h 51"/>
                <a:gd name="T14" fmla="*/ 25 w 27"/>
                <a:gd name="T15" fmla="*/ 29 h 51"/>
                <a:gd name="T16" fmla="*/ 25 w 27"/>
                <a:gd name="T17" fmla="*/ 25 h 51"/>
                <a:gd name="T18" fmla="*/ 27 w 27"/>
                <a:gd name="T19" fmla="*/ 20 h 51"/>
                <a:gd name="T20" fmla="*/ 27 w 27"/>
                <a:gd name="T21" fmla="*/ 16 h 51"/>
                <a:gd name="T22" fmla="*/ 27 w 27"/>
                <a:gd name="T23" fmla="*/ 14 h 51"/>
                <a:gd name="T24" fmla="*/ 27 w 27"/>
                <a:gd name="T25" fmla="*/ 11 h 51"/>
                <a:gd name="T26" fmla="*/ 27 w 27"/>
                <a:gd name="T27" fmla="*/ 9 h 51"/>
                <a:gd name="T28" fmla="*/ 25 w 27"/>
                <a:gd name="T29" fmla="*/ 7 h 51"/>
                <a:gd name="T30" fmla="*/ 25 w 27"/>
                <a:gd name="T31" fmla="*/ 3 h 51"/>
                <a:gd name="T32" fmla="*/ 23 w 27"/>
                <a:gd name="T33" fmla="*/ 1 h 51"/>
                <a:gd name="T34" fmla="*/ 21 w 27"/>
                <a:gd name="T35" fmla="*/ 0 h 51"/>
                <a:gd name="T36" fmla="*/ 7 w 27"/>
                <a:gd name="T37" fmla="*/ 11 h 51"/>
                <a:gd name="T38" fmla="*/ 5 w 27"/>
                <a:gd name="T39" fmla="*/ 14 h 51"/>
                <a:gd name="T40" fmla="*/ 4 w 27"/>
                <a:gd name="T41" fmla="*/ 18 h 51"/>
                <a:gd name="T42" fmla="*/ 2 w 27"/>
                <a:gd name="T43" fmla="*/ 22 h 51"/>
                <a:gd name="T44" fmla="*/ 2 w 27"/>
                <a:gd name="T45" fmla="*/ 25 h 51"/>
                <a:gd name="T46" fmla="*/ 0 w 27"/>
                <a:gd name="T47" fmla="*/ 29 h 51"/>
                <a:gd name="T48" fmla="*/ 0 w 27"/>
                <a:gd name="T49" fmla="*/ 33 h 51"/>
                <a:gd name="T50" fmla="*/ 0 w 27"/>
                <a:gd name="T51" fmla="*/ 37 h 51"/>
                <a:gd name="T52" fmla="*/ 0 w 27"/>
                <a:gd name="T53" fmla="*/ 42 h 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
                <a:gd name="T82" fmla="*/ 0 h 51"/>
                <a:gd name="T83" fmla="*/ 27 w 27"/>
                <a:gd name="T84" fmla="*/ 51 h 5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 h="51">
                  <a:moveTo>
                    <a:pt x="0" y="42"/>
                  </a:moveTo>
                  <a:lnTo>
                    <a:pt x="4" y="51"/>
                  </a:lnTo>
                  <a:lnTo>
                    <a:pt x="7" y="50"/>
                  </a:lnTo>
                  <a:lnTo>
                    <a:pt x="11" y="46"/>
                  </a:lnTo>
                  <a:lnTo>
                    <a:pt x="15" y="42"/>
                  </a:lnTo>
                  <a:lnTo>
                    <a:pt x="19" y="38"/>
                  </a:lnTo>
                  <a:lnTo>
                    <a:pt x="21" y="35"/>
                  </a:lnTo>
                  <a:lnTo>
                    <a:pt x="25" y="29"/>
                  </a:lnTo>
                  <a:lnTo>
                    <a:pt x="25" y="25"/>
                  </a:lnTo>
                  <a:lnTo>
                    <a:pt x="27" y="20"/>
                  </a:lnTo>
                  <a:lnTo>
                    <a:pt x="27" y="16"/>
                  </a:lnTo>
                  <a:lnTo>
                    <a:pt x="27" y="14"/>
                  </a:lnTo>
                  <a:lnTo>
                    <a:pt x="27" y="11"/>
                  </a:lnTo>
                  <a:lnTo>
                    <a:pt x="27" y="9"/>
                  </a:lnTo>
                  <a:lnTo>
                    <a:pt x="25" y="7"/>
                  </a:lnTo>
                  <a:lnTo>
                    <a:pt x="25" y="3"/>
                  </a:lnTo>
                  <a:lnTo>
                    <a:pt x="23" y="1"/>
                  </a:lnTo>
                  <a:lnTo>
                    <a:pt x="21" y="0"/>
                  </a:lnTo>
                  <a:lnTo>
                    <a:pt x="7" y="11"/>
                  </a:lnTo>
                  <a:lnTo>
                    <a:pt x="5" y="14"/>
                  </a:lnTo>
                  <a:lnTo>
                    <a:pt x="4" y="18"/>
                  </a:lnTo>
                  <a:lnTo>
                    <a:pt x="2" y="22"/>
                  </a:lnTo>
                  <a:lnTo>
                    <a:pt x="2" y="25"/>
                  </a:lnTo>
                  <a:lnTo>
                    <a:pt x="0" y="29"/>
                  </a:lnTo>
                  <a:lnTo>
                    <a:pt x="0" y="33"/>
                  </a:lnTo>
                  <a:lnTo>
                    <a:pt x="0" y="37"/>
                  </a:lnTo>
                  <a:lnTo>
                    <a:pt x="0" y="42"/>
                  </a:lnTo>
                  <a:close/>
                </a:path>
              </a:pathLst>
            </a:custGeom>
            <a:solidFill>
              <a:srgbClr val="FCEF00"/>
            </a:solidFill>
            <a:ln w="9525">
              <a:noFill/>
              <a:round/>
              <a:headEnd/>
              <a:tailEnd/>
            </a:ln>
          </p:spPr>
          <p:txBody>
            <a:bodyPr/>
            <a:lstStyle/>
            <a:p>
              <a:endParaRPr lang="en-US"/>
            </a:p>
          </p:txBody>
        </p:sp>
        <p:sp>
          <p:nvSpPr>
            <p:cNvPr id="63" name="Freeform 60"/>
            <p:cNvSpPr>
              <a:spLocks/>
            </p:cNvSpPr>
            <p:nvPr/>
          </p:nvSpPr>
          <p:spPr bwMode="auto">
            <a:xfrm>
              <a:off x="3710" y="1656"/>
              <a:ext cx="20" cy="52"/>
            </a:xfrm>
            <a:custGeom>
              <a:avLst/>
              <a:gdLst>
                <a:gd name="T0" fmla="*/ 0 w 20"/>
                <a:gd name="T1" fmla="*/ 35 h 52"/>
                <a:gd name="T2" fmla="*/ 10 w 20"/>
                <a:gd name="T3" fmla="*/ 52 h 52"/>
                <a:gd name="T4" fmla="*/ 12 w 20"/>
                <a:gd name="T5" fmla="*/ 50 h 52"/>
                <a:gd name="T6" fmla="*/ 12 w 20"/>
                <a:gd name="T7" fmla="*/ 48 h 52"/>
                <a:gd name="T8" fmla="*/ 14 w 20"/>
                <a:gd name="T9" fmla="*/ 46 h 52"/>
                <a:gd name="T10" fmla="*/ 14 w 20"/>
                <a:gd name="T11" fmla="*/ 46 h 52"/>
                <a:gd name="T12" fmla="*/ 14 w 20"/>
                <a:gd name="T13" fmla="*/ 44 h 52"/>
                <a:gd name="T14" fmla="*/ 14 w 20"/>
                <a:gd name="T15" fmla="*/ 42 h 52"/>
                <a:gd name="T16" fmla="*/ 16 w 20"/>
                <a:gd name="T17" fmla="*/ 41 h 52"/>
                <a:gd name="T18" fmla="*/ 16 w 20"/>
                <a:gd name="T19" fmla="*/ 39 h 52"/>
                <a:gd name="T20" fmla="*/ 18 w 20"/>
                <a:gd name="T21" fmla="*/ 33 h 52"/>
                <a:gd name="T22" fmla="*/ 18 w 20"/>
                <a:gd name="T23" fmla="*/ 29 h 52"/>
                <a:gd name="T24" fmla="*/ 20 w 20"/>
                <a:gd name="T25" fmla="*/ 24 h 52"/>
                <a:gd name="T26" fmla="*/ 20 w 20"/>
                <a:gd name="T27" fmla="*/ 18 h 52"/>
                <a:gd name="T28" fmla="*/ 20 w 20"/>
                <a:gd name="T29" fmla="*/ 13 h 52"/>
                <a:gd name="T30" fmla="*/ 18 w 20"/>
                <a:gd name="T31" fmla="*/ 7 h 52"/>
                <a:gd name="T32" fmla="*/ 16 w 20"/>
                <a:gd name="T33" fmla="*/ 4 h 52"/>
                <a:gd name="T34" fmla="*/ 12 w 20"/>
                <a:gd name="T35" fmla="*/ 0 h 52"/>
                <a:gd name="T36" fmla="*/ 10 w 20"/>
                <a:gd name="T37" fmla="*/ 0 h 52"/>
                <a:gd name="T38" fmla="*/ 8 w 20"/>
                <a:gd name="T39" fmla="*/ 2 h 52"/>
                <a:gd name="T40" fmla="*/ 6 w 20"/>
                <a:gd name="T41" fmla="*/ 5 h 52"/>
                <a:gd name="T42" fmla="*/ 4 w 20"/>
                <a:gd name="T43" fmla="*/ 7 h 52"/>
                <a:gd name="T44" fmla="*/ 2 w 20"/>
                <a:gd name="T45" fmla="*/ 9 h 52"/>
                <a:gd name="T46" fmla="*/ 2 w 20"/>
                <a:gd name="T47" fmla="*/ 13 h 52"/>
                <a:gd name="T48" fmla="*/ 0 w 20"/>
                <a:gd name="T49" fmla="*/ 15 h 52"/>
                <a:gd name="T50" fmla="*/ 0 w 20"/>
                <a:gd name="T51" fmla="*/ 18 h 52"/>
                <a:gd name="T52" fmla="*/ 0 w 20"/>
                <a:gd name="T53" fmla="*/ 20 h 52"/>
                <a:gd name="T54" fmla="*/ 0 w 20"/>
                <a:gd name="T55" fmla="*/ 22 h 52"/>
                <a:gd name="T56" fmla="*/ 0 w 20"/>
                <a:gd name="T57" fmla="*/ 24 h 52"/>
                <a:gd name="T58" fmla="*/ 0 w 20"/>
                <a:gd name="T59" fmla="*/ 26 h 52"/>
                <a:gd name="T60" fmla="*/ 0 w 20"/>
                <a:gd name="T61" fmla="*/ 28 h 52"/>
                <a:gd name="T62" fmla="*/ 0 w 20"/>
                <a:gd name="T63" fmla="*/ 31 h 52"/>
                <a:gd name="T64" fmla="*/ 0 w 20"/>
                <a:gd name="T65" fmla="*/ 33 h 52"/>
                <a:gd name="T66" fmla="*/ 0 w 20"/>
                <a:gd name="T67" fmla="*/ 35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52"/>
                <a:gd name="T104" fmla="*/ 20 w 20"/>
                <a:gd name="T105" fmla="*/ 52 h 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52">
                  <a:moveTo>
                    <a:pt x="0" y="35"/>
                  </a:moveTo>
                  <a:lnTo>
                    <a:pt x="10" y="52"/>
                  </a:lnTo>
                  <a:lnTo>
                    <a:pt x="12" y="50"/>
                  </a:lnTo>
                  <a:lnTo>
                    <a:pt x="12" y="48"/>
                  </a:lnTo>
                  <a:lnTo>
                    <a:pt x="14" y="46"/>
                  </a:lnTo>
                  <a:lnTo>
                    <a:pt x="14" y="44"/>
                  </a:lnTo>
                  <a:lnTo>
                    <a:pt x="14" y="42"/>
                  </a:lnTo>
                  <a:lnTo>
                    <a:pt x="16" y="41"/>
                  </a:lnTo>
                  <a:lnTo>
                    <a:pt x="16" y="39"/>
                  </a:lnTo>
                  <a:lnTo>
                    <a:pt x="18" y="33"/>
                  </a:lnTo>
                  <a:lnTo>
                    <a:pt x="18" y="29"/>
                  </a:lnTo>
                  <a:lnTo>
                    <a:pt x="20" y="24"/>
                  </a:lnTo>
                  <a:lnTo>
                    <a:pt x="20" y="18"/>
                  </a:lnTo>
                  <a:lnTo>
                    <a:pt x="20" y="13"/>
                  </a:lnTo>
                  <a:lnTo>
                    <a:pt x="18" y="7"/>
                  </a:lnTo>
                  <a:lnTo>
                    <a:pt x="16" y="4"/>
                  </a:lnTo>
                  <a:lnTo>
                    <a:pt x="12" y="0"/>
                  </a:lnTo>
                  <a:lnTo>
                    <a:pt x="10" y="0"/>
                  </a:lnTo>
                  <a:lnTo>
                    <a:pt x="8" y="2"/>
                  </a:lnTo>
                  <a:lnTo>
                    <a:pt x="6" y="5"/>
                  </a:lnTo>
                  <a:lnTo>
                    <a:pt x="4" y="7"/>
                  </a:lnTo>
                  <a:lnTo>
                    <a:pt x="2" y="9"/>
                  </a:lnTo>
                  <a:lnTo>
                    <a:pt x="2" y="13"/>
                  </a:lnTo>
                  <a:lnTo>
                    <a:pt x="0" y="15"/>
                  </a:lnTo>
                  <a:lnTo>
                    <a:pt x="0" y="18"/>
                  </a:lnTo>
                  <a:lnTo>
                    <a:pt x="0" y="20"/>
                  </a:lnTo>
                  <a:lnTo>
                    <a:pt x="0" y="22"/>
                  </a:lnTo>
                  <a:lnTo>
                    <a:pt x="0" y="24"/>
                  </a:lnTo>
                  <a:lnTo>
                    <a:pt x="0" y="26"/>
                  </a:lnTo>
                  <a:lnTo>
                    <a:pt x="0" y="28"/>
                  </a:lnTo>
                  <a:lnTo>
                    <a:pt x="0" y="31"/>
                  </a:lnTo>
                  <a:lnTo>
                    <a:pt x="0" y="33"/>
                  </a:lnTo>
                  <a:lnTo>
                    <a:pt x="0" y="35"/>
                  </a:lnTo>
                  <a:close/>
                </a:path>
              </a:pathLst>
            </a:custGeom>
            <a:solidFill>
              <a:srgbClr val="FCEF00"/>
            </a:solidFill>
            <a:ln w="9525">
              <a:noFill/>
              <a:round/>
              <a:headEnd/>
              <a:tailEnd/>
            </a:ln>
          </p:spPr>
          <p:txBody>
            <a:bodyPr/>
            <a:lstStyle/>
            <a:p>
              <a:endParaRPr lang="en-US"/>
            </a:p>
          </p:txBody>
        </p:sp>
        <p:sp>
          <p:nvSpPr>
            <p:cNvPr id="64" name="Freeform 61"/>
            <p:cNvSpPr>
              <a:spLocks/>
            </p:cNvSpPr>
            <p:nvPr/>
          </p:nvSpPr>
          <p:spPr bwMode="auto">
            <a:xfrm>
              <a:off x="3701" y="1563"/>
              <a:ext cx="25" cy="45"/>
            </a:xfrm>
            <a:custGeom>
              <a:avLst/>
              <a:gdLst>
                <a:gd name="T0" fmla="*/ 0 w 25"/>
                <a:gd name="T1" fmla="*/ 43 h 45"/>
                <a:gd name="T2" fmla="*/ 0 w 25"/>
                <a:gd name="T3" fmla="*/ 43 h 45"/>
                <a:gd name="T4" fmla="*/ 0 w 25"/>
                <a:gd name="T5" fmla="*/ 43 h 45"/>
                <a:gd name="T6" fmla="*/ 0 w 25"/>
                <a:gd name="T7" fmla="*/ 45 h 45"/>
                <a:gd name="T8" fmla="*/ 0 w 25"/>
                <a:gd name="T9" fmla="*/ 45 h 45"/>
                <a:gd name="T10" fmla="*/ 0 w 25"/>
                <a:gd name="T11" fmla="*/ 45 h 45"/>
                <a:gd name="T12" fmla="*/ 0 w 25"/>
                <a:gd name="T13" fmla="*/ 45 h 45"/>
                <a:gd name="T14" fmla="*/ 3 w 25"/>
                <a:gd name="T15" fmla="*/ 43 h 45"/>
                <a:gd name="T16" fmla="*/ 7 w 25"/>
                <a:gd name="T17" fmla="*/ 41 h 45"/>
                <a:gd name="T18" fmla="*/ 11 w 25"/>
                <a:gd name="T19" fmla="*/ 37 h 45"/>
                <a:gd name="T20" fmla="*/ 15 w 25"/>
                <a:gd name="T21" fmla="*/ 34 h 45"/>
                <a:gd name="T22" fmla="*/ 19 w 25"/>
                <a:gd name="T23" fmla="*/ 32 h 45"/>
                <a:gd name="T24" fmla="*/ 21 w 25"/>
                <a:gd name="T25" fmla="*/ 28 h 45"/>
                <a:gd name="T26" fmla="*/ 23 w 25"/>
                <a:gd name="T27" fmla="*/ 24 h 45"/>
                <a:gd name="T28" fmla="*/ 25 w 25"/>
                <a:gd name="T29" fmla="*/ 19 h 45"/>
                <a:gd name="T30" fmla="*/ 25 w 25"/>
                <a:gd name="T31" fmla="*/ 17 h 45"/>
                <a:gd name="T32" fmla="*/ 25 w 25"/>
                <a:gd name="T33" fmla="*/ 13 h 45"/>
                <a:gd name="T34" fmla="*/ 25 w 25"/>
                <a:gd name="T35" fmla="*/ 11 h 45"/>
                <a:gd name="T36" fmla="*/ 23 w 25"/>
                <a:gd name="T37" fmla="*/ 8 h 45"/>
                <a:gd name="T38" fmla="*/ 23 w 25"/>
                <a:gd name="T39" fmla="*/ 6 h 45"/>
                <a:gd name="T40" fmla="*/ 23 w 25"/>
                <a:gd name="T41" fmla="*/ 4 h 45"/>
                <a:gd name="T42" fmla="*/ 21 w 25"/>
                <a:gd name="T43" fmla="*/ 2 h 45"/>
                <a:gd name="T44" fmla="*/ 19 w 25"/>
                <a:gd name="T45" fmla="*/ 0 h 45"/>
                <a:gd name="T46" fmla="*/ 15 w 25"/>
                <a:gd name="T47" fmla="*/ 4 h 45"/>
                <a:gd name="T48" fmla="*/ 13 w 25"/>
                <a:gd name="T49" fmla="*/ 8 h 45"/>
                <a:gd name="T50" fmla="*/ 9 w 25"/>
                <a:gd name="T51" fmla="*/ 11 h 45"/>
                <a:gd name="T52" fmla="*/ 5 w 25"/>
                <a:gd name="T53" fmla="*/ 17 h 45"/>
                <a:gd name="T54" fmla="*/ 3 w 25"/>
                <a:gd name="T55" fmla="*/ 22 h 45"/>
                <a:gd name="T56" fmla="*/ 2 w 25"/>
                <a:gd name="T57" fmla="*/ 26 h 45"/>
                <a:gd name="T58" fmla="*/ 0 w 25"/>
                <a:gd name="T59" fmla="*/ 32 h 45"/>
                <a:gd name="T60" fmla="*/ 0 w 25"/>
                <a:gd name="T61" fmla="*/ 37 h 45"/>
                <a:gd name="T62" fmla="*/ 0 w 25"/>
                <a:gd name="T63" fmla="*/ 37 h 45"/>
                <a:gd name="T64" fmla="*/ 0 w 25"/>
                <a:gd name="T65" fmla="*/ 39 h 45"/>
                <a:gd name="T66" fmla="*/ 0 w 25"/>
                <a:gd name="T67" fmla="*/ 39 h 45"/>
                <a:gd name="T68" fmla="*/ 0 w 25"/>
                <a:gd name="T69" fmla="*/ 41 h 45"/>
                <a:gd name="T70" fmla="*/ 0 w 25"/>
                <a:gd name="T71" fmla="*/ 41 h 45"/>
                <a:gd name="T72" fmla="*/ 0 w 25"/>
                <a:gd name="T73" fmla="*/ 41 h 45"/>
                <a:gd name="T74" fmla="*/ 0 w 25"/>
                <a:gd name="T75" fmla="*/ 43 h 45"/>
                <a:gd name="T76" fmla="*/ 0 w 25"/>
                <a:gd name="T77" fmla="*/ 43 h 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
                <a:gd name="T118" fmla="*/ 0 h 45"/>
                <a:gd name="T119" fmla="*/ 25 w 25"/>
                <a:gd name="T120" fmla="*/ 45 h 4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 h="45">
                  <a:moveTo>
                    <a:pt x="0" y="43"/>
                  </a:moveTo>
                  <a:lnTo>
                    <a:pt x="0" y="43"/>
                  </a:lnTo>
                  <a:lnTo>
                    <a:pt x="0" y="45"/>
                  </a:lnTo>
                  <a:lnTo>
                    <a:pt x="3" y="43"/>
                  </a:lnTo>
                  <a:lnTo>
                    <a:pt x="7" y="41"/>
                  </a:lnTo>
                  <a:lnTo>
                    <a:pt x="11" y="37"/>
                  </a:lnTo>
                  <a:lnTo>
                    <a:pt x="15" y="34"/>
                  </a:lnTo>
                  <a:lnTo>
                    <a:pt x="19" y="32"/>
                  </a:lnTo>
                  <a:lnTo>
                    <a:pt x="21" y="28"/>
                  </a:lnTo>
                  <a:lnTo>
                    <a:pt x="23" y="24"/>
                  </a:lnTo>
                  <a:lnTo>
                    <a:pt x="25" y="19"/>
                  </a:lnTo>
                  <a:lnTo>
                    <a:pt x="25" y="17"/>
                  </a:lnTo>
                  <a:lnTo>
                    <a:pt x="25" y="13"/>
                  </a:lnTo>
                  <a:lnTo>
                    <a:pt x="25" y="11"/>
                  </a:lnTo>
                  <a:lnTo>
                    <a:pt x="23" y="8"/>
                  </a:lnTo>
                  <a:lnTo>
                    <a:pt x="23" y="6"/>
                  </a:lnTo>
                  <a:lnTo>
                    <a:pt x="23" y="4"/>
                  </a:lnTo>
                  <a:lnTo>
                    <a:pt x="21" y="2"/>
                  </a:lnTo>
                  <a:lnTo>
                    <a:pt x="19" y="0"/>
                  </a:lnTo>
                  <a:lnTo>
                    <a:pt x="15" y="4"/>
                  </a:lnTo>
                  <a:lnTo>
                    <a:pt x="13" y="8"/>
                  </a:lnTo>
                  <a:lnTo>
                    <a:pt x="9" y="11"/>
                  </a:lnTo>
                  <a:lnTo>
                    <a:pt x="5" y="17"/>
                  </a:lnTo>
                  <a:lnTo>
                    <a:pt x="3" y="22"/>
                  </a:lnTo>
                  <a:lnTo>
                    <a:pt x="2" y="26"/>
                  </a:lnTo>
                  <a:lnTo>
                    <a:pt x="0" y="32"/>
                  </a:lnTo>
                  <a:lnTo>
                    <a:pt x="0" y="37"/>
                  </a:lnTo>
                  <a:lnTo>
                    <a:pt x="0" y="39"/>
                  </a:lnTo>
                  <a:lnTo>
                    <a:pt x="0" y="41"/>
                  </a:lnTo>
                  <a:lnTo>
                    <a:pt x="0" y="43"/>
                  </a:lnTo>
                  <a:close/>
                </a:path>
              </a:pathLst>
            </a:custGeom>
            <a:solidFill>
              <a:srgbClr val="FCEF00"/>
            </a:solidFill>
            <a:ln w="9525">
              <a:noFill/>
              <a:round/>
              <a:headEnd/>
              <a:tailEnd/>
            </a:ln>
          </p:spPr>
          <p:txBody>
            <a:bodyPr/>
            <a:lstStyle/>
            <a:p>
              <a:endParaRPr lang="en-US"/>
            </a:p>
          </p:txBody>
        </p:sp>
        <p:sp>
          <p:nvSpPr>
            <p:cNvPr id="65" name="Freeform 62"/>
            <p:cNvSpPr>
              <a:spLocks/>
            </p:cNvSpPr>
            <p:nvPr/>
          </p:nvSpPr>
          <p:spPr bwMode="auto">
            <a:xfrm>
              <a:off x="3647" y="1402"/>
              <a:ext cx="22" cy="46"/>
            </a:xfrm>
            <a:custGeom>
              <a:avLst/>
              <a:gdLst>
                <a:gd name="T0" fmla="*/ 0 w 22"/>
                <a:gd name="T1" fmla="*/ 28 h 46"/>
                <a:gd name="T2" fmla="*/ 8 w 22"/>
                <a:gd name="T3" fmla="*/ 46 h 46"/>
                <a:gd name="T4" fmla="*/ 10 w 22"/>
                <a:gd name="T5" fmla="*/ 46 h 46"/>
                <a:gd name="T6" fmla="*/ 10 w 22"/>
                <a:gd name="T7" fmla="*/ 46 h 46"/>
                <a:gd name="T8" fmla="*/ 10 w 22"/>
                <a:gd name="T9" fmla="*/ 46 h 46"/>
                <a:gd name="T10" fmla="*/ 10 w 22"/>
                <a:gd name="T11" fmla="*/ 46 h 46"/>
                <a:gd name="T12" fmla="*/ 10 w 22"/>
                <a:gd name="T13" fmla="*/ 46 h 46"/>
                <a:gd name="T14" fmla="*/ 12 w 22"/>
                <a:gd name="T15" fmla="*/ 46 h 46"/>
                <a:gd name="T16" fmla="*/ 12 w 22"/>
                <a:gd name="T17" fmla="*/ 46 h 46"/>
                <a:gd name="T18" fmla="*/ 12 w 22"/>
                <a:gd name="T19" fmla="*/ 45 h 46"/>
                <a:gd name="T20" fmla="*/ 14 w 22"/>
                <a:gd name="T21" fmla="*/ 43 h 46"/>
                <a:gd name="T22" fmla="*/ 16 w 22"/>
                <a:gd name="T23" fmla="*/ 39 h 46"/>
                <a:gd name="T24" fmla="*/ 18 w 22"/>
                <a:gd name="T25" fmla="*/ 37 h 46"/>
                <a:gd name="T26" fmla="*/ 18 w 22"/>
                <a:gd name="T27" fmla="*/ 33 h 46"/>
                <a:gd name="T28" fmla="*/ 20 w 22"/>
                <a:gd name="T29" fmla="*/ 30 h 46"/>
                <a:gd name="T30" fmla="*/ 20 w 22"/>
                <a:gd name="T31" fmla="*/ 26 h 46"/>
                <a:gd name="T32" fmla="*/ 22 w 22"/>
                <a:gd name="T33" fmla="*/ 22 h 46"/>
                <a:gd name="T34" fmla="*/ 20 w 22"/>
                <a:gd name="T35" fmla="*/ 17 h 46"/>
                <a:gd name="T36" fmla="*/ 20 w 22"/>
                <a:gd name="T37" fmla="*/ 15 h 46"/>
                <a:gd name="T38" fmla="*/ 18 w 22"/>
                <a:gd name="T39" fmla="*/ 11 h 46"/>
                <a:gd name="T40" fmla="*/ 16 w 22"/>
                <a:gd name="T41" fmla="*/ 9 h 46"/>
                <a:gd name="T42" fmla="*/ 16 w 22"/>
                <a:gd name="T43" fmla="*/ 8 h 46"/>
                <a:gd name="T44" fmla="*/ 14 w 22"/>
                <a:gd name="T45" fmla="*/ 4 h 46"/>
                <a:gd name="T46" fmla="*/ 12 w 22"/>
                <a:gd name="T47" fmla="*/ 2 h 46"/>
                <a:gd name="T48" fmla="*/ 10 w 22"/>
                <a:gd name="T49" fmla="*/ 2 h 46"/>
                <a:gd name="T50" fmla="*/ 6 w 22"/>
                <a:gd name="T51" fmla="*/ 0 h 46"/>
                <a:gd name="T52" fmla="*/ 6 w 22"/>
                <a:gd name="T53" fmla="*/ 0 h 46"/>
                <a:gd name="T54" fmla="*/ 6 w 22"/>
                <a:gd name="T55" fmla="*/ 0 h 46"/>
                <a:gd name="T56" fmla="*/ 4 w 22"/>
                <a:gd name="T57" fmla="*/ 0 h 46"/>
                <a:gd name="T58" fmla="*/ 4 w 22"/>
                <a:gd name="T59" fmla="*/ 0 h 46"/>
                <a:gd name="T60" fmla="*/ 4 w 22"/>
                <a:gd name="T61" fmla="*/ 0 h 46"/>
                <a:gd name="T62" fmla="*/ 4 w 22"/>
                <a:gd name="T63" fmla="*/ 0 h 46"/>
                <a:gd name="T64" fmla="*/ 4 w 22"/>
                <a:gd name="T65" fmla="*/ 0 h 46"/>
                <a:gd name="T66" fmla="*/ 4 w 22"/>
                <a:gd name="T67" fmla="*/ 0 h 46"/>
                <a:gd name="T68" fmla="*/ 0 w 22"/>
                <a:gd name="T69" fmla="*/ 28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
                <a:gd name="T106" fmla="*/ 0 h 46"/>
                <a:gd name="T107" fmla="*/ 22 w 22"/>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 h="46">
                  <a:moveTo>
                    <a:pt x="0" y="28"/>
                  </a:moveTo>
                  <a:lnTo>
                    <a:pt x="8" y="46"/>
                  </a:lnTo>
                  <a:lnTo>
                    <a:pt x="10" y="46"/>
                  </a:lnTo>
                  <a:lnTo>
                    <a:pt x="12" y="46"/>
                  </a:lnTo>
                  <a:lnTo>
                    <a:pt x="12" y="45"/>
                  </a:lnTo>
                  <a:lnTo>
                    <a:pt x="14" y="43"/>
                  </a:lnTo>
                  <a:lnTo>
                    <a:pt x="16" y="39"/>
                  </a:lnTo>
                  <a:lnTo>
                    <a:pt x="18" y="37"/>
                  </a:lnTo>
                  <a:lnTo>
                    <a:pt x="18" y="33"/>
                  </a:lnTo>
                  <a:lnTo>
                    <a:pt x="20" y="30"/>
                  </a:lnTo>
                  <a:lnTo>
                    <a:pt x="20" y="26"/>
                  </a:lnTo>
                  <a:lnTo>
                    <a:pt x="22" y="22"/>
                  </a:lnTo>
                  <a:lnTo>
                    <a:pt x="20" y="17"/>
                  </a:lnTo>
                  <a:lnTo>
                    <a:pt x="20" y="15"/>
                  </a:lnTo>
                  <a:lnTo>
                    <a:pt x="18" y="11"/>
                  </a:lnTo>
                  <a:lnTo>
                    <a:pt x="16" y="9"/>
                  </a:lnTo>
                  <a:lnTo>
                    <a:pt x="16" y="8"/>
                  </a:lnTo>
                  <a:lnTo>
                    <a:pt x="14" y="4"/>
                  </a:lnTo>
                  <a:lnTo>
                    <a:pt x="12" y="2"/>
                  </a:lnTo>
                  <a:lnTo>
                    <a:pt x="10" y="2"/>
                  </a:lnTo>
                  <a:lnTo>
                    <a:pt x="6" y="0"/>
                  </a:lnTo>
                  <a:lnTo>
                    <a:pt x="4" y="0"/>
                  </a:lnTo>
                  <a:lnTo>
                    <a:pt x="0" y="28"/>
                  </a:lnTo>
                  <a:close/>
                </a:path>
              </a:pathLst>
            </a:custGeom>
            <a:solidFill>
              <a:srgbClr val="FCEF00"/>
            </a:solidFill>
            <a:ln w="9525">
              <a:noFill/>
              <a:round/>
              <a:headEnd/>
              <a:tailEnd/>
            </a:ln>
          </p:spPr>
          <p:txBody>
            <a:bodyPr/>
            <a:lstStyle/>
            <a:p>
              <a:endParaRPr lang="en-US"/>
            </a:p>
          </p:txBody>
        </p:sp>
        <p:sp>
          <p:nvSpPr>
            <p:cNvPr id="66" name="Freeform 63"/>
            <p:cNvSpPr>
              <a:spLocks/>
            </p:cNvSpPr>
            <p:nvPr/>
          </p:nvSpPr>
          <p:spPr bwMode="auto">
            <a:xfrm>
              <a:off x="3691" y="1519"/>
              <a:ext cx="27" cy="52"/>
            </a:xfrm>
            <a:custGeom>
              <a:avLst/>
              <a:gdLst>
                <a:gd name="T0" fmla="*/ 0 w 27"/>
                <a:gd name="T1" fmla="*/ 41 h 52"/>
                <a:gd name="T2" fmla="*/ 6 w 27"/>
                <a:gd name="T3" fmla="*/ 52 h 52"/>
                <a:gd name="T4" fmla="*/ 12 w 27"/>
                <a:gd name="T5" fmla="*/ 46 h 52"/>
                <a:gd name="T6" fmla="*/ 15 w 27"/>
                <a:gd name="T7" fmla="*/ 41 h 52"/>
                <a:gd name="T8" fmla="*/ 21 w 27"/>
                <a:gd name="T9" fmla="*/ 35 h 52"/>
                <a:gd name="T10" fmla="*/ 23 w 27"/>
                <a:gd name="T11" fmla="*/ 29 h 52"/>
                <a:gd name="T12" fmla="*/ 27 w 27"/>
                <a:gd name="T13" fmla="*/ 22 h 52"/>
                <a:gd name="T14" fmla="*/ 27 w 27"/>
                <a:gd name="T15" fmla="*/ 16 h 52"/>
                <a:gd name="T16" fmla="*/ 27 w 27"/>
                <a:gd name="T17" fmla="*/ 9 h 52"/>
                <a:gd name="T18" fmla="*/ 25 w 27"/>
                <a:gd name="T19" fmla="*/ 0 h 52"/>
                <a:gd name="T20" fmla="*/ 23 w 27"/>
                <a:gd name="T21" fmla="*/ 2 h 52"/>
                <a:gd name="T22" fmla="*/ 19 w 27"/>
                <a:gd name="T23" fmla="*/ 4 h 52"/>
                <a:gd name="T24" fmla="*/ 17 w 27"/>
                <a:gd name="T25" fmla="*/ 5 h 52"/>
                <a:gd name="T26" fmla="*/ 15 w 27"/>
                <a:gd name="T27" fmla="*/ 9 h 52"/>
                <a:gd name="T28" fmla="*/ 12 w 27"/>
                <a:gd name="T29" fmla="*/ 13 h 52"/>
                <a:gd name="T30" fmla="*/ 10 w 27"/>
                <a:gd name="T31" fmla="*/ 16 h 52"/>
                <a:gd name="T32" fmla="*/ 6 w 27"/>
                <a:gd name="T33" fmla="*/ 18 h 52"/>
                <a:gd name="T34" fmla="*/ 2 w 27"/>
                <a:gd name="T35" fmla="*/ 20 h 52"/>
                <a:gd name="T36" fmla="*/ 2 w 27"/>
                <a:gd name="T37" fmla="*/ 24 h 52"/>
                <a:gd name="T38" fmla="*/ 0 w 27"/>
                <a:gd name="T39" fmla="*/ 26 h 52"/>
                <a:gd name="T40" fmla="*/ 0 w 27"/>
                <a:gd name="T41" fmla="*/ 28 h 52"/>
                <a:gd name="T42" fmla="*/ 0 w 27"/>
                <a:gd name="T43" fmla="*/ 31 h 52"/>
                <a:gd name="T44" fmla="*/ 0 w 27"/>
                <a:gd name="T45" fmla="*/ 33 h 52"/>
                <a:gd name="T46" fmla="*/ 0 w 27"/>
                <a:gd name="T47" fmla="*/ 35 h 52"/>
                <a:gd name="T48" fmla="*/ 0 w 27"/>
                <a:gd name="T49" fmla="*/ 37 h 52"/>
                <a:gd name="T50" fmla="*/ 0 w 27"/>
                <a:gd name="T51" fmla="*/ 41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
                <a:gd name="T79" fmla="*/ 0 h 52"/>
                <a:gd name="T80" fmla="*/ 27 w 27"/>
                <a:gd name="T81" fmla="*/ 52 h 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 h="52">
                  <a:moveTo>
                    <a:pt x="0" y="41"/>
                  </a:moveTo>
                  <a:lnTo>
                    <a:pt x="6" y="52"/>
                  </a:lnTo>
                  <a:lnTo>
                    <a:pt x="12" y="46"/>
                  </a:lnTo>
                  <a:lnTo>
                    <a:pt x="15" y="41"/>
                  </a:lnTo>
                  <a:lnTo>
                    <a:pt x="21" y="35"/>
                  </a:lnTo>
                  <a:lnTo>
                    <a:pt x="23" y="29"/>
                  </a:lnTo>
                  <a:lnTo>
                    <a:pt x="27" y="22"/>
                  </a:lnTo>
                  <a:lnTo>
                    <a:pt x="27" y="16"/>
                  </a:lnTo>
                  <a:lnTo>
                    <a:pt x="27" y="9"/>
                  </a:lnTo>
                  <a:lnTo>
                    <a:pt x="25" y="0"/>
                  </a:lnTo>
                  <a:lnTo>
                    <a:pt x="23" y="2"/>
                  </a:lnTo>
                  <a:lnTo>
                    <a:pt x="19" y="4"/>
                  </a:lnTo>
                  <a:lnTo>
                    <a:pt x="17" y="5"/>
                  </a:lnTo>
                  <a:lnTo>
                    <a:pt x="15" y="9"/>
                  </a:lnTo>
                  <a:lnTo>
                    <a:pt x="12" y="13"/>
                  </a:lnTo>
                  <a:lnTo>
                    <a:pt x="10" y="16"/>
                  </a:lnTo>
                  <a:lnTo>
                    <a:pt x="6" y="18"/>
                  </a:lnTo>
                  <a:lnTo>
                    <a:pt x="2" y="20"/>
                  </a:lnTo>
                  <a:lnTo>
                    <a:pt x="2" y="24"/>
                  </a:lnTo>
                  <a:lnTo>
                    <a:pt x="0" y="26"/>
                  </a:lnTo>
                  <a:lnTo>
                    <a:pt x="0" y="28"/>
                  </a:lnTo>
                  <a:lnTo>
                    <a:pt x="0" y="31"/>
                  </a:lnTo>
                  <a:lnTo>
                    <a:pt x="0" y="33"/>
                  </a:lnTo>
                  <a:lnTo>
                    <a:pt x="0" y="35"/>
                  </a:lnTo>
                  <a:lnTo>
                    <a:pt x="0" y="37"/>
                  </a:lnTo>
                  <a:lnTo>
                    <a:pt x="0" y="41"/>
                  </a:lnTo>
                  <a:close/>
                </a:path>
              </a:pathLst>
            </a:custGeom>
            <a:solidFill>
              <a:srgbClr val="FCEF00"/>
            </a:solidFill>
            <a:ln w="9525">
              <a:noFill/>
              <a:round/>
              <a:headEnd/>
              <a:tailEnd/>
            </a:ln>
          </p:spPr>
          <p:txBody>
            <a:bodyPr/>
            <a:lstStyle/>
            <a:p>
              <a:endParaRPr lang="en-US"/>
            </a:p>
          </p:txBody>
        </p:sp>
        <p:sp>
          <p:nvSpPr>
            <p:cNvPr id="67" name="Freeform 64"/>
            <p:cNvSpPr>
              <a:spLocks/>
            </p:cNvSpPr>
            <p:nvPr/>
          </p:nvSpPr>
          <p:spPr bwMode="auto">
            <a:xfrm>
              <a:off x="3736" y="1691"/>
              <a:ext cx="30" cy="48"/>
            </a:xfrm>
            <a:custGeom>
              <a:avLst/>
              <a:gdLst>
                <a:gd name="T0" fmla="*/ 2 w 30"/>
                <a:gd name="T1" fmla="*/ 22 h 48"/>
                <a:gd name="T2" fmla="*/ 2 w 30"/>
                <a:gd name="T3" fmla="*/ 26 h 48"/>
                <a:gd name="T4" fmla="*/ 6 w 30"/>
                <a:gd name="T5" fmla="*/ 30 h 48"/>
                <a:gd name="T6" fmla="*/ 8 w 30"/>
                <a:gd name="T7" fmla="*/ 35 h 48"/>
                <a:gd name="T8" fmla="*/ 10 w 30"/>
                <a:gd name="T9" fmla="*/ 37 h 48"/>
                <a:gd name="T10" fmla="*/ 14 w 30"/>
                <a:gd name="T11" fmla="*/ 41 h 48"/>
                <a:gd name="T12" fmla="*/ 18 w 30"/>
                <a:gd name="T13" fmla="*/ 44 h 48"/>
                <a:gd name="T14" fmla="*/ 22 w 30"/>
                <a:gd name="T15" fmla="*/ 46 h 48"/>
                <a:gd name="T16" fmla="*/ 26 w 30"/>
                <a:gd name="T17" fmla="*/ 46 h 48"/>
                <a:gd name="T18" fmla="*/ 26 w 30"/>
                <a:gd name="T19" fmla="*/ 46 h 48"/>
                <a:gd name="T20" fmla="*/ 26 w 30"/>
                <a:gd name="T21" fmla="*/ 48 h 48"/>
                <a:gd name="T22" fmla="*/ 28 w 30"/>
                <a:gd name="T23" fmla="*/ 48 h 48"/>
                <a:gd name="T24" fmla="*/ 28 w 30"/>
                <a:gd name="T25" fmla="*/ 48 h 48"/>
                <a:gd name="T26" fmla="*/ 28 w 30"/>
                <a:gd name="T27" fmla="*/ 48 h 48"/>
                <a:gd name="T28" fmla="*/ 28 w 30"/>
                <a:gd name="T29" fmla="*/ 48 h 48"/>
                <a:gd name="T30" fmla="*/ 28 w 30"/>
                <a:gd name="T31" fmla="*/ 48 h 48"/>
                <a:gd name="T32" fmla="*/ 28 w 30"/>
                <a:gd name="T33" fmla="*/ 48 h 48"/>
                <a:gd name="T34" fmla="*/ 30 w 30"/>
                <a:gd name="T35" fmla="*/ 46 h 48"/>
                <a:gd name="T36" fmla="*/ 30 w 30"/>
                <a:gd name="T37" fmla="*/ 44 h 48"/>
                <a:gd name="T38" fmla="*/ 28 w 30"/>
                <a:gd name="T39" fmla="*/ 43 h 48"/>
                <a:gd name="T40" fmla="*/ 28 w 30"/>
                <a:gd name="T41" fmla="*/ 41 h 48"/>
                <a:gd name="T42" fmla="*/ 28 w 30"/>
                <a:gd name="T43" fmla="*/ 39 h 48"/>
                <a:gd name="T44" fmla="*/ 28 w 30"/>
                <a:gd name="T45" fmla="*/ 37 h 48"/>
                <a:gd name="T46" fmla="*/ 28 w 30"/>
                <a:gd name="T47" fmla="*/ 33 h 48"/>
                <a:gd name="T48" fmla="*/ 28 w 30"/>
                <a:gd name="T49" fmla="*/ 31 h 48"/>
                <a:gd name="T50" fmla="*/ 28 w 30"/>
                <a:gd name="T51" fmla="*/ 26 h 48"/>
                <a:gd name="T52" fmla="*/ 26 w 30"/>
                <a:gd name="T53" fmla="*/ 22 h 48"/>
                <a:gd name="T54" fmla="*/ 24 w 30"/>
                <a:gd name="T55" fmla="*/ 17 h 48"/>
                <a:gd name="T56" fmla="*/ 20 w 30"/>
                <a:gd name="T57" fmla="*/ 13 h 48"/>
                <a:gd name="T58" fmla="*/ 16 w 30"/>
                <a:gd name="T59" fmla="*/ 9 h 48"/>
                <a:gd name="T60" fmla="*/ 14 w 30"/>
                <a:gd name="T61" fmla="*/ 6 h 48"/>
                <a:gd name="T62" fmla="*/ 10 w 30"/>
                <a:gd name="T63" fmla="*/ 4 h 48"/>
                <a:gd name="T64" fmla="*/ 6 w 30"/>
                <a:gd name="T65" fmla="*/ 0 h 48"/>
                <a:gd name="T66" fmla="*/ 4 w 30"/>
                <a:gd name="T67" fmla="*/ 4 h 48"/>
                <a:gd name="T68" fmla="*/ 2 w 30"/>
                <a:gd name="T69" fmla="*/ 6 h 48"/>
                <a:gd name="T70" fmla="*/ 0 w 30"/>
                <a:gd name="T71" fmla="*/ 7 h 48"/>
                <a:gd name="T72" fmla="*/ 0 w 30"/>
                <a:gd name="T73" fmla="*/ 11 h 48"/>
                <a:gd name="T74" fmla="*/ 0 w 30"/>
                <a:gd name="T75" fmla="*/ 13 h 48"/>
                <a:gd name="T76" fmla="*/ 0 w 30"/>
                <a:gd name="T77" fmla="*/ 17 h 48"/>
                <a:gd name="T78" fmla="*/ 2 w 30"/>
                <a:gd name="T79" fmla="*/ 19 h 48"/>
                <a:gd name="T80" fmla="*/ 2 w 30"/>
                <a:gd name="T81" fmla="*/ 22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
                <a:gd name="T124" fmla="*/ 0 h 48"/>
                <a:gd name="T125" fmla="*/ 30 w 30"/>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 h="48">
                  <a:moveTo>
                    <a:pt x="2" y="22"/>
                  </a:moveTo>
                  <a:lnTo>
                    <a:pt x="2" y="26"/>
                  </a:lnTo>
                  <a:lnTo>
                    <a:pt x="6" y="30"/>
                  </a:lnTo>
                  <a:lnTo>
                    <a:pt x="8" y="35"/>
                  </a:lnTo>
                  <a:lnTo>
                    <a:pt x="10" y="37"/>
                  </a:lnTo>
                  <a:lnTo>
                    <a:pt x="14" y="41"/>
                  </a:lnTo>
                  <a:lnTo>
                    <a:pt x="18" y="44"/>
                  </a:lnTo>
                  <a:lnTo>
                    <a:pt x="22" y="46"/>
                  </a:lnTo>
                  <a:lnTo>
                    <a:pt x="26" y="46"/>
                  </a:lnTo>
                  <a:lnTo>
                    <a:pt x="26" y="48"/>
                  </a:lnTo>
                  <a:lnTo>
                    <a:pt x="28" y="48"/>
                  </a:lnTo>
                  <a:lnTo>
                    <a:pt x="30" y="46"/>
                  </a:lnTo>
                  <a:lnTo>
                    <a:pt x="30" y="44"/>
                  </a:lnTo>
                  <a:lnTo>
                    <a:pt x="28" y="43"/>
                  </a:lnTo>
                  <a:lnTo>
                    <a:pt x="28" y="41"/>
                  </a:lnTo>
                  <a:lnTo>
                    <a:pt x="28" y="39"/>
                  </a:lnTo>
                  <a:lnTo>
                    <a:pt x="28" y="37"/>
                  </a:lnTo>
                  <a:lnTo>
                    <a:pt x="28" y="33"/>
                  </a:lnTo>
                  <a:lnTo>
                    <a:pt x="28" y="31"/>
                  </a:lnTo>
                  <a:lnTo>
                    <a:pt x="28" y="26"/>
                  </a:lnTo>
                  <a:lnTo>
                    <a:pt x="26" y="22"/>
                  </a:lnTo>
                  <a:lnTo>
                    <a:pt x="24" y="17"/>
                  </a:lnTo>
                  <a:lnTo>
                    <a:pt x="20" y="13"/>
                  </a:lnTo>
                  <a:lnTo>
                    <a:pt x="16" y="9"/>
                  </a:lnTo>
                  <a:lnTo>
                    <a:pt x="14" y="6"/>
                  </a:lnTo>
                  <a:lnTo>
                    <a:pt x="10" y="4"/>
                  </a:lnTo>
                  <a:lnTo>
                    <a:pt x="6" y="0"/>
                  </a:lnTo>
                  <a:lnTo>
                    <a:pt x="4" y="4"/>
                  </a:lnTo>
                  <a:lnTo>
                    <a:pt x="2" y="6"/>
                  </a:lnTo>
                  <a:lnTo>
                    <a:pt x="0" y="7"/>
                  </a:lnTo>
                  <a:lnTo>
                    <a:pt x="0" y="11"/>
                  </a:lnTo>
                  <a:lnTo>
                    <a:pt x="0" y="13"/>
                  </a:lnTo>
                  <a:lnTo>
                    <a:pt x="0" y="17"/>
                  </a:lnTo>
                  <a:lnTo>
                    <a:pt x="2" y="19"/>
                  </a:lnTo>
                  <a:lnTo>
                    <a:pt x="2" y="22"/>
                  </a:lnTo>
                  <a:close/>
                </a:path>
              </a:pathLst>
            </a:custGeom>
            <a:solidFill>
              <a:srgbClr val="FCEF00"/>
            </a:solidFill>
            <a:ln w="9525">
              <a:noFill/>
              <a:round/>
              <a:headEnd/>
              <a:tailEnd/>
            </a:ln>
          </p:spPr>
          <p:txBody>
            <a:bodyPr/>
            <a:lstStyle/>
            <a:p>
              <a:endParaRPr lang="en-US"/>
            </a:p>
          </p:txBody>
        </p:sp>
        <p:sp>
          <p:nvSpPr>
            <p:cNvPr id="68" name="Freeform 65"/>
            <p:cNvSpPr>
              <a:spLocks/>
            </p:cNvSpPr>
            <p:nvPr/>
          </p:nvSpPr>
          <p:spPr bwMode="auto">
            <a:xfrm>
              <a:off x="3681" y="1471"/>
              <a:ext cx="29" cy="57"/>
            </a:xfrm>
            <a:custGeom>
              <a:avLst/>
              <a:gdLst>
                <a:gd name="T0" fmla="*/ 0 w 29"/>
                <a:gd name="T1" fmla="*/ 52 h 57"/>
                <a:gd name="T2" fmla="*/ 2 w 29"/>
                <a:gd name="T3" fmla="*/ 52 h 57"/>
                <a:gd name="T4" fmla="*/ 2 w 29"/>
                <a:gd name="T5" fmla="*/ 53 h 57"/>
                <a:gd name="T6" fmla="*/ 2 w 29"/>
                <a:gd name="T7" fmla="*/ 53 h 57"/>
                <a:gd name="T8" fmla="*/ 2 w 29"/>
                <a:gd name="T9" fmla="*/ 55 h 57"/>
                <a:gd name="T10" fmla="*/ 4 w 29"/>
                <a:gd name="T11" fmla="*/ 55 h 57"/>
                <a:gd name="T12" fmla="*/ 4 w 29"/>
                <a:gd name="T13" fmla="*/ 57 h 57"/>
                <a:gd name="T14" fmla="*/ 6 w 29"/>
                <a:gd name="T15" fmla="*/ 57 h 57"/>
                <a:gd name="T16" fmla="*/ 6 w 29"/>
                <a:gd name="T17" fmla="*/ 57 h 57"/>
                <a:gd name="T18" fmla="*/ 10 w 29"/>
                <a:gd name="T19" fmla="*/ 55 h 57"/>
                <a:gd name="T20" fmla="*/ 14 w 29"/>
                <a:gd name="T21" fmla="*/ 53 h 57"/>
                <a:gd name="T22" fmla="*/ 16 w 29"/>
                <a:gd name="T23" fmla="*/ 50 h 57"/>
                <a:gd name="T24" fmla="*/ 20 w 29"/>
                <a:gd name="T25" fmla="*/ 48 h 57"/>
                <a:gd name="T26" fmla="*/ 23 w 29"/>
                <a:gd name="T27" fmla="*/ 44 h 57"/>
                <a:gd name="T28" fmla="*/ 25 w 29"/>
                <a:gd name="T29" fmla="*/ 40 h 57"/>
                <a:gd name="T30" fmla="*/ 27 w 29"/>
                <a:gd name="T31" fmla="*/ 37 h 57"/>
                <a:gd name="T32" fmla="*/ 27 w 29"/>
                <a:gd name="T33" fmla="*/ 31 h 57"/>
                <a:gd name="T34" fmla="*/ 29 w 29"/>
                <a:gd name="T35" fmla="*/ 27 h 57"/>
                <a:gd name="T36" fmla="*/ 29 w 29"/>
                <a:gd name="T37" fmla="*/ 24 h 57"/>
                <a:gd name="T38" fmla="*/ 29 w 29"/>
                <a:gd name="T39" fmla="*/ 20 h 57"/>
                <a:gd name="T40" fmla="*/ 29 w 29"/>
                <a:gd name="T41" fmla="*/ 16 h 57"/>
                <a:gd name="T42" fmla="*/ 27 w 29"/>
                <a:gd name="T43" fmla="*/ 13 h 57"/>
                <a:gd name="T44" fmla="*/ 27 w 29"/>
                <a:gd name="T45" fmla="*/ 9 h 57"/>
                <a:gd name="T46" fmla="*/ 25 w 29"/>
                <a:gd name="T47" fmla="*/ 5 h 57"/>
                <a:gd name="T48" fmla="*/ 23 w 29"/>
                <a:gd name="T49" fmla="*/ 2 h 57"/>
                <a:gd name="T50" fmla="*/ 23 w 29"/>
                <a:gd name="T51" fmla="*/ 2 h 57"/>
                <a:gd name="T52" fmla="*/ 22 w 29"/>
                <a:gd name="T53" fmla="*/ 2 h 57"/>
                <a:gd name="T54" fmla="*/ 22 w 29"/>
                <a:gd name="T55" fmla="*/ 2 h 57"/>
                <a:gd name="T56" fmla="*/ 22 w 29"/>
                <a:gd name="T57" fmla="*/ 2 h 57"/>
                <a:gd name="T58" fmla="*/ 22 w 29"/>
                <a:gd name="T59" fmla="*/ 0 h 57"/>
                <a:gd name="T60" fmla="*/ 22 w 29"/>
                <a:gd name="T61" fmla="*/ 0 h 57"/>
                <a:gd name="T62" fmla="*/ 22 w 29"/>
                <a:gd name="T63" fmla="*/ 0 h 57"/>
                <a:gd name="T64" fmla="*/ 22 w 29"/>
                <a:gd name="T65" fmla="*/ 0 h 57"/>
                <a:gd name="T66" fmla="*/ 16 w 29"/>
                <a:gd name="T67" fmla="*/ 5 h 57"/>
                <a:gd name="T68" fmla="*/ 12 w 29"/>
                <a:gd name="T69" fmla="*/ 11 h 57"/>
                <a:gd name="T70" fmla="*/ 8 w 29"/>
                <a:gd name="T71" fmla="*/ 16 h 57"/>
                <a:gd name="T72" fmla="*/ 4 w 29"/>
                <a:gd name="T73" fmla="*/ 24 h 57"/>
                <a:gd name="T74" fmla="*/ 2 w 29"/>
                <a:gd name="T75" fmla="*/ 29 h 57"/>
                <a:gd name="T76" fmla="*/ 0 w 29"/>
                <a:gd name="T77" fmla="*/ 37 h 57"/>
                <a:gd name="T78" fmla="*/ 0 w 29"/>
                <a:gd name="T79" fmla="*/ 44 h 57"/>
                <a:gd name="T80" fmla="*/ 0 w 29"/>
                <a:gd name="T81" fmla="*/ 52 h 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
                <a:gd name="T124" fmla="*/ 0 h 57"/>
                <a:gd name="T125" fmla="*/ 29 w 29"/>
                <a:gd name="T126" fmla="*/ 57 h 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 h="57">
                  <a:moveTo>
                    <a:pt x="0" y="52"/>
                  </a:moveTo>
                  <a:lnTo>
                    <a:pt x="2" y="52"/>
                  </a:lnTo>
                  <a:lnTo>
                    <a:pt x="2" y="53"/>
                  </a:lnTo>
                  <a:lnTo>
                    <a:pt x="2" y="55"/>
                  </a:lnTo>
                  <a:lnTo>
                    <a:pt x="4" y="55"/>
                  </a:lnTo>
                  <a:lnTo>
                    <a:pt x="4" y="57"/>
                  </a:lnTo>
                  <a:lnTo>
                    <a:pt x="6" y="57"/>
                  </a:lnTo>
                  <a:lnTo>
                    <a:pt x="10" y="55"/>
                  </a:lnTo>
                  <a:lnTo>
                    <a:pt x="14" y="53"/>
                  </a:lnTo>
                  <a:lnTo>
                    <a:pt x="16" y="50"/>
                  </a:lnTo>
                  <a:lnTo>
                    <a:pt x="20" y="48"/>
                  </a:lnTo>
                  <a:lnTo>
                    <a:pt x="23" y="44"/>
                  </a:lnTo>
                  <a:lnTo>
                    <a:pt x="25" y="40"/>
                  </a:lnTo>
                  <a:lnTo>
                    <a:pt x="27" y="37"/>
                  </a:lnTo>
                  <a:lnTo>
                    <a:pt x="27" y="31"/>
                  </a:lnTo>
                  <a:lnTo>
                    <a:pt x="29" y="27"/>
                  </a:lnTo>
                  <a:lnTo>
                    <a:pt x="29" y="24"/>
                  </a:lnTo>
                  <a:lnTo>
                    <a:pt x="29" y="20"/>
                  </a:lnTo>
                  <a:lnTo>
                    <a:pt x="29" y="16"/>
                  </a:lnTo>
                  <a:lnTo>
                    <a:pt x="27" y="13"/>
                  </a:lnTo>
                  <a:lnTo>
                    <a:pt x="27" y="9"/>
                  </a:lnTo>
                  <a:lnTo>
                    <a:pt x="25" y="5"/>
                  </a:lnTo>
                  <a:lnTo>
                    <a:pt x="23" y="2"/>
                  </a:lnTo>
                  <a:lnTo>
                    <a:pt x="22" y="2"/>
                  </a:lnTo>
                  <a:lnTo>
                    <a:pt x="22" y="0"/>
                  </a:lnTo>
                  <a:lnTo>
                    <a:pt x="16" y="5"/>
                  </a:lnTo>
                  <a:lnTo>
                    <a:pt x="12" y="11"/>
                  </a:lnTo>
                  <a:lnTo>
                    <a:pt x="8" y="16"/>
                  </a:lnTo>
                  <a:lnTo>
                    <a:pt x="4" y="24"/>
                  </a:lnTo>
                  <a:lnTo>
                    <a:pt x="2" y="29"/>
                  </a:lnTo>
                  <a:lnTo>
                    <a:pt x="0" y="37"/>
                  </a:lnTo>
                  <a:lnTo>
                    <a:pt x="0" y="44"/>
                  </a:lnTo>
                  <a:lnTo>
                    <a:pt x="0" y="52"/>
                  </a:lnTo>
                  <a:close/>
                </a:path>
              </a:pathLst>
            </a:custGeom>
            <a:solidFill>
              <a:srgbClr val="FCEF00"/>
            </a:solidFill>
            <a:ln w="9525">
              <a:noFill/>
              <a:round/>
              <a:headEnd/>
              <a:tailEnd/>
            </a:ln>
          </p:spPr>
          <p:txBody>
            <a:bodyPr/>
            <a:lstStyle/>
            <a:p>
              <a:endParaRPr lang="en-US"/>
            </a:p>
          </p:txBody>
        </p:sp>
        <p:sp>
          <p:nvSpPr>
            <p:cNvPr id="69" name="Freeform 66"/>
            <p:cNvSpPr>
              <a:spLocks/>
            </p:cNvSpPr>
            <p:nvPr/>
          </p:nvSpPr>
          <p:spPr bwMode="auto">
            <a:xfrm>
              <a:off x="3667" y="1426"/>
              <a:ext cx="28" cy="56"/>
            </a:xfrm>
            <a:custGeom>
              <a:avLst/>
              <a:gdLst>
                <a:gd name="T0" fmla="*/ 0 w 28"/>
                <a:gd name="T1" fmla="*/ 41 h 56"/>
                <a:gd name="T2" fmla="*/ 0 w 28"/>
                <a:gd name="T3" fmla="*/ 43 h 56"/>
                <a:gd name="T4" fmla="*/ 0 w 28"/>
                <a:gd name="T5" fmla="*/ 45 h 56"/>
                <a:gd name="T6" fmla="*/ 2 w 28"/>
                <a:gd name="T7" fmla="*/ 47 h 56"/>
                <a:gd name="T8" fmla="*/ 2 w 28"/>
                <a:gd name="T9" fmla="*/ 48 h 56"/>
                <a:gd name="T10" fmla="*/ 2 w 28"/>
                <a:gd name="T11" fmla="*/ 52 h 56"/>
                <a:gd name="T12" fmla="*/ 4 w 28"/>
                <a:gd name="T13" fmla="*/ 52 h 56"/>
                <a:gd name="T14" fmla="*/ 6 w 28"/>
                <a:gd name="T15" fmla="*/ 54 h 56"/>
                <a:gd name="T16" fmla="*/ 8 w 28"/>
                <a:gd name="T17" fmla="*/ 56 h 56"/>
                <a:gd name="T18" fmla="*/ 8 w 28"/>
                <a:gd name="T19" fmla="*/ 56 h 56"/>
                <a:gd name="T20" fmla="*/ 8 w 28"/>
                <a:gd name="T21" fmla="*/ 56 h 56"/>
                <a:gd name="T22" fmla="*/ 8 w 28"/>
                <a:gd name="T23" fmla="*/ 56 h 56"/>
                <a:gd name="T24" fmla="*/ 8 w 28"/>
                <a:gd name="T25" fmla="*/ 56 h 56"/>
                <a:gd name="T26" fmla="*/ 8 w 28"/>
                <a:gd name="T27" fmla="*/ 56 h 56"/>
                <a:gd name="T28" fmla="*/ 10 w 28"/>
                <a:gd name="T29" fmla="*/ 56 h 56"/>
                <a:gd name="T30" fmla="*/ 10 w 28"/>
                <a:gd name="T31" fmla="*/ 56 h 56"/>
                <a:gd name="T32" fmla="*/ 10 w 28"/>
                <a:gd name="T33" fmla="*/ 56 h 56"/>
                <a:gd name="T34" fmla="*/ 14 w 28"/>
                <a:gd name="T35" fmla="*/ 54 h 56"/>
                <a:gd name="T36" fmla="*/ 16 w 28"/>
                <a:gd name="T37" fmla="*/ 52 h 56"/>
                <a:gd name="T38" fmla="*/ 20 w 28"/>
                <a:gd name="T39" fmla="*/ 48 h 56"/>
                <a:gd name="T40" fmla="*/ 22 w 28"/>
                <a:gd name="T41" fmla="*/ 45 h 56"/>
                <a:gd name="T42" fmla="*/ 24 w 28"/>
                <a:gd name="T43" fmla="*/ 41 h 56"/>
                <a:gd name="T44" fmla="*/ 26 w 28"/>
                <a:gd name="T45" fmla="*/ 37 h 56"/>
                <a:gd name="T46" fmla="*/ 26 w 28"/>
                <a:gd name="T47" fmla="*/ 34 h 56"/>
                <a:gd name="T48" fmla="*/ 28 w 28"/>
                <a:gd name="T49" fmla="*/ 28 h 56"/>
                <a:gd name="T50" fmla="*/ 28 w 28"/>
                <a:gd name="T51" fmla="*/ 24 h 56"/>
                <a:gd name="T52" fmla="*/ 26 w 28"/>
                <a:gd name="T53" fmla="*/ 21 h 56"/>
                <a:gd name="T54" fmla="*/ 26 w 28"/>
                <a:gd name="T55" fmla="*/ 17 h 56"/>
                <a:gd name="T56" fmla="*/ 24 w 28"/>
                <a:gd name="T57" fmla="*/ 11 h 56"/>
                <a:gd name="T58" fmla="*/ 22 w 28"/>
                <a:gd name="T59" fmla="*/ 8 h 56"/>
                <a:gd name="T60" fmla="*/ 20 w 28"/>
                <a:gd name="T61" fmla="*/ 6 h 56"/>
                <a:gd name="T62" fmla="*/ 18 w 28"/>
                <a:gd name="T63" fmla="*/ 2 h 56"/>
                <a:gd name="T64" fmla="*/ 14 w 28"/>
                <a:gd name="T65" fmla="*/ 0 h 56"/>
                <a:gd name="T66" fmla="*/ 14 w 28"/>
                <a:gd name="T67" fmla="*/ 4 h 56"/>
                <a:gd name="T68" fmla="*/ 12 w 28"/>
                <a:gd name="T69" fmla="*/ 6 h 56"/>
                <a:gd name="T70" fmla="*/ 10 w 28"/>
                <a:gd name="T71" fmla="*/ 9 h 56"/>
                <a:gd name="T72" fmla="*/ 8 w 28"/>
                <a:gd name="T73" fmla="*/ 13 h 56"/>
                <a:gd name="T74" fmla="*/ 6 w 28"/>
                <a:gd name="T75" fmla="*/ 17 h 56"/>
                <a:gd name="T76" fmla="*/ 6 w 28"/>
                <a:gd name="T77" fmla="*/ 21 h 56"/>
                <a:gd name="T78" fmla="*/ 4 w 28"/>
                <a:gd name="T79" fmla="*/ 24 h 56"/>
                <a:gd name="T80" fmla="*/ 2 w 28"/>
                <a:gd name="T81" fmla="*/ 28 h 56"/>
                <a:gd name="T82" fmla="*/ 2 w 28"/>
                <a:gd name="T83" fmla="*/ 30 h 56"/>
                <a:gd name="T84" fmla="*/ 2 w 28"/>
                <a:gd name="T85" fmla="*/ 32 h 56"/>
                <a:gd name="T86" fmla="*/ 2 w 28"/>
                <a:gd name="T87" fmla="*/ 34 h 56"/>
                <a:gd name="T88" fmla="*/ 0 w 28"/>
                <a:gd name="T89" fmla="*/ 35 h 56"/>
                <a:gd name="T90" fmla="*/ 0 w 28"/>
                <a:gd name="T91" fmla="*/ 37 h 56"/>
                <a:gd name="T92" fmla="*/ 0 w 28"/>
                <a:gd name="T93" fmla="*/ 39 h 56"/>
                <a:gd name="T94" fmla="*/ 0 w 28"/>
                <a:gd name="T95" fmla="*/ 41 h 56"/>
                <a:gd name="T96" fmla="*/ 0 w 28"/>
                <a:gd name="T97" fmla="*/ 41 h 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56"/>
                <a:gd name="T149" fmla="*/ 28 w 28"/>
                <a:gd name="T150" fmla="*/ 56 h 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56">
                  <a:moveTo>
                    <a:pt x="0" y="41"/>
                  </a:moveTo>
                  <a:lnTo>
                    <a:pt x="0" y="43"/>
                  </a:lnTo>
                  <a:lnTo>
                    <a:pt x="0" y="45"/>
                  </a:lnTo>
                  <a:lnTo>
                    <a:pt x="2" y="47"/>
                  </a:lnTo>
                  <a:lnTo>
                    <a:pt x="2" y="48"/>
                  </a:lnTo>
                  <a:lnTo>
                    <a:pt x="2" y="52"/>
                  </a:lnTo>
                  <a:lnTo>
                    <a:pt x="4" y="52"/>
                  </a:lnTo>
                  <a:lnTo>
                    <a:pt x="6" y="54"/>
                  </a:lnTo>
                  <a:lnTo>
                    <a:pt x="8" y="56"/>
                  </a:lnTo>
                  <a:lnTo>
                    <a:pt x="10" y="56"/>
                  </a:lnTo>
                  <a:lnTo>
                    <a:pt x="14" y="54"/>
                  </a:lnTo>
                  <a:lnTo>
                    <a:pt x="16" y="52"/>
                  </a:lnTo>
                  <a:lnTo>
                    <a:pt x="20" y="48"/>
                  </a:lnTo>
                  <a:lnTo>
                    <a:pt x="22" y="45"/>
                  </a:lnTo>
                  <a:lnTo>
                    <a:pt x="24" y="41"/>
                  </a:lnTo>
                  <a:lnTo>
                    <a:pt x="26" y="37"/>
                  </a:lnTo>
                  <a:lnTo>
                    <a:pt x="26" y="34"/>
                  </a:lnTo>
                  <a:lnTo>
                    <a:pt x="28" y="28"/>
                  </a:lnTo>
                  <a:lnTo>
                    <a:pt x="28" y="24"/>
                  </a:lnTo>
                  <a:lnTo>
                    <a:pt x="26" y="21"/>
                  </a:lnTo>
                  <a:lnTo>
                    <a:pt x="26" y="17"/>
                  </a:lnTo>
                  <a:lnTo>
                    <a:pt x="24" y="11"/>
                  </a:lnTo>
                  <a:lnTo>
                    <a:pt x="22" y="8"/>
                  </a:lnTo>
                  <a:lnTo>
                    <a:pt x="20" y="6"/>
                  </a:lnTo>
                  <a:lnTo>
                    <a:pt x="18" y="2"/>
                  </a:lnTo>
                  <a:lnTo>
                    <a:pt x="14" y="0"/>
                  </a:lnTo>
                  <a:lnTo>
                    <a:pt x="14" y="4"/>
                  </a:lnTo>
                  <a:lnTo>
                    <a:pt x="12" y="6"/>
                  </a:lnTo>
                  <a:lnTo>
                    <a:pt x="10" y="9"/>
                  </a:lnTo>
                  <a:lnTo>
                    <a:pt x="8" y="13"/>
                  </a:lnTo>
                  <a:lnTo>
                    <a:pt x="6" y="17"/>
                  </a:lnTo>
                  <a:lnTo>
                    <a:pt x="6" y="21"/>
                  </a:lnTo>
                  <a:lnTo>
                    <a:pt x="4" y="24"/>
                  </a:lnTo>
                  <a:lnTo>
                    <a:pt x="2" y="28"/>
                  </a:lnTo>
                  <a:lnTo>
                    <a:pt x="2" y="30"/>
                  </a:lnTo>
                  <a:lnTo>
                    <a:pt x="2" y="32"/>
                  </a:lnTo>
                  <a:lnTo>
                    <a:pt x="2" y="34"/>
                  </a:lnTo>
                  <a:lnTo>
                    <a:pt x="0" y="35"/>
                  </a:lnTo>
                  <a:lnTo>
                    <a:pt x="0" y="37"/>
                  </a:lnTo>
                  <a:lnTo>
                    <a:pt x="0" y="39"/>
                  </a:lnTo>
                  <a:lnTo>
                    <a:pt x="0" y="41"/>
                  </a:lnTo>
                  <a:close/>
                </a:path>
              </a:pathLst>
            </a:custGeom>
            <a:solidFill>
              <a:srgbClr val="FCEF00"/>
            </a:solidFill>
            <a:ln w="9525">
              <a:noFill/>
              <a:round/>
              <a:headEnd/>
              <a:tailEnd/>
            </a:ln>
          </p:spPr>
          <p:txBody>
            <a:bodyPr/>
            <a:lstStyle/>
            <a:p>
              <a:endParaRPr lang="en-US"/>
            </a:p>
          </p:txBody>
        </p:sp>
        <p:sp>
          <p:nvSpPr>
            <p:cNvPr id="70" name="Freeform 67"/>
            <p:cNvSpPr>
              <a:spLocks/>
            </p:cNvSpPr>
            <p:nvPr/>
          </p:nvSpPr>
          <p:spPr bwMode="auto">
            <a:xfrm>
              <a:off x="3772" y="1711"/>
              <a:ext cx="51" cy="32"/>
            </a:xfrm>
            <a:custGeom>
              <a:avLst/>
              <a:gdLst>
                <a:gd name="T0" fmla="*/ 2 w 51"/>
                <a:gd name="T1" fmla="*/ 11 h 32"/>
                <a:gd name="T2" fmla="*/ 14 w 51"/>
                <a:gd name="T3" fmla="*/ 28 h 32"/>
                <a:gd name="T4" fmla="*/ 18 w 51"/>
                <a:gd name="T5" fmla="*/ 28 h 32"/>
                <a:gd name="T6" fmla="*/ 22 w 51"/>
                <a:gd name="T7" fmla="*/ 30 h 32"/>
                <a:gd name="T8" fmla="*/ 26 w 51"/>
                <a:gd name="T9" fmla="*/ 32 h 32"/>
                <a:gd name="T10" fmla="*/ 29 w 51"/>
                <a:gd name="T11" fmla="*/ 32 h 32"/>
                <a:gd name="T12" fmla="*/ 35 w 51"/>
                <a:gd name="T13" fmla="*/ 32 h 32"/>
                <a:gd name="T14" fmla="*/ 39 w 51"/>
                <a:gd name="T15" fmla="*/ 32 h 32"/>
                <a:gd name="T16" fmla="*/ 45 w 51"/>
                <a:gd name="T17" fmla="*/ 32 h 32"/>
                <a:gd name="T18" fmla="*/ 49 w 51"/>
                <a:gd name="T19" fmla="*/ 30 h 32"/>
                <a:gd name="T20" fmla="*/ 49 w 51"/>
                <a:gd name="T21" fmla="*/ 28 h 32"/>
                <a:gd name="T22" fmla="*/ 49 w 51"/>
                <a:gd name="T23" fmla="*/ 28 h 32"/>
                <a:gd name="T24" fmla="*/ 49 w 51"/>
                <a:gd name="T25" fmla="*/ 28 h 32"/>
                <a:gd name="T26" fmla="*/ 51 w 51"/>
                <a:gd name="T27" fmla="*/ 28 h 32"/>
                <a:gd name="T28" fmla="*/ 51 w 51"/>
                <a:gd name="T29" fmla="*/ 28 h 32"/>
                <a:gd name="T30" fmla="*/ 51 w 51"/>
                <a:gd name="T31" fmla="*/ 28 h 32"/>
                <a:gd name="T32" fmla="*/ 49 w 51"/>
                <a:gd name="T33" fmla="*/ 23 h 32"/>
                <a:gd name="T34" fmla="*/ 45 w 51"/>
                <a:gd name="T35" fmla="*/ 17 h 32"/>
                <a:gd name="T36" fmla="*/ 43 w 51"/>
                <a:gd name="T37" fmla="*/ 13 h 32"/>
                <a:gd name="T38" fmla="*/ 39 w 51"/>
                <a:gd name="T39" fmla="*/ 10 h 32"/>
                <a:gd name="T40" fmla="*/ 35 w 51"/>
                <a:gd name="T41" fmla="*/ 8 h 32"/>
                <a:gd name="T42" fmla="*/ 29 w 51"/>
                <a:gd name="T43" fmla="*/ 4 h 32"/>
                <a:gd name="T44" fmla="*/ 26 w 51"/>
                <a:gd name="T45" fmla="*/ 2 h 32"/>
                <a:gd name="T46" fmla="*/ 20 w 51"/>
                <a:gd name="T47" fmla="*/ 2 h 32"/>
                <a:gd name="T48" fmla="*/ 18 w 51"/>
                <a:gd name="T49" fmla="*/ 0 h 32"/>
                <a:gd name="T50" fmla="*/ 14 w 51"/>
                <a:gd name="T51" fmla="*/ 0 h 32"/>
                <a:gd name="T52" fmla="*/ 12 w 51"/>
                <a:gd name="T53" fmla="*/ 0 h 32"/>
                <a:gd name="T54" fmla="*/ 10 w 51"/>
                <a:gd name="T55" fmla="*/ 0 h 32"/>
                <a:gd name="T56" fmla="*/ 8 w 51"/>
                <a:gd name="T57" fmla="*/ 0 h 32"/>
                <a:gd name="T58" fmla="*/ 4 w 51"/>
                <a:gd name="T59" fmla="*/ 0 h 32"/>
                <a:gd name="T60" fmla="*/ 2 w 51"/>
                <a:gd name="T61" fmla="*/ 2 h 32"/>
                <a:gd name="T62" fmla="*/ 0 w 51"/>
                <a:gd name="T63" fmla="*/ 2 h 32"/>
                <a:gd name="T64" fmla="*/ 2 w 51"/>
                <a:gd name="T65" fmla="*/ 11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
                <a:gd name="T100" fmla="*/ 0 h 32"/>
                <a:gd name="T101" fmla="*/ 51 w 51"/>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 h="32">
                  <a:moveTo>
                    <a:pt x="2" y="11"/>
                  </a:moveTo>
                  <a:lnTo>
                    <a:pt x="14" y="28"/>
                  </a:lnTo>
                  <a:lnTo>
                    <a:pt x="18" y="28"/>
                  </a:lnTo>
                  <a:lnTo>
                    <a:pt x="22" y="30"/>
                  </a:lnTo>
                  <a:lnTo>
                    <a:pt x="26" y="32"/>
                  </a:lnTo>
                  <a:lnTo>
                    <a:pt x="29" y="32"/>
                  </a:lnTo>
                  <a:lnTo>
                    <a:pt x="35" y="32"/>
                  </a:lnTo>
                  <a:lnTo>
                    <a:pt x="39" y="32"/>
                  </a:lnTo>
                  <a:lnTo>
                    <a:pt x="45" y="32"/>
                  </a:lnTo>
                  <a:lnTo>
                    <a:pt x="49" y="30"/>
                  </a:lnTo>
                  <a:lnTo>
                    <a:pt x="49" y="28"/>
                  </a:lnTo>
                  <a:lnTo>
                    <a:pt x="51" y="28"/>
                  </a:lnTo>
                  <a:lnTo>
                    <a:pt x="49" y="23"/>
                  </a:lnTo>
                  <a:lnTo>
                    <a:pt x="45" y="17"/>
                  </a:lnTo>
                  <a:lnTo>
                    <a:pt x="43" y="13"/>
                  </a:lnTo>
                  <a:lnTo>
                    <a:pt x="39" y="10"/>
                  </a:lnTo>
                  <a:lnTo>
                    <a:pt x="35" y="8"/>
                  </a:lnTo>
                  <a:lnTo>
                    <a:pt x="29" y="4"/>
                  </a:lnTo>
                  <a:lnTo>
                    <a:pt x="26" y="2"/>
                  </a:lnTo>
                  <a:lnTo>
                    <a:pt x="20" y="2"/>
                  </a:lnTo>
                  <a:lnTo>
                    <a:pt x="18" y="0"/>
                  </a:lnTo>
                  <a:lnTo>
                    <a:pt x="14" y="0"/>
                  </a:lnTo>
                  <a:lnTo>
                    <a:pt x="12" y="0"/>
                  </a:lnTo>
                  <a:lnTo>
                    <a:pt x="10" y="0"/>
                  </a:lnTo>
                  <a:lnTo>
                    <a:pt x="8" y="0"/>
                  </a:lnTo>
                  <a:lnTo>
                    <a:pt x="4" y="0"/>
                  </a:lnTo>
                  <a:lnTo>
                    <a:pt x="2" y="2"/>
                  </a:lnTo>
                  <a:lnTo>
                    <a:pt x="0" y="2"/>
                  </a:lnTo>
                  <a:lnTo>
                    <a:pt x="2" y="11"/>
                  </a:lnTo>
                  <a:close/>
                </a:path>
              </a:pathLst>
            </a:custGeom>
            <a:solidFill>
              <a:srgbClr val="FCEF00"/>
            </a:solidFill>
            <a:ln w="9525">
              <a:noFill/>
              <a:round/>
              <a:headEnd/>
              <a:tailEnd/>
            </a:ln>
          </p:spPr>
          <p:txBody>
            <a:bodyPr/>
            <a:lstStyle/>
            <a:p>
              <a:endParaRPr lang="en-US"/>
            </a:p>
          </p:txBody>
        </p:sp>
        <p:sp>
          <p:nvSpPr>
            <p:cNvPr id="71" name="Freeform 68"/>
            <p:cNvSpPr>
              <a:spLocks/>
            </p:cNvSpPr>
            <p:nvPr/>
          </p:nvSpPr>
          <p:spPr bwMode="auto">
            <a:xfrm>
              <a:off x="3823" y="1711"/>
              <a:ext cx="56" cy="26"/>
            </a:xfrm>
            <a:custGeom>
              <a:avLst/>
              <a:gdLst>
                <a:gd name="T0" fmla="*/ 0 w 56"/>
                <a:gd name="T1" fmla="*/ 8 h 26"/>
                <a:gd name="T2" fmla="*/ 0 w 56"/>
                <a:gd name="T3" fmla="*/ 10 h 26"/>
                <a:gd name="T4" fmla="*/ 2 w 56"/>
                <a:gd name="T5" fmla="*/ 13 h 26"/>
                <a:gd name="T6" fmla="*/ 4 w 56"/>
                <a:gd name="T7" fmla="*/ 15 h 26"/>
                <a:gd name="T8" fmla="*/ 4 w 56"/>
                <a:gd name="T9" fmla="*/ 17 h 26"/>
                <a:gd name="T10" fmla="*/ 8 w 56"/>
                <a:gd name="T11" fmla="*/ 19 h 26"/>
                <a:gd name="T12" fmla="*/ 10 w 56"/>
                <a:gd name="T13" fmla="*/ 21 h 26"/>
                <a:gd name="T14" fmla="*/ 12 w 56"/>
                <a:gd name="T15" fmla="*/ 23 h 26"/>
                <a:gd name="T16" fmla="*/ 14 w 56"/>
                <a:gd name="T17" fmla="*/ 23 h 26"/>
                <a:gd name="T18" fmla="*/ 20 w 56"/>
                <a:gd name="T19" fmla="*/ 24 h 26"/>
                <a:gd name="T20" fmla="*/ 26 w 56"/>
                <a:gd name="T21" fmla="*/ 24 h 26"/>
                <a:gd name="T22" fmla="*/ 30 w 56"/>
                <a:gd name="T23" fmla="*/ 26 h 26"/>
                <a:gd name="T24" fmla="*/ 36 w 56"/>
                <a:gd name="T25" fmla="*/ 24 h 26"/>
                <a:gd name="T26" fmla="*/ 42 w 56"/>
                <a:gd name="T27" fmla="*/ 24 h 26"/>
                <a:gd name="T28" fmla="*/ 46 w 56"/>
                <a:gd name="T29" fmla="*/ 24 h 26"/>
                <a:gd name="T30" fmla="*/ 52 w 56"/>
                <a:gd name="T31" fmla="*/ 23 h 26"/>
                <a:gd name="T32" fmla="*/ 56 w 56"/>
                <a:gd name="T33" fmla="*/ 21 h 26"/>
                <a:gd name="T34" fmla="*/ 54 w 56"/>
                <a:gd name="T35" fmla="*/ 17 h 26"/>
                <a:gd name="T36" fmla="*/ 50 w 56"/>
                <a:gd name="T37" fmla="*/ 13 h 26"/>
                <a:gd name="T38" fmla="*/ 46 w 56"/>
                <a:gd name="T39" fmla="*/ 11 h 26"/>
                <a:gd name="T40" fmla="*/ 42 w 56"/>
                <a:gd name="T41" fmla="*/ 8 h 26"/>
                <a:gd name="T42" fmla="*/ 38 w 56"/>
                <a:gd name="T43" fmla="*/ 4 h 26"/>
                <a:gd name="T44" fmla="*/ 32 w 56"/>
                <a:gd name="T45" fmla="*/ 2 h 26"/>
                <a:gd name="T46" fmla="*/ 28 w 56"/>
                <a:gd name="T47" fmla="*/ 0 h 26"/>
                <a:gd name="T48" fmla="*/ 22 w 56"/>
                <a:gd name="T49" fmla="*/ 0 h 26"/>
                <a:gd name="T50" fmla="*/ 18 w 56"/>
                <a:gd name="T51" fmla="*/ 0 h 26"/>
                <a:gd name="T52" fmla="*/ 16 w 56"/>
                <a:gd name="T53" fmla="*/ 0 h 26"/>
                <a:gd name="T54" fmla="*/ 12 w 56"/>
                <a:gd name="T55" fmla="*/ 2 h 26"/>
                <a:gd name="T56" fmla="*/ 10 w 56"/>
                <a:gd name="T57" fmla="*/ 2 h 26"/>
                <a:gd name="T58" fmla="*/ 8 w 56"/>
                <a:gd name="T59" fmla="*/ 4 h 26"/>
                <a:gd name="T60" fmla="*/ 4 w 56"/>
                <a:gd name="T61" fmla="*/ 4 h 26"/>
                <a:gd name="T62" fmla="*/ 2 w 56"/>
                <a:gd name="T63" fmla="*/ 6 h 26"/>
                <a:gd name="T64" fmla="*/ 0 w 56"/>
                <a:gd name="T65" fmla="*/ 6 h 26"/>
                <a:gd name="T66" fmla="*/ 0 w 56"/>
                <a:gd name="T67" fmla="*/ 6 h 26"/>
                <a:gd name="T68" fmla="*/ 0 w 56"/>
                <a:gd name="T69" fmla="*/ 6 h 26"/>
                <a:gd name="T70" fmla="*/ 0 w 56"/>
                <a:gd name="T71" fmla="*/ 8 h 26"/>
                <a:gd name="T72" fmla="*/ 0 w 56"/>
                <a:gd name="T73" fmla="*/ 8 h 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26"/>
                <a:gd name="T113" fmla="*/ 56 w 56"/>
                <a:gd name="T114" fmla="*/ 26 h 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26">
                  <a:moveTo>
                    <a:pt x="0" y="8"/>
                  </a:moveTo>
                  <a:lnTo>
                    <a:pt x="0" y="10"/>
                  </a:lnTo>
                  <a:lnTo>
                    <a:pt x="2" y="13"/>
                  </a:lnTo>
                  <a:lnTo>
                    <a:pt x="4" y="15"/>
                  </a:lnTo>
                  <a:lnTo>
                    <a:pt x="4" y="17"/>
                  </a:lnTo>
                  <a:lnTo>
                    <a:pt x="8" y="19"/>
                  </a:lnTo>
                  <a:lnTo>
                    <a:pt x="10" y="21"/>
                  </a:lnTo>
                  <a:lnTo>
                    <a:pt x="12" y="23"/>
                  </a:lnTo>
                  <a:lnTo>
                    <a:pt x="14" y="23"/>
                  </a:lnTo>
                  <a:lnTo>
                    <a:pt x="20" y="24"/>
                  </a:lnTo>
                  <a:lnTo>
                    <a:pt x="26" y="24"/>
                  </a:lnTo>
                  <a:lnTo>
                    <a:pt x="30" y="26"/>
                  </a:lnTo>
                  <a:lnTo>
                    <a:pt x="36" y="24"/>
                  </a:lnTo>
                  <a:lnTo>
                    <a:pt x="42" y="24"/>
                  </a:lnTo>
                  <a:lnTo>
                    <a:pt x="46" y="24"/>
                  </a:lnTo>
                  <a:lnTo>
                    <a:pt x="52" y="23"/>
                  </a:lnTo>
                  <a:lnTo>
                    <a:pt x="56" y="21"/>
                  </a:lnTo>
                  <a:lnTo>
                    <a:pt x="54" y="17"/>
                  </a:lnTo>
                  <a:lnTo>
                    <a:pt x="50" y="13"/>
                  </a:lnTo>
                  <a:lnTo>
                    <a:pt x="46" y="11"/>
                  </a:lnTo>
                  <a:lnTo>
                    <a:pt x="42" y="8"/>
                  </a:lnTo>
                  <a:lnTo>
                    <a:pt x="38" y="4"/>
                  </a:lnTo>
                  <a:lnTo>
                    <a:pt x="32" y="2"/>
                  </a:lnTo>
                  <a:lnTo>
                    <a:pt x="28" y="0"/>
                  </a:lnTo>
                  <a:lnTo>
                    <a:pt x="22" y="0"/>
                  </a:lnTo>
                  <a:lnTo>
                    <a:pt x="18" y="0"/>
                  </a:lnTo>
                  <a:lnTo>
                    <a:pt x="16" y="0"/>
                  </a:lnTo>
                  <a:lnTo>
                    <a:pt x="12" y="2"/>
                  </a:lnTo>
                  <a:lnTo>
                    <a:pt x="10" y="2"/>
                  </a:lnTo>
                  <a:lnTo>
                    <a:pt x="8" y="4"/>
                  </a:lnTo>
                  <a:lnTo>
                    <a:pt x="4" y="4"/>
                  </a:lnTo>
                  <a:lnTo>
                    <a:pt x="2" y="6"/>
                  </a:lnTo>
                  <a:lnTo>
                    <a:pt x="0" y="6"/>
                  </a:lnTo>
                  <a:lnTo>
                    <a:pt x="0" y="8"/>
                  </a:lnTo>
                  <a:close/>
                </a:path>
              </a:pathLst>
            </a:custGeom>
            <a:solidFill>
              <a:srgbClr val="FCEF00"/>
            </a:solidFill>
            <a:ln w="9525">
              <a:noFill/>
              <a:round/>
              <a:headEnd/>
              <a:tailEnd/>
            </a:ln>
          </p:spPr>
          <p:txBody>
            <a:bodyPr/>
            <a:lstStyle/>
            <a:p>
              <a:endParaRPr lang="en-US"/>
            </a:p>
          </p:txBody>
        </p:sp>
        <p:sp>
          <p:nvSpPr>
            <p:cNvPr id="72" name="Freeform 69"/>
            <p:cNvSpPr>
              <a:spLocks/>
            </p:cNvSpPr>
            <p:nvPr/>
          </p:nvSpPr>
          <p:spPr bwMode="auto">
            <a:xfrm>
              <a:off x="3879" y="1713"/>
              <a:ext cx="27" cy="11"/>
            </a:xfrm>
            <a:custGeom>
              <a:avLst/>
              <a:gdLst>
                <a:gd name="T0" fmla="*/ 0 w 27"/>
                <a:gd name="T1" fmla="*/ 4 h 11"/>
                <a:gd name="T2" fmla="*/ 0 w 27"/>
                <a:gd name="T3" fmla="*/ 4 h 11"/>
                <a:gd name="T4" fmla="*/ 0 w 27"/>
                <a:gd name="T5" fmla="*/ 4 h 11"/>
                <a:gd name="T6" fmla="*/ 0 w 27"/>
                <a:gd name="T7" fmla="*/ 4 h 11"/>
                <a:gd name="T8" fmla="*/ 0 w 27"/>
                <a:gd name="T9" fmla="*/ 6 h 11"/>
                <a:gd name="T10" fmla="*/ 8 w 27"/>
                <a:gd name="T11" fmla="*/ 11 h 11"/>
                <a:gd name="T12" fmla="*/ 25 w 27"/>
                <a:gd name="T13" fmla="*/ 11 h 11"/>
                <a:gd name="T14" fmla="*/ 25 w 27"/>
                <a:gd name="T15" fmla="*/ 11 h 11"/>
                <a:gd name="T16" fmla="*/ 27 w 27"/>
                <a:gd name="T17" fmla="*/ 11 h 11"/>
                <a:gd name="T18" fmla="*/ 27 w 27"/>
                <a:gd name="T19" fmla="*/ 11 h 11"/>
                <a:gd name="T20" fmla="*/ 27 w 27"/>
                <a:gd name="T21" fmla="*/ 9 h 11"/>
                <a:gd name="T22" fmla="*/ 27 w 27"/>
                <a:gd name="T23" fmla="*/ 9 h 11"/>
                <a:gd name="T24" fmla="*/ 27 w 27"/>
                <a:gd name="T25" fmla="*/ 9 h 11"/>
                <a:gd name="T26" fmla="*/ 27 w 27"/>
                <a:gd name="T27" fmla="*/ 8 h 11"/>
                <a:gd name="T28" fmla="*/ 27 w 27"/>
                <a:gd name="T29" fmla="*/ 8 h 11"/>
                <a:gd name="T30" fmla="*/ 25 w 27"/>
                <a:gd name="T31" fmla="*/ 6 h 11"/>
                <a:gd name="T32" fmla="*/ 23 w 27"/>
                <a:gd name="T33" fmla="*/ 4 h 11"/>
                <a:gd name="T34" fmla="*/ 21 w 27"/>
                <a:gd name="T35" fmla="*/ 2 h 11"/>
                <a:gd name="T36" fmla="*/ 19 w 27"/>
                <a:gd name="T37" fmla="*/ 2 h 11"/>
                <a:gd name="T38" fmla="*/ 17 w 27"/>
                <a:gd name="T39" fmla="*/ 0 h 11"/>
                <a:gd name="T40" fmla="*/ 14 w 27"/>
                <a:gd name="T41" fmla="*/ 0 h 11"/>
                <a:gd name="T42" fmla="*/ 12 w 27"/>
                <a:gd name="T43" fmla="*/ 0 h 11"/>
                <a:gd name="T44" fmla="*/ 10 w 27"/>
                <a:gd name="T45" fmla="*/ 0 h 11"/>
                <a:gd name="T46" fmla="*/ 8 w 27"/>
                <a:gd name="T47" fmla="*/ 0 h 11"/>
                <a:gd name="T48" fmla="*/ 6 w 27"/>
                <a:gd name="T49" fmla="*/ 0 h 11"/>
                <a:gd name="T50" fmla="*/ 4 w 27"/>
                <a:gd name="T51" fmla="*/ 0 h 11"/>
                <a:gd name="T52" fmla="*/ 4 w 27"/>
                <a:gd name="T53" fmla="*/ 0 h 11"/>
                <a:gd name="T54" fmla="*/ 2 w 27"/>
                <a:gd name="T55" fmla="*/ 2 h 11"/>
                <a:gd name="T56" fmla="*/ 2 w 27"/>
                <a:gd name="T57" fmla="*/ 2 h 11"/>
                <a:gd name="T58" fmla="*/ 0 w 27"/>
                <a:gd name="T59" fmla="*/ 2 h 11"/>
                <a:gd name="T60" fmla="*/ 0 w 27"/>
                <a:gd name="T61" fmla="*/ 2 h 11"/>
                <a:gd name="T62" fmla="*/ 0 w 27"/>
                <a:gd name="T63" fmla="*/ 2 h 11"/>
                <a:gd name="T64" fmla="*/ 0 w 27"/>
                <a:gd name="T65" fmla="*/ 2 h 11"/>
                <a:gd name="T66" fmla="*/ 0 w 27"/>
                <a:gd name="T67" fmla="*/ 4 h 11"/>
                <a:gd name="T68" fmla="*/ 0 w 27"/>
                <a:gd name="T69" fmla="*/ 4 h 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
                <a:gd name="T106" fmla="*/ 0 h 11"/>
                <a:gd name="T107" fmla="*/ 27 w 27"/>
                <a:gd name="T108" fmla="*/ 11 h 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 h="11">
                  <a:moveTo>
                    <a:pt x="0" y="4"/>
                  </a:moveTo>
                  <a:lnTo>
                    <a:pt x="0" y="4"/>
                  </a:lnTo>
                  <a:lnTo>
                    <a:pt x="0" y="6"/>
                  </a:lnTo>
                  <a:lnTo>
                    <a:pt x="8" y="11"/>
                  </a:lnTo>
                  <a:lnTo>
                    <a:pt x="25" y="11"/>
                  </a:lnTo>
                  <a:lnTo>
                    <a:pt x="27" y="11"/>
                  </a:lnTo>
                  <a:lnTo>
                    <a:pt x="27" y="9"/>
                  </a:lnTo>
                  <a:lnTo>
                    <a:pt x="27" y="8"/>
                  </a:lnTo>
                  <a:lnTo>
                    <a:pt x="25" y="6"/>
                  </a:lnTo>
                  <a:lnTo>
                    <a:pt x="23" y="4"/>
                  </a:lnTo>
                  <a:lnTo>
                    <a:pt x="21" y="2"/>
                  </a:lnTo>
                  <a:lnTo>
                    <a:pt x="19" y="2"/>
                  </a:lnTo>
                  <a:lnTo>
                    <a:pt x="17" y="0"/>
                  </a:lnTo>
                  <a:lnTo>
                    <a:pt x="14" y="0"/>
                  </a:lnTo>
                  <a:lnTo>
                    <a:pt x="12" y="0"/>
                  </a:lnTo>
                  <a:lnTo>
                    <a:pt x="10" y="0"/>
                  </a:lnTo>
                  <a:lnTo>
                    <a:pt x="8" y="0"/>
                  </a:lnTo>
                  <a:lnTo>
                    <a:pt x="6" y="0"/>
                  </a:lnTo>
                  <a:lnTo>
                    <a:pt x="4" y="0"/>
                  </a:lnTo>
                  <a:lnTo>
                    <a:pt x="2" y="2"/>
                  </a:lnTo>
                  <a:lnTo>
                    <a:pt x="0" y="2"/>
                  </a:lnTo>
                  <a:lnTo>
                    <a:pt x="0" y="4"/>
                  </a:lnTo>
                  <a:close/>
                </a:path>
              </a:pathLst>
            </a:custGeom>
            <a:solidFill>
              <a:srgbClr val="FCEF00"/>
            </a:solidFill>
            <a:ln w="9525">
              <a:noFill/>
              <a:round/>
              <a:headEnd/>
              <a:tailEnd/>
            </a:ln>
          </p:spPr>
          <p:txBody>
            <a:bodyPr/>
            <a:lstStyle/>
            <a:p>
              <a:endParaRPr lang="en-US"/>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50000"/>
                  </a:schemeClr>
                </a:solidFill>
              </a:rPr>
              <a:t>IAB Admissions Support</a:t>
            </a:r>
            <a:endParaRPr lang="en-US" sz="3200" dirty="0">
              <a:solidFill>
                <a:schemeClr val="bg2">
                  <a:lumMod val="50000"/>
                </a:schemeClr>
              </a:solidFill>
            </a:endParaRPr>
          </a:p>
        </p:txBody>
      </p:sp>
      <p:sp>
        <p:nvSpPr>
          <p:cNvPr id="3" name="Content Placeholder 2"/>
          <p:cNvSpPr>
            <a:spLocks noGrp="1"/>
          </p:cNvSpPr>
          <p:nvPr>
            <p:ph idx="1"/>
          </p:nvPr>
        </p:nvSpPr>
        <p:spPr>
          <a:xfrm>
            <a:off x="457200" y="2249424"/>
            <a:ext cx="8229600" cy="1636776"/>
          </a:xfrm>
        </p:spPr>
        <p:txBody>
          <a:bodyPr>
            <a:normAutofit/>
          </a:bodyPr>
          <a:lstStyle/>
          <a:p>
            <a:r>
              <a:rPr lang="en-US" sz="2000" b="1" dirty="0" smtClean="0"/>
              <a:t>LSSU Admissions and the IAB continue to work very well together.</a:t>
            </a:r>
          </a:p>
          <a:p>
            <a:pPr>
              <a:spcBef>
                <a:spcPts val="600"/>
              </a:spcBef>
            </a:pPr>
            <a:r>
              <a:rPr lang="en-US" sz="2000" dirty="0" smtClean="0"/>
              <a:t>Participation in and support for the 2011 Spring MACRAO events and Admitted Students Receptions across the state.</a:t>
            </a:r>
          </a:p>
          <a:p>
            <a:endParaRPr lang="en-US" b="1" dirty="0" smtClean="0"/>
          </a:p>
        </p:txBody>
      </p:sp>
      <p:pic>
        <p:nvPicPr>
          <p:cNvPr id="4" name="Picture 3" descr="Primary logo gold trans.png"/>
          <p:cNvPicPr>
            <a:picLocks noChangeAspect="1"/>
          </p:cNvPicPr>
          <p:nvPr/>
        </p:nvPicPr>
        <p:blipFill>
          <a:blip r:embed="rId2" cstate="print"/>
          <a:stretch>
            <a:fillRect/>
          </a:stretch>
        </p:blipFill>
        <p:spPr>
          <a:xfrm>
            <a:off x="6172200" y="76200"/>
            <a:ext cx="2286000" cy="33825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2">
                    <a:lumMod val="50000"/>
                  </a:schemeClr>
                </a:solidFill>
              </a:rPr>
              <a:t>IAB MACRAO Participants Spring 2011</a:t>
            </a:r>
            <a:endParaRPr lang="en-US" sz="3200" dirty="0">
              <a:solidFill>
                <a:schemeClr val="bg2">
                  <a:lumMod val="50000"/>
                </a:schemeClr>
              </a:solidFill>
            </a:endParaRPr>
          </a:p>
        </p:txBody>
      </p:sp>
      <p:sp>
        <p:nvSpPr>
          <p:cNvPr id="3" name="Content Placeholder 2"/>
          <p:cNvSpPr>
            <a:spLocks noGrp="1"/>
          </p:cNvSpPr>
          <p:nvPr>
            <p:ph idx="1"/>
          </p:nvPr>
        </p:nvSpPr>
        <p:spPr>
          <a:xfrm>
            <a:off x="457200" y="2133600"/>
            <a:ext cx="8229600" cy="4325112"/>
          </a:xfrm>
        </p:spPr>
        <p:txBody>
          <a:bodyPr>
            <a:normAutofit/>
          </a:bodyPr>
          <a:lstStyle/>
          <a:p>
            <a:r>
              <a:rPr lang="en-US" sz="2000" b="1" dirty="0" smtClean="0"/>
              <a:t>Diane Haig: </a:t>
            </a:r>
            <a:br>
              <a:rPr lang="en-US" sz="2000" b="1" dirty="0" smtClean="0"/>
            </a:br>
            <a:r>
              <a:rPr lang="en-US" sz="2000" dirty="0" smtClean="0"/>
              <a:t>03/07/11: Marion HS</a:t>
            </a:r>
          </a:p>
          <a:p>
            <a:pPr>
              <a:spcBef>
                <a:spcPts val="600"/>
              </a:spcBef>
            </a:pPr>
            <a:r>
              <a:rPr lang="en-US" sz="2000" b="1" dirty="0" smtClean="0"/>
              <a:t>Bob Andersen: </a:t>
            </a:r>
            <a:br>
              <a:rPr lang="en-US" sz="2000" b="1" dirty="0" smtClean="0"/>
            </a:br>
            <a:r>
              <a:rPr lang="en-US" sz="2000" dirty="0" smtClean="0"/>
              <a:t>03/15/11: Romeo Engineering and Technology Center</a:t>
            </a:r>
          </a:p>
          <a:p>
            <a:pPr>
              <a:spcBef>
                <a:spcPts val="600"/>
              </a:spcBef>
            </a:pPr>
            <a:r>
              <a:rPr lang="en-US" sz="2000" b="1" dirty="0" smtClean="0"/>
              <a:t>Brian Theriault: </a:t>
            </a:r>
            <a:br>
              <a:rPr lang="en-US" sz="2000" b="1" dirty="0" smtClean="0"/>
            </a:br>
            <a:r>
              <a:rPr lang="en-US" sz="2000" dirty="0" smtClean="0"/>
              <a:t>03/16/11: Gaylord HS</a:t>
            </a:r>
          </a:p>
          <a:p>
            <a:pPr>
              <a:spcBef>
                <a:spcPts val="600"/>
              </a:spcBef>
            </a:pPr>
            <a:r>
              <a:rPr lang="en-US" sz="2000" b="1" dirty="0" smtClean="0"/>
              <a:t>Ralph Larsen:</a:t>
            </a:r>
            <a:br>
              <a:rPr lang="en-US" sz="2000" b="1" dirty="0" smtClean="0"/>
            </a:br>
            <a:r>
              <a:rPr lang="en-US" sz="2000" dirty="0" smtClean="0"/>
              <a:t>03/17/11: Charlevoix HS</a:t>
            </a:r>
          </a:p>
          <a:p>
            <a:pPr>
              <a:spcBef>
                <a:spcPts val="600"/>
              </a:spcBef>
            </a:pPr>
            <a:r>
              <a:rPr lang="en-US" sz="2000" b="1" dirty="0" smtClean="0"/>
              <a:t>Chris Conklin:</a:t>
            </a:r>
            <a:br>
              <a:rPr lang="en-US" sz="2000" b="1" dirty="0" smtClean="0"/>
            </a:br>
            <a:r>
              <a:rPr lang="en-US" sz="2000" dirty="0" smtClean="0"/>
              <a:t>04/15/11: Mid Michigan Community College</a:t>
            </a:r>
          </a:p>
        </p:txBody>
      </p:sp>
      <p:pic>
        <p:nvPicPr>
          <p:cNvPr id="5" name="Picture 4" descr="Primary logo gold trans.png"/>
          <p:cNvPicPr>
            <a:picLocks noChangeAspect="1"/>
          </p:cNvPicPr>
          <p:nvPr/>
        </p:nvPicPr>
        <p:blipFill>
          <a:blip r:embed="rId2" cstate="print"/>
          <a:stretch>
            <a:fillRect/>
          </a:stretch>
        </p:blipFill>
        <p:spPr>
          <a:xfrm>
            <a:off x="6172200" y="76200"/>
            <a:ext cx="2286000" cy="33825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2">
                    <a:lumMod val="50000"/>
                  </a:schemeClr>
                </a:solidFill>
              </a:rPr>
              <a:t>IAB Admitted Students Reception Participants Spring 2011</a:t>
            </a:r>
            <a:endParaRPr lang="en-US" sz="3200" dirty="0">
              <a:solidFill>
                <a:schemeClr val="bg2">
                  <a:lumMod val="50000"/>
                </a:schemeClr>
              </a:solidFill>
            </a:endParaRPr>
          </a:p>
        </p:txBody>
      </p:sp>
      <p:sp>
        <p:nvSpPr>
          <p:cNvPr id="3" name="Content Placeholder 2"/>
          <p:cNvSpPr>
            <a:spLocks noGrp="1"/>
          </p:cNvSpPr>
          <p:nvPr>
            <p:ph idx="1"/>
          </p:nvPr>
        </p:nvSpPr>
        <p:spPr>
          <a:xfrm>
            <a:off x="457200" y="2514600"/>
            <a:ext cx="8229600" cy="4059936"/>
          </a:xfrm>
        </p:spPr>
        <p:txBody>
          <a:bodyPr>
            <a:normAutofit/>
          </a:bodyPr>
          <a:lstStyle/>
          <a:p>
            <a:pPr>
              <a:spcBef>
                <a:spcPts val="600"/>
              </a:spcBef>
            </a:pPr>
            <a:r>
              <a:rPr lang="en-US" sz="2000" b="1" dirty="0" smtClean="0"/>
              <a:t>Chris Conklin: </a:t>
            </a:r>
            <a:r>
              <a:rPr lang="en-US" sz="2000" dirty="0" smtClean="0"/>
              <a:t>02/28/11: Midland</a:t>
            </a:r>
          </a:p>
          <a:p>
            <a:pPr>
              <a:spcBef>
                <a:spcPts val="600"/>
              </a:spcBef>
            </a:pPr>
            <a:r>
              <a:rPr lang="en-US" sz="2000" b="1" dirty="0" smtClean="0"/>
              <a:t>Lynnette </a:t>
            </a:r>
            <a:r>
              <a:rPr lang="en-US" sz="2000" b="1" dirty="0" err="1" smtClean="0"/>
              <a:t>Eding</a:t>
            </a:r>
            <a:r>
              <a:rPr lang="en-US" sz="2000" b="1" dirty="0" smtClean="0"/>
              <a:t>: </a:t>
            </a:r>
            <a:r>
              <a:rPr lang="en-US" sz="2000" dirty="0" smtClean="0"/>
              <a:t>03/03/11: Grand Rapids</a:t>
            </a:r>
          </a:p>
          <a:p>
            <a:pPr>
              <a:buNone/>
            </a:pPr>
            <a:endParaRPr lang="en-US" sz="2000" dirty="0" smtClean="0"/>
          </a:p>
          <a:p>
            <a:pPr>
              <a:buNone/>
            </a:pPr>
            <a:r>
              <a:rPr lang="en-US" sz="2000" dirty="0" smtClean="0"/>
              <a:t>Both receptions were very well attended by admitted students </a:t>
            </a:r>
          </a:p>
          <a:p>
            <a:pPr>
              <a:buNone/>
            </a:pPr>
            <a:r>
              <a:rPr lang="en-US" sz="2000" dirty="0" smtClean="0"/>
              <a:t>and parents.</a:t>
            </a:r>
          </a:p>
        </p:txBody>
      </p:sp>
      <p:pic>
        <p:nvPicPr>
          <p:cNvPr id="4" name="Picture 3" descr="Primary logo gold trans.png"/>
          <p:cNvPicPr>
            <a:picLocks noChangeAspect="1"/>
          </p:cNvPicPr>
          <p:nvPr/>
        </p:nvPicPr>
        <p:blipFill>
          <a:blip r:embed="rId2" cstate="print"/>
          <a:stretch>
            <a:fillRect/>
          </a:stretch>
        </p:blipFill>
        <p:spPr>
          <a:xfrm>
            <a:off x="6172200" y="76200"/>
            <a:ext cx="2286000" cy="33825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bg2">
                    <a:lumMod val="50000"/>
                  </a:schemeClr>
                </a:solidFill>
              </a:rPr>
              <a:t>Highlights</a:t>
            </a:r>
            <a:endParaRPr lang="en-US" sz="3600" dirty="0">
              <a:solidFill>
                <a:schemeClr val="bg2">
                  <a:lumMod val="50000"/>
                </a:schemeClr>
              </a:solidFill>
            </a:endParaRPr>
          </a:p>
        </p:txBody>
      </p:sp>
      <p:sp>
        <p:nvSpPr>
          <p:cNvPr id="3" name="Content Placeholder 2"/>
          <p:cNvSpPr>
            <a:spLocks noGrp="1"/>
          </p:cNvSpPr>
          <p:nvPr>
            <p:ph idx="1"/>
          </p:nvPr>
        </p:nvSpPr>
        <p:spPr>
          <a:xfrm>
            <a:off x="457200" y="2249424"/>
            <a:ext cx="8229600" cy="2703576"/>
          </a:xfrm>
        </p:spPr>
        <p:txBody>
          <a:bodyPr>
            <a:normAutofit/>
          </a:bodyPr>
          <a:lstStyle/>
          <a:p>
            <a:r>
              <a:rPr lang="en-US" sz="2000" dirty="0" smtClean="0"/>
              <a:t>MACRAO events continue to be well organized and many students are now being bussed to these events by their schools.</a:t>
            </a:r>
          </a:p>
          <a:p>
            <a:r>
              <a:rPr lang="en-US" sz="2000" dirty="0" smtClean="0"/>
              <a:t>MACRAO events remain </a:t>
            </a:r>
            <a:r>
              <a:rPr lang="en-US" sz="2000" b="1" dirty="0" smtClean="0"/>
              <a:t>regionally focused</a:t>
            </a:r>
            <a:r>
              <a:rPr lang="en-US" sz="2000" dirty="0" smtClean="0"/>
              <a:t>.</a:t>
            </a:r>
          </a:p>
          <a:p>
            <a:r>
              <a:rPr lang="en-US" sz="2000" dirty="0" smtClean="0"/>
              <a:t>Highlight Sheets are a popular handout.</a:t>
            </a:r>
          </a:p>
          <a:p>
            <a:r>
              <a:rPr lang="en-US" sz="2000" dirty="0" smtClean="0"/>
              <a:t>Summer Camps are a high interest area.</a:t>
            </a:r>
          </a:p>
          <a:p>
            <a:r>
              <a:rPr lang="en-US" sz="2000" dirty="0" smtClean="0"/>
              <a:t>March 2011 MACRAO events attended had strong engineering and technology interests.</a:t>
            </a:r>
          </a:p>
        </p:txBody>
      </p:sp>
      <p:pic>
        <p:nvPicPr>
          <p:cNvPr id="4" name="Picture 3" descr="Primary logo gold trans.png"/>
          <p:cNvPicPr>
            <a:picLocks noChangeAspect="1"/>
          </p:cNvPicPr>
          <p:nvPr/>
        </p:nvPicPr>
        <p:blipFill>
          <a:blip r:embed="rId2" cstate="print"/>
          <a:stretch>
            <a:fillRect/>
          </a:stretch>
        </p:blipFill>
        <p:spPr>
          <a:xfrm>
            <a:off x="6172200" y="76200"/>
            <a:ext cx="2286000" cy="33825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229600" cy="1066800"/>
          </a:xfrm>
        </p:spPr>
        <p:txBody>
          <a:bodyPr>
            <a:normAutofit/>
          </a:bodyPr>
          <a:lstStyle/>
          <a:p>
            <a:r>
              <a:rPr lang="en-US" sz="3600" dirty="0" smtClean="0">
                <a:solidFill>
                  <a:schemeClr val="bg2">
                    <a:lumMod val="50000"/>
                  </a:schemeClr>
                </a:solidFill>
              </a:rPr>
              <a:t>Lowlights</a:t>
            </a:r>
            <a:endParaRPr lang="en-US" sz="3600" dirty="0">
              <a:solidFill>
                <a:schemeClr val="bg2">
                  <a:lumMod val="50000"/>
                </a:schemeClr>
              </a:solidFill>
            </a:endParaRPr>
          </a:p>
        </p:txBody>
      </p:sp>
      <p:sp>
        <p:nvSpPr>
          <p:cNvPr id="3" name="Content Placeholder 2"/>
          <p:cNvSpPr>
            <a:spLocks noGrp="1"/>
          </p:cNvSpPr>
          <p:nvPr>
            <p:ph idx="1"/>
          </p:nvPr>
        </p:nvSpPr>
        <p:spPr/>
        <p:txBody>
          <a:bodyPr>
            <a:normAutofit/>
          </a:bodyPr>
          <a:lstStyle/>
          <a:p>
            <a:r>
              <a:rPr lang="en-US" sz="2000" dirty="0" smtClean="0"/>
              <a:t>Laptop less of a tool, no interest.</a:t>
            </a:r>
          </a:p>
          <a:p>
            <a:r>
              <a:rPr lang="en-US" sz="2000" dirty="0" smtClean="0"/>
              <a:t>Little to no interest in the Recruiting/Press Kit.</a:t>
            </a:r>
          </a:p>
          <a:p>
            <a:r>
              <a:rPr lang="en-US" sz="2000" dirty="0" smtClean="0"/>
              <a:t>Fewer potential Engineering and Technology students at MACRAO events.</a:t>
            </a:r>
          </a:p>
          <a:p>
            <a:r>
              <a:rPr lang="en-US" sz="2000" dirty="0" smtClean="0"/>
              <a:t>LSSU is still a major unknown in the field of engineering and technology.</a:t>
            </a:r>
          </a:p>
          <a:p>
            <a:r>
              <a:rPr lang="en-US" sz="2000" dirty="0" smtClean="0"/>
              <a:t>April 2011 MACRAO event attended had no engineering or technology queries or interest.</a:t>
            </a:r>
          </a:p>
        </p:txBody>
      </p:sp>
      <p:pic>
        <p:nvPicPr>
          <p:cNvPr id="4" name="Picture 3" descr="Primary logo gold trans.png"/>
          <p:cNvPicPr>
            <a:picLocks noChangeAspect="1"/>
          </p:cNvPicPr>
          <p:nvPr/>
        </p:nvPicPr>
        <p:blipFill>
          <a:blip r:embed="rId2" cstate="print"/>
          <a:stretch>
            <a:fillRect/>
          </a:stretch>
        </p:blipFill>
        <p:spPr>
          <a:xfrm>
            <a:off x="6172200" y="76200"/>
            <a:ext cx="2286000" cy="33825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bg2">
                    <a:lumMod val="50000"/>
                  </a:schemeClr>
                </a:solidFill>
              </a:rPr>
              <a:t>Thoughts/Sharing</a:t>
            </a:r>
            <a:endParaRPr lang="en-US" sz="3600" dirty="0">
              <a:solidFill>
                <a:schemeClr val="bg2">
                  <a:lumMod val="50000"/>
                </a:schemeClr>
              </a:solidFill>
            </a:endParaRPr>
          </a:p>
        </p:txBody>
      </p:sp>
      <p:sp>
        <p:nvSpPr>
          <p:cNvPr id="3" name="Content Placeholder 2"/>
          <p:cNvSpPr>
            <a:spLocks noGrp="1"/>
          </p:cNvSpPr>
          <p:nvPr>
            <p:ph idx="1"/>
          </p:nvPr>
        </p:nvSpPr>
        <p:spPr/>
        <p:txBody>
          <a:bodyPr>
            <a:normAutofit/>
          </a:bodyPr>
          <a:lstStyle/>
          <a:p>
            <a:r>
              <a:rPr lang="en-US" sz="2200" dirty="0" smtClean="0"/>
              <a:t>Loss of interest in the Recruiting/Press Kit this year. </a:t>
            </a:r>
            <a:br>
              <a:rPr lang="en-US" sz="2200" dirty="0" smtClean="0"/>
            </a:br>
            <a:r>
              <a:rPr lang="en-US" sz="2200" i="1" dirty="0" smtClean="0"/>
              <a:t>Need a different format or different approach?</a:t>
            </a:r>
          </a:p>
          <a:p>
            <a:pPr>
              <a:spcBef>
                <a:spcPts val="1200"/>
              </a:spcBef>
            </a:pPr>
            <a:r>
              <a:rPr lang="en-US" sz="2200" dirty="0" smtClean="0"/>
              <a:t>Loss of interest in laptop PC presentations. </a:t>
            </a:r>
            <a:br>
              <a:rPr lang="en-US" sz="2200" dirty="0" smtClean="0"/>
            </a:br>
            <a:r>
              <a:rPr lang="en-US" sz="2200" i="1" dirty="0" smtClean="0"/>
              <a:t>Need a different format or different approach?</a:t>
            </a:r>
          </a:p>
        </p:txBody>
      </p:sp>
      <p:pic>
        <p:nvPicPr>
          <p:cNvPr id="4" name="Picture 3" descr="Primary logo gold trans.png"/>
          <p:cNvPicPr>
            <a:picLocks noChangeAspect="1"/>
          </p:cNvPicPr>
          <p:nvPr/>
        </p:nvPicPr>
        <p:blipFill>
          <a:blip r:embed="rId2" cstate="print"/>
          <a:stretch>
            <a:fillRect/>
          </a:stretch>
        </p:blipFill>
        <p:spPr>
          <a:xfrm>
            <a:off x="6172200" y="76200"/>
            <a:ext cx="2286000" cy="33825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00" y="1225689"/>
            <a:ext cx="6705600" cy="5632311"/>
          </a:xfrm>
          <a:prstGeom prst="rect">
            <a:avLst/>
          </a:prstGeom>
          <a:noFill/>
        </p:spPr>
        <p:txBody>
          <a:bodyPr wrap="square" rtlCol="0">
            <a:spAutoFit/>
          </a:bodyPr>
          <a:lstStyle/>
          <a:p>
            <a:pPr>
              <a:tabLst>
                <a:tab pos="1547813" algn="l"/>
                <a:tab pos="5254625" algn="l"/>
              </a:tabLst>
            </a:pPr>
            <a:r>
              <a:rPr lang="en-US" sz="1000" dirty="0"/>
              <a:t>8:00 – 8:30 am 	</a:t>
            </a:r>
            <a:r>
              <a:rPr lang="en-US" sz="1000" b="1" dirty="0"/>
              <a:t>Informal Discussion – All Welcome</a:t>
            </a:r>
            <a:endParaRPr lang="en-US" sz="1000" dirty="0"/>
          </a:p>
          <a:p>
            <a:pPr>
              <a:tabLst>
                <a:tab pos="1547813" algn="l"/>
                <a:tab pos="5254625" algn="l"/>
              </a:tabLst>
            </a:pPr>
            <a:r>
              <a:rPr lang="en-US" sz="1000" b="1" dirty="0"/>
              <a:t> </a:t>
            </a:r>
            <a:endParaRPr lang="en-US" sz="1000" dirty="0"/>
          </a:p>
          <a:p>
            <a:pPr>
              <a:tabLst>
                <a:tab pos="1547813" algn="l"/>
                <a:tab pos="5254625" algn="l"/>
              </a:tabLst>
            </a:pPr>
            <a:r>
              <a:rPr lang="en-US" sz="1000" dirty="0"/>
              <a:t>8:30 – 8:40 am	</a:t>
            </a:r>
            <a:r>
              <a:rPr lang="en-US" sz="1000" b="1" dirty="0"/>
              <a:t>Meeting Call to Order </a:t>
            </a:r>
            <a:r>
              <a:rPr lang="en-US" sz="1000" dirty="0"/>
              <a:t>– Fred Berg</a:t>
            </a:r>
            <a:r>
              <a:rPr lang="en-US" sz="1000" b="1" dirty="0"/>
              <a:t>	</a:t>
            </a:r>
            <a:r>
              <a:rPr lang="en-US" sz="1000" b="1" i="1" dirty="0">
                <a:solidFill>
                  <a:schemeClr val="accent1"/>
                </a:solidFill>
              </a:rPr>
              <a:t>INFORMATION</a:t>
            </a:r>
            <a:r>
              <a:rPr lang="en-US" sz="1000" dirty="0"/>
              <a:t>	</a:t>
            </a:r>
          </a:p>
          <a:p>
            <a:pPr>
              <a:tabLst>
                <a:tab pos="1547813" algn="l"/>
                <a:tab pos="5254625" algn="l"/>
              </a:tabLst>
            </a:pPr>
            <a:r>
              <a:rPr lang="en-US" sz="1000" dirty="0"/>
              <a:t> </a:t>
            </a:r>
          </a:p>
          <a:p>
            <a:pPr>
              <a:tabLst>
                <a:tab pos="1547813" algn="l"/>
                <a:tab pos="5254625" algn="l"/>
              </a:tabLst>
            </a:pPr>
            <a:r>
              <a:rPr lang="en-US" sz="1000" dirty="0"/>
              <a:t>8:40 – 8:55 am	</a:t>
            </a:r>
            <a:r>
              <a:rPr lang="en-US" sz="1000" b="1" dirty="0"/>
              <a:t>Secretary Report </a:t>
            </a:r>
            <a:r>
              <a:rPr lang="en-US" sz="1000" dirty="0"/>
              <a:t>– Nathan Callaghan	</a:t>
            </a:r>
            <a:r>
              <a:rPr lang="en-US" sz="1000" b="1" i="1" dirty="0" smtClean="0">
                <a:solidFill>
                  <a:srgbClr val="C00000"/>
                </a:solidFill>
              </a:rPr>
              <a:t>ACTION</a:t>
            </a:r>
          </a:p>
          <a:p>
            <a:pPr>
              <a:tabLst>
                <a:tab pos="1547813" algn="l"/>
                <a:tab pos="5254625" algn="l"/>
              </a:tabLst>
            </a:pPr>
            <a:r>
              <a:rPr lang="en-US" sz="1000" dirty="0" smtClean="0"/>
              <a:t>	Approve </a:t>
            </a:r>
            <a:r>
              <a:rPr lang="en-US" sz="1000" dirty="0"/>
              <a:t>Minutes / Action Items from November Meeting	</a:t>
            </a:r>
          </a:p>
          <a:p>
            <a:pPr>
              <a:tabLst>
                <a:tab pos="1547813" algn="l"/>
                <a:tab pos="5254625" algn="l"/>
              </a:tabLst>
            </a:pPr>
            <a:r>
              <a:rPr lang="en-US" sz="1000" dirty="0"/>
              <a:t> </a:t>
            </a:r>
          </a:p>
          <a:p>
            <a:pPr>
              <a:tabLst>
                <a:tab pos="1547813" algn="l"/>
                <a:tab pos="5254625" algn="l"/>
              </a:tabLst>
            </a:pPr>
            <a:r>
              <a:rPr lang="en-US" sz="1000" dirty="0"/>
              <a:t>8:55 – 9:15 am	</a:t>
            </a:r>
            <a:r>
              <a:rPr lang="en-US" sz="1000" b="1" dirty="0"/>
              <a:t>Chairman Report – </a:t>
            </a:r>
            <a:r>
              <a:rPr lang="en-US" sz="1000" dirty="0"/>
              <a:t>Fred Berg</a:t>
            </a:r>
            <a:r>
              <a:rPr lang="en-US" sz="1000" b="1" dirty="0"/>
              <a:t>	</a:t>
            </a:r>
            <a:r>
              <a:rPr lang="en-US" sz="1000" b="1" i="1" dirty="0">
                <a:solidFill>
                  <a:srgbClr val="C00000"/>
                </a:solidFill>
              </a:rPr>
              <a:t>ACTION</a:t>
            </a:r>
            <a:r>
              <a:rPr lang="en-US" sz="1000" b="1" dirty="0"/>
              <a:t>	</a:t>
            </a:r>
            <a:endParaRPr lang="en-US" sz="1000" dirty="0"/>
          </a:p>
          <a:p>
            <a:pPr lvl="0">
              <a:tabLst>
                <a:tab pos="1547813" algn="l"/>
                <a:tab pos="5254625" algn="l"/>
              </a:tabLst>
            </a:pPr>
            <a:r>
              <a:rPr lang="en-US" sz="1000" dirty="0" smtClean="0"/>
              <a:t>	Chairman Election</a:t>
            </a:r>
            <a:endParaRPr lang="en-US" sz="1000" dirty="0"/>
          </a:p>
          <a:p>
            <a:pPr lvl="0">
              <a:tabLst>
                <a:tab pos="1547813" algn="l"/>
                <a:tab pos="5254625" algn="l"/>
              </a:tabLst>
            </a:pPr>
            <a:r>
              <a:rPr lang="en-US" sz="1000" dirty="0" smtClean="0"/>
              <a:t>	New </a:t>
            </a:r>
            <a:r>
              <a:rPr lang="en-US" sz="1000" dirty="0"/>
              <a:t>IAB Candidate</a:t>
            </a:r>
          </a:p>
          <a:p>
            <a:pPr>
              <a:tabLst>
                <a:tab pos="1547813" algn="l"/>
                <a:tab pos="5254625" algn="l"/>
              </a:tabLst>
            </a:pPr>
            <a:r>
              <a:rPr lang="en-US" sz="1000" dirty="0"/>
              <a:t> </a:t>
            </a:r>
          </a:p>
          <a:p>
            <a:pPr>
              <a:tabLst>
                <a:tab pos="1547813" algn="l"/>
                <a:tab pos="5254625" algn="l"/>
              </a:tabLst>
            </a:pPr>
            <a:r>
              <a:rPr lang="en-US" sz="1000" b="1" dirty="0">
                <a:solidFill>
                  <a:schemeClr val="bg2">
                    <a:lumMod val="50000"/>
                  </a:schemeClr>
                </a:solidFill>
              </a:rPr>
              <a:t>Committee Reports</a:t>
            </a:r>
            <a:endParaRPr lang="en-US" sz="1000" dirty="0">
              <a:solidFill>
                <a:schemeClr val="bg2">
                  <a:lumMod val="50000"/>
                </a:schemeClr>
              </a:solidFill>
            </a:endParaRPr>
          </a:p>
          <a:p>
            <a:pPr>
              <a:tabLst>
                <a:tab pos="1547813" algn="l"/>
                <a:tab pos="5254625" algn="l"/>
              </a:tabLst>
            </a:pPr>
            <a:r>
              <a:rPr lang="en-US" sz="1000" dirty="0"/>
              <a:t> </a:t>
            </a:r>
          </a:p>
          <a:p>
            <a:pPr>
              <a:tabLst>
                <a:tab pos="1547813" algn="l"/>
                <a:tab pos="5254625" algn="l"/>
              </a:tabLst>
            </a:pPr>
            <a:r>
              <a:rPr lang="en-US" sz="1000" dirty="0"/>
              <a:t>9:15 – 9:30 am	</a:t>
            </a:r>
            <a:r>
              <a:rPr lang="en-US" sz="1000" b="1" dirty="0"/>
              <a:t>Subcommittees Report </a:t>
            </a:r>
            <a:r>
              <a:rPr lang="en-US" sz="1000" b="1" dirty="0" smtClean="0"/>
              <a:t>	</a:t>
            </a:r>
            <a:r>
              <a:rPr lang="en-US" sz="1000" b="1" i="1" dirty="0" smtClean="0">
                <a:solidFill>
                  <a:schemeClr val="accent5">
                    <a:lumMod val="75000"/>
                  </a:schemeClr>
                </a:solidFill>
              </a:rPr>
              <a:t>FEEDBACK</a:t>
            </a:r>
            <a:endParaRPr lang="en-US" sz="1000" dirty="0">
              <a:solidFill>
                <a:schemeClr val="accent5">
                  <a:lumMod val="75000"/>
                </a:schemeClr>
              </a:solidFill>
            </a:endParaRPr>
          </a:p>
          <a:p>
            <a:pPr lvl="0">
              <a:tabLst>
                <a:tab pos="1547813" algn="l"/>
                <a:tab pos="5254625" algn="l"/>
              </a:tabLst>
            </a:pPr>
            <a:r>
              <a:rPr lang="en-US" sz="1000" dirty="0" smtClean="0"/>
              <a:t>	Recruiting </a:t>
            </a:r>
            <a:r>
              <a:rPr lang="en-US" sz="1000" dirty="0"/>
              <a:t>/ MACRO Events:  Chris Conklin</a:t>
            </a:r>
          </a:p>
          <a:p>
            <a:pPr>
              <a:tabLst>
                <a:tab pos="1547813" algn="l"/>
                <a:tab pos="5254625" algn="l"/>
              </a:tabLst>
            </a:pPr>
            <a:r>
              <a:rPr lang="en-US" sz="1000" dirty="0"/>
              <a:t> </a:t>
            </a:r>
          </a:p>
          <a:p>
            <a:pPr>
              <a:tabLst>
                <a:tab pos="1547813" algn="l"/>
                <a:tab pos="5254625" algn="l"/>
              </a:tabLst>
            </a:pPr>
            <a:r>
              <a:rPr lang="en-US" sz="1000" b="1" dirty="0" smtClean="0">
                <a:solidFill>
                  <a:schemeClr val="bg2">
                    <a:lumMod val="50000"/>
                  </a:schemeClr>
                </a:solidFill>
              </a:rPr>
              <a:t>Lake </a:t>
            </a:r>
            <a:r>
              <a:rPr lang="en-US" sz="1000" b="1" dirty="0">
                <a:solidFill>
                  <a:schemeClr val="bg2">
                    <a:lumMod val="50000"/>
                  </a:schemeClr>
                </a:solidFill>
              </a:rPr>
              <a:t>Superior State University Updates</a:t>
            </a:r>
            <a:endParaRPr lang="en-US" sz="1000" dirty="0">
              <a:solidFill>
                <a:schemeClr val="bg2">
                  <a:lumMod val="50000"/>
                </a:schemeClr>
              </a:solidFill>
            </a:endParaRPr>
          </a:p>
          <a:p>
            <a:pPr>
              <a:tabLst>
                <a:tab pos="1547813" algn="l"/>
                <a:tab pos="5254625" algn="l"/>
              </a:tabLst>
            </a:pPr>
            <a:r>
              <a:rPr lang="en-US" sz="1000" b="1" dirty="0"/>
              <a:t>	</a:t>
            </a:r>
            <a:endParaRPr lang="en-US" sz="1000" dirty="0"/>
          </a:p>
          <a:p>
            <a:pPr>
              <a:tabLst>
                <a:tab pos="1547813" algn="l"/>
                <a:tab pos="5254625" algn="l"/>
              </a:tabLst>
            </a:pPr>
            <a:r>
              <a:rPr lang="en-US" sz="1000" dirty="0"/>
              <a:t>9:30 – 11:30 am	</a:t>
            </a:r>
            <a:r>
              <a:rPr lang="en-US" sz="1000" b="1" dirty="0"/>
              <a:t>School Updates </a:t>
            </a:r>
            <a:r>
              <a:rPr lang="en-US" sz="1000" dirty="0"/>
              <a:t>– Ron </a:t>
            </a:r>
            <a:r>
              <a:rPr lang="en-US" sz="1000" dirty="0" err="1"/>
              <a:t>Delap</a:t>
            </a:r>
            <a:r>
              <a:rPr lang="en-US" sz="1000" dirty="0"/>
              <a:t>	</a:t>
            </a:r>
            <a:r>
              <a:rPr lang="en-US" sz="1000" b="1" i="1" dirty="0" smtClean="0">
                <a:solidFill>
                  <a:schemeClr val="accent5">
                    <a:lumMod val="75000"/>
                  </a:schemeClr>
                </a:solidFill>
              </a:rPr>
              <a:t>FEEDBACK</a:t>
            </a:r>
          </a:p>
          <a:p>
            <a:pPr>
              <a:tabLst>
                <a:tab pos="1547813" algn="l"/>
                <a:tab pos="5254625" algn="l"/>
              </a:tabLst>
            </a:pPr>
            <a:r>
              <a:rPr lang="en-US" sz="1000" b="1" i="1" dirty="0" smtClean="0">
                <a:solidFill>
                  <a:schemeClr val="accent5">
                    <a:lumMod val="75000"/>
                  </a:schemeClr>
                </a:solidFill>
              </a:rPr>
              <a:t>	</a:t>
            </a:r>
            <a:r>
              <a:rPr lang="en-US" sz="1000" b="1" dirty="0" smtClean="0"/>
              <a:t>Program Updates – </a:t>
            </a:r>
            <a:r>
              <a:rPr lang="en-US" sz="1000" dirty="0" smtClean="0"/>
              <a:t>David Baumann &amp; Robert Hildebrand</a:t>
            </a:r>
            <a:endParaRPr lang="en-US" sz="1000" dirty="0"/>
          </a:p>
          <a:p>
            <a:pPr>
              <a:tabLst>
                <a:tab pos="1547813" algn="l"/>
                <a:tab pos="5254625" algn="l"/>
              </a:tabLst>
            </a:pPr>
            <a:r>
              <a:rPr lang="en-US" sz="1000" dirty="0"/>
              <a:t> </a:t>
            </a:r>
            <a:endParaRPr lang="en-US" sz="1000" dirty="0">
              <a:solidFill>
                <a:schemeClr val="bg2">
                  <a:lumMod val="50000"/>
                </a:schemeClr>
              </a:solidFill>
            </a:endParaRPr>
          </a:p>
          <a:p>
            <a:pPr>
              <a:tabLst>
                <a:tab pos="1547813" algn="l"/>
                <a:tab pos="5254625" algn="l"/>
              </a:tabLst>
            </a:pPr>
            <a:r>
              <a:rPr lang="en-US" sz="1000" b="1" dirty="0" smtClean="0">
                <a:solidFill>
                  <a:schemeClr val="accent6"/>
                </a:solidFill>
              </a:rPr>
              <a:t>Senior </a:t>
            </a:r>
            <a:r>
              <a:rPr lang="en-US" sz="1000" b="1" dirty="0">
                <a:solidFill>
                  <a:schemeClr val="accent6"/>
                </a:solidFill>
              </a:rPr>
              <a:t>Projects</a:t>
            </a:r>
            <a:endParaRPr lang="en-US" sz="1000" dirty="0">
              <a:solidFill>
                <a:schemeClr val="accent6"/>
              </a:solidFill>
            </a:endParaRPr>
          </a:p>
          <a:p>
            <a:pPr>
              <a:tabLst>
                <a:tab pos="1547813" algn="l"/>
                <a:tab pos="5254625" algn="l"/>
              </a:tabLst>
            </a:pPr>
            <a:r>
              <a:rPr lang="en-US" sz="1000" b="1" dirty="0"/>
              <a:t> </a:t>
            </a:r>
            <a:endParaRPr lang="en-US" sz="1000" dirty="0"/>
          </a:p>
          <a:p>
            <a:pPr>
              <a:tabLst>
                <a:tab pos="1547813" algn="l"/>
                <a:tab pos="5254625" algn="l"/>
              </a:tabLst>
            </a:pPr>
            <a:r>
              <a:rPr lang="en-US" sz="1000" dirty="0"/>
              <a:t>11:30 – 11:45am	</a:t>
            </a:r>
            <a:r>
              <a:rPr lang="en-US" sz="1000" b="1" dirty="0"/>
              <a:t>2010 / 2011 Senior Project Evaluations </a:t>
            </a:r>
            <a:r>
              <a:rPr lang="en-US" sz="1000" dirty="0"/>
              <a:t>	</a:t>
            </a:r>
            <a:r>
              <a:rPr lang="en-US" sz="1000" b="1" i="1" dirty="0">
                <a:solidFill>
                  <a:schemeClr val="accent1"/>
                </a:solidFill>
              </a:rPr>
              <a:t>INFORMATION</a:t>
            </a:r>
            <a:endParaRPr lang="en-US" sz="1000" dirty="0">
              <a:solidFill>
                <a:schemeClr val="accent1"/>
              </a:solidFill>
            </a:endParaRPr>
          </a:p>
          <a:p>
            <a:pPr lvl="0">
              <a:tabLst>
                <a:tab pos="1547813" algn="l"/>
                <a:tab pos="5254625" algn="l"/>
              </a:tabLst>
            </a:pPr>
            <a:r>
              <a:rPr lang="en-US" sz="1000" dirty="0" smtClean="0"/>
              <a:t>	Evaluation </a:t>
            </a:r>
            <a:r>
              <a:rPr lang="en-US" sz="1000" dirty="0"/>
              <a:t>Form Overview</a:t>
            </a:r>
          </a:p>
          <a:p>
            <a:pPr>
              <a:tabLst>
                <a:tab pos="1547813" algn="l"/>
                <a:tab pos="5254625" algn="l"/>
              </a:tabLst>
            </a:pPr>
            <a:r>
              <a:rPr lang="en-US" sz="1000" dirty="0"/>
              <a:t> </a:t>
            </a:r>
          </a:p>
          <a:p>
            <a:pPr>
              <a:tabLst>
                <a:tab pos="1547813" algn="l"/>
                <a:tab pos="5254625" algn="l"/>
              </a:tabLst>
            </a:pPr>
            <a:r>
              <a:rPr lang="en-US" sz="1000" dirty="0"/>
              <a:t>11:45 – 11:55 am	</a:t>
            </a:r>
            <a:r>
              <a:rPr lang="en-US" sz="1000" b="1" dirty="0"/>
              <a:t>2011 / 2012 Senior Project Proposals	</a:t>
            </a:r>
            <a:r>
              <a:rPr lang="en-US" sz="1000" b="1" i="1" dirty="0">
                <a:solidFill>
                  <a:srgbClr val="C00000"/>
                </a:solidFill>
              </a:rPr>
              <a:t>ACTION</a:t>
            </a:r>
            <a:endParaRPr lang="en-US" sz="1000" dirty="0">
              <a:solidFill>
                <a:srgbClr val="C00000"/>
              </a:solidFill>
            </a:endParaRPr>
          </a:p>
          <a:p>
            <a:pPr lvl="0">
              <a:tabLst>
                <a:tab pos="1547813" algn="l"/>
                <a:tab pos="5254625" algn="l"/>
              </a:tabLst>
            </a:pPr>
            <a:r>
              <a:rPr lang="en-US" sz="1000" dirty="0" smtClean="0"/>
              <a:t>	Discussion</a:t>
            </a:r>
            <a:endParaRPr lang="en-US" sz="1000" dirty="0"/>
          </a:p>
          <a:p>
            <a:pPr>
              <a:tabLst>
                <a:tab pos="1547813" algn="l"/>
                <a:tab pos="5254625" algn="l"/>
              </a:tabLst>
            </a:pPr>
            <a:r>
              <a:rPr lang="en-US" sz="1000" dirty="0"/>
              <a:t> </a:t>
            </a:r>
          </a:p>
          <a:p>
            <a:pPr>
              <a:tabLst>
                <a:tab pos="1547813" algn="l"/>
                <a:tab pos="5254625" algn="l"/>
              </a:tabLst>
            </a:pPr>
            <a:r>
              <a:rPr lang="en-US" sz="1000" dirty="0"/>
              <a:t>11:55 – 12:00 pm	</a:t>
            </a:r>
            <a:r>
              <a:rPr lang="en-US" sz="1000" b="1" dirty="0"/>
              <a:t>Closing Remarks / Next Meeting – November 4, 2011 </a:t>
            </a:r>
            <a:endParaRPr lang="en-US" sz="1000" dirty="0"/>
          </a:p>
          <a:p>
            <a:pPr lvl="0">
              <a:tabLst>
                <a:tab pos="1547813" algn="l"/>
                <a:tab pos="5254625" algn="l"/>
              </a:tabLst>
            </a:pPr>
            <a:r>
              <a:rPr lang="en-US" sz="1000" dirty="0" smtClean="0"/>
              <a:t>	IAB </a:t>
            </a:r>
            <a:r>
              <a:rPr lang="en-US" sz="1000" dirty="0"/>
              <a:t>Host Location:  Gaylord, MI (proposed)	</a:t>
            </a:r>
            <a:r>
              <a:rPr lang="en-US" sz="1000" b="1" i="1" dirty="0">
                <a:solidFill>
                  <a:srgbClr val="C00000"/>
                </a:solidFill>
              </a:rPr>
              <a:t>ACTION</a:t>
            </a:r>
            <a:r>
              <a:rPr lang="en-US" sz="1000" dirty="0"/>
              <a:t>	</a:t>
            </a:r>
          </a:p>
          <a:p>
            <a:pPr>
              <a:tabLst>
                <a:tab pos="1547813" algn="l"/>
                <a:tab pos="5254625" algn="l"/>
              </a:tabLst>
            </a:pPr>
            <a:r>
              <a:rPr lang="en-US" sz="1000" dirty="0"/>
              <a:t> </a:t>
            </a:r>
          </a:p>
          <a:p>
            <a:pPr>
              <a:tabLst>
                <a:tab pos="1547813" algn="l"/>
                <a:tab pos="5254625" algn="l"/>
              </a:tabLst>
            </a:pPr>
            <a:r>
              <a:rPr lang="en-US" sz="1000" dirty="0"/>
              <a:t>12:00 – 1:00 pm	</a:t>
            </a:r>
            <a:r>
              <a:rPr lang="en-US" sz="1000" b="1" dirty="0"/>
              <a:t>Lunch – Walker </a:t>
            </a:r>
            <a:r>
              <a:rPr lang="en-US" sz="1000" b="1" dirty="0" err="1"/>
              <a:t>Cisler</a:t>
            </a:r>
            <a:r>
              <a:rPr lang="en-US" sz="1000" b="1" dirty="0"/>
              <a:t> Center, </a:t>
            </a:r>
            <a:r>
              <a:rPr lang="en-US" sz="1000" b="1" dirty="0" smtClean="0"/>
              <a:t> Anchor Room</a:t>
            </a:r>
            <a:r>
              <a:rPr lang="en-US" sz="1000" b="1" dirty="0"/>
              <a:t>	</a:t>
            </a:r>
            <a:endParaRPr lang="en-US" sz="1000" dirty="0"/>
          </a:p>
          <a:p>
            <a:pPr>
              <a:tabLst>
                <a:tab pos="1547813" algn="l"/>
                <a:tab pos="5254625" algn="l"/>
              </a:tabLst>
            </a:pPr>
            <a:r>
              <a:rPr lang="en-US" sz="1000" b="1" dirty="0"/>
              <a:t> </a:t>
            </a:r>
            <a:endParaRPr lang="en-US" sz="1000" dirty="0"/>
          </a:p>
          <a:p>
            <a:pPr>
              <a:tabLst>
                <a:tab pos="1547813" algn="l"/>
                <a:tab pos="5254625" algn="l"/>
              </a:tabLst>
            </a:pPr>
            <a:r>
              <a:rPr lang="en-US" sz="1000" dirty="0"/>
              <a:t>1:00 – 5:00 pm	</a:t>
            </a:r>
            <a:r>
              <a:rPr lang="en-US" sz="1000" b="1" dirty="0"/>
              <a:t>Senior Project Presentations – CAS 212</a:t>
            </a:r>
            <a:r>
              <a:rPr lang="en-US" sz="1000" dirty="0"/>
              <a:t>	</a:t>
            </a:r>
            <a:r>
              <a:rPr lang="en-US" sz="1000" b="1" i="1" dirty="0" smtClean="0">
                <a:solidFill>
                  <a:srgbClr val="C00000"/>
                </a:solidFill>
              </a:rPr>
              <a:t>ACTION</a:t>
            </a:r>
            <a:endParaRPr lang="en-US" sz="1000" dirty="0">
              <a:solidFill>
                <a:srgbClr val="C00000"/>
              </a:solidFill>
            </a:endParaRPr>
          </a:p>
        </p:txBody>
      </p:sp>
      <p:sp>
        <p:nvSpPr>
          <p:cNvPr id="5" name="Rectangle 4"/>
          <p:cNvSpPr/>
          <p:nvPr/>
        </p:nvSpPr>
        <p:spPr>
          <a:xfrm>
            <a:off x="152400" y="449759"/>
            <a:ext cx="4826393"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AGENDA</a:t>
            </a:r>
            <a:endParaRPr lang="en-U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 name="Picture 5" descr="Primary logo gold trans.png"/>
          <p:cNvPicPr>
            <a:picLocks noChangeAspect="1"/>
          </p:cNvPicPr>
          <p:nvPr/>
        </p:nvPicPr>
        <p:blipFill>
          <a:blip r:embed="rId2" cstate="print"/>
          <a:stretch>
            <a:fillRect/>
          </a:stretch>
        </p:blipFill>
        <p:spPr>
          <a:xfrm>
            <a:off x="6172200" y="76200"/>
            <a:ext cx="2286000" cy="33825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077200" cy="1066800"/>
          </a:xfrm>
        </p:spPr>
        <p:txBody>
          <a:bodyPr>
            <a:normAutofit/>
          </a:bodyPr>
          <a:lstStyle/>
          <a:p>
            <a:r>
              <a:rPr lang="en-US" sz="3600" dirty="0" smtClean="0">
                <a:solidFill>
                  <a:schemeClr val="bg2">
                    <a:lumMod val="50000"/>
                  </a:schemeClr>
                </a:solidFill>
              </a:rPr>
              <a:t>…in closing</a:t>
            </a:r>
            <a:endParaRPr lang="en-US" sz="3600" dirty="0">
              <a:solidFill>
                <a:schemeClr val="bg2">
                  <a:lumMod val="50000"/>
                </a:schemeClr>
              </a:solidFill>
            </a:endParaRPr>
          </a:p>
        </p:txBody>
      </p:sp>
      <p:sp>
        <p:nvSpPr>
          <p:cNvPr id="3" name="Content Placeholder 2"/>
          <p:cNvSpPr>
            <a:spLocks noGrp="1"/>
          </p:cNvSpPr>
          <p:nvPr>
            <p:ph idx="1"/>
          </p:nvPr>
        </p:nvSpPr>
        <p:spPr/>
        <p:txBody>
          <a:bodyPr>
            <a:normAutofit/>
          </a:bodyPr>
          <a:lstStyle/>
          <a:p>
            <a:r>
              <a:rPr lang="en-US" sz="2200" dirty="0" smtClean="0"/>
              <a:t>We all enjoy supporting these events, it is a rewarding experience to be able to provide information that may be used in a student’s decision making process for their educational and career choices.</a:t>
            </a:r>
          </a:p>
          <a:p>
            <a:pPr>
              <a:spcBef>
                <a:spcPts val="1200"/>
              </a:spcBef>
            </a:pPr>
            <a:r>
              <a:rPr lang="en-US" sz="2200" dirty="0" smtClean="0"/>
              <a:t>The Fall 2011 MACRAO events are not yet scheduled. During the summer as this calendar is firmed up and posted, I will again send an email soliciting your support.</a:t>
            </a:r>
            <a:endParaRPr lang="en-US" sz="2200" dirty="0"/>
          </a:p>
        </p:txBody>
      </p:sp>
      <p:pic>
        <p:nvPicPr>
          <p:cNvPr id="4" name="Picture 3" descr="Primary logo gold trans.png"/>
          <p:cNvPicPr>
            <a:picLocks noChangeAspect="1"/>
          </p:cNvPicPr>
          <p:nvPr/>
        </p:nvPicPr>
        <p:blipFill>
          <a:blip r:embed="rId2" cstate="print"/>
          <a:stretch>
            <a:fillRect/>
          </a:stretch>
        </p:blipFill>
        <p:spPr>
          <a:xfrm>
            <a:off x="6172200" y="76200"/>
            <a:ext cx="2286000" cy="338255"/>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2">
                    <a:lumMod val="50000"/>
                  </a:schemeClr>
                </a:solidFill>
              </a:rPr>
              <a:t>THANK YOU</a:t>
            </a:r>
            <a:endParaRPr lang="en-US" b="1" dirty="0">
              <a:solidFill>
                <a:schemeClr val="bg2">
                  <a:lumMod val="50000"/>
                </a:schemeClr>
              </a:solidFill>
            </a:endParaRPr>
          </a:p>
        </p:txBody>
      </p:sp>
      <p:sp>
        <p:nvSpPr>
          <p:cNvPr id="3" name="Content Placeholder 2"/>
          <p:cNvSpPr>
            <a:spLocks noGrp="1"/>
          </p:cNvSpPr>
          <p:nvPr>
            <p:ph idx="1"/>
          </p:nvPr>
        </p:nvSpPr>
        <p:spPr/>
        <p:txBody>
          <a:bodyPr>
            <a:normAutofit/>
          </a:bodyPr>
          <a:lstStyle/>
          <a:p>
            <a:r>
              <a:rPr lang="en-US" sz="2000" dirty="0" smtClean="0"/>
              <a:t>A special </a:t>
            </a:r>
            <a:r>
              <a:rPr lang="en-US" sz="2000" b="1" dirty="0" smtClean="0"/>
              <a:t>THANK YOU </a:t>
            </a:r>
            <a:r>
              <a:rPr lang="en-US" sz="2000" dirty="0" smtClean="0"/>
              <a:t>to all of the IAB membership who supported the Spring 2011 MACRAO events and Admitted Student Receptions. Your support is greatly appreciated and I hope that we can continue to support future events.</a:t>
            </a:r>
          </a:p>
          <a:p>
            <a:pPr>
              <a:spcBef>
                <a:spcPts val="1200"/>
              </a:spcBef>
            </a:pPr>
            <a:r>
              <a:rPr lang="en-US" sz="2000" dirty="0" smtClean="0"/>
              <a:t>IAB participation in </a:t>
            </a:r>
            <a:r>
              <a:rPr lang="en-US" sz="2000" b="1" dirty="0" smtClean="0"/>
              <a:t>MACRAO</a:t>
            </a:r>
            <a:r>
              <a:rPr lang="en-US" sz="2000" dirty="0" smtClean="0"/>
              <a:t> events and </a:t>
            </a:r>
            <a:r>
              <a:rPr lang="en-US" sz="2000" b="1" dirty="0" smtClean="0"/>
              <a:t>Admitted Student Receptions </a:t>
            </a:r>
            <a:r>
              <a:rPr lang="en-US" sz="2000" dirty="0" smtClean="0"/>
              <a:t>is a very </a:t>
            </a:r>
            <a:r>
              <a:rPr lang="en-US" sz="2000" b="1" dirty="0" smtClean="0"/>
              <a:t>UNIQUE</a:t>
            </a:r>
            <a:r>
              <a:rPr lang="en-US" sz="2000" dirty="0" smtClean="0"/>
              <a:t> and </a:t>
            </a:r>
            <a:r>
              <a:rPr lang="en-US" sz="2000" b="1" dirty="0" smtClean="0"/>
              <a:t>POSITIVE INFLUENCE </a:t>
            </a:r>
            <a:br>
              <a:rPr lang="en-US" sz="2000" b="1" dirty="0" smtClean="0"/>
            </a:br>
            <a:r>
              <a:rPr lang="en-US" sz="2000" dirty="0" smtClean="0"/>
              <a:t>on student choice.</a:t>
            </a:r>
            <a:endParaRPr lang="en-US" sz="2000" dirty="0"/>
          </a:p>
        </p:txBody>
      </p:sp>
      <p:pic>
        <p:nvPicPr>
          <p:cNvPr id="4" name="Picture 3" descr="Primary logo gold trans.png"/>
          <p:cNvPicPr>
            <a:picLocks noChangeAspect="1"/>
          </p:cNvPicPr>
          <p:nvPr/>
        </p:nvPicPr>
        <p:blipFill>
          <a:blip r:embed="rId2" cstate="print"/>
          <a:stretch>
            <a:fillRect/>
          </a:stretch>
        </p:blipFill>
        <p:spPr>
          <a:xfrm>
            <a:off x="6172200" y="76200"/>
            <a:ext cx="2286000" cy="338255"/>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913" y="1447800"/>
            <a:ext cx="8193087" cy="1362075"/>
          </a:xfrm>
        </p:spPr>
        <p:txBody>
          <a:bodyPr/>
          <a:lstStyle/>
          <a:p>
            <a:r>
              <a:rPr lang="en-US" dirty="0" smtClean="0"/>
              <a:t>Lake Superior State University Updates</a:t>
            </a:r>
            <a:endParaRPr lang="en-US" dirty="0"/>
          </a:p>
        </p:txBody>
      </p:sp>
      <p:sp>
        <p:nvSpPr>
          <p:cNvPr id="3" name="Text Placeholder 2"/>
          <p:cNvSpPr>
            <a:spLocks noGrp="1"/>
          </p:cNvSpPr>
          <p:nvPr>
            <p:ph type="body" idx="1"/>
          </p:nvPr>
        </p:nvSpPr>
        <p:spPr>
          <a:xfrm>
            <a:off x="609600" y="3048000"/>
            <a:ext cx="7772400" cy="2957512"/>
          </a:xfrm>
        </p:spPr>
        <p:txBody>
          <a:bodyPr>
            <a:noAutofit/>
          </a:bodyPr>
          <a:lstStyle/>
          <a:p>
            <a:pPr>
              <a:buFont typeface="Arial" pitchFamily="34" charset="0"/>
              <a:buChar char="•"/>
            </a:pPr>
            <a:r>
              <a:rPr lang="en-US" sz="2400" b="1" dirty="0" smtClean="0">
                <a:solidFill>
                  <a:schemeClr val="bg2">
                    <a:lumMod val="50000"/>
                  </a:schemeClr>
                </a:solidFill>
                <a:latin typeface="+mj-lt"/>
              </a:rPr>
              <a:t>  College of Engineering, Technology &amp;</a:t>
            </a:r>
            <a:br>
              <a:rPr lang="en-US" sz="2400" b="1" dirty="0" smtClean="0">
                <a:solidFill>
                  <a:schemeClr val="bg2">
                    <a:lumMod val="50000"/>
                  </a:schemeClr>
                </a:solidFill>
                <a:latin typeface="+mj-lt"/>
              </a:rPr>
            </a:br>
            <a:r>
              <a:rPr lang="en-US" sz="2400" b="1" dirty="0" smtClean="0">
                <a:solidFill>
                  <a:schemeClr val="bg2">
                    <a:lumMod val="50000"/>
                  </a:schemeClr>
                </a:solidFill>
                <a:latin typeface="+mj-lt"/>
              </a:rPr>
              <a:t>   Economic Development</a:t>
            </a:r>
          </a:p>
          <a:p>
            <a:pPr>
              <a:buFont typeface="Arial" pitchFamily="34" charset="0"/>
              <a:buChar char="•"/>
            </a:pPr>
            <a:r>
              <a:rPr lang="en-US" sz="2400" b="1" dirty="0" smtClean="0">
                <a:solidFill>
                  <a:schemeClr val="bg2">
                    <a:lumMod val="50000"/>
                  </a:schemeClr>
                </a:solidFill>
                <a:latin typeface="+mj-lt"/>
              </a:rPr>
              <a:t>  School of Engineering &amp; Technology</a:t>
            </a:r>
          </a:p>
          <a:p>
            <a:pPr>
              <a:buFont typeface="Arial" pitchFamily="34" charset="0"/>
              <a:buChar char="•"/>
            </a:pPr>
            <a:r>
              <a:rPr lang="en-US" sz="2400" b="1" dirty="0" smtClean="0">
                <a:solidFill>
                  <a:schemeClr val="bg2">
                    <a:lumMod val="50000"/>
                  </a:schemeClr>
                </a:solidFill>
                <a:latin typeface="+mj-lt"/>
              </a:rPr>
              <a:t>  Programs:</a:t>
            </a:r>
          </a:p>
          <a:p>
            <a:pPr lvl="1">
              <a:buFont typeface="Arial" pitchFamily="34" charset="0"/>
              <a:buChar char="•"/>
            </a:pPr>
            <a:r>
              <a:rPr lang="en-US" dirty="0" smtClean="0">
                <a:solidFill>
                  <a:schemeClr val="bg2">
                    <a:lumMod val="50000"/>
                  </a:schemeClr>
                </a:solidFill>
                <a:latin typeface="+mj-lt"/>
              </a:rPr>
              <a:t>Mechanical Engineering &amp; Manufacturing Engineering Technology and ABET Visit</a:t>
            </a:r>
          </a:p>
          <a:p>
            <a:pPr lvl="1">
              <a:buFont typeface="Arial" pitchFamily="34" charset="0"/>
              <a:buChar char="•"/>
            </a:pPr>
            <a:r>
              <a:rPr lang="en-US" dirty="0" smtClean="0">
                <a:solidFill>
                  <a:schemeClr val="bg2">
                    <a:lumMod val="50000"/>
                  </a:schemeClr>
                </a:solidFill>
                <a:latin typeface="+mj-lt"/>
              </a:rPr>
              <a:t>Computer &amp; Electrical Engineering</a:t>
            </a:r>
          </a:p>
        </p:txBody>
      </p:sp>
      <p:pic>
        <p:nvPicPr>
          <p:cNvPr id="4" name="Picture 3" descr="Primary logo gold trans.png"/>
          <p:cNvPicPr>
            <a:picLocks noChangeAspect="1"/>
          </p:cNvPicPr>
          <p:nvPr/>
        </p:nvPicPr>
        <p:blipFill>
          <a:blip r:embed="rId2" cstate="print"/>
          <a:stretch>
            <a:fillRect/>
          </a:stretch>
        </p:blipFill>
        <p:spPr>
          <a:xfrm>
            <a:off x="304800" y="609600"/>
            <a:ext cx="3200400" cy="473557"/>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438400"/>
            <a:ext cx="7772400" cy="1362075"/>
          </a:xfrm>
        </p:spPr>
        <p:txBody>
          <a:bodyPr/>
          <a:lstStyle/>
          <a:p>
            <a:r>
              <a:rPr lang="en-US" sz="3600" dirty="0" smtClean="0"/>
              <a:t>College of Engineering, Technology &amp; Economic Development</a:t>
            </a:r>
            <a:endParaRPr lang="en-US" sz="3600" dirty="0"/>
          </a:p>
        </p:txBody>
      </p:sp>
      <p:sp>
        <p:nvSpPr>
          <p:cNvPr id="3" name="Text Placeholder 2"/>
          <p:cNvSpPr>
            <a:spLocks noGrp="1"/>
          </p:cNvSpPr>
          <p:nvPr>
            <p:ph type="body" idx="1"/>
          </p:nvPr>
        </p:nvSpPr>
        <p:spPr>
          <a:xfrm>
            <a:off x="722313" y="3824288"/>
            <a:ext cx="7772400" cy="1966912"/>
          </a:xfrm>
        </p:spPr>
        <p:txBody>
          <a:bodyPr>
            <a:normAutofit lnSpcReduction="10000"/>
          </a:bodyPr>
          <a:lstStyle/>
          <a:p>
            <a:r>
              <a:rPr lang="en-US" dirty="0" smtClean="0"/>
              <a:t>Eric Becks &amp; David Leach</a:t>
            </a:r>
          </a:p>
          <a:p>
            <a:endParaRPr lang="en-US" dirty="0" smtClean="0"/>
          </a:p>
          <a:p>
            <a:pPr>
              <a:buFont typeface="Arial" pitchFamily="34" charset="0"/>
              <a:buChar char="•"/>
            </a:pPr>
            <a:r>
              <a:rPr lang="en-US" sz="2400" dirty="0" smtClean="0">
                <a:solidFill>
                  <a:schemeClr val="bg2">
                    <a:lumMod val="50000"/>
                  </a:schemeClr>
                </a:solidFill>
                <a:latin typeface="+mj-lt"/>
              </a:rPr>
              <a:t>  Product Development Center</a:t>
            </a:r>
          </a:p>
          <a:p>
            <a:pPr>
              <a:buFont typeface="Arial" pitchFamily="34" charset="0"/>
              <a:buChar char="•"/>
            </a:pPr>
            <a:r>
              <a:rPr lang="en-US" sz="2400" dirty="0" smtClean="0">
                <a:solidFill>
                  <a:schemeClr val="bg2">
                    <a:lumMod val="50000"/>
                  </a:schemeClr>
                </a:solidFill>
                <a:latin typeface="+mj-lt"/>
              </a:rPr>
              <a:t>  </a:t>
            </a:r>
            <a:r>
              <a:rPr lang="en-US" sz="2400" dirty="0" err="1" smtClean="0">
                <a:solidFill>
                  <a:schemeClr val="bg2">
                    <a:lumMod val="50000"/>
                  </a:schemeClr>
                </a:solidFill>
                <a:latin typeface="+mj-lt"/>
              </a:rPr>
              <a:t>SSMart</a:t>
            </a:r>
            <a:r>
              <a:rPr lang="en-US" sz="2400" dirty="0" smtClean="0">
                <a:solidFill>
                  <a:schemeClr val="bg2">
                    <a:lumMod val="50000"/>
                  </a:schemeClr>
                </a:solidFill>
                <a:latin typeface="+mj-lt"/>
              </a:rPr>
              <a:t> Zone</a:t>
            </a:r>
          </a:p>
          <a:p>
            <a:pPr>
              <a:buFont typeface="Arial" pitchFamily="34" charset="0"/>
              <a:buChar char="•"/>
            </a:pPr>
            <a:r>
              <a:rPr lang="en-US" sz="2400" dirty="0" smtClean="0">
                <a:solidFill>
                  <a:schemeClr val="bg2">
                    <a:lumMod val="50000"/>
                  </a:schemeClr>
                </a:solidFill>
                <a:latin typeface="+mj-lt"/>
              </a:rPr>
              <a:t>  </a:t>
            </a:r>
            <a:r>
              <a:rPr lang="en-US" sz="2400" dirty="0" err="1" smtClean="0">
                <a:solidFill>
                  <a:schemeClr val="bg2">
                    <a:lumMod val="50000"/>
                  </a:schemeClr>
                </a:solidFill>
                <a:latin typeface="+mj-lt"/>
              </a:rPr>
              <a:t>Laker</a:t>
            </a:r>
            <a:r>
              <a:rPr lang="en-US" sz="2400" dirty="0" smtClean="0">
                <a:solidFill>
                  <a:schemeClr val="bg2">
                    <a:lumMod val="50000"/>
                  </a:schemeClr>
                </a:solidFill>
                <a:latin typeface="+mj-lt"/>
              </a:rPr>
              <a:t> Technologies, Inc.</a:t>
            </a:r>
          </a:p>
        </p:txBody>
      </p:sp>
      <p:pic>
        <p:nvPicPr>
          <p:cNvPr id="4" name="Picture 3" descr="Primary logo gold trans.png"/>
          <p:cNvPicPr>
            <a:picLocks noChangeAspect="1"/>
          </p:cNvPicPr>
          <p:nvPr/>
        </p:nvPicPr>
        <p:blipFill>
          <a:blip r:embed="rId2" cstate="print"/>
          <a:stretch>
            <a:fillRect/>
          </a:stretch>
        </p:blipFill>
        <p:spPr>
          <a:xfrm>
            <a:off x="304800" y="609600"/>
            <a:ext cx="3200400" cy="473557"/>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DC logo 8-in"/>
          <p:cNvPicPr>
            <a:picLocks noChangeAspect="1" noChangeArrowheads="1"/>
          </p:cNvPicPr>
          <p:nvPr/>
        </p:nvPicPr>
        <p:blipFill>
          <a:blip r:embed="rId2" cstate="print"/>
          <a:srcRect/>
          <a:stretch>
            <a:fillRect/>
          </a:stretch>
        </p:blipFill>
        <p:spPr bwMode="auto">
          <a:xfrm>
            <a:off x="533400" y="1951038"/>
            <a:ext cx="2971800" cy="2955925"/>
          </a:xfrm>
          <a:prstGeom prst="rect">
            <a:avLst/>
          </a:prstGeom>
          <a:noFill/>
        </p:spPr>
      </p:pic>
      <p:pic>
        <p:nvPicPr>
          <p:cNvPr id="2055" name="Picture 7" descr="SSMartSM_icon_trans"/>
          <p:cNvPicPr>
            <a:picLocks noChangeAspect="1" noChangeArrowheads="1"/>
          </p:cNvPicPr>
          <p:nvPr/>
        </p:nvPicPr>
        <p:blipFill>
          <a:blip r:embed="rId3" cstate="print"/>
          <a:srcRect/>
          <a:stretch>
            <a:fillRect/>
          </a:stretch>
        </p:blipFill>
        <p:spPr bwMode="auto">
          <a:xfrm>
            <a:off x="4572000" y="969962"/>
            <a:ext cx="4038600" cy="2459038"/>
          </a:xfrm>
          <a:prstGeom prst="rect">
            <a:avLst/>
          </a:prstGeom>
          <a:noFill/>
        </p:spPr>
      </p:pic>
      <p:sp>
        <p:nvSpPr>
          <p:cNvPr id="2056" name="Line 8"/>
          <p:cNvSpPr>
            <a:spLocks noChangeShapeType="1"/>
          </p:cNvSpPr>
          <p:nvPr/>
        </p:nvSpPr>
        <p:spPr bwMode="auto">
          <a:xfrm flipV="1">
            <a:off x="3505200" y="2743200"/>
            <a:ext cx="914400" cy="685800"/>
          </a:xfrm>
          <a:prstGeom prst="line">
            <a:avLst/>
          </a:prstGeom>
          <a:noFill/>
          <a:ln w="76200">
            <a:solidFill>
              <a:srgbClr val="FF0000"/>
            </a:solidFill>
            <a:round/>
            <a:headEnd/>
            <a:tailEnd type="triangle" w="med" len="med"/>
          </a:ln>
          <a:effectLst/>
        </p:spPr>
        <p:txBody>
          <a:bodyPr/>
          <a:lstStyle/>
          <a:p>
            <a:endParaRPr lang="en-US"/>
          </a:p>
        </p:txBody>
      </p:sp>
      <p:pic>
        <p:nvPicPr>
          <p:cNvPr id="2057" name="Picture 9" descr="LakerTechnologiesLOGO"/>
          <p:cNvPicPr>
            <a:picLocks noChangeAspect="1" noChangeArrowheads="1"/>
          </p:cNvPicPr>
          <p:nvPr/>
        </p:nvPicPr>
        <p:blipFill>
          <a:blip r:embed="rId4"/>
          <a:srcRect/>
          <a:stretch>
            <a:fillRect/>
          </a:stretch>
        </p:blipFill>
        <p:spPr bwMode="auto">
          <a:xfrm>
            <a:off x="4267200" y="5105400"/>
            <a:ext cx="4876800" cy="1166813"/>
          </a:xfrm>
          <a:prstGeom prst="rect">
            <a:avLst/>
          </a:prstGeom>
          <a:noFill/>
        </p:spPr>
      </p:pic>
      <p:sp>
        <p:nvSpPr>
          <p:cNvPr id="2058" name="Line 10"/>
          <p:cNvSpPr>
            <a:spLocks noChangeShapeType="1"/>
          </p:cNvSpPr>
          <p:nvPr/>
        </p:nvSpPr>
        <p:spPr bwMode="auto">
          <a:xfrm>
            <a:off x="3505200" y="3429000"/>
            <a:ext cx="2133600" cy="1676400"/>
          </a:xfrm>
          <a:prstGeom prst="line">
            <a:avLst/>
          </a:prstGeom>
          <a:noFill/>
          <a:ln w="76200">
            <a:solidFill>
              <a:srgbClr val="FF0000"/>
            </a:solidFill>
            <a:round/>
            <a:headEnd/>
            <a:tailEnd type="triangle" w="med" len="med"/>
          </a:ln>
          <a:effectLst/>
        </p:spPr>
        <p:txBody>
          <a:bodyPr/>
          <a:lstStyle/>
          <a:p>
            <a:endParaRPr lang="en-US"/>
          </a:p>
        </p:txBody>
      </p:sp>
      <p:pic>
        <p:nvPicPr>
          <p:cNvPr id="7" name="Picture 6" descr="Primary logo gold trans.png"/>
          <p:cNvPicPr>
            <a:picLocks noChangeAspect="1"/>
          </p:cNvPicPr>
          <p:nvPr/>
        </p:nvPicPr>
        <p:blipFill>
          <a:blip r:embed="rId5" cstate="print"/>
          <a:stretch>
            <a:fillRect/>
          </a:stretch>
        </p:blipFill>
        <p:spPr>
          <a:xfrm>
            <a:off x="6172200" y="76200"/>
            <a:ext cx="2286000" cy="338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5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animBg="1"/>
      <p:bldP spid="205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9600" y="944562"/>
            <a:ext cx="5105400" cy="1036638"/>
          </a:xfrm>
        </p:spPr>
        <p:txBody>
          <a:bodyPr/>
          <a:lstStyle/>
          <a:p>
            <a:r>
              <a:rPr lang="en-US" b="1" dirty="0">
                <a:solidFill>
                  <a:schemeClr val="bg2">
                    <a:lumMod val="50000"/>
                  </a:schemeClr>
                </a:solidFill>
              </a:rPr>
              <a:t>PDC Overview</a:t>
            </a:r>
          </a:p>
        </p:txBody>
      </p:sp>
      <p:sp>
        <p:nvSpPr>
          <p:cNvPr id="3075" name="Rectangle 3"/>
          <p:cNvSpPr>
            <a:spLocks noGrp="1" noChangeArrowheads="1"/>
          </p:cNvSpPr>
          <p:nvPr>
            <p:ph type="body" idx="1"/>
          </p:nvPr>
        </p:nvSpPr>
        <p:spPr>
          <a:xfrm>
            <a:off x="457200" y="1874837"/>
            <a:ext cx="8229600" cy="4144963"/>
          </a:xfrm>
        </p:spPr>
        <p:txBody>
          <a:bodyPr/>
          <a:lstStyle/>
          <a:p>
            <a:r>
              <a:rPr lang="en-US" dirty="0"/>
              <a:t>PDC </a:t>
            </a:r>
            <a:r>
              <a:rPr lang="en-US" dirty="0" err="1"/>
              <a:t>Activites</a:t>
            </a:r>
            <a:endParaRPr lang="en-US" dirty="0"/>
          </a:p>
          <a:p>
            <a:r>
              <a:rPr lang="en-US" dirty="0" err="1"/>
              <a:t>SSMart</a:t>
            </a:r>
            <a:r>
              <a:rPr lang="en-US" i="1" baseline="30000" dirty="0" err="1"/>
              <a:t>SM</a:t>
            </a:r>
            <a:r>
              <a:rPr lang="en-US" dirty="0"/>
              <a:t>, Inc. – </a:t>
            </a:r>
            <a:r>
              <a:rPr lang="en-US" dirty="0" err="1"/>
              <a:t>SmartZone</a:t>
            </a:r>
            <a:r>
              <a:rPr lang="en-US" i="1" baseline="30000" dirty="0" err="1"/>
              <a:t>SM</a:t>
            </a:r>
            <a:endParaRPr lang="en-US" i="1" baseline="30000" dirty="0"/>
          </a:p>
          <a:p>
            <a:r>
              <a:rPr lang="en-US" dirty="0" err="1"/>
              <a:t>Laker</a:t>
            </a:r>
            <a:r>
              <a:rPr lang="en-US" dirty="0"/>
              <a:t> Technologies, L3C</a:t>
            </a:r>
          </a:p>
          <a:p>
            <a:r>
              <a:rPr lang="en-US" dirty="0"/>
              <a:t>Request for Projects</a:t>
            </a:r>
          </a:p>
          <a:p>
            <a:endParaRPr lang="en-US" i="1" baseline="30000" dirty="0"/>
          </a:p>
        </p:txBody>
      </p:sp>
      <p:pic>
        <p:nvPicPr>
          <p:cNvPr id="3076" name="Picture 4" descr="PDC logo 8-in"/>
          <p:cNvPicPr>
            <a:picLocks noChangeAspect="1" noChangeArrowheads="1"/>
          </p:cNvPicPr>
          <p:nvPr/>
        </p:nvPicPr>
        <p:blipFill>
          <a:blip r:embed="rId2" cstate="print"/>
          <a:srcRect/>
          <a:stretch>
            <a:fillRect/>
          </a:stretch>
        </p:blipFill>
        <p:spPr bwMode="auto">
          <a:xfrm>
            <a:off x="5486400" y="3352800"/>
            <a:ext cx="2971800" cy="2955925"/>
          </a:xfrm>
          <a:prstGeom prst="rect">
            <a:avLst/>
          </a:prstGeom>
          <a:noFill/>
        </p:spPr>
      </p:pic>
      <p:pic>
        <p:nvPicPr>
          <p:cNvPr id="5" name="Picture 4" descr="Primary logo gold trans.png"/>
          <p:cNvPicPr>
            <a:picLocks noChangeAspect="1"/>
          </p:cNvPicPr>
          <p:nvPr/>
        </p:nvPicPr>
        <p:blipFill>
          <a:blip r:embed="rId3" cstate="print"/>
          <a:stretch>
            <a:fillRect/>
          </a:stretch>
        </p:blipFill>
        <p:spPr>
          <a:xfrm>
            <a:off x="6172200" y="76200"/>
            <a:ext cx="2286000" cy="33825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1143000"/>
            <a:ext cx="8229600" cy="1066800"/>
          </a:xfrm>
        </p:spPr>
        <p:txBody>
          <a:bodyPr/>
          <a:lstStyle/>
          <a:p>
            <a:r>
              <a:rPr lang="en-US" b="1" dirty="0">
                <a:solidFill>
                  <a:schemeClr val="bg2">
                    <a:lumMod val="50000"/>
                  </a:schemeClr>
                </a:solidFill>
              </a:rPr>
              <a:t>PDC Activities</a:t>
            </a:r>
          </a:p>
        </p:txBody>
      </p:sp>
      <p:sp>
        <p:nvSpPr>
          <p:cNvPr id="6147" name="Rectangle 3"/>
          <p:cNvSpPr>
            <a:spLocks noGrp="1" noChangeArrowheads="1"/>
          </p:cNvSpPr>
          <p:nvPr>
            <p:ph type="body" idx="1"/>
          </p:nvPr>
        </p:nvSpPr>
        <p:spPr/>
        <p:txBody>
          <a:bodyPr/>
          <a:lstStyle/>
          <a:p>
            <a:r>
              <a:rPr lang="en-US" dirty="0"/>
              <a:t>Marble Arms Automation</a:t>
            </a:r>
          </a:p>
          <a:p>
            <a:r>
              <a:rPr lang="en-US" dirty="0"/>
              <a:t>Skate Fenders</a:t>
            </a:r>
          </a:p>
          <a:p>
            <a:r>
              <a:rPr lang="en-US" dirty="0"/>
              <a:t>Medical</a:t>
            </a:r>
          </a:p>
          <a:p>
            <a:r>
              <a:rPr lang="en-US" dirty="0"/>
              <a:t>Veterinary</a:t>
            </a:r>
          </a:p>
          <a:p>
            <a:r>
              <a:rPr lang="en-US" dirty="0"/>
              <a:t>Other</a:t>
            </a:r>
          </a:p>
          <a:p>
            <a:r>
              <a:rPr lang="en-US" dirty="0"/>
              <a:t>Administer </a:t>
            </a:r>
            <a:r>
              <a:rPr lang="en-US" dirty="0" err="1"/>
              <a:t>SSMart</a:t>
            </a:r>
            <a:endParaRPr lang="en-US" dirty="0"/>
          </a:p>
        </p:txBody>
      </p:sp>
      <p:pic>
        <p:nvPicPr>
          <p:cNvPr id="6148" name="Picture 4" descr="PDC logo 8-in"/>
          <p:cNvPicPr>
            <a:picLocks noChangeAspect="1" noChangeArrowheads="1"/>
          </p:cNvPicPr>
          <p:nvPr/>
        </p:nvPicPr>
        <p:blipFill>
          <a:blip r:embed="rId2" cstate="print"/>
          <a:srcRect/>
          <a:stretch>
            <a:fillRect/>
          </a:stretch>
        </p:blipFill>
        <p:spPr bwMode="auto">
          <a:xfrm>
            <a:off x="5486400" y="3429000"/>
            <a:ext cx="2971800" cy="2955925"/>
          </a:xfrm>
          <a:prstGeom prst="rect">
            <a:avLst/>
          </a:prstGeom>
          <a:noFill/>
        </p:spPr>
      </p:pic>
      <p:pic>
        <p:nvPicPr>
          <p:cNvPr id="5" name="Picture 4" descr="Primary logo gold trans.png"/>
          <p:cNvPicPr>
            <a:picLocks noChangeAspect="1"/>
          </p:cNvPicPr>
          <p:nvPr/>
        </p:nvPicPr>
        <p:blipFill>
          <a:blip r:embed="rId3" cstate="print"/>
          <a:stretch>
            <a:fillRect/>
          </a:stretch>
        </p:blipFill>
        <p:spPr>
          <a:xfrm>
            <a:off x="6172200" y="76200"/>
            <a:ext cx="2286000" cy="33825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1143000"/>
            <a:ext cx="8229600" cy="1066800"/>
          </a:xfrm>
        </p:spPr>
        <p:txBody>
          <a:bodyPr/>
          <a:lstStyle/>
          <a:p>
            <a:r>
              <a:rPr lang="en-US" b="1" dirty="0" err="1">
                <a:solidFill>
                  <a:schemeClr val="bg2">
                    <a:lumMod val="50000"/>
                  </a:schemeClr>
                </a:solidFill>
              </a:rPr>
              <a:t>SSMart</a:t>
            </a:r>
            <a:r>
              <a:rPr lang="en-US" b="1" dirty="0">
                <a:solidFill>
                  <a:schemeClr val="bg2">
                    <a:lumMod val="50000"/>
                  </a:schemeClr>
                </a:solidFill>
              </a:rPr>
              <a:t>, Inc.</a:t>
            </a:r>
            <a:r>
              <a:rPr lang="en-US" dirty="0">
                <a:solidFill>
                  <a:schemeClr val="bg2">
                    <a:lumMod val="50000"/>
                  </a:schemeClr>
                </a:solidFill>
              </a:rPr>
              <a:t/>
            </a:r>
            <a:br>
              <a:rPr lang="en-US" dirty="0">
                <a:solidFill>
                  <a:schemeClr val="bg2">
                    <a:lumMod val="50000"/>
                  </a:schemeClr>
                </a:solidFill>
              </a:rPr>
            </a:br>
            <a:r>
              <a:rPr lang="en-US" sz="2400" dirty="0">
                <a:solidFill>
                  <a:schemeClr val="bg2">
                    <a:lumMod val="50000"/>
                  </a:schemeClr>
                </a:solidFill>
              </a:rPr>
              <a:t>Sault Ste. Marie advanced resources and technologies</a:t>
            </a:r>
          </a:p>
        </p:txBody>
      </p:sp>
      <p:sp>
        <p:nvSpPr>
          <p:cNvPr id="4099" name="Rectangle 3"/>
          <p:cNvSpPr>
            <a:spLocks noGrp="1" noChangeArrowheads="1"/>
          </p:cNvSpPr>
          <p:nvPr>
            <p:ph type="body" idx="1"/>
          </p:nvPr>
        </p:nvSpPr>
        <p:spPr/>
        <p:txBody>
          <a:bodyPr/>
          <a:lstStyle/>
          <a:p>
            <a:r>
              <a:rPr lang="en-US" dirty="0"/>
              <a:t>Administered by PDC under contract</a:t>
            </a:r>
          </a:p>
          <a:p>
            <a:r>
              <a:rPr lang="en-US" dirty="0"/>
              <a:t>Breeder Building Designed</a:t>
            </a:r>
          </a:p>
          <a:p>
            <a:r>
              <a:rPr lang="en-US" dirty="0"/>
              <a:t>Construction Soon</a:t>
            </a:r>
          </a:p>
          <a:p>
            <a:r>
              <a:rPr lang="en-US" dirty="0"/>
              <a:t>AUTOMATE Show</a:t>
            </a:r>
          </a:p>
          <a:p>
            <a:r>
              <a:rPr lang="en-US" dirty="0"/>
              <a:t>Seeking Startups </a:t>
            </a:r>
          </a:p>
        </p:txBody>
      </p:sp>
      <p:pic>
        <p:nvPicPr>
          <p:cNvPr id="4100" name="Picture 4" descr="SSMartSM_icon_trans"/>
          <p:cNvPicPr>
            <a:picLocks noChangeAspect="1" noChangeArrowheads="1"/>
          </p:cNvPicPr>
          <p:nvPr/>
        </p:nvPicPr>
        <p:blipFill>
          <a:blip r:embed="rId2" cstate="print"/>
          <a:srcRect/>
          <a:stretch>
            <a:fillRect/>
          </a:stretch>
        </p:blipFill>
        <p:spPr bwMode="auto">
          <a:xfrm>
            <a:off x="4419600" y="3581400"/>
            <a:ext cx="4419600" cy="2690813"/>
          </a:xfrm>
          <a:prstGeom prst="rect">
            <a:avLst/>
          </a:prstGeom>
          <a:noFill/>
        </p:spPr>
      </p:pic>
      <p:pic>
        <p:nvPicPr>
          <p:cNvPr id="5" name="Picture 4" descr="Primary logo gold trans.png"/>
          <p:cNvPicPr>
            <a:picLocks noChangeAspect="1"/>
          </p:cNvPicPr>
          <p:nvPr/>
        </p:nvPicPr>
        <p:blipFill>
          <a:blip r:embed="rId3" cstate="print"/>
          <a:stretch>
            <a:fillRect/>
          </a:stretch>
        </p:blipFill>
        <p:spPr>
          <a:xfrm>
            <a:off x="6172200" y="76200"/>
            <a:ext cx="2286000" cy="338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b="1" dirty="0" err="1">
                <a:solidFill>
                  <a:schemeClr val="bg2">
                    <a:lumMod val="50000"/>
                  </a:schemeClr>
                </a:solidFill>
              </a:rPr>
              <a:t>Laker</a:t>
            </a:r>
            <a:r>
              <a:rPr lang="en-US" b="1" dirty="0">
                <a:solidFill>
                  <a:schemeClr val="bg2">
                    <a:lumMod val="50000"/>
                  </a:schemeClr>
                </a:solidFill>
              </a:rPr>
              <a:t> Technologies, L3C</a:t>
            </a:r>
          </a:p>
        </p:txBody>
      </p:sp>
      <p:sp>
        <p:nvSpPr>
          <p:cNvPr id="5123" name="Rectangle 3"/>
          <p:cNvSpPr>
            <a:spLocks noGrp="1" noChangeArrowheads="1"/>
          </p:cNvSpPr>
          <p:nvPr>
            <p:ph type="body" idx="1"/>
          </p:nvPr>
        </p:nvSpPr>
        <p:spPr/>
        <p:txBody>
          <a:bodyPr/>
          <a:lstStyle/>
          <a:p>
            <a:r>
              <a:rPr lang="en-US" dirty="0"/>
              <a:t>Low-profit Limited Liability Company</a:t>
            </a:r>
          </a:p>
          <a:p>
            <a:r>
              <a:rPr lang="en-US" dirty="0"/>
              <a:t>Board from </a:t>
            </a:r>
          </a:p>
          <a:p>
            <a:pPr lvl="1"/>
            <a:r>
              <a:rPr lang="en-US" dirty="0"/>
              <a:t>Engineering</a:t>
            </a:r>
          </a:p>
          <a:p>
            <a:pPr lvl="1"/>
            <a:r>
              <a:rPr lang="en-US" dirty="0"/>
              <a:t>Business</a:t>
            </a:r>
          </a:p>
          <a:p>
            <a:pPr lvl="1"/>
            <a:r>
              <a:rPr lang="en-US" dirty="0"/>
              <a:t>Computer Science</a:t>
            </a:r>
          </a:p>
          <a:p>
            <a:r>
              <a:rPr lang="en-US" dirty="0"/>
              <a:t>Turn-key Web/Marketing Services</a:t>
            </a:r>
          </a:p>
          <a:p>
            <a:pPr lvl="1"/>
            <a:r>
              <a:rPr lang="en-US" dirty="0"/>
              <a:t>Server Equipment Grant Request</a:t>
            </a:r>
          </a:p>
          <a:p>
            <a:r>
              <a:rPr lang="en-US" dirty="0"/>
              <a:t>Outlet for New Products</a:t>
            </a:r>
          </a:p>
        </p:txBody>
      </p:sp>
      <p:pic>
        <p:nvPicPr>
          <p:cNvPr id="4" name="Picture 3" descr="Primary logo gold trans.png"/>
          <p:cNvPicPr>
            <a:picLocks noChangeAspect="1"/>
          </p:cNvPicPr>
          <p:nvPr/>
        </p:nvPicPr>
        <p:blipFill>
          <a:blip r:embed="rId2" cstate="print"/>
          <a:stretch>
            <a:fillRect/>
          </a:stretch>
        </p:blipFill>
        <p:spPr>
          <a:xfrm>
            <a:off x="6172200" y="76200"/>
            <a:ext cx="2286000" cy="33825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295400"/>
          </a:xfrm>
        </p:spPr>
        <p:txBody>
          <a:bodyPr anchor="t">
            <a:noAutofit/>
          </a:bodyPr>
          <a:lstStyle/>
          <a:p>
            <a:r>
              <a:rPr lang="en-US" b="1" dirty="0" smtClean="0">
                <a:solidFill>
                  <a:schemeClr val="bg2">
                    <a:lumMod val="50000"/>
                  </a:schemeClr>
                </a:solidFill>
                <a:cs typeface="Times New Roman" pitchFamily="18" charset="0"/>
              </a:rPr>
              <a:t>School </a:t>
            </a:r>
            <a:r>
              <a:rPr lang="en-US" b="1" dirty="0" smtClean="0">
                <a:solidFill>
                  <a:schemeClr val="bg2">
                    <a:lumMod val="50000"/>
                  </a:schemeClr>
                </a:solidFill>
                <a:cs typeface="Times New Roman" pitchFamily="18" charset="0"/>
              </a:rPr>
              <a:t>Updates</a:t>
            </a:r>
            <a:r>
              <a:rPr lang="en-US" b="1" dirty="0" smtClean="0">
                <a:solidFill>
                  <a:schemeClr val="bg2">
                    <a:lumMod val="50000"/>
                  </a:schemeClr>
                </a:solidFill>
                <a:cs typeface="Times New Roman" pitchFamily="18" charset="0"/>
              </a:rPr>
              <a:t/>
            </a:r>
            <a:br>
              <a:rPr lang="en-US" b="1" dirty="0" smtClean="0">
                <a:solidFill>
                  <a:schemeClr val="bg2">
                    <a:lumMod val="50000"/>
                  </a:schemeClr>
                </a:solidFill>
                <a:cs typeface="Times New Roman" pitchFamily="18" charset="0"/>
              </a:rPr>
            </a:br>
            <a:r>
              <a:rPr lang="en-US" sz="1800" dirty="0" smtClean="0">
                <a:solidFill>
                  <a:schemeClr val="tx1"/>
                </a:solidFill>
                <a:latin typeface="+mn-lt"/>
                <a:cs typeface="Times New Roman" pitchFamily="18" charset="0"/>
              </a:rPr>
              <a:t>Ron </a:t>
            </a:r>
            <a:r>
              <a:rPr lang="en-US" sz="1800" dirty="0" err="1" smtClean="0">
                <a:solidFill>
                  <a:schemeClr val="tx1"/>
                </a:solidFill>
                <a:latin typeface="+mn-lt"/>
                <a:cs typeface="Times New Roman" pitchFamily="18" charset="0"/>
              </a:rPr>
              <a:t>DeLap</a:t>
            </a:r>
            <a:endParaRPr lang="en-US" sz="1800" dirty="0">
              <a:solidFill>
                <a:schemeClr val="tx1"/>
              </a:solidFill>
              <a:latin typeface="+mn-lt"/>
              <a:cs typeface="Times New Roman" pitchFamily="18" charset="0"/>
            </a:endParaRPr>
          </a:p>
        </p:txBody>
      </p:sp>
      <p:pic>
        <p:nvPicPr>
          <p:cNvPr id="4" name="Picture 3" descr="Picture23.jpg"/>
          <p:cNvPicPr>
            <a:picLocks noChangeAspect="1"/>
          </p:cNvPicPr>
          <p:nvPr/>
        </p:nvPicPr>
        <p:blipFill>
          <a:blip r:embed="rId2" cstate="print"/>
          <a:stretch>
            <a:fillRect/>
          </a:stretch>
        </p:blipFill>
        <p:spPr>
          <a:xfrm>
            <a:off x="685800" y="1600200"/>
            <a:ext cx="7696200" cy="4977620"/>
          </a:xfrm>
          <a:prstGeom prst="rect">
            <a:avLst/>
          </a:prstGeom>
        </p:spPr>
      </p:pic>
      <p:pic>
        <p:nvPicPr>
          <p:cNvPr id="5" name="Picture 4" descr="Primary logo gold trans.png"/>
          <p:cNvPicPr>
            <a:picLocks noChangeAspect="1"/>
          </p:cNvPicPr>
          <p:nvPr/>
        </p:nvPicPr>
        <p:blipFill>
          <a:blip r:embed="rId3" cstate="print"/>
          <a:stretch>
            <a:fillRect/>
          </a:stretch>
        </p:blipFill>
        <p:spPr>
          <a:xfrm>
            <a:off x="6172200" y="76200"/>
            <a:ext cx="2286000" cy="33825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19200"/>
            <a:ext cx="8001000" cy="685800"/>
          </a:xfrm>
        </p:spPr>
        <p:txBody>
          <a:bodyPr anchor="t">
            <a:normAutofit fontScale="90000"/>
          </a:bodyPr>
          <a:lstStyle/>
          <a:p>
            <a:r>
              <a:rPr lang="en-US" dirty="0" smtClean="0">
                <a:solidFill>
                  <a:srgbClr val="0070C0"/>
                </a:solidFill>
              </a:rPr>
              <a:t>IAB Members: What’s New</a:t>
            </a:r>
            <a:endParaRPr lang="en-US" dirty="0">
              <a:solidFill>
                <a:srgbClr val="0070C0"/>
              </a:solidFill>
            </a:endParaRPr>
          </a:p>
        </p:txBody>
      </p:sp>
      <p:sp>
        <p:nvSpPr>
          <p:cNvPr id="3" name="Content Placeholder 2"/>
          <p:cNvSpPr>
            <a:spLocks noGrp="1"/>
          </p:cNvSpPr>
          <p:nvPr>
            <p:ph idx="1"/>
          </p:nvPr>
        </p:nvSpPr>
        <p:spPr>
          <a:xfrm>
            <a:off x="457200" y="2057400"/>
            <a:ext cx="8458200" cy="4325112"/>
          </a:xfrm>
        </p:spPr>
        <p:txBody>
          <a:bodyPr>
            <a:noAutofit/>
          </a:bodyPr>
          <a:lstStyle/>
          <a:p>
            <a:pPr eaLnBrk="0" hangingPunct="0">
              <a:spcBef>
                <a:spcPts val="600"/>
              </a:spcBef>
              <a:buFont typeface="Arial" pitchFamily="34" charset="0"/>
              <a:buChar char="•"/>
            </a:pPr>
            <a:r>
              <a:rPr lang="en-US" sz="1600" b="1" dirty="0" smtClean="0">
                <a:solidFill>
                  <a:srgbClr val="000000"/>
                </a:solidFill>
              </a:rPr>
              <a:t> </a:t>
            </a:r>
            <a:r>
              <a:rPr lang="en-US" sz="1800" b="1" dirty="0" smtClean="0">
                <a:solidFill>
                  <a:srgbClr val="000000"/>
                </a:solidFill>
              </a:rPr>
              <a:t>Nathan Callaghan </a:t>
            </a:r>
            <a:r>
              <a:rPr lang="en-US" sz="1800" dirty="0" smtClean="0">
                <a:solidFill>
                  <a:srgbClr val="000000"/>
                </a:solidFill>
              </a:rPr>
              <a:t>has been awarded four Patents</a:t>
            </a:r>
          </a:p>
          <a:p>
            <a:pPr eaLnBrk="0" hangingPunct="0">
              <a:lnSpc>
                <a:spcPct val="170000"/>
              </a:lnSpc>
              <a:spcBef>
                <a:spcPts val="600"/>
              </a:spcBef>
              <a:buFontTx/>
              <a:buChar char="•"/>
            </a:pPr>
            <a:r>
              <a:rPr lang="en-US" sz="1800" b="1" dirty="0" smtClean="0">
                <a:solidFill>
                  <a:srgbClr val="000000"/>
                </a:solidFill>
              </a:rPr>
              <a:t>Bob Anderson </a:t>
            </a:r>
            <a:r>
              <a:rPr lang="en-US" sz="1800" dirty="0" smtClean="0">
                <a:solidFill>
                  <a:srgbClr val="000000"/>
                </a:solidFill>
              </a:rPr>
              <a:t>is participating as a industrial advisor for Senior Projects </a:t>
            </a:r>
          </a:p>
          <a:p>
            <a:pPr eaLnBrk="0" hangingPunct="0">
              <a:spcBef>
                <a:spcPts val="600"/>
              </a:spcBef>
              <a:buFontTx/>
              <a:buChar char="•"/>
            </a:pPr>
            <a:r>
              <a:rPr lang="en-US" sz="1800" b="1" dirty="0" smtClean="0">
                <a:solidFill>
                  <a:srgbClr val="000000"/>
                </a:solidFill>
              </a:rPr>
              <a:t>Chris Conklin </a:t>
            </a:r>
            <a:r>
              <a:rPr lang="en-US" sz="1800" dirty="0" smtClean="0">
                <a:solidFill>
                  <a:srgbClr val="000000"/>
                </a:solidFill>
              </a:rPr>
              <a:t>participated in a meet LSSU night held in Midland Michigan in February</a:t>
            </a:r>
          </a:p>
          <a:p>
            <a:pPr eaLnBrk="0" hangingPunct="0">
              <a:spcBef>
                <a:spcPts val="600"/>
              </a:spcBef>
              <a:buFontTx/>
              <a:buChar char="•"/>
            </a:pPr>
            <a:r>
              <a:rPr lang="en-US" sz="1800" b="1" dirty="0" smtClean="0">
                <a:solidFill>
                  <a:srgbClr val="000000"/>
                </a:solidFill>
              </a:rPr>
              <a:t>Darryl </a:t>
            </a:r>
            <a:r>
              <a:rPr lang="en-US" sz="1800" b="1" dirty="0" err="1" smtClean="0">
                <a:solidFill>
                  <a:srgbClr val="000000"/>
                </a:solidFill>
              </a:rPr>
              <a:t>Dinel</a:t>
            </a:r>
            <a:r>
              <a:rPr lang="en-US" sz="1800" dirty="0" smtClean="0">
                <a:solidFill>
                  <a:srgbClr val="000000"/>
                </a:solidFill>
              </a:rPr>
              <a:t>, started a new job as Senior Automation Engineer, Mechanical and Industrial Engineering Nike-WHQ, email: darryl.dinel@nike.com,</a:t>
            </a:r>
            <a:br>
              <a:rPr lang="en-US" sz="1800" dirty="0" smtClean="0">
                <a:solidFill>
                  <a:srgbClr val="000000"/>
                </a:solidFill>
              </a:rPr>
            </a:br>
            <a:r>
              <a:rPr lang="en-US" sz="1800" dirty="0" smtClean="0">
                <a:solidFill>
                  <a:srgbClr val="000000"/>
                </a:solidFill>
              </a:rPr>
              <a:t>Cell: 404-226-7341</a:t>
            </a:r>
          </a:p>
          <a:p>
            <a:pPr eaLnBrk="0" hangingPunct="0">
              <a:spcBef>
                <a:spcPts val="600"/>
              </a:spcBef>
              <a:buFontTx/>
              <a:buChar char="•"/>
            </a:pPr>
            <a:r>
              <a:rPr lang="en-US" sz="1800" b="1" dirty="0" smtClean="0">
                <a:solidFill>
                  <a:srgbClr val="000000"/>
                </a:solidFill>
              </a:rPr>
              <a:t>Charlie  </a:t>
            </a:r>
            <a:r>
              <a:rPr lang="en-US" sz="1800" b="1" dirty="0" err="1" smtClean="0">
                <a:solidFill>
                  <a:srgbClr val="000000"/>
                </a:solidFill>
              </a:rPr>
              <a:t>Litzner</a:t>
            </a:r>
            <a:r>
              <a:rPr lang="en-US" sz="1800" b="1" dirty="0" smtClean="0">
                <a:solidFill>
                  <a:srgbClr val="000000"/>
                </a:solidFill>
              </a:rPr>
              <a:t> </a:t>
            </a:r>
            <a:r>
              <a:rPr lang="en-US" sz="1800" dirty="0" smtClean="0">
                <a:solidFill>
                  <a:srgbClr val="000000"/>
                </a:solidFill>
              </a:rPr>
              <a:t>retiring from </a:t>
            </a:r>
            <a:r>
              <a:rPr lang="en-US" sz="1800" dirty="0" err="1" smtClean="0">
                <a:solidFill>
                  <a:srgbClr val="000000"/>
                </a:solidFill>
              </a:rPr>
              <a:t>Cloverland</a:t>
            </a:r>
            <a:r>
              <a:rPr lang="en-US" sz="1800" dirty="0" smtClean="0">
                <a:solidFill>
                  <a:srgbClr val="000000"/>
                </a:solidFill>
              </a:rPr>
              <a:t> Electric Cooperative this May</a:t>
            </a:r>
            <a:endParaRPr lang="en-US" sz="1800" dirty="0"/>
          </a:p>
        </p:txBody>
      </p:sp>
      <p:pic>
        <p:nvPicPr>
          <p:cNvPr id="4" name="Picture 3" descr="Primary logo gold trans.png"/>
          <p:cNvPicPr>
            <a:picLocks noChangeAspect="1"/>
          </p:cNvPicPr>
          <p:nvPr/>
        </p:nvPicPr>
        <p:blipFill>
          <a:blip r:embed="rId2" cstate="print"/>
          <a:stretch>
            <a:fillRect/>
          </a:stretch>
        </p:blipFill>
        <p:spPr>
          <a:xfrm>
            <a:off x="6172200" y="76200"/>
            <a:ext cx="2286000" cy="33825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752600"/>
            <a:ext cx="5532284" cy="2585323"/>
          </a:xfrm>
          <a:prstGeom prst="rect">
            <a:avLst/>
          </a:prstGeom>
          <a:noFill/>
        </p:spPr>
        <p:txBody>
          <a:bodyPr wrap="none" rtlCol="0">
            <a:spAutoFit/>
          </a:bodyPr>
          <a:lstStyle/>
          <a:p>
            <a:r>
              <a:rPr lang="en-US" b="1" dirty="0" smtClean="0">
                <a:solidFill>
                  <a:schemeClr val="bg2">
                    <a:lumMod val="50000"/>
                  </a:schemeClr>
                </a:solidFill>
              </a:rPr>
              <a:t>Hired:  Joseph P. (Joe) </a:t>
            </a:r>
            <a:r>
              <a:rPr lang="en-US" b="1" dirty="0" err="1" smtClean="0">
                <a:solidFill>
                  <a:schemeClr val="bg2">
                    <a:lumMod val="50000"/>
                  </a:schemeClr>
                </a:solidFill>
              </a:rPr>
              <a:t>Moening</a:t>
            </a:r>
            <a:endParaRPr lang="en-US" b="1" dirty="0" smtClean="0">
              <a:solidFill>
                <a:schemeClr val="bg2">
                  <a:lumMod val="50000"/>
                </a:schemeClr>
              </a:solidFill>
            </a:endParaRPr>
          </a:p>
          <a:p>
            <a:endParaRPr lang="en-US" dirty="0" smtClean="0"/>
          </a:p>
          <a:p>
            <a:r>
              <a:rPr lang="en-US" dirty="0"/>
              <a:t>	</a:t>
            </a:r>
            <a:r>
              <a:rPr lang="en-US" dirty="0" smtClean="0"/>
              <a:t>Ph.D. – University of Toledo “the Rockets!”</a:t>
            </a:r>
          </a:p>
          <a:p>
            <a:r>
              <a:rPr lang="en-US" dirty="0"/>
              <a:t>	</a:t>
            </a:r>
            <a:endParaRPr lang="en-US" dirty="0" smtClean="0"/>
          </a:p>
          <a:p>
            <a:r>
              <a:rPr lang="en-US" dirty="0"/>
              <a:t>	</a:t>
            </a:r>
            <a:r>
              <a:rPr lang="en-US" dirty="0" smtClean="0"/>
              <a:t>Dissertation was related to solar cells</a:t>
            </a:r>
          </a:p>
          <a:p>
            <a:endParaRPr lang="en-US" dirty="0"/>
          </a:p>
          <a:p>
            <a:r>
              <a:rPr lang="en-US" dirty="0" smtClean="0"/>
              <a:t>	Familiar with the U.P.</a:t>
            </a:r>
          </a:p>
          <a:p>
            <a:endParaRPr lang="en-US" dirty="0"/>
          </a:p>
          <a:p>
            <a:r>
              <a:rPr lang="en-US" dirty="0" smtClean="0"/>
              <a:t>	Fits in well with our “family”</a:t>
            </a:r>
            <a:endParaRPr lang="en-US" dirty="0"/>
          </a:p>
        </p:txBody>
      </p:sp>
      <p:pic>
        <p:nvPicPr>
          <p:cNvPr id="5" name="Picture 4" descr="Picture14.png"/>
          <p:cNvPicPr>
            <a:picLocks noChangeAspect="1"/>
          </p:cNvPicPr>
          <p:nvPr/>
        </p:nvPicPr>
        <p:blipFill>
          <a:blip r:embed="rId2" cstate="print"/>
          <a:stretch>
            <a:fillRect/>
          </a:stretch>
        </p:blipFill>
        <p:spPr>
          <a:xfrm>
            <a:off x="5715000" y="1676400"/>
            <a:ext cx="2795377" cy="3840232"/>
          </a:xfrm>
          <a:prstGeom prst="rect">
            <a:avLst/>
          </a:prstGeom>
        </p:spPr>
      </p:pic>
      <p:pic>
        <p:nvPicPr>
          <p:cNvPr id="6" name="Picture 5" descr="Primary logo gold trans.png"/>
          <p:cNvPicPr>
            <a:picLocks noChangeAspect="1"/>
          </p:cNvPicPr>
          <p:nvPr/>
        </p:nvPicPr>
        <p:blipFill>
          <a:blip r:embed="rId3" cstate="print"/>
          <a:stretch>
            <a:fillRect/>
          </a:stretch>
        </p:blipFill>
        <p:spPr>
          <a:xfrm>
            <a:off x="6172200" y="76200"/>
            <a:ext cx="2286000" cy="338255"/>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imary logo gold trans.png"/>
          <p:cNvPicPr>
            <a:picLocks noChangeAspect="1"/>
          </p:cNvPicPr>
          <p:nvPr/>
        </p:nvPicPr>
        <p:blipFill>
          <a:blip r:embed="rId2" cstate="print"/>
          <a:stretch>
            <a:fillRect/>
          </a:stretch>
        </p:blipFill>
        <p:spPr>
          <a:xfrm>
            <a:off x="6172200" y="76200"/>
            <a:ext cx="2286000" cy="338255"/>
          </a:xfrm>
          <a:prstGeom prst="rect">
            <a:avLst/>
          </a:prstGeom>
        </p:spPr>
      </p:pic>
      <p:sp>
        <p:nvSpPr>
          <p:cNvPr id="5" name="Rectangle 4"/>
          <p:cNvSpPr/>
          <p:nvPr/>
        </p:nvSpPr>
        <p:spPr>
          <a:xfrm>
            <a:off x="381000" y="1767007"/>
            <a:ext cx="8305800" cy="2985433"/>
          </a:xfrm>
          <a:prstGeom prst="rect">
            <a:avLst/>
          </a:prstGeom>
        </p:spPr>
        <p:txBody>
          <a:bodyPr wrap="square">
            <a:spAutoFit/>
          </a:bodyPr>
          <a:lstStyle/>
          <a:p>
            <a:pPr algn="ctr"/>
            <a:r>
              <a:rPr lang="en-US" sz="3200" b="1" dirty="0" smtClean="0">
                <a:solidFill>
                  <a:schemeClr val="bg2">
                    <a:lumMod val="50000"/>
                  </a:schemeClr>
                </a:solidFill>
              </a:rPr>
              <a:t>PROMOTIONS!</a:t>
            </a:r>
            <a:r>
              <a:rPr lang="en-US" i="1" dirty="0" smtClean="0"/>
              <a:t/>
            </a:r>
            <a:br>
              <a:rPr lang="en-US" i="1" dirty="0" smtClean="0"/>
            </a:br>
            <a:r>
              <a:rPr lang="en-US" dirty="0" smtClean="0"/>
              <a:t/>
            </a:r>
            <a:br>
              <a:rPr lang="en-US" dirty="0" smtClean="0"/>
            </a:br>
            <a:r>
              <a:rPr lang="en-US" dirty="0" smtClean="0"/>
              <a:t/>
            </a:r>
            <a:br>
              <a:rPr lang="en-US" dirty="0" smtClean="0"/>
            </a:br>
            <a:r>
              <a:rPr lang="en-US" dirty="0" smtClean="0"/>
              <a:t>Dr. Robert Hildebrand, from Assistant to Associate Professor </a:t>
            </a:r>
            <a:br>
              <a:rPr lang="en-US" dirty="0" smtClean="0"/>
            </a:br>
            <a:r>
              <a:rPr lang="en-US" dirty="0" smtClean="0"/>
              <a:t>       </a:t>
            </a:r>
            <a:br>
              <a:rPr lang="en-US" dirty="0" smtClean="0"/>
            </a:br>
            <a:r>
              <a:rPr lang="en-US" dirty="0" smtClean="0"/>
              <a:t>Dr. Andrew Jones, from Assistant to Associate Professor</a:t>
            </a:r>
            <a:br>
              <a:rPr lang="en-US" dirty="0" smtClean="0"/>
            </a:br>
            <a:r>
              <a:rPr lang="en-US" dirty="0" smtClean="0"/>
              <a:t/>
            </a:r>
            <a:br>
              <a:rPr lang="en-US" dirty="0" smtClean="0"/>
            </a:br>
            <a:r>
              <a:rPr lang="en-US" sz="4800" i="1" dirty="0" smtClean="0">
                <a:solidFill>
                  <a:schemeClr val="bg2">
                    <a:lumMod val="50000"/>
                  </a:schemeClr>
                </a:solidFill>
              </a:rPr>
              <a:t>CONGRATS!</a:t>
            </a:r>
            <a:endParaRPr lang="en-US" dirty="0">
              <a:solidFill>
                <a:schemeClr val="bg2">
                  <a:lumMod val="50000"/>
                </a:schemeClr>
              </a:solidFill>
            </a:endParaRPr>
          </a:p>
        </p:txBody>
      </p:sp>
      <p:sp>
        <p:nvSpPr>
          <p:cNvPr id="6" name="Rectangle 5"/>
          <p:cNvSpPr/>
          <p:nvPr/>
        </p:nvSpPr>
        <p:spPr>
          <a:xfrm>
            <a:off x="152400" y="609600"/>
            <a:ext cx="5105400" cy="461665"/>
          </a:xfrm>
          <a:prstGeom prst="rect">
            <a:avLst/>
          </a:prstGeom>
        </p:spPr>
        <p:txBody>
          <a:bodyPr wrap="square">
            <a:spAutoFit/>
          </a:bodyPr>
          <a:lstStyle/>
          <a:p>
            <a:r>
              <a:rPr lang="en-US" sz="2400" dirty="0" smtClean="0">
                <a:solidFill>
                  <a:schemeClr val="bg2">
                    <a:lumMod val="50000"/>
                  </a:schemeClr>
                </a:solidFill>
                <a:latin typeface="+mj-lt"/>
              </a:rPr>
              <a:t>School of Engineering &amp; Technology</a:t>
            </a:r>
            <a:endParaRPr lang="en-US" sz="2400" dirty="0">
              <a:solidFill>
                <a:schemeClr val="bg2">
                  <a:lumMod val="50000"/>
                </a:schemeClr>
              </a:solidFill>
              <a:latin typeface="+mj-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1752600"/>
            <a:ext cx="9144000" cy="4343400"/>
          </a:xfrm>
        </p:spPr>
        <p:txBody>
          <a:bodyPr>
            <a:noAutofit/>
          </a:bodyPr>
          <a:lstStyle/>
          <a:p>
            <a:pPr algn="ctr"/>
            <a:r>
              <a:rPr lang="en-US" sz="3600" b="1" dirty="0" smtClean="0">
                <a:solidFill>
                  <a:schemeClr val="bg2">
                    <a:lumMod val="50000"/>
                  </a:schemeClr>
                </a:solidFill>
              </a:rPr>
              <a:t>Sabbatical!</a:t>
            </a:r>
            <a:r>
              <a:rPr lang="en-US" sz="2800" i="1" dirty="0" smtClean="0"/>
              <a:t/>
            </a:r>
            <a:br>
              <a:rPr lang="en-US" sz="2800" i="1" dirty="0" smtClean="0"/>
            </a:br>
            <a:r>
              <a:rPr lang="en-US" sz="2800" dirty="0" smtClean="0"/>
              <a:t/>
            </a:r>
            <a:br>
              <a:rPr lang="en-US" sz="2800" dirty="0" smtClean="0"/>
            </a:br>
            <a:r>
              <a:rPr lang="en-US" sz="2800" dirty="0" smtClean="0"/>
              <a:t/>
            </a:r>
            <a:br>
              <a:rPr lang="en-US" sz="2800" dirty="0" smtClean="0"/>
            </a:br>
            <a:r>
              <a:rPr lang="en-US" sz="2800" dirty="0" smtClean="0"/>
              <a:t>David McDonald, Awarded 1-year sabbatical!</a:t>
            </a:r>
            <a:br>
              <a:rPr lang="en-US" sz="2800" dirty="0" smtClean="0"/>
            </a:br>
            <a:r>
              <a:rPr lang="en-US" sz="2800" dirty="0" smtClean="0"/>
              <a:t>       </a:t>
            </a:r>
            <a:br>
              <a:rPr lang="en-US" sz="2800" dirty="0" smtClean="0"/>
            </a:br>
            <a:r>
              <a:rPr lang="en-US" sz="2800" dirty="0" smtClean="0"/>
              <a:t>       </a:t>
            </a:r>
            <a:br>
              <a:rPr lang="en-US" sz="2800" dirty="0" smtClean="0"/>
            </a:br>
            <a:r>
              <a:rPr lang="en-US" sz="6600" i="1" dirty="0" smtClean="0">
                <a:solidFill>
                  <a:schemeClr val="bg2">
                    <a:lumMod val="50000"/>
                  </a:schemeClr>
                </a:solidFill>
              </a:rPr>
              <a:t>CONGRATS!</a:t>
            </a:r>
            <a:r>
              <a:rPr lang="en-US" sz="2800" dirty="0" smtClean="0"/>
              <a:t/>
            </a:r>
            <a:br>
              <a:rPr lang="en-US" sz="2800" dirty="0" smtClean="0"/>
            </a:br>
            <a:r>
              <a:rPr lang="en-US" sz="2800" dirty="0" smtClean="0"/>
              <a:t/>
            </a:r>
            <a:br>
              <a:rPr lang="en-US" sz="2800" dirty="0" smtClean="0"/>
            </a:br>
            <a:r>
              <a:rPr lang="en-US" sz="2800" dirty="0" smtClean="0"/>
              <a:t>	</a:t>
            </a:r>
            <a:endParaRPr lang="en-US" sz="2800" dirty="0"/>
          </a:p>
        </p:txBody>
      </p:sp>
      <p:pic>
        <p:nvPicPr>
          <p:cNvPr id="3" name="Picture 2" descr="Primary logo gold trans.png"/>
          <p:cNvPicPr>
            <a:picLocks noChangeAspect="1"/>
          </p:cNvPicPr>
          <p:nvPr/>
        </p:nvPicPr>
        <p:blipFill>
          <a:blip r:embed="rId2" cstate="print"/>
          <a:stretch>
            <a:fillRect/>
          </a:stretch>
        </p:blipFill>
        <p:spPr>
          <a:xfrm>
            <a:off x="6172200" y="76200"/>
            <a:ext cx="2286000" cy="338255"/>
          </a:xfrm>
          <a:prstGeom prst="rect">
            <a:avLst/>
          </a:prstGeom>
        </p:spPr>
      </p:pic>
      <p:sp>
        <p:nvSpPr>
          <p:cNvPr id="4" name="Rectangle 3"/>
          <p:cNvSpPr/>
          <p:nvPr/>
        </p:nvSpPr>
        <p:spPr>
          <a:xfrm>
            <a:off x="152400" y="609600"/>
            <a:ext cx="5105400" cy="461665"/>
          </a:xfrm>
          <a:prstGeom prst="rect">
            <a:avLst/>
          </a:prstGeom>
        </p:spPr>
        <p:txBody>
          <a:bodyPr wrap="square">
            <a:spAutoFit/>
          </a:bodyPr>
          <a:lstStyle/>
          <a:p>
            <a:r>
              <a:rPr lang="en-US" sz="2400" dirty="0" smtClean="0">
                <a:solidFill>
                  <a:schemeClr val="bg2">
                    <a:lumMod val="50000"/>
                  </a:schemeClr>
                </a:solidFill>
                <a:latin typeface="+mj-lt"/>
              </a:rPr>
              <a:t>School of Engineering &amp; Technology</a:t>
            </a:r>
            <a:endParaRPr lang="en-US" sz="2400" dirty="0">
              <a:solidFill>
                <a:schemeClr val="bg2">
                  <a:lumMod val="50000"/>
                </a:schemeClr>
              </a:solidFill>
              <a:latin typeface="+mj-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1371599"/>
            <a:ext cx="9144000" cy="5056769"/>
          </a:xfrm>
          <a:prstGeom prst="rect">
            <a:avLst/>
          </a:prstGeom>
          <a:noFill/>
          <a:ln w="9525">
            <a:noFill/>
            <a:miter lim="800000"/>
            <a:headEnd/>
            <a:tailEnd/>
          </a:ln>
          <a:effectLst/>
        </p:spPr>
        <p:txBody>
          <a:bodyPr wrap="square">
            <a:spAutoFit/>
          </a:bodyPr>
          <a:lstStyle/>
          <a:p>
            <a:pPr>
              <a:lnSpc>
                <a:spcPct val="130000"/>
              </a:lnSpc>
              <a:spcBef>
                <a:spcPts val="600"/>
              </a:spcBef>
            </a:pPr>
            <a:r>
              <a:rPr lang="en-US" sz="2800" b="1" dirty="0" smtClean="0">
                <a:solidFill>
                  <a:schemeClr val="bg2">
                    <a:lumMod val="50000"/>
                  </a:schemeClr>
                </a:solidFill>
              </a:rPr>
              <a:t>    Clubs</a:t>
            </a:r>
            <a:endParaRPr lang="en-US" sz="2800" b="1" dirty="0">
              <a:solidFill>
                <a:schemeClr val="bg2">
                  <a:lumMod val="50000"/>
                </a:schemeClr>
              </a:solidFill>
            </a:endParaRPr>
          </a:p>
          <a:p>
            <a:pPr>
              <a:lnSpc>
                <a:spcPct val="130000"/>
              </a:lnSpc>
              <a:spcBef>
                <a:spcPts val="600"/>
              </a:spcBef>
            </a:pPr>
            <a:r>
              <a:rPr lang="en-US" dirty="0" smtClean="0"/>
              <a:t>        </a:t>
            </a:r>
            <a:r>
              <a:rPr lang="en-US" sz="2400" b="1" dirty="0"/>
              <a:t>▫</a:t>
            </a:r>
            <a:r>
              <a:rPr lang="en-US" sz="2400" dirty="0"/>
              <a:t>  ASME</a:t>
            </a:r>
          </a:p>
          <a:p>
            <a:pPr lvl="2">
              <a:spcBef>
                <a:spcPts val="600"/>
              </a:spcBef>
            </a:pPr>
            <a:r>
              <a:rPr lang="en-US" sz="2200" dirty="0" smtClean="0">
                <a:cs typeface="Arial" pitchFamily="34" charset="0"/>
              </a:rPr>
              <a:t>○ Competed in H2Go competition at Grand Valley</a:t>
            </a:r>
            <a:br>
              <a:rPr lang="en-US" sz="2200" dirty="0" smtClean="0">
                <a:cs typeface="Arial" pitchFamily="34" charset="0"/>
              </a:rPr>
            </a:br>
            <a:r>
              <a:rPr lang="en-US" sz="2200" dirty="0" smtClean="0">
                <a:cs typeface="Arial" pitchFamily="34" charset="0"/>
              </a:rPr>
              <a:t>    First Place!!</a:t>
            </a:r>
            <a:r>
              <a:rPr lang="en-US" sz="2200" dirty="0">
                <a:cs typeface="Arial" pitchFamily="34" charset="0"/>
              </a:rPr>
              <a:t>	</a:t>
            </a:r>
            <a:endParaRPr lang="en-US" dirty="0"/>
          </a:p>
          <a:p>
            <a:pPr>
              <a:spcBef>
                <a:spcPts val="600"/>
              </a:spcBef>
            </a:pPr>
            <a:r>
              <a:rPr lang="en-US" dirty="0"/>
              <a:t>          </a:t>
            </a:r>
            <a:r>
              <a:rPr lang="en-US" sz="2400" b="1" dirty="0"/>
              <a:t>▫</a:t>
            </a:r>
            <a:r>
              <a:rPr lang="en-US" sz="2400" dirty="0"/>
              <a:t>  SAE</a:t>
            </a:r>
          </a:p>
          <a:p>
            <a:pPr>
              <a:spcBef>
                <a:spcPts val="600"/>
              </a:spcBef>
            </a:pPr>
            <a:r>
              <a:rPr lang="en-US" sz="2400" dirty="0"/>
              <a:t>	 </a:t>
            </a:r>
            <a:r>
              <a:rPr lang="en-US" sz="2200" dirty="0">
                <a:cs typeface="Arial" pitchFamily="34" charset="0"/>
              </a:rPr>
              <a:t>○ </a:t>
            </a:r>
            <a:r>
              <a:rPr lang="en-US" sz="2200" dirty="0" smtClean="0">
                <a:cs typeface="Arial" pitchFamily="34" charset="0"/>
              </a:rPr>
              <a:t>A year of rebuilding. Competition should resume next year.</a:t>
            </a:r>
          </a:p>
          <a:p>
            <a:pPr lvl="1">
              <a:spcBef>
                <a:spcPts val="600"/>
              </a:spcBef>
            </a:pPr>
            <a:r>
              <a:rPr lang="en-US" sz="2400" dirty="0" smtClean="0"/>
              <a:t> </a:t>
            </a:r>
            <a:r>
              <a:rPr lang="en-US" sz="2400" b="1" dirty="0" smtClean="0"/>
              <a:t>▫</a:t>
            </a:r>
            <a:r>
              <a:rPr lang="en-US" sz="2400" dirty="0" smtClean="0"/>
              <a:t>  SWE</a:t>
            </a:r>
          </a:p>
          <a:p>
            <a:pPr>
              <a:spcBef>
                <a:spcPts val="600"/>
              </a:spcBef>
            </a:pPr>
            <a:r>
              <a:rPr lang="en-US" sz="2400" dirty="0" smtClean="0"/>
              <a:t>	 </a:t>
            </a:r>
            <a:r>
              <a:rPr lang="en-US" sz="2200" dirty="0" smtClean="0">
                <a:cs typeface="Arial" pitchFamily="34" charset="0"/>
              </a:rPr>
              <a:t>○ Great community PR – Girl scout events.</a:t>
            </a:r>
          </a:p>
          <a:p>
            <a:pPr lvl="1">
              <a:spcBef>
                <a:spcPts val="600"/>
              </a:spcBef>
            </a:pPr>
            <a:r>
              <a:rPr lang="en-US" sz="2400" dirty="0" smtClean="0"/>
              <a:t> </a:t>
            </a:r>
            <a:r>
              <a:rPr lang="en-US" sz="2400" b="1" dirty="0" smtClean="0"/>
              <a:t>▫</a:t>
            </a:r>
            <a:r>
              <a:rPr lang="en-US" sz="2400" dirty="0" smtClean="0"/>
              <a:t>  IEEE</a:t>
            </a:r>
          </a:p>
          <a:p>
            <a:pPr>
              <a:spcBef>
                <a:spcPts val="600"/>
              </a:spcBef>
            </a:pPr>
            <a:r>
              <a:rPr lang="en-US" sz="2400" dirty="0" smtClean="0"/>
              <a:t>	 </a:t>
            </a:r>
            <a:r>
              <a:rPr lang="en-US" sz="2200" dirty="0" smtClean="0">
                <a:cs typeface="Arial" pitchFamily="34" charset="0"/>
              </a:rPr>
              <a:t>○ Another positive year; FRC 1596 Instigators made state finals.</a:t>
            </a:r>
          </a:p>
          <a:p>
            <a:pPr>
              <a:spcBef>
                <a:spcPts val="600"/>
              </a:spcBef>
            </a:pPr>
            <a:endParaRPr lang="en-US" sz="2200" dirty="0" smtClean="0">
              <a:cs typeface="Arial" pitchFamily="34" charset="0"/>
            </a:endParaRPr>
          </a:p>
        </p:txBody>
      </p:sp>
      <p:pic>
        <p:nvPicPr>
          <p:cNvPr id="3" name="Picture 2" descr="Primary logo gold trans.png"/>
          <p:cNvPicPr>
            <a:picLocks noChangeAspect="1"/>
          </p:cNvPicPr>
          <p:nvPr/>
        </p:nvPicPr>
        <p:blipFill>
          <a:blip r:embed="rId3" cstate="print"/>
          <a:stretch>
            <a:fillRect/>
          </a:stretch>
        </p:blipFill>
        <p:spPr>
          <a:xfrm>
            <a:off x="6172200" y="76200"/>
            <a:ext cx="2286000" cy="338255"/>
          </a:xfrm>
          <a:prstGeom prst="rect">
            <a:avLst/>
          </a:prstGeom>
        </p:spPr>
      </p:pic>
      <p:sp>
        <p:nvSpPr>
          <p:cNvPr id="4" name="Rectangle 3"/>
          <p:cNvSpPr/>
          <p:nvPr/>
        </p:nvSpPr>
        <p:spPr>
          <a:xfrm>
            <a:off x="152400" y="609600"/>
            <a:ext cx="5105400" cy="461665"/>
          </a:xfrm>
          <a:prstGeom prst="rect">
            <a:avLst/>
          </a:prstGeom>
        </p:spPr>
        <p:txBody>
          <a:bodyPr wrap="square">
            <a:spAutoFit/>
          </a:bodyPr>
          <a:lstStyle/>
          <a:p>
            <a:r>
              <a:rPr lang="en-US" sz="2400" dirty="0" smtClean="0">
                <a:solidFill>
                  <a:schemeClr val="bg2">
                    <a:lumMod val="50000"/>
                  </a:schemeClr>
                </a:solidFill>
                <a:latin typeface="+mj-lt"/>
              </a:rPr>
              <a:t>School of Engineering &amp; Technology</a:t>
            </a:r>
            <a:endParaRPr lang="en-US" sz="2400" dirty="0">
              <a:solidFill>
                <a:schemeClr val="bg2">
                  <a:lumMod val="50000"/>
                </a:schemeClr>
              </a:solidFill>
              <a:latin typeface="+mj-l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1905000"/>
            <a:ext cx="7848600" cy="3416320"/>
          </a:xfrm>
          <a:prstGeom prst="rect">
            <a:avLst/>
          </a:prstGeom>
          <a:noFill/>
        </p:spPr>
        <p:txBody>
          <a:bodyPr wrap="square" rtlCol="0">
            <a:spAutoFit/>
          </a:bodyPr>
          <a:lstStyle/>
          <a:p>
            <a:r>
              <a:rPr lang="en-US" sz="2400" b="1" dirty="0" smtClean="0">
                <a:solidFill>
                  <a:schemeClr val="bg2">
                    <a:lumMod val="50000"/>
                  </a:schemeClr>
                </a:solidFill>
              </a:rPr>
              <a:t>From Fall report:  </a:t>
            </a:r>
            <a:r>
              <a:rPr lang="en-US" sz="2400" dirty="0" smtClean="0"/>
              <a:t>Enrollment numbers – UP.</a:t>
            </a:r>
          </a:p>
          <a:p>
            <a:endParaRPr lang="en-US" sz="2400" dirty="0"/>
          </a:p>
          <a:p>
            <a:r>
              <a:rPr lang="en-US" sz="2400" b="1" dirty="0" smtClean="0">
                <a:solidFill>
                  <a:schemeClr val="bg2">
                    <a:lumMod val="50000"/>
                  </a:schemeClr>
                </a:solidFill>
              </a:rPr>
              <a:t>Enrollment distribution </a:t>
            </a:r>
            <a:r>
              <a:rPr lang="en-US" sz="2400" dirty="0" smtClean="0"/>
              <a:t>– spreading</a:t>
            </a:r>
          </a:p>
          <a:p>
            <a:endParaRPr lang="en-US" sz="2400" dirty="0"/>
          </a:p>
          <a:p>
            <a:r>
              <a:rPr lang="en-US" sz="2400" dirty="0" smtClean="0"/>
              <a:t>	Significant gains in Grand Rapids</a:t>
            </a:r>
          </a:p>
          <a:p>
            <a:r>
              <a:rPr lang="en-US" sz="2400" dirty="0"/>
              <a:t>	</a:t>
            </a:r>
            <a:endParaRPr lang="en-US" sz="2400" dirty="0" smtClean="0"/>
          </a:p>
          <a:p>
            <a:r>
              <a:rPr lang="en-US" sz="2400" dirty="0"/>
              <a:t>	</a:t>
            </a:r>
            <a:r>
              <a:rPr lang="en-US" sz="2400" dirty="0" smtClean="0"/>
              <a:t>Significant gains in out of state recruitment</a:t>
            </a:r>
          </a:p>
          <a:p>
            <a:endParaRPr lang="en-US" sz="2400" dirty="0"/>
          </a:p>
          <a:p>
            <a:r>
              <a:rPr lang="en-US" sz="2400" dirty="0" smtClean="0"/>
              <a:t>	Trends are all looking positive for Engineering</a:t>
            </a:r>
            <a:endParaRPr lang="en-US" sz="2400" dirty="0"/>
          </a:p>
        </p:txBody>
      </p:sp>
      <p:pic>
        <p:nvPicPr>
          <p:cNvPr id="5" name="Picture 4" descr="Primary logo gold trans.png"/>
          <p:cNvPicPr>
            <a:picLocks noChangeAspect="1"/>
          </p:cNvPicPr>
          <p:nvPr/>
        </p:nvPicPr>
        <p:blipFill>
          <a:blip r:embed="rId2" cstate="print"/>
          <a:stretch>
            <a:fillRect/>
          </a:stretch>
        </p:blipFill>
        <p:spPr>
          <a:xfrm>
            <a:off x="6172200" y="76200"/>
            <a:ext cx="2286000" cy="338255"/>
          </a:xfrm>
          <a:prstGeom prst="rect">
            <a:avLst/>
          </a:prstGeom>
        </p:spPr>
      </p:pic>
      <p:sp>
        <p:nvSpPr>
          <p:cNvPr id="6" name="Rectangle 5"/>
          <p:cNvSpPr/>
          <p:nvPr/>
        </p:nvSpPr>
        <p:spPr>
          <a:xfrm>
            <a:off x="152400" y="609600"/>
            <a:ext cx="5105400" cy="461665"/>
          </a:xfrm>
          <a:prstGeom prst="rect">
            <a:avLst/>
          </a:prstGeom>
        </p:spPr>
        <p:txBody>
          <a:bodyPr wrap="square">
            <a:spAutoFit/>
          </a:bodyPr>
          <a:lstStyle/>
          <a:p>
            <a:r>
              <a:rPr lang="en-US" sz="2400" dirty="0" smtClean="0">
                <a:solidFill>
                  <a:schemeClr val="bg2">
                    <a:lumMod val="50000"/>
                  </a:schemeClr>
                </a:solidFill>
                <a:latin typeface="+mj-lt"/>
              </a:rPr>
              <a:t>School of Engineering &amp; Technology</a:t>
            </a:r>
            <a:endParaRPr lang="en-US" sz="2400" dirty="0">
              <a:solidFill>
                <a:schemeClr val="bg2">
                  <a:lumMod val="50000"/>
                </a:schemeClr>
              </a:solidFill>
              <a:latin typeface="+mj-l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2057400"/>
            <a:ext cx="5638800" cy="3585597"/>
          </a:xfrm>
          <a:prstGeom prst="rect">
            <a:avLst/>
          </a:prstGeom>
          <a:noFill/>
        </p:spPr>
        <p:txBody>
          <a:bodyPr wrap="square" rtlCol="0">
            <a:spAutoFit/>
          </a:bodyPr>
          <a:lstStyle/>
          <a:p>
            <a:pPr>
              <a:spcBef>
                <a:spcPts val="600"/>
              </a:spcBef>
            </a:pPr>
            <a:r>
              <a:rPr lang="en-US" sz="2400" b="1" dirty="0" smtClean="0">
                <a:solidFill>
                  <a:schemeClr val="bg2">
                    <a:lumMod val="50000"/>
                  </a:schemeClr>
                </a:solidFill>
              </a:rPr>
              <a:t>Since Fall Report </a:t>
            </a:r>
            <a:r>
              <a:rPr lang="en-US" sz="2400" dirty="0" smtClean="0"/>
              <a:t>(187 students):</a:t>
            </a:r>
          </a:p>
          <a:p>
            <a:pPr>
              <a:spcBef>
                <a:spcPts val="600"/>
              </a:spcBef>
            </a:pPr>
            <a:r>
              <a:rPr lang="en-US" sz="2400" dirty="0" smtClean="0"/>
              <a:t>	Left Engineering - 17</a:t>
            </a:r>
          </a:p>
          <a:p>
            <a:pPr>
              <a:spcBef>
                <a:spcPts val="600"/>
              </a:spcBef>
            </a:pPr>
            <a:r>
              <a:rPr lang="en-US" sz="2400" dirty="0" smtClean="0"/>
              <a:t>	Graduated – 3</a:t>
            </a:r>
          </a:p>
          <a:p>
            <a:pPr>
              <a:spcBef>
                <a:spcPts val="600"/>
              </a:spcBef>
            </a:pPr>
            <a:r>
              <a:rPr lang="en-US" sz="2400" dirty="0" smtClean="0"/>
              <a:t>	Additional Gains - 10</a:t>
            </a:r>
          </a:p>
          <a:p>
            <a:pPr>
              <a:spcBef>
                <a:spcPts val="600"/>
              </a:spcBef>
            </a:pPr>
            <a:endParaRPr lang="en-US" sz="2400" dirty="0" smtClean="0"/>
          </a:p>
          <a:p>
            <a:pPr>
              <a:spcBef>
                <a:spcPts val="600"/>
              </a:spcBef>
            </a:pPr>
            <a:r>
              <a:rPr lang="en-US" sz="2400" b="1" dirty="0" smtClean="0">
                <a:solidFill>
                  <a:schemeClr val="bg2">
                    <a:lumMod val="50000"/>
                  </a:schemeClr>
                </a:solidFill>
              </a:rPr>
              <a:t>Primary reasons for leaving</a:t>
            </a:r>
            <a:r>
              <a:rPr lang="en-US" sz="2400" dirty="0" smtClean="0">
                <a:solidFill>
                  <a:schemeClr val="bg2">
                    <a:lumMod val="50000"/>
                  </a:schemeClr>
                </a:solidFill>
              </a:rPr>
              <a:t>:</a:t>
            </a:r>
          </a:p>
          <a:p>
            <a:pPr>
              <a:spcBef>
                <a:spcPts val="600"/>
              </a:spcBef>
            </a:pPr>
            <a:r>
              <a:rPr lang="en-US" sz="2400" dirty="0" smtClean="0"/>
              <a:t>	Difficulty with coursework.</a:t>
            </a:r>
          </a:p>
          <a:p>
            <a:pPr>
              <a:spcBef>
                <a:spcPts val="600"/>
              </a:spcBef>
            </a:pPr>
            <a:r>
              <a:rPr lang="en-US" sz="2400" dirty="0" smtClean="0"/>
              <a:t>	Lost interest in engineering</a:t>
            </a:r>
            <a:endParaRPr lang="en-US" dirty="0"/>
          </a:p>
        </p:txBody>
      </p:sp>
      <p:pic>
        <p:nvPicPr>
          <p:cNvPr id="6" name="Picture 5" descr="Primary logo gold trans.png"/>
          <p:cNvPicPr>
            <a:picLocks noChangeAspect="1"/>
          </p:cNvPicPr>
          <p:nvPr/>
        </p:nvPicPr>
        <p:blipFill>
          <a:blip r:embed="rId2" cstate="print"/>
          <a:stretch>
            <a:fillRect/>
          </a:stretch>
        </p:blipFill>
        <p:spPr>
          <a:xfrm>
            <a:off x="6172200" y="76200"/>
            <a:ext cx="2286000" cy="338255"/>
          </a:xfrm>
          <a:prstGeom prst="rect">
            <a:avLst/>
          </a:prstGeom>
        </p:spPr>
      </p:pic>
      <p:sp>
        <p:nvSpPr>
          <p:cNvPr id="7" name="Rectangle 6"/>
          <p:cNvSpPr/>
          <p:nvPr/>
        </p:nvSpPr>
        <p:spPr>
          <a:xfrm>
            <a:off x="152400" y="609600"/>
            <a:ext cx="5105400" cy="461665"/>
          </a:xfrm>
          <a:prstGeom prst="rect">
            <a:avLst/>
          </a:prstGeom>
        </p:spPr>
        <p:txBody>
          <a:bodyPr wrap="square">
            <a:spAutoFit/>
          </a:bodyPr>
          <a:lstStyle/>
          <a:p>
            <a:r>
              <a:rPr lang="en-US" sz="2400" dirty="0" smtClean="0">
                <a:solidFill>
                  <a:schemeClr val="bg2">
                    <a:lumMod val="50000"/>
                  </a:schemeClr>
                </a:solidFill>
                <a:latin typeface="+mj-lt"/>
              </a:rPr>
              <a:t>School of Engineering &amp; Technology</a:t>
            </a:r>
            <a:endParaRPr lang="en-US" sz="2400" dirty="0">
              <a:solidFill>
                <a:schemeClr val="bg2">
                  <a:lumMod val="50000"/>
                </a:schemeClr>
              </a:solidFill>
              <a:latin typeface="+mj-l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533400" y="1219200"/>
            <a:ext cx="8229600" cy="685800"/>
          </a:xfrm>
        </p:spPr>
        <p:txBody>
          <a:bodyPr>
            <a:normAutofit/>
          </a:bodyPr>
          <a:lstStyle/>
          <a:p>
            <a:r>
              <a:rPr lang="en-US" sz="3600" b="1" dirty="0">
                <a:solidFill>
                  <a:schemeClr val="bg2">
                    <a:lumMod val="50000"/>
                  </a:schemeClr>
                </a:solidFill>
                <a:latin typeface="+mn-lt"/>
              </a:rPr>
              <a:t>Enrollment</a:t>
            </a:r>
          </a:p>
        </p:txBody>
      </p:sp>
      <p:sp>
        <p:nvSpPr>
          <p:cNvPr id="26627" name="Rectangle 3"/>
          <p:cNvSpPr>
            <a:spLocks noGrp="1" noChangeArrowheads="1"/>
          </p:cNvSpPr>
          <p:nvPr>
            <p:ph type="body" idx="4294967295"/>
          </p:nvPr>
        </p:nvSpPr>
        <p:spPr>
          <a:xfrm>
            <a:off x="457200" y="1981200"/>
            <a:ext cx="8686800" cy="4114800"/>
          </a:xfrm>
        </p:spPr>
        <p:txBody>
          <a:bodyPr>
            <a:noAutofit/>
          </a:bodyPr>
          <a:lstStyle/>
          <a:p>
            <a:pPr>
              <a:buNone/>
            </a:pPr>
            <a:r>
              <a:rPr lang="en-US" b="1" dirty="0" smtClean="0">
                <a:solidFill>
                  <a:schemeClr val="bg2">
                    <a:lumMod val="50000"/>
                  </a:schemeClr>
                </a:solidFill>
              </a:rPr>
              <a:t>Fall				Spring		Delta</a:t>
            </a:r>
            <a:endParaRPr lang="en-US" b="1" dirty="0">
              <a:solidFill>
                <a:schemeClr val="bg2">
                  <a:lumMod val="50000"/>
                </a:schemeClr>
              </a:solidFill>
            </a:endParaRPr>
          </a:p>
          <a:p>
            <a:r>
              <a:rPr lang="en-US" dirty="0" smtClean="0"/>
              <a:t>06</a:t>
            </a:r>
            <a:r>
              <a:rPr lang="en-US" dirty="0"/>
              <a:t>: </a:t>
            </a:r>
            <a:r>
              <a:rPr lang="en-US" b="1" dirty="0"/>
              <a:t>194</a:t>
            </a:r>
            <a:r>
              <a:rPr lang="en-US" dirty="0"/>
              <a:t> </a:t>
            </a:r>
            <a:r>
              <a:rPr lang="en-US" dirty="0" smtClean="0"/>
              <a:t>Students	07: 	174		10%</a:t>
            </a:r>
            <a:endParaRPr lang="en-US" dirty="0"/>
          </a:p>
          <a:p>
            <a:r>
              <a:rPr lang="en-US" dirty="0" smtClean="0"/>
              <a:t>07</a:t>
            </a:r>
            <a:r>
              <a:rPr lang="en-US" dirty="0"/>
              <a:t>: </a:t>
            </a:r>
            <a:r>
              <a:rPr lang="en-US" b="1" dirty="0"/>
              <a:t>176</a:t>
            </a:r>
            <a:r>
              <a:rPr lang="en-US" dirty="0"/>
              <a:t> </a:t>
            </a:r>
            <a:r>
              <a:rPr lang="en-US" dirty="0" smtClean="0"/>
              <a:t>Students	08:	161		8.5%</a:t>
            </a:r>
            <a:endParaRPr lang="en-US" dirty="0"/>
          </a:p>
          <a:p>
            <a:r>
              <a:rPr lang="en-US" dirty="0" smtClean="0"/>
              <a:t>08</a:t>
            </a:r>
            <a:r>
              <a:rPr lang="en-US" dirty="0"/>
              <a:t>: </a:t>
            </a:r>
            <a:r>
              <a:rPr lang="en-US" b="1" dirty="0"/>
              <a:t>175</a:t>
            </a:r>
            <a:r>
              <a:rPr lang="en-US" dirty="0"/>
              <a:t> </a:t>
            </a:r>
            <a:r>
              <a:rPr lang="en-US" dirty="0" smtClean="0"/>
              <a:t>Students	09:	165		5.7%</a:t>
            </a:r>
            <a:endParaRPr lang="en-US" dirty="0"/>
          </a:p>
          <a:p>
            <a:r>
              <a:rPr lang="en-US" dirty="0" smtClean="0"/>
              <a:t>09</a:t>
            </a:r>
            <a:r>
              <a:rPr lang="en-US" dirty="0"/>
              <a:t>: </a:t>
            </a:r>
            <a:r>
              <a:rPr lang="en-US" b="1" dirty="0"/>
              <a:t>172</a:t>
            </a:r>
            <a:r>
              <a:rPr lang="en-US" dirty="0"/>
              <a:t> </a:t>
            </a:r>
            <a:r>
              <a:rPr lang="en-US" dirty="0" smtClean="0"/>
              <a:t>Students	10:	165		4.1%</a:t>
            </a:r>
          </a:p>
          <a:p>
            <a:r>
              <a:rPr lang="en-US" dirty="0" smtClean="0"/>
              <a:t>10: </a:t>
            </a:r>
            <a:r>
              <a:rPr lang="en-US" b="1" dirty="0" smtClean="0"/>
              <a:t>187</a:t>
            </a:r>
            <a:r>
              <a:rPr lang="en-US" dirty="0" smtClean="0"/>
              <a:t> Students	11:	177		5.3%	</a:t>
            </a:r>
          </a:p>
          <a:p>
            <a:r>
              <a:rPr lang="en-US" dirty="0" smtClean="0"/>
              <a:t>Fall 11:  ??</a:t>
            </a:r>
          </a:p>
          <a:p>
            <a:pPr marL="630936" lvl="2" indent="-256032">
              <a:buClr>
                <a:schemeClr val="accent3"/>
              </a:buClr>
              <a:buFont typeface="Wingdings" pitchFamily="2" charset="2"/>
              <a:buChar char="§"/>
            </a:pPr>
            <a:r>
              <a:rPr lang="en-US" dirty="0" smtClean="0"/>
              <a:t>32 “new students” signed up for orientation at present – need more!</a:t>
            </a:r>
          </a:p>
          <a:p>
            <a:endParaRPr lang="en-US" dirty="0" smtClean="0"/>
          </a:p>
          <a:p>
            <a:endParaRPr lang="en-US" dirty="0" smtClean="0"/>
          </a:p>
        </p:txBody>
      </p:sp>
      <p:pic>
        <p:nvPicPr>
          <p:cNvPr id="4" name="Picture 3" descr="Primary logo gold trans.png"/>
          <p:cNvPicPr>
            <a:picLocks noChangeAspect="1"/>
          </p:cNvPicPr>
          <p:nvPr/>
        </p:nvPicPr>
        <p:blipFill>
          <a:blip r:embed="rId2" cstate="print"/>
          <a:stretch>
            <a:fillRect/>
          </a:stretch>
        </p:blipFill>
        <p:spPr>
          <a:xfrm>
            <a:off x="6172200" y="76200"/>
            <a:ext cx="2286000" cy="338255"/>
          </a:xfrm>
          <a:prstGeom prst="rect">
            <a:avLst/>
          </a:prstGeom>
        </p:spPr>
      </p:pic>
      <p:sp>
        <p:nvSpPr>
          <p:cNvPr id="5" name="Rectangle 4"/>
          <p:cNvSpPr/>
          <p:nvPr/>
        </p:nvSpPr>
        <p:spPr>
          <a:xfrm>
            <a:off x="152400" y="609600"/>
            <a:ext cx="5105400" cy="461665"/>
          </a:xfrm>
          <a:prstGeom prst="rect">
            <a:avLst/>
          </a:prstGeom>
        </p:spPr>
        <p:txBody>
          <a:bodyPr wrap="square">
            <a:spAutoFit/>
          </a:bodyPr>
          <a:lstStyle/>
          <a:p>
            <a:r>
              <a:rPr lang="en-US" sz="2400" dirty="0" smtClean="0">
                <a:solidFill>
                  <a:schemeClr val="bg2">
                    <a:lumMod val="50000"/>
                  </a:schemeClr>
                </a:solidFill>
                <a:latin typeface="+mj-lt"/>
              </a:rPr>
              <a:t>School of Engineering &amp; Technology</a:t>
            </a:r>
            <a:endParaRPr lang="en-US" sz="2400" dirty="0">
              <a:solidFill>
                <a:schemeClr val="bg2">
                  <a:lumMod val="50000"/>
                </a:schemeClr>
              </a:solidFill>
              <a:latin typeface="+mj-l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304800" y="2133600"/>
            <a:ext cx="8686800" cy="3687763"/>
          </a:xfrm>
        </p:spPr>
        <p:txBody>
          <a:bodyPr>
            <a:normAutofit/>
          </a:bodyPr>
          <a:lstStyle/>
          <a:p>
            <a:r>
              <a:rPr lang="en-US" dirty="0" smtClean="0"/>
              <a:t>Fall 10: </a:t>
            </a:r>
            <a:r>
              <a:rPr lang="en-US" b="1" dirty="0" smtClean="0"/>
              <a:t>187</a:t>
            </a:r>
            <a:r>
              <a:rPr lang="en-US" dirty="0" smtClean="0"/>
              <a:t> Students	</a:t>
            </a:r>
          </a:p>
          <a:p>
            <a:pPr>
              <a:buNone/>
            </a:pPr>
            <a:r>
              <a:rPr lang="en-US" dirty="0" smtClean="0"/>
              <a:t>   Spring 11:  177 Students</a:t>
            </a:r>
          </a:p>
          <a:p>
            <a:pPr>
              <a:buNone/>
            </a:pPr>
            <a:r>
              <a:rPr lang="en-US" dirty="0" smtClean="0"/>
              <a:t>	</a:t>
            </a:r>
          </a:p>
          <a:p>
            <a:r>
              <a:rPr lang="en-US" dirty="0" smtClean="0"/>
              <a:t>RETENTION – 17 students left at the break</a:t>
            </a:r>
          </a:p>
          <a:p>
            <a:pPr lvl="1"/>
            <a:r>
              <a:rPr lang="en-US" dirty="0" smtClean="0"/>
              <a:t>Retention rate = 91% overall</a:t>
            </a:r>
          </a:p>
          <a:p>
            <a:pPr lvl="1"/>
            <a:r>
              <a:rPr lang="en-US" dirty="0" smtClean="0"/>
              <a:t>Freshman retention rate = 87%</a:t>
            </a:r>
          </a:p>
          <a:p>
            <a:pPr lvl="1"/>
            <a:r>
              <a:rPr lang="en-US" dirty="0" smtClean="0"/>
              <a:t>These are phenomenal numbers!</a:t>
            </a:r>
          </a:p>
        </p:txBody>
      </p:sp>
      <p:pic>
        <p:nvPicPr>
          <p:cNvPr id="5" name="Picture 4" descr="Primary logo gold trans.png"/>
          <p:cNvPicPr>
            <a:picLocks noChangeAspect="1"/>
          </p:cNvPicPr>
          <p:nvPr/>
        </p:nvPicPr>
        <p:blipFill>
          <a:blip r:embed="rId2" cstate="print"/>
          <a:stretch>
            <a:fillRect/>
          </a:stretch>
        </p:blipFill>
        <p:spPr>
          <a:xfrm>
            <a:off x="6172200" y="76200"/>
            <a:ext cx="2286000" cy="338255"/>
          </a:xfrm>
          <a:prstGeom prst="rect">
            <a:avLst/>
          </a:prstGeom>
        </p:spPr>
      </p:pic>
      <p:sp>
        <p:nvSpPr>
          <p:cNvPr id="6" name="Rectangle 5"/>
          <p:cNvSpPr/>
          <p:nvPr/>
        </p:nvSpPr>
        <p:spPr>
          <a:xfrm>
            <a:off x="152400" y="609600"/>
            <a:ext cx="5105400" cy="461665"/>
          </a:xfrm>
          <a:prstGeom prst="rect">
            <a:avLst/>
          </a:prstGeom>
        </p:spPr>
        <p:txBody>
          <a:bodyPr wrap="square">
            <a:spAutoFit/>
          </a:bodyPr>
          <a:lstStyle/>
          <a:p>
            <a:r>
              <a:rPr lang="en-US" sz="2400" dirty="0" smtClean="0">
                <a:solidFill>
                  <a:schemeClr val="bg2">
                    <a:lumMod val="50000"/>
                  </a:schemeClr>
                </a:solidFill>
                <a:latin typeface="+mj-lt"/>
              </a:rPr>
              <a:t>School of Engineering &amp; Technology</a:t>
            </a:r>
            <a:endParaRPr lang="en-US" sz="2400" dirty="0">
              <a:solidFill>
                <a:schemeClr val="bg2">
                  <a:lumMod val="50000"/>
                </a:schemeClr>
              </a:solidFill>
              <a:latin typeface="+mj-lt"/>
            </a:endParaRPr>
          </a:p>
        </p:txBody>
      </p:sp>
      <p:sp>
        <p:nvSpPr>
          <p:cNvPr id="8" name="Rectangle 2"/>
          <p:cNvSpPr>
            <a:spLocks noGrp="1" noChangeArrowheads="1"/>
          </p:cNvSpPr>
          <p:nvPr>
            <p:ph type="title" idx="4294967295"/>
          </p:nvPr>
        </p:nvSpPr>
        <p:spPr>
          <a:xfrm>
            <a:off x="533400" y="1219200"/>
            <a:ext cx="8229600" cy="685800"/>
          </a:xfrm>
        </p:spPr>
        <p:txBody>
          <a:bodyPr>
            <a:normAutofit/>
          </a:bodyPr>
          <a:lstStyle/>
          <a:p>
            <a:r>
              <a:rPr lang="en-US" sz="3600" b="1" dirty="0">
                <a:solidFill>
                  <a:schemeClr val="bg2">
                    <a:lumMod val="50000"/>
                  </a:schemeClr>
                </a:solidFill>
                <a:latin typeface="+mn-lt"/>
              </a:rPr>
              <a:t>Enrollment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600199"/>
            <a:ext cx="8229600" cy="1066800"/>
          </a:xfrm>
        </p:spPr>
        <p:txBody>
          <a:bodyPr/>
          <a:lstStyle/>
          <a:p>
            <a:r>
              <a:rPr lang="en-US" b="1" dirty="0" smtClean="0">
                <a:solidFill>
                  <a:schemeClr val="bg2">
                    <a:lumMod val="50000"/>
                  </a:schemeClr>
                </a:solidFill>
              </a:rPr>
              <a:t>Graduation - Jobs</a:t>
            </a:r>
            <a:endParaRPr lang="en-US" b="1" dirty="0">
              <a:solidFill>
                <a:schemeClr val="bg2">
                  <a:lumMod val="50000"/>
                </a:schemeClr>
              </a:solidFill>
            </a:endParaRPr>
          </a:p>
        </p:txBody>
      </p:sp>
      <p:sp>
        <p:nvSpPr>
          <p:cNvPr id="26627" name="Rectangle 3"/>
          <p:cNvSpPr>
            <a:spLocks noGrp="1" noChangeArrowheads="1"/>
          </p:cNvSpPr>
          <p:nvPr>
            <p:ph type="body" idx="1"/>
          </p:nvPr>
        </p:nvSpPr>
        <p:spPr>
          <a:xfrm>
            <a:off x="457200" y="2819400"/>
            <a:ext cx="8686800" cy="2895600"/>
          </a:xfrm>
        </p:spPr>
        <p:txBody>
          <a:bodyPr>
            <a:normAutofit/>
          </a:bodyPr>
          <a:lstStyle/>
          <a:p>
            <a:r>
              <a:rPr lang="en-US" dirty="0" smtClean="0"/>
              <a:t>One of our best years ever!</a:t>
            </a:r>
          </a:p>
          <a:p>
            <a:pPr lvl="1"/>
            <a:r>
              <a:rPr lang="en-US" dirty="0" smtClean="0"/>
              <a:t>25 Grads, 70+ job offers.</a:t>
            </a:r>
          </a:p>
          <a:p>
            <a:pPr lvl="1"/>
            <a:r>
              <a:rPr lang="en-US" dirty="0" smtClean="0"/>
              <a:t>Salaries moving up.</a:t>
            </a:r>
          </a:p>
          <a:p>
            <a:pPr lvl="1"/>
            <a:endParaRPr lang="en-US" dirty="0" smtClean="0"/>
          </a:p>
          <a:p>
            <a:pPr lvl="1"/>
            <a:r>
              <a:rPr lang="en-US" dirty="0" smtClean="0"/>
              <a:t>VERY POSITIVE Employer and Alumni Feedback</a:t>
            </a:r>
          </a:p>
        </p:txBody>
      </p:sp>
      <p:pic>
        <p:nvPicPr>
          <p:cNvPr id="4" name="Picture 3" descr="Primary logo gold trans.png"/>
          <p:cNvPicPr>
            <a:picLocks noChangeAspect="1"/>
          </p:cNvPicPr>
          <p:nvPr/>
        </p:nvPicPr>
        <p:blipFill>
          <a:blip r:embed="rId2" cstate="print"/>
          <a:stretch>
            <a:fillRect/>
          </a:stretch>
        </p:blipFill>
        <p:spPr>
          <a:xfrm>
            <a:off x="6172200" y="76200"/>
            <a:ext cx="2286000" cy="338255"/>
          </a:xfrm>
          <a:prstGeom prst="rect">
            <a:avLst/>
          </a:prstGeom>
        </p:spPr>
      </p:pic>
      <p:sp>
        <p:nvSpPr>
          <p:cNvPr id="5" name="Rectangle 4"/>
          <p:cNvSpPr/>
          <p:nvPr/>
        </p:nvSpPr>
        <p:spPr>
          <a:xfrm>
            <a:off x="152400" y="609600"/>
            <a:ext cx="5105400" cy="461665"/>
          </a:xfrm>
          <a:prstGeom prst="rect">
            <a:avLst/>
          </a:prstGeom>
        </p:spPr>
        <p:txBody>
          <a:bodyPr wrap="square">
            <a:spAutoFit/>
          </a:bodyPr>
          <a:lstStyle/>
          <a:p>
            <a:r>
              <a:rPr lang="en-US" sz="2400" dirty="0" smtClean="0">
                <a:solidFill>
                  <a:schemeClr val="bg2">
                    <a:lumMod val="50000"/>
                  </a:schemeClr>
                </a:solidFill>
                <a:latin typeface="+mj-lt"/>
              </a:rPr>
              <a:t>School of Engineering &amp; Technology</a:t>
            </a:r>
            <a:endParaRPr lang="en-US" sz="2400" dirty="0">
              <a:solidFill>
                <a:schemeClr val="bg2">
                  <a:lumMod val="50000"/>
                </a:schemeClr>
              </a:solidFill>
              <a:latin typeface="+mj-l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295400"/>
            <a:ext cx="8153400" cy="5078313"/>
          </a:xfrm>
          <a:prstGeom prst="rect">
            <a:avLst/>
          </a:prstGeom>
          <a:noFill/>
        </p:spPr>
        <p:txBody>
          <a:bodyPr wrap="square" rtlCol="0">
            <a:spAutoFit/>
          </a:bodyPr>
          <a:lstStyle/>
          <a:p>
            <a:r>
              <a:rPr lang="en-US" b="1" dirty="0" smtClean="0">
                <a:solidFill>
                  <a:schemeClr val="bg2">
                    <a:lumMod val="50000"/>
                  </a:schemeClr>
                </a:solidFill>
              </a:rPr>
              <a:t>Plans of your new Dean:</a:t>
            </a:r>
          </a:p>
          <a:p>
            <a:endParaRPr lang="en-US" dirty="0"/>
          </a:p>
          <a:p>
            <a:r>
              <a:rPr lang="en-US" dirty="0" smtClean="0"/>
              <a:t>	Recruiting, Recruiting, Recruiting!!! – Check.</a:t>
            </a:r>
          </a:p>
          <a:p>
            <a:endParaRPr lang="en-US" dirty="0" smtClean="0"/>
          </a:p>
          <a:p>
            <a:r>
              <a:rPr lang="en-US" dirty="0" smtClean="0"/>
              <a:t>	Alternative Energy Minor – In progress</a:t>
            </a:r>
          </a:p>
          <a:p>
            <a:endParaRPr lang="en-US" dirty="0" smtClean="0"/>
          </a:p>
          <a:p>
            <a:r>
              <a:rPr lang="en-US" dirty="0" smtClean="0"/>
              <a:t>	Co-op’s and Internships – In slow progress</a:t>
            </a:r>
          </a:p>
          <a:p>
            <a:endParaRPr lang="en-US" dirty="0" smtClean="0"/>
          </a:p>
          <a:p>
            <a:r>
              <a:rPr lang="en-US" dirty="0" smtClean="0"/>
              <a:t>	Fundraising – Has not progressed</a:t>
            </a:r>
          </a:p>
          <a:p>
            <a:endParaRPr lang="en-US" dirty="0" smtClean="0"/>
          </a:p>
          <a:p>
            <a:r>
              <a:rPr lang="en-US" dirty="0" smtClean="0"/>
              <a:t>	Business/Engineering Partnerships – some progress</a:t>
            </a:r>
          </a:p>
          <a:p>
            <a:endParaRPr lang="en-US" dirty="0" smtClean="0"/>
          </a:p>
          <a:p>
            <a:r>
              <a:rPr lang="en-US" b="1" dirty="0" smtClean="0">
                <a:solidFill>
                  <a:schemeClr val="bg2">
                    <a:lumMod val="50000"/>
                  </a:schemeClr>
                </a:solidFill>
              </a:rPr>
              <a:t>Two KEY GOALS!</a:t>
            </a:r>
          </a:p>
          <a:p>
            <a:endParaRPr lang="en-US" dirty="0" smtClean="0"/>
          </a:p>
          <a:p>
            <a:r>
              <a:rPr lang="en-US" dirty="0" smtClean="0"/>
              <a:t>	Keep our </a:t>
            </a:r>
            <a:r>
              <a:rPr lang="en-US" b="1" dirty="0" smtClean="0"/>
              <a:t>freshmen</a:t>
            </a:r>
            <a:r>
              <a:rPr lang="en-US" dirty="0" smtClean="0"/>
              <a:t> happy, and challenged (retain our gains). Check</a:t>
            </a:r>
          </a:p>
          <a:p>
            <a:r>
              <a:rPr lang="en-US" dirty="0" smtClean="0"/>
              <a:t>	</a:t>
            </a:r>
          </a:p>
          <a:p>
            <a:r>
              <a:rPr lang="en-US" dirty="0" smtClean="0"/>
              <a:t>	</a:t>
            </a:r>
            <a:r>
              <a:rPr lang="en-US" b="1" dirty="0" smtClean="0"/>
              <a:t>Graduate seniors </a:t>
            </a:r>
            <a:r>
              <a:rPr lang="en-US" dirty="0" smtClean="0"/>
              <a:t>that are well prepared, and happy, on time </a:t>
            </a:r>
            <a:br>
              <a:rPr lang="en-US" dirty="0" smtClean="0"/>
            </a:br>
            <a:r>
              <a:rPr lang="en-US" dirty="0" smtClean="0"/>
              <a:t>                (our future recruiters) This seems to be the case this year!!  Why?</a:t>
            </a:r>
            <a:endParaRPr lang="en-US" dirty="0"/>
          </a:p>
        </p:txBody>
      </p:sp>
      <p:pic>
        <p:nvPicPr>
          <p:cNvPr id="5" name="Picture 4" descr="Primary logo gold trans.png"/>
          <p:cNvPicPr>
            <a:picLocks noChangeAspect="1"/>
          </p:cNvPicPr>
          <p:nvPr/>
        </p:nvPicPr>
        <p:blipFill>
          <a:blip r:embed="rId2" cstate="print"/>
          <a:stretch>
            <a:fillRect/>
          </a:stretch>
        </p:blipFill>
        <p:spPr>
          <a:xfrm>
            <a:off x="6172200" y="76200"/>
            <a:ext cx="2286000" cy="338255"/>
          </a:xfrm>
          <a:prstGeom prst="rect">
            <a:avLst/>
          </a:prstGeom>
        </p:spPr>
      </p:pic>
      <p:sp>
        <p:nvSpPr>
          <p:cNvPr id="6" name="Rectangle 5"/>
          <p:cNvSpPr/>
          <p:nvPr/>
        </p:nvSpPr>
        <p:spPr>
          <a:xfrm>
            <a:off x="152400" y="609600"/>
            <a:ext cx="5105400" cy="461665"/>
          </a:xfrm>
          <a:prstGeom prst="rect">
            <a:avLst/>
          </a:prstGeom>
        </p:spPr>
        <p:txBody>
          <a:bodyPr wrap="square">
            <a:spAutoFit/>
          </a:bodyPr>
          <a:lstStyle/>
          <a:p>
            <a:r>
              <a:rPr lang="en-US" sz="2400" dirty="0" smtClean="0">
                <a:solidFill>
                  <a:schemeClr val="bg2">
                    <a:lumMod val="50000"/>
                  </a:schemeClr>
                </a:solidFill>
                <a:latin typeface="+mj-lt"/>
              </a:rPr>
              <a:t>School of Engineering &amp; Technology</a:t>
            </a:r>
            <a:endParaRPr lang="en-US" sz="2400" dirty="0">
              <a:solidFill>
                <a:schemeClr val="bg2">
                  <a:lumMod val="50000"/>
                </a:schemeClr>
              </a:solidFill>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066800"/>
          </a:xfrm>
        </p:spPr>
        <p:txBody>
          <a:bodyPr>
            <a:noAutofit/>
          </a:bodyPr>
          <a:lstStyle/>
          <a:p>
            <a:r>
              <a:rPr lang="en-US" b="1" dirty="0" smtClean="0">
                <a:solidFill>
                  <a:srgbClr val="0070C0"/>
                </a:solidFill>
              </a:rPr>
              <a:t>2011 Engineering Salary Outlook     </a:t>
            </a:r>
            <a:r>
              <a:rPr lang="en-US" sz="2400" b="1" dirty="0" smtClean="0">
                <a:solidFill>
                  <a:srgbClr val="000000"/>
                </a:solidFill>
              </a:rPr>
              <a:t>Ref: Engineering Salary.com</a:t>
            </a:r>
            <a:endParaRPr lang="en-US" sz="2400" dirty="0"/>
          </a:p>
        </p:txBody>
      </p:sp>
      <p:sp>
        <p:nvSpPr>
          <p:cNvPr id="3" name="Content Placeholder 2"/>
          <p:cNvSpPr>
            <a:spLocks noGrp="1"/>
          </p:cNvSpPr>
          <p:nvPr>
            <p:ph idx="1"/>
          </p:nvPr>
        </p:nvSpPr>
        <p:spPr/>
        <p:txBody>
          <a:bodyPr>
            <a:noAutofit/>
          </a:bodyPr>
          <a:lstStyle/>
          <a:p>
            <a:pPr>
              <a:buNone/>
            </a:pPr>
            <a:r>
              <a:rPr lang="en-US" sz="1400" b="1" dirty="0" smtClean="0">
                <a:solidFill>
                  <a:srgbClr val="0070C0"/>
                </a:solidFill>
              </a:rPr>
              <a:t>Electrical Engineer Salary</a:t>
            </a:r>
            <a:endParaRPr lang="en-US" sz="1400" dirty="0" smtClean="0">
              <a:solidFill>
                <a:srgbClr val="0070C0"/>
              </a:solidFill>
            </a:endParaRPr>
          </a:p>
          <a:p>
            <a:pPr>
              <a:buFont typeface="Arial" charset="0"/>
              <a:buChar char="•"/>
            </a:pPr>
            <a:r>
              <a:rPr lang="en-US" sz="1400" dirty="0" smtClean="0"/>
              <a:t>Electrical engineers hold about </a:t>
            </a:r>
            <a:r>
              <a:rPr lang="en-US" sz="1400" b="1" dirty="0" smtClean="0"/>
              <a:t>319,100 jobs</a:t>
            </a:r>
            <a:r>
              <a:rPr lang="en-US" sz="1400" dirty="0" smtClean="0"/>
              <a:t>, making this the second largest branch of the U.S. engineering community (behind software engineering). </a:t>
            </a:r>
          </a:p>
          <a:p>
            <a:pPr>
              <a:buFont typeface="Arial" charset="0"/>
              <a:buChar char="•"/>
            </a:pPr>
            <a:r>
              <a:rPr lang="en-US" sz="1400" dirty="0" smtClean="0"/>
              <a:t>Most electrical engineers are employed by manufacturers of electrical/electronic components and computer/office </a:t>
            </a:r>
            <a:r>
              <a:rPr lang="en-US" sz="1400" dirty="0" err="1" smtClean="0"/>
              <a:t>equ</a:t>
            </a:r>
            <a:r>
              <a:rPr lang="en-US" sz="1400" dirty="0" smtClean="0"/>
              <a:t> </a:t>
            </a:r>
            <a:r>
              <a:rPr lang="en-US" sz="1400" dirty="0" err="1" smtClean="0"/>
              <a:t>ipment</a:t>
            </a:r>
            <a:r>
              <a:rPr lang="en-US" sz="1400" dirty="0" smtClean="0"/>
              <a:t>, industrial machinery, and professional, medical and scientific instruments. </a:t>
            </a:r>
          </a:p>
          <a:p>
            <a:pPr>
              <a:buFont typeface="Arial" charset="0"/>
              <a:buChar char="•"/>
            </a:pPr>
            <a:r>
              <a:rPr lang="en-US" sz="1400" dirty="0" smtClean="0"/>
              <a:t>California, Texas, Maryland, New York, Georgia and New Jersey employ nearly 40% of all electrical engineers nationwide.</a:t>
            </a:r>
          </a:p>
          <a:p>
            <a:endParaRPr lang="en-US" sz="1400" dirty="0" smtClean="0"/>
          </a:p>
          <a:p>
            <a:pPr>
              <a:buNone/>
            </a:pPr>
            <a:r>
              <a:rPr lang="en-US" sz="1400" b="1" dirty="0" smtClean="0">
                <a:solidFill>
                  <a:srgbClr val="0070C0"/>
                </a:solidFill>
              </a:rPr>
              <a:t>Mechanical Engineer Salary</a:t>
            </a:r>
            <a:endParaRPr lang="en-US" sz="1400" dirty="0" smtClean="0">
              <a:solidFill>
                <a:srgbClr val="0070C0"/>
              </a:solidFill>
            </a:endParaRPr>
          </a:p>
          <a:p>
            <a:pPr>
              <a:buFont typeface="Arial" charset="0"/>
              <a:buChar char="•"/>
            </a:pPr>
            <a:r>
              <a:rPr lang="en-US" sz="1400" dirty="0" smtClean="0"/>
              <a:t>Mechanical engineers hold about </a:t>
            </a:r>
            <a:r>
              <a:rPr lang="en-US" sz="1400" b="1" dirty="0" smtClean="0"/>
              <a:t>251,900 jobs</a:t>
            </a:r>
            <a:r>
              <a:rPr lang="en-US" sz="1400" dirty="0" smtClean="0"/>
              <a:t>. More than 2 out of 5 are in manufacturing, primarily in machinery, transportation equipment, electrical equipment, instruments and fabricated metal products industries. </a:t>
            </a:r>
          </a:p>
        </p:txBody>
      </p:sp>
      <p:pic>
        <p:nvPicPr>
          <p:cNvPr id="4" name="Picture 3" descr="Primary logo gold trans.png"/>
          <p:cNvPicPr>
            <a:picLocks noChangeAspect="1"/>
          </p:cNvPicPr>
          <p:nvPr/>
        </p:nvPicPr>
        <p:blipFill>
          <a:blip r:embed="rId2" cstate="print"/>
          <a:stretch>
            <a:fillRect/>
          </a:stretch>
        </p:blipFill>
        <p:spPr>
          <a:xfrm>
            <a:off x="6172200" y="76200"/>
            <a:ext cx="2286000" cy="338255"/>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1752600"/>
            <a:ext cx="6781800" cy="3785652"/>
          </a:xfrm>
          <a:prstGeom prst="rect">
            <a:avLst/>
          </a:prstGeom>
          <a:noFill/>
        </p:spPr>
        <p:txBody>
          <a:bodyPr wrap="square" rtlCol="0">
            <a:spAutoFit/>
          </a:bodyPr>
          <a:lstStyle/>
          <a:p>
            <a:r>
              <a:rPr lang="en-US" sz="2400" b="1" dirty="0" smtClean="0">
                <a:solidFill>
                  <a:schemeClr val="bg2">
                    <a:lumMod val="50000"/>
                  </a:schemeClr>
                </a:solidFill>
              </a:rPr>
              <a:t>   Recruiting, Recruiting, Recruiting!!!!</a:t>
            </a:r>
          </a:p>
          <a:p>
            <a:endParaRPr lang="en-US" dirty="0"/>
          </a:p>
          <a:p>
            <a:r>
              <a:rPr lang="en-US" dirty="0" smtClean="0"/>
              <a:t>	</a:t>
            </a:r>
          </a:p>
          <a:p>
            <a:r>
              <a:rPr lang="en-US" sz="2000" dirty="0"/>
              <a:t>	</a:t>
            </a:r>
            <a:r>
              <a:rPr lang="en-US" sz="2000" b="1" u="sng" dirty="0" smtClean="0"/>
              <a:t>Plans:</a:t>
            </a:r>
            <a:r>
              <a:rPr lang="en-US" sz="2000" dirty="0" smtClean="0"/>
              <a:t>	Evaluate current methods</a:t>
            </a:r>
          </a:p>
          <a:p>
            <a:endParaRPr lang="en-US" sz="2000" dirty="0" smtClean="0"/>
          </a:p>
          <a:p>
            <a:r>
              <a:rPr lang="en-US" sz="2000" dirty="0"/>
              <a:t>	</a:t>
            </a:r>
            <a:r>
              <a:rPr lang="en-US" sz="2000" dirty="0" smtClean="0"/>
              <a:t>	Keep what’s best, lose the rest</a:t>
            </a:r>
          </a:p>
          <a:p>
            <a:endParaRPr lang="en-US" sz="2000" dirty="0" smtClean="0"/>
          </a:p>
          <a:p>
            <a:r>
              <a:rPr lang="en-US" sz="2000" dirty="0"/>
              <a:t>	</a:t>
            </a:r>
            <a:r>
              <a:rPr lang="en-US" sz="2000" dirty="0" smtClean="0"/>
              <a:t>	Pursue new recruiting methods	</a:t>
            </a:r>
          </a:p>
          <a:p>
            <a:pPr marL="1995488">
              <a:buFont typeface="Arial" pitchFamily="34" charset="0"/>
              <a:buChar char="•"/>
            </a:pPr>
            <a:r>
              <a:rPr lang="en-US" sz="2000" dirty="0" smtClean="0"/>
              <a:t>   Targeted recruiting</a:t>
            </a:r>
          </a:p>
          <a:p>
            <a:pPr marL="1995488">
              <a:buFont typeface="Arial" pitchFamily="34" charset="0"/>
              <a:buChar char="•"/>
            </a:pPr>
            <a:r>
              <a:rPr lang="en-US" sz="2000" dirty="0" smtClean="0"/>
              <a:t>   Student input</a:t>
            </a:r>
          </a:p>
          <a:p>
            <a:pPr marL="1995488">
              <a:buFont typeface="Arial" pitchFamily="34" charset="0"/>
              <a:buChar char="•"/>
            </a:pPr>
            <a:r>
              <a:rPr lang="en-US" sz="2000" dirty="0" smtClean="0"/>
              <a:t>   Constant Contact</a:t>
            </a:r>
          </a:p>
          <a:p>
            <a:pPr marL="1995488">
              <a:buFont typeface="Arial" pitchFamily="34" charset="0"/>
              <a:buChar char="•"/>
            </a:pPr>
            <a:r>
              <a:rPr lang="en-US" sz="2000" dirty="0" smtClean="0"/>
              <a:t>   Be relevant, be personal</a:t>
            </a:r>
            <a:endParaRPr lang="en-US" sz="2000" dirty="0"/>
          </a:p>
        </p:txBody>
      </p:sp>
      <p:pic>
        <p:nvPicPr>
          <p:cNvPr id="5" name="Picture 4" descr="Primary logo gold trans.png"/>
          <p:cNvPicPr>
            <a:picLocks noChangeAspect="1"/>
          </p:cNvPicPr>
          <p:nvPr/>
        </p:nvPicPr>
        <p:blipFill>
          <a:blip r:embed="rId2" cstate="print"/>
          <a:stretch>
            <a:fillRect/>
          </a:stretch>
        </p:blipFill>
        <p:spPr>
          <a:xfrm>
            <a:off x="6172200" y="76200"/>
            <a:ext cx="2286000" cy="338255"/>
          </a:xfrm>
          <a:prstGeom prst="rect">
            <a:avLst/>
          </a:prstGeom>
        </p:spPr>
      </p:pic>
      <p:sp>
        <p:nvSpPr>
          <p:cNvPr id="6" name="Rectangle 5"/>
          <p:cNvSpPr/>
          <p:nvPr/>
        </p:nvSpPr>
        <p:spPr>
          <a:xfrm>
            <a:off x="152400" y="609600"/>
            <a:ext cx="5105400" cy="461665"/>
          </a:xfrm>
          <a:prstGeom prst="rect">
            <a:avLst/>
          </a:prstGeom>
        </p:spPr>
        <p:txBody>
          <a:bodyPr wrap="square">
            <a:spAutoFit/>
          </a:bodyPr>
          <a:lstStyle/>
          <a:p>
            <a:r>
              <a:rPr lang="en-US" sz="2400" dirty="0" smtClean="0">
                <a:solidFill>
                  <a:schemeClr val="bg2">
                    <a:lumMod val="50000"/>
                  </a:schemeClr>
                </a:solidFill>
                <a:latin typeface="+mj-lt"/>
              </a:rPr>
              <a:t>School of Engineering &amp; Technology</a:t>
            </a:r>
            <a:endParaRPr lang="en-US" sz="2400" dirty="0">
              <a:solidFill>
                <a:schemeClr val="bg2">
                  <a:lumMod val="50000"/>
                </a:schemeClr>
              </a:solidFill>
              <a:latin typeface="+mj-l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676400"/>
            <a:ext cx="7848600" cy="2954655"/>
          </a:xfrm>
          <a:prstGeom prst="rect">
            <a:avLst/>
          </a:prstGeom>
          <a:noFill/>
        </p:spPr>
        <p:txBody>
          <a:bodyPr wrap="square" rtlCol="0">
            <a:spAutoFit/>
          </a:bodyPr>
          <a:lstStyle/>
          <a:p>
            <a:r>
              <a:rPr lang="en-US" sz="2400" b="1" dirty="0" smtClean="0">
                <a:solidFill>
                  <a:schemeClr val="bg2">
                    <a:lumMod val="50000"/>
                  </a:schemeClr>
                </a:solidFill>
              </a:rPr>
              <a:t>Ongoing and new plans:</a:t>
            </a:r>
          </a:p>
          <a:p>
            <a:endParaRPr lang="en-US" dirty="0"/>
          </a:p>
          <a:p>
            <a:r>
              <a:rPr lang="en-US" dirty="0" smtClean="0"/>
              <a:t>	</a:t>
            </a:r>
            <a:r>
              <a:rPr lang="en-US" b="1" dirty="0" smtClean="0"/>
              <a:t>Open a new center for entrepreneurship (Eric’s talk)</a:t>
            </a:r>
          </a:p>
          <a:p>
            <a:r>
              <a:rPr lang="en-US" b="1" dirty="0" smtClean="0"/>
              <a:t>		</a:t>
            </a:r>
            <a:r>
              <a:rPr lang="en-US" dirty="0" smtClean="0"/>
              <a:t>Continuing to work on this</a:t>
            </a:r>
          </a:p>
          <a:p>
            <a:r>
              <a:rPr lang="en-US" dirty="0" smtClean="0"/>
              <a:t>		Sault Smart Zone is on board</a:t>
            </a:r>
          </a:p>
          <a:p>
            <a:endParaRPr lang="en-US" dirty="0" smtClean="0"/>
          </a:p>
          <a:p>
            <a:r>
              <a:rPr lang="en-US" dirty="0" smtClean="0"/>
              <a:t>	</a:t>
            </a:r>
            <a:r>
              <a:rPr lang="en-US" b="1" dirty="0" smtClean="0"/>
              <a:t>Open an Engineering House</a:t>
            </a:r>
          </a:p>
          <a:p>
            <a:r>
              <a:rPr lang="en-US" b="1" dirty="0" smtClean="0"/>
              <a:t>		</a:t>
            </a:r>
            <a:r>
              <a:rPr lang="en-US" dirty="0" smtClean="0"/>
              <a:t>9 students to start</a:t>
            </a:r>
          </a:p>
          <a:p>
            <a:r>
              <a:rPr lang="en-US" dirty="0" smtClean="0"/>
              <a:t>		Currently have 3 upper class signed up</a:t>
            </a:r>
          </a:p>
          <a:p>
            <a:r>
              <a:rPr lang="en-US" dirty="0" smtClean="0"/>
              <a:t>		18 Freshmen apps</a:t>
            </a:r>
            <a:endParaRPr lang="en-US" dirty="0"/>
          </a:p>
        </p:txBody>
      </p:sp>
      <p:pic>
        <p:nvPicPr>
          <p:cNvPr id="5" name="Picture 4" descr="Primary logo gold trans.png"/>
          <p:cNvPicPr>
            <a:picLocks noChangeAspect="1"/>
          </p:cNvPicPr>
          <p:nvPr/>
        </p:nvPicPr>
        <p:blipFill>
          <a:blip r:embed="rId2" cstate="print"/>
          <a:stretch>
            <a:fillRect/>
          </a:stretch>
        </p:blipFill>
        <p:spPr>
          <a:xfrm>
            <a:off x="6172200" y="76200"/>
            <a:ext cx="2286000" cy="338255"/>
          </a:xfrm>
          <a:prstGeom prst="rect">
            <a:avLst/>
          </a:prstGeom>
        </p:spPr>
      </p:pic>
      <p:sp>
        <p:nvSpPr>
          <p:cNvPr id="6" name="Rectangle 5"/>
          <p:cNvSpPr/>
          <p:nvPr/>
        </p:nvSpPr>
        <p:spPr>
          <a:xfrm>
            <a:off x="152400" y="609600"/>
            <a:ext cx="5105400" cy="461665"/>
          </a:xfrm>
          <a:prstGeom prst="rect">
            <a:avLst/>
          </a:prstGeom>
        </p:spPr>
        <p:txBody>
          <a:bodyPr wrap="square">
            <a:spAutoFit/>
          </a:bodyPr>
          <a:lstStyle/>
          <a:p>
            <a:r>
              <a:rPr lang="en-US" sz="2400" dirty="0" smtClean="0">
                <a:solidFill>
                  <a:schemeClr val="bg2">
                    <a:lumMod val="50000"/>
                  </a:schemeClr>
                </a:solidFill>
                <a:latin typeface="+mj-lt"/>
              </a:rPr>
              <a:t>School of Engineering &amp; Technology</a:t>
            </a:r>
            <a:endParaRPr lang="en-US" sz="2400" dirty="0">
              <a:solidFill>
                <a:schemeClr val="bg2">
                  <a:lumMod val="50000"/>
                </a:schemeClr>
              </a:solidFill>
              <a:latin typeface="+mj-l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1295400"/>
            <a:ext cx="7906332" cy="5078313"/>
          </a:xfrm>
          <a:prstGeom prst="rect">
            <a:avLst/>
          </a:prstGeom>
          <a:noFill/>
        </p:spPr>
        <p:txBody>
          <a:bodyPr wrap="none" rtlCol="0">
            <a:spAutoFit/>
          </a:bodyPr>
          <a:lstStyle/>
          <a:p>
            <a:r>
              <a:rPr lang="en-US" b="1" dirty="0" smtClean="0">
                <a:solidFill>
                  <a:schemeClr val="bg2">
                    <a:lumMod val="50000"/>
                  </a:schemeClr>
                </a:solidFill>
              </a:rPr>
              <a:t>What the IAB can do to help the Engineering Program:</a:t>
            </a:r>
          </a:p>
          <a:p>
            <a:endParaRPr lang="en-US" dirty="0"/>
          </a:p>
          <a:p>
            <a:r>
              <a:rPr lang="en-US" dirty="0" smtClean="0"/>
              <a:t>	Identify and lobby people of influence in Lansing</a:t>
            </a:r>
          </a:p>
          <a:p>
            <a:r>
              <a:rPr lang="en-US" dirty="0"/>
              <a:t>	</a:t>
            </a:r>
            <a:endParaRPr lang="en-US" dirty="0" smtClean="0"/>
          </a:p>
          <a:p>
            <a:r>
              <a:rPr lang="en-US" dirty="0"/>
              <a:t>	</a:t>
            </a:r>
            <a:r>
              <a:rPr lang="en-US" dirty="0" smtClean="0"/>
              <a:t>Continue to </a:t>
            </a:r>
            <a:r>
              <a:rPr lang="en-US" b="1" i="1" dirty="0" smtClean="0"/>
              <a:t>aggressively </a:t>
            </a:r>
            <a:r>
              <a:rPr lang="en-US" dirty="0" smtClean="0"/>
              <a:t>recruit potential students</a:t>
            </a:r>
          </a:p>
          <a:p>
            <a:endParaRPr lang="en-US" dirty="0"/>
          </a:p>
          <a:p>
            <a:r>
              <a:rPr lang="en-US" dirty="0" smtClean="0"/>
              <a:t>	</a:t>
            </a:r>
            <a:r>
              <a:rPr lang="en-US" b="1" i="1" dirty="0" smtClean="0"/>
              <a:t>$</a:t>
            </a:r>
            <a:r>
              <a:rPr lang="en-US" b="1" i="1" dirty="0" err="1" smtClean="0"/>
              <a:t>upport</a:t>
            </a:r>
            <a:r>
              <a:rPr lang="en-US" b="1" i="1" dirty="0" smtClean="0"/>
              <a:t> the Product Development Center</a:t>
            </a:r>
          </a:p>
          <a:p>
            <a:endParaRPr lang="en-US" b="1" i="1" dirty="0" smtClean="0"/>
          </a:p>
          <a:p>
            <a:r>
              <a:rPr lang="en-US" dirty="0" smtClean="0"/>
              <a:t>	$</a:t>
            </a:r>
            <a:r>
              <a:rPr lang="en-US" dirty="0" err="1" smtClean="0"/>
              <a:t>upport</a:t>
            </a:r>
            <a:r>
              <a:rPr lang="en-US" dirty="0" smtClean="0"/>
              <a:t> our scholarship programs and our Entrepreneurial Center</a:t>
            </a:r>
            <a:endParaRPr lang="en-US" b="1" i="1" dirty="0" smtClean="0"/>
          </a:p>
          <a:p>
            <a:endParaRPr lang="en-US" dirty="0" smtClean="0"/>
          </a:p>
          <a:p>
            <a:r>
              <a:rPr lang="en-US" dirty="0" smtClean="0"/>
              <a:t>	Support Senior Projects</a:t>
            </a:r>
          </a:p>
          <a:p>
            <a:endParaRPr lang="en-US" dirty="0"/>
          </a:p>
          <a:p>
            <a:r>
              <a:rPr lang="en-US" dirty="0" smtClean="0"/>
              <a:t>	Hire and promote our graduates</a:t>
            </a:r>
          </a:p>
          <a:p>
            <a:endParaRPr lang="en-US" dirty="0" smtClean="0"/>
          </a:p>
          <a:p>
            <a:r>
              <a:rPr lang="en-US" dirty="0" smtClean="0"/>
              <a:t>	Know what is special about our engineering program! </a:t>
            </a:r>
            <a:br>
              <a:rPr lang="en-US" dirty="0" smtClean="0"/>
            </a:br>
            <a:r>
              <a:rPr lang="en-US" dirty="0" smtClean="0"/>
              <a:t>	Visit our web site.</a:t>
            </a:r>
          </a:p>
          <a:p>
            <a:endParaRPr lang="en-US" dirty="0" smtClean="0"/>
          </a:p>
          <a:p>
            <a:r>
              <a:rPr lang="en-US" dirty="0" smtClean="0"/>
              <a:t>                 </a:t>
            </a:r>
            <a:r>
              <a:rPr lang="en-US" dirty="0" smtClean="0">
                <a:solidFill>
                  <a:schemeClr val="bg2">
                    <a:lumMod val="50000"/>
                  </a:schemeClr>
                </a:solidFill>
              </a:rPr>
              <a:t>We Are </a:t>
            </a:r>
            <a:r>
              <a:rPr lang="en-US" b="1" i="1" dirty="0" smtClean="0">
                <a:solidFill>
                  <a:schemeClr val="bg2">
                    <a:lumMod val="50000"/>
                  </a:schemeClr>
                </a:solidFill>
              </a:rPr>
              <a:t>Unique</a:t>
            </a:r>
            <a:r>
              <a:rPr lang="en-US" dirty="0" smtClean="0">
                <a:solidFill>
                  <a:schemeClr val="bg2">
                    <a:lumMod val="50000"/>
                  </a:schemeClr>
                </a:solidFill>
              </a:rPr>
              <a:t>, and We Produce </a:t>
            </a:r>
            <a:r>
              <a:rPr lang="en-US" b="1" i="1" dirty="0" smtClean="0">
                <a:solidFill>
                  <a:schemeClr val="bg2">
                    <a:lumMod val="50000"/>
                  </a:schemeClr>
                </a:solidFill>
              </a:rPr>
              <a:t>GREAT Engineers</a:t>
            </a:r>
            <a:r>
              <a:rPr lang="en-US" dirty="0" smtClean="0">
                <a:solidFill>
                  <a:schemeClr val="bg2">
                    <a:lumMod val="50000"/>
                  </a:schemeClr>
                </a:solidFill>
              </a:rPr>
              <a:t>.</a:t>
            </a:r>
            <a:endParaRPr lang="en-US" dirty="0">
              <a:solidFill>
                <a:schemeClr val="bg2">
                  <a:lumMod val="50000"/>
                </a:schemeClr>
              </a:solidFill>
            </a:endParaRPr>
          </a:p>
        </p:txBody>
      </p:sp>
      <p:pic>
        <p:nvPicPr>
          <p:cNvPr id="7" name="Picture 6" descr="Primary logo gold trans.png"/>
          <p:cNvPicPr>
            <a:picLocks noChangeAspect="1"/>
          </p:cNvPicPr>
          <p:nvPr/>
        </p:nvPicPr>
        <p:blipFill>
          <a:blip r:embed="rId2" cstate="print"/>
          <a:stretch>
            <a:fillRect/>
          </a:stretch>
        </p:blipFill>
        <p:spPr>
          <a:xfrm>
            <a:off x="6172200" y="76200"/>
            <a:ext cx="2286000" cy="338255"/>
          </a:xfrm>
          <a:prstGeom prst="rect">
            <a:avLst/>
          </a:prstGeom>
        </p:spPr>
      </p:pic>
      <p:sp>
        <p:nvSpPr>
          <p:cNvPr id="8" name="Rectangle 7"/>
          <p:cNvSpPr/>
          <p:nvPr/>
        </p:nvSpPr>
        <p:spPr>
          <a:xfrm>
            <a:off x="152400" y="609600"/>
            <a:ext cx="5105400" cy="461665"/>
          </a:xfrm>
          <a:prstGeom prst="rect">
            <a:avLst/>
          </a:prstGeom>
        </p:spPr>
        <p:txBody>
          <a:bodyPr wrap="square">
            <a:spAutoFit/>
          </a:bodyPr>
          <a:lstStyle/>
          <a:p>
            <a:r>
              <a:rPr lang="en-US" sz="2400" dirty="0" smtClean="0">
                <a:solidFill>
                  <a:schemeClr val="bg2">
                    <a:lumMod val="50000"/>
                  </a:schemeClr>
                </a:solidFill>
                <a:latin typeface="+mj-lt"/>
              </a:rPr>
              <a:t>School of Engineering &amp; Technology</a:t>
            </a:r>
            <a:endParaRPr lang="en-US" sz="2400" dirty="0">
              <a:solidFill>
                <a:schemeClr val="bg2">
                  <a:lumMod val="50000"/>
                </a:schemeClr>
              </a:solidFill>
              <a:latin typeface="+mj-l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676400"/>
            <a:ext cx="7772400" cy="1362075"/>
          </a:xfrm>
        </p:spPr>
        <p:txBody>
          <a:bodyPr/>
          <a:lstStyle/>
          <a:p>
            <a:r>
              <a:rPr lang="en-US" dirty="0" smtClean="0"/>
              <a:t>Program Updates</a:t>
            </a:r>
            <a:endParaRPr lang="en-US" dirty="0"/>
          </a:p>
        </p:txBody>
      </p:sp>
      <p:sp>
        <p:nvSpPr>
          <p:cNvPr id="3" name="Text Placeholder 2"/>
          <p:cNvSpPr>
            <a:spLocks noGrp="1"/>
          </p:cNvSpPr>
          <p:nvPr>
            <p:ph type="body" idx="1"/>
          </p:nvPr>
        </p:nvSpPr>
        <p:spPr>
          <a:xfrm>
            <a:off x="722313" y="3214688"/>
            <a:ext cx="7772400" cy="3186112"/>
          </a:xfrm>
        </p:spPr>
        <p:txBody>
          <a:bodyPr>
            <a:normAutofit/>
          </a:bodyPr>
          <a:lstStyle/>
          <a:p>
            <a:pPr>
              <a:buFont typeface="Arial" pitchFamily="34" charset="0"/>
              <a:buChar char="•"/>
            </a:pPr>
            <a:r>
              <a:rPr lang="en-US" dirty="0" smtClean="0"/>
              <a:t>  </a:t>
            </a:r>
            <a:r>
              <a:rPr lang="en-US" b="1" dirty="0" smtClean="0"/>
              <a:t>LSSU Robotics Center</a:t>
            </a:r>
            <a:r>
              <a:rPr lang="en-US" dirty="0" smtClean="0"/>
              <a:t/>
            </a:r>
            <a:br>
              <a:rPr lang="en-US" dirty="0" smtClean="0"/>
            </a:br>
            <a:r>
              <a:rPr lang="en-US" dirty="0" smtClean="0"/>
              <a:t>      Ron </a:t>
            </a:r>
            <a:r>
              <a:rPr lang="en-US" dirty="0" err="1" smtClean="0"/>
              <a:t>DeLap</a:t>
            </a:r>
            <a:endParaRPr lang="en-US" dirty="0" smtClean="0"/>
          </a:p>
          <a:p>
            <a:pPr>
              <a:spcBef>
                <a:spcPts val="600"/>
              </a:spcBef>
              <a:buFont typeface="Arial" pitchFamily="34" charset="0"/>
              <a:buChar char="•"/>
            </a:pPr>
            <a:r>
              <a:rPr lang="en-US" dirty="0" smtClean="0"/>
              <a:t>  </a:t>
            </a:r>
            <a:r>
              <a:rPr lang="en-US" b="1" dirty="0" smtClean="0"/>
              <a:t>Mechanical Engineering &amp; Manufacturing</a:t>
            </a:r>
            <a:br>
              <a:rPr lang="en-US" b="1" dirty="0" smtClean="0"/>
            </a:br>
            <a:r>
              <a:rPr lang="en-US" b="1" dirty="0" smtClean="0"/>
              <a:t>   Engineering Technology and ABET Visit</a:t>
            </a:r>
          </a:p>
          <a:p>
            <a:r>
              <a:rPr lang="en-US" dirty="0" smtClean="0"/>
              <a:t>      Robert Hildebrand</a:t>
            </a:r>
          </a:p>
          <a:p>
            <a:pPr>
              <a:spcBef>
                <a:spcPts val="600"/>
              </a:spcBef>
              <a:buFont typeface="Arial" pitchFamily="34" charset="0"/>
              <a:buChar char="•"/>
            </a:pPr>
            <a:r>
              <a:rPr lang="en-US" dirty="0" smtClean="0"/>
              <a:t>  </a:t>
            </a:r>
            <a:r>
              <a:rPr lang="en-US" b="1" dirty="0" smtClean="0"/>
              <a:t>Computer &amp; Electrical Engineering</a:t>
            </a:r>
            <a:r>
              <a:rPr lang="en-US" dirty="0" smtClean="0"/>
              <a:t/>
            </a:r>
            <a:br>
              <a:rPr lang="en-US" dirty="0" smtClean="0"/>
            </a:br>
            <a:r>
              <a:rPr lang="en-US" dirty="0" smtClean="0"/>
              <a:t>      David Baumann</a:t>
            </a:r>
          </a:p>
        </p:txBody>
      </p:sp>
      <p:pic>
        <p:nvPicPr>
          <p:cNvPr id="4" name="Picture 3" descr="Primary logo gold trans.png"/>
          <p:cNvPicPr>
            <a:picLocks noChangeAspect="1"/>
          </p:cNvPicPr>
          <p:nvPr/>
        </p:nvPicPr>
        <p:blipFill>
          <a:blip r:embed="rId2" cstate="print"/>
          <a:stretch>
            <a:fillRect/>
          </a:stretch>
        </p:blipFill>
        <p:spPr>
          <a:xfrm>
            <a:off x="304800" y="609600"/>
            <a:ext cx="3200400" cy="473557"/>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04800" y="2514600"/>
            <a:ext cx="8229600" cy="3962400"/>
          </a:xfrm>
        </p:spPr>
        <p:txBody>
          <a:bodyPr anchor="t">
            <a:noAutofit/>
          </a:bodyPr>
          <a:lstStyle/>
          <a:p>
            <a:pPr>
              <a:lnSpc>
                <a:spcPct val="130000"/>
              </a:lnSpc>
            </a:pPr>
            <a:r>
              <a:rPr lang="en-US" sz="2000" dirty="0" smtClean="0">
                <a:latin typeface="+mn-lt"/>
              </a:rPr>
              <a:t>No major initiatives </a:t>
            </a:r>
            <a:r>
              <a:rPr lang="en-US" sz="1800" dirty="0" smtClean="0">
                <a:latin typeface="+mn-lt"/>
              </a:rPr>
              <a:t>this</a:t>
            </a:r>
            <a:r>
              <a:rPr lang="en-US" sz="2000" dirty="0" smtClean="0">
                <a:latin typeface="+mn-lt"/>
              </a:rPr>
              <a:t> year, but Jim has been very active.</a:t>
            </a:r>
            <a:br>
              <a:rPr lang="en-US" sz="2000" dirty="0" smtClean="0">
                <a:latin typeface="+mn-lt"/>
              </a:rPr>
            </a:br>
            <a:r>
              <a:rPr lang="en-US" sz="2000" dirty="0" smtClean="0">
                <a:latin typeface="+mn-lt"/>
              </a:rPr>
              <a:t>	-  RIA – board </a:t>
            </a:r>
            <a:br>
              <a:rPr lang="en-US" sz="2000" dirty="0" smtClean="0">
                <a:latin typeface="+mn-lt"/>
              </a:rPr>
            </a:br>
            <a:r>
              <a:rPr lang="en-US" sz="2000" dirty="0" smtClean="0">
                <a:latin typeface="+mn-lt"/>
              </a:rPr>
              <a:t>	-  Automate Conference, Chicago</a:t>
            </a:r>
            <a:br>
              <a:rPr lang="en-US" sz="2000" dirty="0" smtClean="0">
                <a:latin typeface="+mn-lt"/>
              </a:rPr>
            </a:br>
            <a:r>
              <a:rPr lang="en-US" sz="2000" dirty="0" smtClean="0">
                <a:latin typeface="+mn-lt"/>
              </a:rPr>
              <a:t>	-  Multiple Papers</a:t>
            </a:r>
            <a:br>
              <a:rPr lang="en-US" sz="2000" dirty="0" smtClean="0">
                <a:latin typeface="+mn-lt"/>
              </a:rPr>
            </a:br>
            <a:r>
              <a:rPr lang="en-US" sz="2000" dirty="0" smtClean="0">
                <a:latin typeface="+mn-lt"/>
              </a:rPr>
              <a:t>	-  National level Webinars</a:t>
            </a:r>
            <a:br>
              <a:rPr lang="en-US" sz="2000" dirty="0" smtClean="0">
                <a:latin typeface="+mn-lt"/>
              </a:rPr>
            </a:br>
            <a:r>
              <a:rPr lang="en-US" sz="2000" dirty="0" smtClean="0">
                <a:latin typeface="+mn-lt"/>
              </a:rPr>
              <a:t>	-  EOS Senior Project</a:t>
            </a:r>
            <a:br>
              <a:rPr lang="en-US" sz="2000" dirty="0" smtClean="0">
                <a:latin typeface="+mn-lt"/>
              </a:rPr>
            </a:br>
            <a:r>
              <a:rPr lang="en-US" sz="2000" dirty="0" smtClean="0">
                <a:latin typeface="+mn-lt"/>
              </a:rPr>
              <a:t/>
            </a:r>
            <a:br>
              <a:rPr lang="en-US" sz="2000" dirty="0" smtClean="0">
                <a:latin typeface="+mn-lt"/>
              </a:rPr>
            </a:br>
            <a:r>
              <a:rPr lang="en-US" sz="2000" dirty="0" smtClean="0">
                <a:latin typeface="+mn-lt"/>
              </a:rPr>
              <a:t>Summer Camps – hundreds of apps for 64 slots.  Wow!</a:t>
            </a:r>
            <a:r>
              <a:rPr lang="en-US" sz="2000" dirty="0">
                <a:latin typeface="+mn-lt"/>
              </a:rPr>
              <a:t/>
            </a:r>
            <a:br>
              <a:rPr lang="en-US" sz="2000" dirty="0">
                <a:latin typeface="+mn-lt"/>
              </a:rPr>
            </a:br>
            <a:endParaRPr lang="en-US" sz="2000" dirty="0">
              <a:latin typeface="+mn-lt"/>
            </a:endParaRPr>
          </a:p>
        </p:txBody>
      </p:sp>
      <p:pic>
        <p:nvPicPr>
          <p:cNvPr id="3" name="Picture 2" descr="Primary logo gold trans.png"/>
          <p:cNvPicPr>
            <a:picLocks noChangeAspect="1"/>
          </p:cNvPicPr>
          <p:nvPr/>
        </p:nvPicPr>
        <p:blipFill>
          <a:blip r:embed="rId2" cstate="print"/>
          <a:stretch>
            <a:fillRect/>
          </a:stretch>
        </p:blipFill>
        <p:spPr>
          <a:xfrm>
            <a:off x="6172200" y="76200"/>
            <a:ext cx="2286000" cy="338255"/>
          </a:xfrm>
          <a:prstGeom prst="rect">
            <a:avLst/>
          </a:prstGeom>
        </p:spPr>
      </p:pic>
      <p:sp>
        <p:nvSpPr>
          <p:cNvPr id="4" name="Rectangle 3"/>
          <p:cNvSpPr/>
          <p:nvPr/>
        </p:nvSpPr>
        <p:spPr>
          <a:xfrm>
            <a:off x="152400" y="609600"/>
            <a:ext cx="5105400" cy="461665"/>
          </a:xfrm>
          <a:prstGeom prst="rect">
            <a:avLst/>
          </a:prstGeom>
        </p:spPr>
        <p:txBody>
          <a:bodyPr wrap="square">
            <a:spAutoFit/>
          </a:bodyPr>
          <a:lstStyle/>
          <a:p>
            <a:r>
              <a:rPr lang="en-US" sz="2400" dirty="0" smtClean="0">
                <a:solidFill>
                  <a:schemeClr val="bg2">
                    <a:lumMod val="50000"/>
                  </a:schemeClr>
                </a:solidFill>
                <a:latin typeface="+mj-lt"/>
              </a:rPr>
              <a:t>School of Engineering &amp; Technology</a:t>
            </a:r>
            <a:endParaRPr lang="en-US" sz="2400" dirty="0">
              <a:solidFill>
                <a:schemeClr val="bg2">
                  <a:lumMod val="50000"/>
                </a:schemeClr>
              </a:solidFill>
              <a:latin typeface="+mj-lt"/>
            </a:endParaRPr>
          </a:p>
        </p:txBody>
      </p:sp>
      <p:sp>
        <p:nvSpPr>
          <p:cNvPr id="5" name="Rectangle 4"/>
          <p:cNvSpPr/>
          <p:nvPr/>
        </p:nvSpPr>
        <p:spPr>
          <a:xfrm>
            <a:off x="304800" y="1752600"/>
            <a:ext cx="5334000" cy="584775"/>
          </a:xfrm>
          <a:prstGeom prst="rect">
            <a:avLst/>
          </a:prstGeom>
        </p:spPr>
        <p:txBody>
          <a:bodyPr wrap="square">
            <a:spAutoFit/>
          </a:bodyPr>
          <a:lstStyle/>
          <a:p>
            <a:r>
              <a:rPr lang="en-US" sz="3200" b="1" dirty="0" smtClean="0">
                <a:solidFill>
                  <a:schemeClr val="bg2">
                    <a:lumMod val="50000"/>
                  </a:schemeClr>
                </a:solidFill>
              </a:rPr>
              <a:t>LSSU Robotics Center</a:t>
            </a:r>
            <a:endParaRPr lang="en-US" sz="32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304800" y="2003113"/>
            <a:ext cx="8382000" cy="3407087"/>
          </a:xfrm>
          <a:prstGeom prst="rect">
            <a:avLst/>
          </a:prstGeom>
          <a:noFill/>
          <a:ln w="9525">
            <a:noFill/>
            <a:miter lim="800000"/>
            <a:headEnd/>
            <a:tailEnd/>
          </a:ln>
          <a:effectLst/>
        </p:spPr>
        <p:txBody>
          <a:bodyPr wrap="square">
            <a:spAutoFit/>
          </a:bodyPr>
          <a:lstStyle/>
          <a:p>
            <a:pPr>
              <a:spcBef>
                <a:spcPct val="50000"/>
              </a:spcBef>
            </a:pPr>
            <a:r>
              <a:rPr lang="en-US" sz="2400" b="1" dirty="0" smtClean="0">
                <a:solidFill>
                  <a:schemeClr val="bg2">
                    <a:lumMod val="50000"/>
                  </a:schemeClr>
                </a:solidFill>
              </a:rPr>
              <a:t>Mechanical Engineering/</a:t>
            </a:r>
            <a:br>
              <a:rPr lang="en-US" sz="2400" b="1" dirty="0" smtClean="0">
                <a:solidFill>
                  <a:schemeClr val="bg2">
                    <a:lumMod val="50000"/>
                  </a:schemeClr>
                </a:solidFill>
              </a:rPr>
            </a:br>
            <a:r>
              <a:rPr lang="en-US" sz="2400" b="1" dirty="0" smtClean="0">
                <a:solidFill>
                  <a:schemeClr val="bg2">
                    <a:lumMod val="50000"/>
                  </a:schemeClr>
                </a:solidFill>
              </a:rPr>
              <a:t>Manufacturing </a:t>
            </a:r>
            <a:r>
              <a:rPr lang="en-US" sz="2400" b="1" dirty="0">
                <a:solidFill>
                  <a:schemeClr val="bg2">
                    <a:lumMod val="50000"/>
                  </a:schemeClr>
                </a:solidFill>
              </a:rPr>
              <a:t>Engineering </a:t>
            </a:r>
            <a:r>
              <a:rPr lang="en-US" sz="2400" b="1" dirty="0" smtClean="0">
                <a:solidFill>
                  <a:schemeClr val="bg2">
                    <a:lumMod val="50000"/>
                  </a:schemeClr>
                </a:solidFill>
              </a:rPr>
              <a:t>Technology</a:t>
            </a:r>
            <a:endParaRPr lang="en-US" sz="1400" dirty="0" smtClean="0">
              <a:cs typeface="Arial" pitchFamily="34" charset="0"/>
            </a:endParaRPr>
          </a:p>
          <a:p>
            <a:pPr>
              <a:lnSpc>
                <a:spcPct val="130000"/>
              </a:lnSpc>
            </a:pPr>
            <a:r>
              <a:rPr lang="en-US" dirty="0" smtClean="0">
                <a:cs typeface="Arial" pitchFamily="34" charset="0"/>
              </a:rPr>
              <a:t> </a:t>
            </a:r>
          </a:p>
          <a:p>
            <a:pPr>
              <a:lnSpc>
                <a:spcPct val="130000"/>
              </a:lnSpc>
              <a:buFont typeface="Arial" pitchFamily="34" charset="0"/>
              <a:buChar char="•"/>
            </a:pPr>
            <a:r>
              <a:rPr lang="en-US" dirty="0" smtClean="0">
                <a:cs typeface="Arial" pitchFamily="34" charset="0"/>
              </a:rPr>
              <a:t>  Only minor ME curriculum changes (prerequisites, etc.) </a:t>
            </a:r>
          </a:p>
          <a:p>
            <a:pPr>
              <a:lnSpc>
                <a:spcPct val="130000"/>
              </a:lnSpc>
              <a:spcBef>
                <a:spcPct val="50000"/>
              </a:spcBef>
              <a:buFont typeface="Arial" pitchFamily="34" charset="0"/>
              <a:buChar char="•"/>
            </a:pPr>
            <a:r>
              <a:rPr lang="en-US" dirty="0" smtClean="0">
                <a:cs typeface="Arial" pitchFamily="34" charset="0"/>
              </a:rPr>
              <a:t>  Only small lab equipment acquisitions (e.g., camera integral to microscope)</a:t>
            </a:r>
          </a:p>
          <a:p>
            <a:pPr>
              <a:lnSpc>
                <a:spcPct val="130000"/>
              </a:lnSpc>
              <a:spcBef>
                <a:spcPct val="50000"/>
              </a:spcBef>
              <a:buFont typeface="Arial" pitchFamily="34" charset="0"/>
              <a:buChar char="•"/>
            </a:pPr>
            <a:r>
              <a:rPr lang="en-US" dirty="0" smtClean="0">
                <a:cs typeface="Arial" pitchFamily="34" charset="0"/>
              </a:rPr>
              <a:t>  Started ME curriculum comparison  (Note David B’s data).</a:t>
            </a:r>
            <a:br>
              <a:rPr lang="en-US" dirty="0" smtClean="0">
                <a:cs typeface="Arial" pitchFamily="34" charset="0"/>
              </a:rPr>
            </a:br>
            <a:r>
              <a:rPr lang="en-US" dirty="0" smtClean="0">
                <a:cs typeface="Arial" pitchFamily="34" charset="0"/>
              </a:rPr>
              <a:t>   (benchmarking other Schools) -- updates at fall meeting</a:t>
            </a:r>
          </a:p>
          <a:p>
            <a:pPr>
              <a:lnSpc>
                <a:spcPct val="130000"/>
              </a:lnSpc>
              <a:spcBef>
                <a:spcPct val="50000"/>
              </a:spcBef>
              <a:buFont typeface="Arial" pitchFamily="34" charset="0"/>
              <a:buChar char="•"/>
            </a:pPr>
            <a:r>
              <a:rPr lang="en-US" dirty="0" smtClean="0">
                <a:cs typeface="Arial" pitchFamily="34" charset="0"/>
              </a:rPr>
              <a:t>  Contemplating a Thermodynamics/Fluid Lab course (1 credit)</a:t>
            </a:r>
          </a:p>
        </p:txBody>
      </p:sp>
      <p:pic>
        <p:nvPicPr>
          <p:cNvPr id="4" name="Picture 3" descr="Primary logo gold trans.png"/>
          <p:cNvPicPr>
            <a:picLocks noChangeAspect="1"/>
          </p:cNvPicPr>
          <p:nvPr/>
        </p:nvPicPr>
        <p:blipFill>
          <a:blip r:embed="rId3" cstate="print"/>
          <a:stretch>
            <a:fillRect/>
          </a:stretch>
        </p:blipFill>
        <p:spPr>
          <a:xfrm>
            <a:off x="6172200" y="76200"/>
            <a:ext cx="2286000" cy="338255"/>
          </a:xfrm>
          <a:prstGeom prst="rect">
            <a:avLst/>
          </a:prstGeom>
        </p:spPr>
      </p:pic>
      <p:sp>
        <p:nvSpPr>
          <p:cNvPr id="5" name="Rectangle 4"/>
          <p:cNvSpPr/>
          <p:nvPr/>
        </p:nvSpPr>
        <p:spPr>
          <a:xfrm>
            <a:off x="152400" y="609600"/>
            <a:ext cx="5105400" cy="461665"/>
          </a:xfrm>
          <a:prstGeom prst="rect">
            <a:avLst/>
          </a:prstGeom>
        </p:spPr>
        <p:txBody>
          <a:bodyPr wrap="square">
            <a:spAutoFit/>
          </a:bodyPr>
          <a:lstStyle/>
          <a:p>
            <a:r>
              <a:rPr lang="en-US" sz="2400" dirty="0" smtClean="0">
                <a:solidFill>
                  <a:schemeClr val="bg2">
                    <a:lumMod val="50000"/>
                  </a:schemeClr>
                </a:solidFill>
                <a:latin typeface="+mj-lt"/>
              </a:rPr>
              <a:t>School of Engineering &amp; Technology</a:t>
            </a:r>
            <a:endParaRPr lang="en-US" sz="2400" dirty="0">
              <a:solidFill>
                <a:schemeClr val="bg2">
                  <a:lumMod val="50000"/>
                </a:schemeClr>
              </a:solidFill>
              <a:latin typeface="+mj-lt"/>
            </a:endParaRPr>
          </a:p>
        </p:txBody>
      </p:sp>
    </p:spTree>
  </p:cSld>
  <p:clrMapOvr>
    <a:masterClrMapping/>
  </p:clrMapOvr>
  <p:transition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04800" y="1447800"/>
            <a:ext cx="8686800" cy="4475071"/>
          </a:xfrm>
          <a:prstGeom prst="rect">
            <a:avLst/>
          </a:prstGeom>
          <a:noFill/>
          <a:ln w="9525">
            <a:noFill/>
            <a:miter lim="800000"/>
            <a:headEnd/>
            <a:tailEnd/>
          </a:ln>
          <a:effectLst/>
        </p:spPr>
        <p:txBody>
          <a:bodyPr wrap="square">
            <a:spAutoFit/>
          </a:bodyPr>
          <a:lstStyle/>
          <a:p>
            <a:pPr>
              <a:lnSpc>
                <a:spcPct val="130000"/>
              </a:lnSpc>
              <a:spcBef>
                <a:spcPct val="50000"/>
              </a:spcBef>
            </a:pPr>
            <a:r>
              <a:rPr lang="en-US" sz="2800" b="1" dirty="0" smtClean="0">
                <a:solidFill>
                  <a:schemeClr val="bg2">
                    <a:lumMod val="50000"/>
                  </a:schemeClr>
                </a:solidFill>
                <a:cs typeface="Arial" pitchFamily="34" charset="0"/>
              </a:rPr>
              <a:t>ABET </a:t>
            </a:r>
            <a:r>
              <a:rPr lang="en-US" sz="2800" b="1" dirty="0">
                <a:solidFill>
                  <a:schemeClr val="bg2">
                    <a:lumMod val="50000"/>
                  </a:schemeClr>
                </a:solidFill>
                <a:cs typeface="Arial" pitchFamily="34" charset="0"/>
              </a:rPr>
              <a:t>visit for </a:t>
            </a:r>
            <a:r>
              <a:rPr lang="en-US" sz="2800" b="1" dirty="0" err="1">
                <a:solidFill>
                  <a:schemeClr val="bg2">
                    <a:lumMod val="50000"/>
                  </a:schemeClr>
                </a:solidFill>
                <a:cs typeface="Arial" pitchFamily="34" charset="0"/>
              </a:rPr>
              <a:t>MfgET</a:t>
            </a:r>
            <a:r>
              <a:rPr lang="en-US" sz="2800" b="1" dirty="0">
                <a:solidFill>
                  <a:schemeClr val="bg2">
                    <a:lumMod val="50000"/>
                  </a:schemeClr>
                </a:solidFill>
                <a:cs typeface="Arial" pitchFamily="34" charset="0"/>
              </a:rPr>
              <a:t> </a:t>
            </a:r>
            <a:r>
              <a:rPr lang="en-US" sz="2800" b="1" dirty="0" smtClean="0">
                <a:solidFill>
                  <a:schemeClr val="bg2">
                    <a:lumMod val="50000"/>
                  </a:schemeClr>
                </a:solidFill>
                <a:cs typeface="Arial" pitchFamily="34" charset="0"/>
              </a:rPr>
              <a:t>program</a:t>
            </a:r>
            <a:endParaRPr lang="en-US" sz="2800" b="1" dirty="0">
              <a:solidFill>
                <a:schemeClr val="bg2">
                  <a:lumMod val="50000"/>
                </a:schemeClr>
              </a:solidFill>
              <a:cs typeface="Arial" pitchFamily="34" charset="0"/>
            </a:endParaRPr>
          </a:p>
          <a:p>
            <a:pPr>
              <a:spcBef>
                <a:spcPct val="30000"/>
              </a:spcBef>
            </a:pPr>
            <a:r>
              <a:rPr lang="en-US" dirty="0"/>
              <a:t>          </a:t>
            </a:r>
            <a:r>
              <a:rPr lang="en-US" sz="2400" b="1" dirty="0"/>
              <a:t>▫</a:t>
            </a:r>
            <a:r>
              <a:rPr lang="en-US" sz="2400" dirty="0"/>
              <a:t>  Will definitely reaccredit – no interim visit likely 	                    </a:t>
            </a:r>
          </a:p>
          <a:p>
            <a:pPr>
              <a:spcBef>
                <a:spcPct val="30000"/>
              </a:spcBef>
            </a:pPr>
            <a:r>
              <a:rPr lang="en-US" sz="2400" dirty="0"/>
              <a:t>        </a:t>
            </a:r>
            <a:r>
              <a:rPr lang="en-US" sz="2400" b="1" dirty="0"/>
              <a:t>▫</a:t>
            </a:r>
            <a:r>
              <a:rPr lang="en-US" sz="2400" dirty="0"/>
              <a:t> No major findings (“weaknesses” or “deficiencies”) – 		only a few lower-level findings (“concerns”): 				</a:t>
            </a:r>
            <a:r>
              <a:rPr lang="en-US" sz="2400" dirty="0">
                <a:cs typeface="Arial" pitchFamily="34" charset="0"/>
              </a:rPr>
              <a:t>○  </a:t>
            </a:r>
            <a:r>
              <a:rPr lang="en-US" sz="2400" dirty="0"/>
              <a:t>some older </a:t>
            </a:r>
            <a:r>
              <a:rPr lang="en-US" sz="2400" dirty="0" smtClean="0"/>
              <a:t>equipment </a:t>
            </a:r>
            <a:r>
              <a:rPr lang="en-US" sz="2400" dirty="0"/>
              <a:t>&amp; texts, 					</a:t>
            </a:r>
            <a:r>
              <a:rPr lang="en-US" sz="2400" dirty="0">
                <a:cs typeface="Arial" pitchFamily="34" charset="0"/>
              </a:rPr>
              <a:t>○</a:t>
            </a:r>
            <a:r>
              <a:rPr lang="en-US" dirty="0"/>
              <a:t>  </a:t>
            </a:r>
            <a:r>
              <a:rPr lang="en-US" sz="2400" dirty="0"/>
              <a:t>continuous improvement practices 				    (not convincingly demonstrated)</a:t>
            </a:r>
          </a:p>
          <a:p>
            <a:endParaRPr lang="en-US" dirty="0"/>
          </a:p>
          <a:p>
            <a:r>
              <a:rPr lang="en-US" sz="2400" b="1" dirty="0" smtClean="0"/>
              <a:t>BUT!</a:t>
            </a:r>
          </a:p>
          <a:p>
            <a:r>
              <a:rPr lang="en-US" sz="2400" b="1" dirty="0" smtClean="0"/>
              <a:t>Post inspection, one </a:t>
            </a:r>
            <a:r>
              <a:rPr lang="en-US" sz="2400" b="1" u="sng" dirty="0" smtClean="0"/>
              <a:t>concern</a:t>
            </a:r>
            <a:r>
              <a:rPr lang="en-US" sz="2400" b="1" dirty="0" smtClean="0"/>
              <a:t> became a </a:t>
            </a:r>
            <a:r>
              <a:rPr lang="en-US" sz="2400" b="1" u="sng" dirty="0" smtClean="0"/>
              <a:t>weakness!</a:t>
            </a:r>
          </a:p>
          <a:p>
            <a:r>
              <a:rPr lang="en-US" sz="2400" b="1" dirty="0" smtClean="0"/>
              <a:t>We have vigorously contested this.</a:t>
            </a:r>
            <a:endParaRPr lang="en-US" sz="2400" dirty="0"/>
          </a:p>
        </p:txBody>
      </p:sp>
      <p:pic>
        <p:nvPicPr>
          <p:cNvPr id="3" name="Picture 2" descr="Primary logo gold trans.png"/>
          <p:cNvPicPr>
            <a:picLocks noChangeAspect="1"/>
          </p:cNvPicPr>
          <p:nvPr/>
        </p:nvPicPr>
        <p:blipFill>
          <a:blip r:embed="rId3" cstate="print"/>
          <a:stretch>
            <a:fillRect/>
          </a:stretch>
        </p:blipFill>
        <p:spPr>
          <a:xfrm>
            <a:off x="6172200" y="76200"/>
            <a:ext cx="2286000" cy="338255"/>
          </a:xfrm>
          <a:prstGeom prst="rect">
            <a:avLst/>
          </a:prstGeom>
        </p:spPr>
      </p:pic>
      <p:sp>
        <p:nvSpPr>
          <p:cNvPr id="4" name="Rectangle 3"/>
          <p:cNvSpPr/>
          <p:nvPr/>
        </p:nvSpPr>
        <p:spPr>
          <a:xfrm>
            <a:off x="152400" y="609600"/>
            <a:ext cx="5105400" cy="461665"/>
          </a:xfrm>
          <a:prstGeom prst="rect">
            <a:avLst/>
          </a:prstGeom>
        </p:spPr>
        <p:txBody>
          <a:bodyPr wrap="square">
            <a:spAutoFit/>
          </a:bodyPr>
          <a:lstStyle/>
          <a:p>
            <a:r>
              <a:rPr lang="en-US" sz="2400" dirty="0" smtClean="0">
                <a:solidFill>
                  <a:schemeClr val="bg2">
                    <a:lumMod val="50000"/>
                  </a:schemeClr>
                </a:solidFill>
                <a:latin typeface="+mj-lt"/>
              </a:rPr>
              <a:t>School of Engineering &amp; Technology</a:t>
            </a:r>
            <a:endParaRPr lang="en-US" sz="2400" dirty="0">
              <a:solidFill>
                <a:schemeClr val="bg2">
                  <a:lumMod val="50000"/>
                </a:schemeClr>
              </a:solidFill>
              <a:latin typeface="+mj-lt"/>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8229600" cy="1066800"/>
          </a:xfrm>
        </p:spPr>
        <p:txBody>
          <a:bodyPr>
            <a:normAutofit/>
          </a:bodyPr>
          <a:lstStyle/>
          <a:p>
            <a:r>
              <a:rPr lang="en-US" sz="3600" b="1" dirty="0" smtClean="0">
                <a:solidFill>
                  <a:schemeClr val="bg2">
                    <a:lumMod val="50000"/>
                  </a:schemeClr>
                </a:solidFill>
              </a:rPr>
              <a:t>Survey</a:t>
            </a:r>
            <a:endParaRPr lang="en-US" sz="3600" b="1" dirty="0">
              <a:solidFill>
                <a:schemeClr val="bg2">
                  <a:lumMod val="50000"/>
                </a:schemeClr>
              </a:solidFill>
            </a:endParaRPr>
          </a:p>
        </p:txBody>
      </p:sp>
      <p:sp>
        <p:nvSpPr>
          <p:cNvPr id="3" name="Content Placeholder 2"/>
          <p:cNvSpPr>
            <a:spLocks noGrp="1"/>
          </p:cNvSpPr>
          <p:nvPr>
            <p:ph idx="1"/>
          </p:nvPr>
        </p:nvSpPr>
        <p:spPr>
          <a:xfrm>
            <a:off x="457200" y="2209800"/>
            <a:ext cx="8229600" cy="2438400"/>
          </a:xfrm>
        </p:spPr>
        <p:txBody>
          <a:bodyPr>
            <a:normAutofit/>
          </a:bodyPr>
          <a:lstStyle/>
          <a:p>
            <a:pPr marL="225425" indent="0">
              <a:lnSpc>
                <a:spcPts val="2600"/>
              </a:lnSpc>
              <a:buNone/>
            </a:pPr>
            <a:r>
              <a:rPr lang="en-US" sz="2000" dirty="0" smtClean="0"/>
              <a:t>Please help us comply with our ABET criteria and complete an </a:t>
            </a:r>
            <a:r>
              <a:rPr lang="en-US" sz="2000" b="1" dirty="0" smtClean="0"/>
              <a:t>Evaluation of Educational Preparation of Employees</a:t>
            </a:r>
            <a:r>
              <a:rPr lang="en-US" sz="2000" dirty="0" smtClean="0"/>
              <a:t> survey. We are collecting materials during the 2011-12 academic year for the CE, EE and ME programs. EAC of ABET will visit during Fall 2012.</a:t>
            </a:r>
          </a:p>
          <a:p>
            <a:pPr marL="225425" indent="0">
              <a:lnSpc>
                <a:spcPts val="2600"/>
              </a:lnSpc>
              <a:buNone/>
            </a:pPr>
            <a:endParaRPr lang="en-US" sz="2000" b="1" i="1" dirty="0" smtClean="0">
              <a:solidFill>
                <a:schemeClr val="bg2">
                  <a:lumMod val="50000"/>
                </a:schemeClr>
              </a:solidFill>
            </a:endParaRPr>
          </a:p>
          <a:p>
            <a:pPr marL="225425" indent="0">
              <a:lnSpc>
                <a:spcPts val="2600"/>
              </a:lnSpc>
              <a:buNone/>
            </a:pPr>
            <a:r>
              <a:rPr lang="en-US" sz="2000" b="1" i="1" dirty="0" smtClean="0">
                <a:solidFill>
                  <a:schemeClr val="bg2">
                    <a:lumMod val="50000"/>
                  </a:schemeClr>
                </a:solidFill>
              </a:rPr>
              <a:t>Thank you!</a:t>
            </a:r>
            <a:endParaRPr lang="en-US" sz="2000" b="1" i="1" dirty="0">
              <a:solidFill>
                <a:schemeClr val="bg2">
                  <a:lumMod val="50000"/>
                </a:schemeClr>
              </a:solidFill>
            </a:endParaRPr>
          </a:p>
        </p:txBody>
      </p:sp>
      <p:pic>
        <p:nvPicPr>
          <p:cNvPr id="4" name="Picture 3" descr="Primary logo gold trans.png"/>
          <p:cNvPicPr>
            <a:picLocks noChangeAspect="1"/>
          </p:cNvPicPr>
          <p:nvPr/>
        </p:nvPicPr>
        <p:blipFill>
          <a:blip r:embed="rId2" cstate="print"/>
          <a:stretch>
            <a:fillRect/>
          </a:stretch>
        </p:blipFill>
        <p:spPr>
          <a:xfrm>
            <a:off x="6172200" y="76200"/>
            <a:ext cx="2286000" cy="338255"/>
          </a:xfrm>
          <a:prstGeom prst="rect">
            <a:avLst/>
          </a:prstGeom>
        </p:spPr>
      </p:pic>
      <p:sp>
        <p:nvSpPr>
          <p:cNvPr id="5" name="TextBox 4"/>
          <p:cNvSpPr txBox="1"/>
          <p:nvPr/>
        </p:nvSpPr>
        <p:spPr>
          <a:xfrm>
            <a:off x="685800" y="4800600"/>
            <a:ext cx="7629012" cy="400110"/>
          </a:xfrm>
          <a:prstGeom prst="rect">
            <a:avLst/>
          </a:prstGeom>
          <a:noFill/>
        </p:spPr>
        <p:txBody>
          <a:bodyPr wrap="none" rtlCol="0">
            <a:spAutoFit/>
          </a:bodyPr>
          <a:lstStyle/>
          <a:p>
            <a:r>
              <a:rPr lang="en-US" sz="2000" i="1" dirty="0" smtClean="0">
                <a:solidFill>
                  <a:srgbClr val="FF0000"/>
                </a:solidFill>
              </a:rPr>
              <a:t>The Survey can be found on the IAB web page under “resources”.</a:t>
            </a:r>
            <a:endParaRPr lang="en-US" sz="2000" i="1" dirty="0">
              <a:solidFill>
                <a:srgbClr val="FF000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19200"/>
            <a:ext cx="7772400" cy="1295400"/>
          </a:xfrm>
        </p:spPr>
        <p:txBody>
          <a:bodyPr anchor="t">
            <a:noAutofit/>
          </a:bodyPr>
          <a:lstStyle/>
          <a:p>
            <a:r>
              <a:rPr lang="en-US" sz="3600" b="1" dirty="0" smtClean="0">
                <a:solidFill>
                  <a:schemeClr val="bg2">
                    <a:lumMod val="50000"/>
                  </a:schemeClr>
                </a:solidFill>
              </a:rPr>
              <a:t>Electrical &amp; Computer Engineering</a:t>
            </a:r>
            <a:br>
              <a:rPr lang="en-US" sz="3600" b="1" dirty="0" smtClean="0">
                <a:solidFill>
                  <a:schemeClr val="bg2">
                    <a:lumMod val="50000"/>
                  </a:schemeClr>
                </a:solidFill>
              </a:rPr>
            </a:br>
            <a:r>
              <a:rPr lang="en-US" sz="3600" dirty="0" smtClean="0">
                <a:solidFill>
                  <a:schemeClr val="bg2">
                    <a:lumMod val="50000"/>
                  </a:schemeClr>
                </a:solidFill>
              </a:rPr>
              <a:t>FORECAST</a:t>
            </a:r>
            <a:endParaRPr lang="en-US" sz="3600" b="1" dirty="0">
              <a:solidFill>
                <a:schemeClr val="bg2">
                  <a:lumMod val="50000"/>
                </a:schemeClr>
              </a:solidFill>
            </a:endParaRPr>
          </a:p>
        </p:txBody>
      </p:sp>
      <p:sp>
        <p:nvSpPr>
          <p:cNvPr id="3" name="Content Placeholder 2"/>
          <p:cNvSpPr>
            <a:spLocks noGrp="1"/>
          </p:cNvSpPr>
          <p:nvPr>
            <p:ph type="body" idx="1"/>
          </p:nvPr>
        </p:nvSpPr>
        <p:spPr>
          <a:xfrm>
            <a:off x="762000" y="2362200"/>
            <a:ext cx="7772400" cy="457200"/>
          </a:xfrm>
        </p:spPr>
        <p:txBody>
          <a:bodyPr>
            <a:noAutofit/>
          </a:bodyPr>
          <a:lstStyle/>
          <a:p>
            <a:pPr marL="0"/>
            <a:r>
              <a:rPr lang="en-US" dirty="0" smtClean="0"/>
              <a:t>David Baumann</a:t>
            </a:r>
          </a:p>
          <a:p>
            <a:pPr>
              <a:buFont typeface="Arial" pitchFamily="34" charset="0"/>
              <a:buChar char="•"/>
            </a:pPr>
            <a:endParaRPr lang="en-US" dirty="0"/>
          </a:p>
        </p:txBody>
      </p:sp>
      <p:sp>
        <p:nvSpPr>
          <p:cNvPr id="5" name="Rectangle 3"/>
          <p:cNvSpPr txBox="1">
            <a:spLocks noChangeArrowheads="1"/>
          </p:cNvSpPr>
          <p:nvPr/>
        </p:nvSpPr>
        <p:spPr>
          <a:xfrm>
            <a:off x="914400" y="2895600"/>
            <a:ext cx="7543800" cy="3733800"/>
          </a:xfrm>
          <a:prstGeom prst="rect">
            <a:avLst/>
          </a:prstGeom>
          <a:noFill/>
          <a:ln/>
        </p:spPr>
        <p:txBody>
          <a:bodyPr vert="horz" anchor="t">
            <a:normAutofit/>
          </a:bodyPr>
          <a:lstStyle/>
          <a:p>
            <a:pPr marL="45720"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n-US" sz="2100" b="0" i="0" u="none" strike="noStrike" kern="1200" cap="none" spc="0" normalizeH="0" baseline="0" noProof="0" smtClean="0">
                <a:ln>
                  <a:noFill/>
                </a:ln>
                <a:solidFill>
                  <a:schemeClr val="tx2"/>
                </a:solidFill>
                <a:effectLst/>
                <a:uLnTx/>
                <a:uFillTx/>
                <a:latin typeface="+mn-lt"/>
                <a:ea typeface="+mn-ea"/>
                <a:cs typeface="+mn-cs"/>
              </a:rPr>
              <a:t>EE Curricular Comparison </a:t>
            </a:r>
            <a:r>
              <a:rPr kumimoji="0" lang="en-US" sz="2400" b="0" i="0" u="none" strike="noStrike" kern="1200" cap="none" spc="0" normalizeH="0" baseline="0" noProof="0" smtClean="0">
                <a:ln>
                  <a:noFill/>
                </a:ln>
                <a:solidFill>
                  <a:srgbClr val="FF0000"/>
                </a:solidFill>
                <a:effectLst/>
                <a:uLnTx/>
                <a:uFillTx/>
                <a:latin typeface="+mn-lt"/>
                <a:ea typeface="+mn-ea"/>
                <a:cs typeface="+mn-cs"/>
              </a:rPr>
              <a:t>(FYI)</a:t>
            </a:r>
          </a:p>
          <a:p>
            <a:pPr marL="45720"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n-US" sz="2100" b="0" i="0" u="none" strike="noStrike" kern="1200" cap="none" spc="0" normalizeH="0" baseline="0" noProof="0" smtClean="0">
                <a:ln>
                  <a:noFill/>
                </a:ln>
                <a:solidFill>
                  <a:schemeClr val="tx2"/>
                </a:solidFill>
                <a:effectLst/>
                <a:uLnTx/>
                <a:uFillTx/>
                <a:latin typeface="+mn-lt"/>
                <a:ea typeface="+mn-ea"/>
                <a:cs typeface="+mn-cs"/>
              </a:rPr>
              <a:t>CE Curricular Comparison</a:t>
            </a:r>
            <a:r>
              <a:rPr kumimoji="0" lang="en-US" sz="2100" b="0" i="0" u="none" strike="noStrike" kern="1200" cap="none" spc="0" normalizeH="0" baseline="0" noProof="0" smtClean="0">
                <a:ln>
                  <a:noFill/>
                </a:ln>
                <a:solidFill>
                  <a:srgbClr val="FF0000"/>
                </a:solidFill>
                <a:effectLst/>
                <a:uLnTx/>
                <a:uFillTx/>
                <a:latin typeface="+mn-lt"/>
                <a:ea typeface="+mn-ea"/>
                <a:cs typeface="+mn-cs"/>
              </a:rPr>
              <a:t> </a:t>
            </a:r>
            <a:r>
              <a:rPr kumimoji="0" lang="en-US" sz="2400" b="0" i="0" u="none" strike="noStrike" kern="1200" cap="none" spc="0" normalizeH="0" baseline="0" noProof="0" smtClean="0">
                <a:ln>
                  <a:noFill/>
                </a:ln>
                <a:solidFill>
                  <a:srgbClr val="FF0000"/>
                </a:solidFill>
                <a:effectLst/>
                <a:uLnTx/>
                <a:uFillTx/>
                <a:latin typeface="+mn-lt"/>
                <a:ea typeface="+mn-ea"/>
                <a:cs typeface="+mn-cs"/>
              </a:rPr>
              <a:t>(FYI)</a:t>
            </a:r>
            <a:endParaRPr kumimoji="0" lang="en-US" sz="2100" b="0" i="0" u="none" strike="noStrike" kern="1200" cap="none" spc="0" normalizeH="0" baseline="0" noProof="0" smtClean="0">
              <a:ln>
                <a:noFill/>
              </a:ln>
              <a:solidFill>
                <a:schemeClr val="tx2"/>
              </a:solidFill>
              <a:effectLst/>
              <a:uLnTx/>
              <a:uFillTx/>
              <a:latin typeface="+mn-lt"/>
              <a:ea typeface="+mn-ea"/>
              <a:cs typeface="+mn-cs"/>
            </a:endParaRPr>
          </a:p>
          <a:p>
            <a:pPr marL="45720"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n-US" sz="2100" b="0" i="0" u="none" strike="noStrike" kern="1200" cap="none" spc="0" normalizeH="0" baseline="0" noProof="0" smtClean="0">
                <a:ln>
                  <a:noFill/>
                </a:ln>
                <a:solidFill>
                  <a:schemeClr val="tx2"/>
                </a:solidFill>
                <a:effectLst/>
                <a:uLnTx/>
                <a:uFillTx/>
                <a:latin typeface="+mn-lt"/>
                <a:ea typeface="+mn-ea"/>
                <a:cs typeface="+mn-cs"/>
                <a:sym typeface="Symbol" pitchFamily="18" charset="2"/>
              </a:rPr>
              <a:t>Sustainable Energy Option </a:t>
            </a:r>
            <a:r>
              <a:rPr kumimoji="0" lang="en-US" sz="2400" b="0" i="0" u="none" strike="noStrike" kern="1200" cap="none" spc="0" normalizeH="0" baseline="0" noProof="0" smtClean="0">
                <a:ln>
                  <a:noFill/>
                </a:ln>
                <a:solidFill>
                  <a:srgbClr val="FF0000"/>
                </a:solidFill>
                <a:effectLst/>
                <a:uLnTx/>
                <a:uFillTx/>
                <a:latin typeface="+mn-lt"/>
                <a:ea typeface="+mn-ea"/>
                <a:cs typeface="+mn-cs"/>
                <a:sym typeface="Symbol" pitchFamily="18" charset="2"/>
              </a:rPr>
              <a:t>(</a:t>
            </a:r>
            <a:r>
              <a:rPr kumimoji="0" lang="en-US" sz="2400" b="0" i="0" u="none" strike="noStrike" kern="1200" cap="none" spc="0" normalizeH="0" baseline="0" noProof="0" smtClean="0">
                <a:ln>
                  <a:noFill/>
                </a:ln>
                <a:solidFill>
                  <a:srgbClr val="FF0000"/>
                </a:solidFill>
                <a:effectLst/>
                <a:uLnTx/>
                <a:uFillTx/>
                <a:latin typeface="+mn-lt"/>
                <a:ea typeface="+mn-ea"/>
                <a:cs typeface="+mn-cs"/>
              </a:rPr>
              <a:t>FYI)</a:t>
            </a:r>
          </a:p>
          <a:p>
            <a:pPr marL="45720"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n-US" sz="2100" b="0" i="0" u="sng" strike="noStrike" kern="1200" cap="none" spc="0" normalizeH="0" baseline="0" noProof="0" smtClean="0">
                <a:ln>
                  <a:noFill/>
                </a:ln>
                <a:solidFill>
                  <a:schemeClr val="tx2"/>
                </a:solidFill>
                <a:effectLst/>
                <a:uLnTx/>
                <a:uFillTx/>
                <a:latin typeface="+mn-lt"/>
                <a:ea typeface="+mn-ea"/>
                <a:cs typeface="+mn-cs"/>
              </a:rPr>
              <a:t>Ideas</a:t>
            </a:r>
            <a:r>
              <a:rPr kumimoji="0" lang="en-US" sz="2100" b="0" i="0" u="none" strike="noStrike" kern="1200" cap="none" spc="0" normalizeH="0" baseline="0" noProof="0" smtClean="0">
                <a:ln>
                  <a:noFill/>
                </a:ln>
                <a:solidFill>
                  <a:schemeClr val="tx2"/>
                </a:solidFill>
                <a:effectLst/>
                <a:uLnTx/>
                <a:uFillTx/>
                <a:latin typeface="+mn-lt"/>
                <a:ea typeface="+mn-ea"/>
                <a:cs typeface="+mn-cs"/>
              </a:rPr>
              <a:t> for Lab Changes </a:t>
            </a:r>
            <a:r>
              <a:rPr kumimoji="0" lang="en-US" sz="2400" b="0" i="0" u="none" strike="noStrike" kern="1200" cap="none" spc="0" normalizeH="0" baseline="0" noProof="0" smtClean="0">
                <a:ln>
                  <a:noFill/>
                </a:ln>
                <a:solidFill>
                  <a:srgbClr val="FF0000"/>
                </a:solidFill>
                <a:effectLst/>
                <a:uLnTx/>
                <a:uFillTx/>
                <a:latin typeface="+mn-lt"/>
                <a:ea typeface="+mn-ea"/>
                <a:cs typeface="+mn-cs"/>
              </a:rPr>
              <a:t>(IAB input)</a:t>
            </a:r>
          </a:p>
          <a:p>
            <a:pPr marL="45720"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n-US" sz="2100" b="0" i="0" u="sng" strike="noStrike" kern="1200" cap="none" spc="0" normalizeH="0" baseline="0" noProof="0" smtClean="0">
                <a:ln>
                  <a:noFill/>
                </a:ln>
                <a:solidFill>
                  <a:schemeClr val="tx2"/>
                </a:solidFill>
                <a:effectLst/>
                <a:uLnTx/>
                <a:uFillTx/>
                <a:latin typeface="+mn-lt"/>
                <a:ea typeface="+mn-ea"/>
                <a:cs typeface="+mn-cs"/>
              </a:rPr>
              <a:t>Ideas</a:t>
            </a:r>
            <a:r>
              <a:rPr kumimoji="0" lang="en-US" sz="2100" b="0" i="0" u="none" strike="noStrike" kern="1200" cap="none" spc="0" normalizeH="0" baseline="0" noProof="0" smtClean="0">
                <a:ln>
                  <a:noFill/>
                </a:ln>
                <a:solidFill>
                  <a:schemeClr val="tx2"/>
                </a:solidFill>
                <a:effectLst/>
                <a:uLnTx/>
                <a:uFillTx/>
                <a:latin typeface="+mn-lt"/>
                <a:ea typeface="+mn-ea"/>
                <a:cs typeface="+mn-cs"/>
              </a:rPr>
              <a:t> for EE Curricular Changes </a:t>
            </a:r>
            <a:r>
              <a:rPr kumimoji="0" lang="en-US" sz="2400" b="0" i="0" u="none" strike="noStrike" kern="1200" cap="none" spc="0" normalizeH="0" baseline="0" noProof="0" smtClean="0">
                <a:ln>
                  <a:noFill/>
                </a:ln>
                <a:solidFill>
                  <a:srgbClr val="FF0000"/>
                </a:solidFill>
                <a:effectLst/>
                <a:uLnTx/>
                <a:uFillTx/>
                <a:latin typeface="+mn-lt"/>
                <a:ea typeface="+mn-ea"/>
                <a:cs typeface="+mn-cs"/>
              </a:rPr>
              <a:t>(IAB input)</a:t>
            </a:r>
            <a:endParaRPr kumimoji="0" lang="en-US" sz="2100" b="0" i="0" u="none" strike="noStrike" kern="1200" cap="none" spc="0" normalizeH="0" baseline="0" noProof="0" smtClean="0">
              <a:ln>
                <a:noFill/>
              </a:ln>
              <a:solidFill>
                <a:schemeClr val="tx2"/>
              </a:solidFill>
              <a:effectLst/>
              <a:uLnTx/>
              <a:uFillTx/>
              <a:latin typeface="+mn-lt"/>
              <a:ea typeface="+mn-ea"/>
              <a:cs typeface="+mn-cs"/>
            </a:endParaRPr>
          </a:p>
          <a:p>
            <a:pPr marL="45720"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n-US" sz="2100" b="0" i="0" u="sng" strike="noStrike" kern="1200" cap="none" spc="0" normalizeH="0" baseline="0" noProof="0" smtClean="0">
                <a:ln>
                  <a:noFill/>
                </a:ln>
                <a:solidFill>
                  <a:schemeClr val="tx2"/>
                </a:solidFill>
                <a:effectLst/>
                <a:uLnTx/>
                <a:uFillTx/>
                <a:latin typeface="+mn-lt"/>
                <a:ea typeface="+mn-ea"/>
                <a:cs typeface="+mn-cs"/>
              </a:rPr>
              <a:t>Ideas</a:t>
            </a:r>
            <a:r>
              <a:rPr kumimoji="0" lang="en-US" sz="2100" b="0" i="0" u="none" strike="noStrike" kern="1200" cap="none" spc="0" normalizeH="0" baseline="0" noProof="0" smtClean="0">
                <a:ln>
                  <a:noFill/>
                </a:ln>
                <a:solidFill>
                  <a:schemeClr val="tx2"/>
                </a:solidFill>
                <a:effectLst/>
                <a:uLnTx/>
                <a:uFillTx/>
                <a:latin typeface="+mn-lt"/>
                <a:ea typeface="+mn-ea"/>
                <a:cs typeface="+mn-cs"/>
              </a:rPr>
              <a:t> for CE Curricular Changes </a:t>
            </a:r>
            <a:r>
              <a:rPr kumimoji="0" lang="en-US" sz="2400" b="0" i="0" u="none" strike="noStrike" kern="1200" cap="none" spc="0" normalizeH="0" baseline="0" noProof="0" smtClean="0">
                <a:ln>
                  <a:noFill/>
                </a:ln>
                <a:solidFill>
                  <a:srgbClr val="FF0000"/>
                </a:solidFill>
                <a:effectLst/>
                <a:uLnTx/>
                <a:uFillTx/>
                <a:latin typeface="+mn-lt"/>
                <a:ea typeface="+mn-ea"/>
                <a:cs typeface="+mn-cs"/>
              </a:rPr>
              <a:t>(IAB input)</a:t>
            </a:r>
            <a:endParaRPr kumimoji="0" lang="en-US" sz="2400" b="0" i="0" u="none" strike="noStrike" kern="1200" cap="none" spc="0" normalizeH="0" baseline="0" noProof="0" dirty="0" smtClean="0">
              <a:ln>
                <a:noFill/>
              </a:ln>
              <a:solidFill>
                <a:srgbClr val="FF0000"/>
              </a:solidFill>
              <a:effectLst/>
              <a:uLnTx/>
              <a:uFillTx/>
              <a:latin typeface="+mn-lt"/>
              <a:ea typeface="+mn-ea"/>
              <a:cs typeface="+mn-cs"/>
            </a:endParaRPr>
          </a:p>
        </p:txBody>
      </p:sp>
      <p:pic>
        <p:nvPicPr>
          <p:cNvPr id="6" name="Picture 5" descr="Primary logo gold trans.png"/>
          <p:cNvPicPr>
            <a:picLocks noChangeAspect="1"/>
          </p:cNvPicPr>
          <p:nvPr/>
        </p:nvPicPr>
        <p:blipFill>
          <a:blip r:embed="rId2" cstate="print"/>
          <a:stretch>
            <a:fillRect/>
          </a:stretch>
        </p:blipFill>
        <p:spPr>
          <a:xfrm>
            <a:off x="6172200" y="76200"/>
            <a:ext cx="2286000" cy="338255"/>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990600"/>
            <a:ext cx="8229600" cy="1066800"/>
          </a:xfrm>
        </p:spPr>
        <p:txBody>
          <a:bodyPr>
            <a:noAutofit/>
          </a:bodyPr>
          <a:lstStyle/>
          <a:p>
            <a:r>
              <a:rPr lang="en-US" sz="2800" b="1" dirty="0">
                <a:solidFill>
                  <a:schemeClr val="bg2">
                    <a:lumMod val="50000"/>
                  </a:schemeClr>
                </a:solidFill>
              </a:rPr>
              <a:t>Electrical </a:t>
            </a:r>
            <a:r>
              <a:rPr lang="en-US" sz="2800" b="1" dirty="0" smtClean="0">
                <a:solidFill>
                  <a:schemeClr val="bg2">
                    <a:lumMod val="50000"/>
                  </a:schemeClr>
                </a:solidFill>
              </a:rPr>
              <a:t>and Computer Engineering</a:t>
            </a:r>
            <a:r>
              <a:rPr lang="en-US" sz="3600" b="1" dirty="0">
                <a:solidFill>
                  <a:schemeClr val="bg2">
                    <a:lumMod val="50000"/>
                  </a:schemeClr>
                </a:solidFill>
              </a:rPr>
              <a:t/>
            </a:r>
            <a:br>
              <a:rPr lang="en-US" sz="3600" b="1" dirty="0">
                <a:solidFill>
                  <a:schemeClr val="bg2">
                    <a:lumMod val="50000"/>
                  </a:schemeClr>
                </a:solidFill>
              </a:rPr>
            </a:br>
            <a:r>
              <a:rPr lang="en-US" sz="3600" b="1" dirty="0" smtClean="0">
                <a:solidFill>
                  <a:schemeClr val="bg2">
                    <a:lumMod val="50000"/>
                  </a:schemeClr>
                </a:solidFill>
              </a:rPr>
              <a:t>EE Curricular Comparison</a:t>
            </a:r>
            <a:endParaRPr lang="en-US" sz="3600" b="1" dirty="0">
              <a:solidFill>
                <a:schemeClr val="bg2">
                  <a:lumMod val="50000"/>
                </a:schemeClr>
              </a:solidFill>
            </a:endParaRPr>
          </a:p>
        </p:txBody>
      </p:sp>
      <p:sp>
        <p:nvSpPr>
          <p:cNvPr id="10246" name="Rectangle 6"/>
          <p:cNvSpPr>
            <a:spLocks noGrp="1" noChangeArrowheads="1"/>
          </p:cNvSpPr>
          <p:nvPr>
            <p:ph type="body" idx="1"/>
          </p:nvPr>
        </p:nvSpPr>
        <p:spPr>
          <a:xfrm>
            <a:off x="304800" y="2133600"/>
            <a:ext cx="8458200" cy="4648200"/>
          </a:xfrm>
          <a:noFill/>
          <a:ln/>
        </p:spPr>
        <p:txBody>
          <a:bodyPr/>
          <a:lstStyle/>
          <a:p>
            <a:r>
              <a:rPr lang="en-US" dirty="0" smtClean="0"/>
              <a:t>Compared EE Core Courses with:</a:t>
            </a:r>
            <a:endParaRPr lang="en-US" dirty="0"/>
          </a:p>
          <a:p>
            <a:pPr lvl="2"/>
            <a:r>
              <a:rPr lang="en-US" dirty="0" smtClean="0"/>
              <a:t>Lawrence Technological University</a:t>
            </a:r>
          </a:p>
          <a:p>
            <a:pPr lvl="2"/>
            <a:r>
              <a:rPr lang="en-US" dirty="0" smtClean="0"/>
              <a:t>Michigan State University</a:t>
            </a:r>
          </a:p>
          <a:p>
            <a:pPr lvl="2"/>
            <a:r>
              <a:rPr lang="en-US" dirty="0" smtClean="0"/>
              <a:t>Michigan Technological University</a:t>
            </a:r>
          </a:p>
          <a:p>
            <a:pPr lvl="2"/>
            <a:r>
              <a:rPr lang="en-US" dirty="0" smtClean="0"/>
              <a:t>Rose-</a:t>
            </a:r>
            <a:r>
              <a:rPr lang="en-US" dirty="0" err="1" smtClean="0"/>
              <a:t>Hulman</a:t>
            </a:r>
            <a:r>
              <a:rPr lang="en-US" dirty="0" smtClean="0"/>
              <a:t> University</a:t>
            </a:r>
          </a:p>
          <a:p>
            <a:pPr lvl="2"/>
            <a:r>
              <a:rPr lang="en-US" dirty="0" smtClean="0"/>
              <a:t>Saginaw Valley State University</a:t>
            </a:r>
          </a:p>
          <a:p>
            <a:pPr lvl="2"/>
            <a:r>
              <a:rPr lang="en-US" dirty="0" smtClean="0"/>
              <a:t>University of Michigan</a:t>
            </a:r>
          </a:p>
          <a:p>
            <a:pPr lvl="2"/>
            <a:r>
              <a:rPr lang="en-US" dirty="0" smtClean="0"/>
              <a:t>University of Toledo</a:t>
            </a:r>
          </a:p>
          <a:p>
            <a:pPr lvl="2"/>
            <a:r>
              <a:rPr lang="en-US" dirty="0" smtClean="0"/>
              <a:t>University of Wisconsin – Platteville</a:t>
            </a:r>
          </a:p>
          <a:p>
            <a:pPr lvl="2"/>
            <a:r>
              <a:rPr lang="en-US" dirty="0" smtClean="0"/>
              <a:t>Western Michigan University</a:t>
            </a:r>
          </a:p>
        </p:txBody>
      </p:sp>
      <p:pic>
        <p:nvPicPr>
          <p:cNvPr id="4" name="Picture 3" descr="Primary logo gold trans.png"/>
          <p:cNvPicPr>
            <a:picLocks noChangeAspect="1"/>
          </p:cNvPicPr>
          <p:nvPr/>
        </p:nvPicPr>
        <p:blipFill>
          <a:blip r:embed="rId2" cstate="print"/>
          <a:stretch>
            <a:fillRect/>
          </a:stretch>
        </p:blipFill>
        <p:spPr>
          <a:xfrm>
            <a:off x="6172200" y="76200"/>
            <a:ext cx="2286000" cy="33825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chor="t">
            <a:normAutofit/>
          </a:bodyPr>
          <a:lstStyle/>
          <a:p>
            <a:r>
              <a:rPr lang="en-US" sz="2400" dirty="0" smtClean="0">
                <a:solidFill>
                  <a:srgbClr val="0070C0"/>
                </a:solidFill>
              </a:rPr>
              <a:t>2011 Engineering Salary Outlook</a:t>
            </a:r>
            <a:endParaRPr lang="en-US" sz="2400" dirty="0">
              <a:solidFill>
                <a:srgbClr val="0070C0"/>
              </a:solidFill>
            </a:endParaRPr>
          </a:p>
        </p:txBody>
      </p:sp>
      <p:sp>
        <p:nvSpPr>
          <p:cNvPr id="3" name="Content Placeholder 2"/>
          <p:cNvSpPr>
            <a:spLocks noGrp="1"/>
          </p:cNvSpPr>
          <p:nvPr>
            <p:ph idx="1"/>
          </p:nvPr>
        </p:nvSpPr>
        <p:spPr>
          <a:xfrm>
            <a:off x="457200" y="1600200"/>
            <a:ext cx="8229600" cy="4648200"/>
          </a:xfrm>
        </p:spPr>
        <p:txBody>
          <a:bodyPr>
            <a:noAutofit/>
          </a:bodyPr>
          <a:lstStyle/>
          <a:p>
            <a:pPr>
              <a:buNone/>
            </a:pPr>
            <a:r>
              <a:rPr lang="en-US" sz="1400" b="1" dirty="0" smtClean="0">
                <a:solidFill>
                  <a:srgbClr val="0070C0"/>
                </a:solidFill>
              </a:rPr>
              <a:t>Electrical Engineer Salaries</a:t>
            </a:r>
            <a:endParaRPr lang="en-US" sz="1400" dirty="0" smtClean="0">
              <a:solidFill>
                <a:srgbClr val="0070C0"/>
              </a:solidFill>
            </a:endParaRPr>
          </a:p>
          <a:p>
            <a:r>
              <a:rPr lang="en-US" sz="1400" dirty="0" smtClean="0"/>
              <a:t>Electrical engineer salary range for the middle 50% is between $62,420 and $104,180. Median annual electrical engineer salary in the industries employing the largest numbers are:</a:t>
            </a:r>
          </a:p>
          <a:p>
            <a:r>
              <a:rPr lang="en-US" sz="1400" dirty="0" smtClean="0"/>
              <a:t>Computer and office equipment: $73,790</a:t>
            </a:r>
            <a:br>
              <a:rPr lang="en-US" sz="1400" dirty="0" smtClean="0"/>
            </a:br>
            <a:r>
              <a:rPr lang="en-US" sz="1400" dirty="0" smtClean="0"/>
              <a:t>Measuring and control devices: $76,910</a:t>
            </a:r>
            <a:br>
              <a:rPr lang="en-US" sz="1400" dirty="0" smtClean="0"/>
            </a:br>
            <a:r>
              <a:rPr lang="en-US" sz="1400" dirty="0" smtClean="0"/>
              <a:t>Search and navigation equipment: $78,140</a:t>
            </a:r>
            <a:br>
              <a:rPr lang="en-US" sz="1400" dirty="0" smtClean="0"/>
            </a:br>
            <a:r>
              <a:rPr lang="en-US" sz="1400" dirty="0" smtClean="0"/>
              <a:t>Electronic peripherals, components and accessories: $76,820</a:t>
            </a:r>
            <a:br>
              <a:rPr lang="en-US" sz="1400" dirty="0" smtClean="0"/>
            </a:br>
            <a:r>
              <a:rPr lang="en-US" sz="1400" dirty="0" smtClean="0"/>
              <a:t>Engineering service firms: $71,650</a:t>
            </a:r>
            <a:br>
              <a:rPr lang="en-US" sz="1400" dirty="0" smtClean="0"/>
            </a:br>
            <a:r>
              <a:rPr lang="en-US" sz="1400" dirty="0" smtClean="0"/>
              <a:t>Federal Government $74,850</a:t>
            </a:r>
            <a:br>
              <a:rPr lang="en-US" sz="1400" dirty="0" smtClean="0"/>
            </a:br>
            <a:r>
              <a:rPr lang="en-US" sz="1400" dirty="0" smtClean="0"/>
              <a:t>RF Engineering: $87,230</a:t>
            </a:r>
          </a:p>
          <a:p>
            <a:r>
              <a:rPr lang="en-US" sz="1400" dirty="0" smtClean="0"/>
              <a:t>Advanced electrical engineering degrees are in high demand by both Fortune 500s and start-ups. The highest electrical engineer salaries for experienced engineers are concentrated on the east and west coasts, and average nearly 7% higher than the rest of the United States.</a:t>
            </a:r>
          </a:p>
          <a:p>
            <a:pPr>
              <a:buNone/>
            </a:pPr>
            <a:endParaRPr lang="en-US" sz="1400" dirty="0" smtClean="0"/>
          </a:p>
          <a:p>
            <a:pPr>
              <a:buNone/>
            </a:pPr>
            <a:r>
              <a:rPr lang="en-US" sz="1400" b="1" dirty="0" smtClean="0">
                <a:solidFill>
                  <a:srgbClr val="0070C0"/>
                </a:solidFill>
              </a:rPr>
              <a:t>Electrical Engineering Employment Outlook</a:t>
            </a:r>
            <a:endParaRPr lang="en-US" sz="1400" dirty="0" smtClean="0">
              <a:solidFill>
                <a:srgbClr val="0070C0"/>
              </a:solidFill>
            </a:endParaRPr>
          </a:p>
          <a:p>
            <a:r>
              <a:rPr lang="en-US" sz="1400" dirty="0" smtClean="0"/>
              <a:t>Electrical engineer job opportunities should be favorable into 2015. The number of electrical engineer job openings resulting from employment growth, and the need to replace electrical engineers who transfer to other occupations, are promoted, or leave the labor force is expected to be in rough balance - because of the sharply reduced supply of recent electrical engineering new graduates (which has declined annually since 2003).</a:t>
            </a:r>
            <a:endParaRPr lang="en-US" sz="1400" dirty="0"/>
          </a:p>
        </p:txBody>
      </p:sp>
      <p:pic>
        <p:nvPicPr>
          <p:cNvPr id="4" name="Picture 3" descr="Primary logo gold trans.png"/>
          <p:cNvPicPr>
            <a:picLocks noChangeAspect="1"/>
          </p:cNvPicPr>
          <p:nvPr/>
        </p:nvPicPr>
        <p:blipFill>
          <a:blip r:embed="rId2" cstate="print"/>
          <a:stretch>
            <a:fillRect/>
          </a:stretch>
        </p:blipFill>
        <p:spPr>
          <a:xfrm>
            <a:off x="6172200" y="76200"/>
            <a:ext cx="2286000" cy="338255"/>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914400"/>
            <a:ext cx="8229600" cy="1066800"/>
          </a:xfrm>
        </p:spPr>
        <p:txBody>
          <a:bodyPr>
            <a:noAutofit/>
          </a:bodyPr>
          <a:lstStyle/>
          <a:p>
            <a:r>
              <a:rPr lang="en-US" sz="2800" b="1" dirty="0">
                <a:solidFill>
                  <a:schemeClr val="bg2">
                    <a:lumMod val="50000"/>
                  </a:schemeClr>
                </a:solidFill>
              </a:rPr>
              <a:t>Electrical </a:t>
            </a:r>
            <a:r>
              <a:rPr lang="en-US" sz="2800" b="1" dirty="0" smtClean="0">
                <a:solidFill>
                  <a:schemeClr val="bg2">
                    <a:lumMod val="50000"/>
                  </a:schemeClr>
                </a:solidFill>
              </a:rPr>
              <a:t>and Computer Engineering</a:t>
            </a:r>
            <a:r>
              <a:rPr lang="en-US" sz="3600" b="1" dirty="0">
                <a:solidFill>
                  <a:schemeClr val="bg2">
                    <a:lumMod val="50000"/>
                  </a:schemeClr>
                </a:solidFill>
              </a:rPr>
              <a:t/>
            </a:r>
            <a:br>
              <a:rPr lang="en-US" sz="3600" b="1" dirty="0">
                <a:solidFill>
                  <a:schemeClr val="bg2">
                    <a:lumMod val="50000"/>
                  </a:schemeClr>
                </a:solidFill>
              </a:rPr>
            </a:br>
            <a:r>
              <a:rPr lang="en-US" sz="3600" b="1" dirty="0" smtClean="0">
                <a:solidFill>
                  <a:schemeClr val="bg2">
                    <a:lumMod val="50000"/>
                  </a:schemeClr>
                </a:solidFill>
              </a:rPr>
              <a:t>EE Curricular Comparison</a:t>
            </a:r>
            <a:endParaRPr lang="en-US" sz="3600" b="1" dirty="0">
              <a:solidFill>
                <a:schemeClr val="bg2">
                  <a:lumMod val="50000"/>
                </a:schemeClr>
              </a:solidFill>
            </a:endParaRPr>
          </a:p>
        </p:txBody>
      </p:sp>
      <p:sp>
        <p:nvSpPr>
          <p:cNvPr id="10246" name="Rectangle 6"/>
          <p:cNvSpPr>
            <a:spLocks noGrp="1" noChangeArrowheads="1"/>
          </p:cNvSpPr>
          <p:nvPr>
            <p:ph type="body" idx="1"/>
          </p:nvPr>
        </p:nvSpPr>
        <p:spPr>
          <a:xfrm>
            <a:off x="381000" y="2057400"/>
            <a:ext cx="8305800" cy="4267200"/>
          </a:xfrm>
          <a:noFill/>
          <a:ln/>
        </p:spPr>
        <p:txBody>
          <a:bodyPr>
            <a:noAutofit/>
          </a:bodyPr>
          <a:lstStyle/>
          <a:p>
            <a:pPr>
              <a:buNone/>
            </a:pPr>
            <a:r>
              <a:rPr lang="en-US" dirty="0" smtClean="0"/>
              <a:t>Major Findings</a:t>
            </a:r>
            <a:endParaRPr lang="en-US" dirty="0"/>
          </a:p>
          <a:p>
            <a:pPr marL="640080" lvl="2"/>
            <a:r>
              <a:rPr lang="en-US" dirty="0" smtClean="0"/>
              <a:t>We are one of only three institutions to have a Numerical Methods course.</a:t>
            </a:r>
          </a:p>
          <a:p>
            <a:pPr marL="640080" lvl="2"/>
            <a:r>
              <a:rPr lang="en-US" dirty="0" smtClean="0"/>
              <a:t>We are one of only two institutions to have two Control Systems courses and the only one to have two Control Systems labs.</a:t>
            </a:r>
          </a:p>
          <a:p>
            <a:pPr marL="640080" lvl="2"/>
            <a:r>
              <a:rPr lang="en-US" dirty="0" smtClean="0"/>
              <a:t>We are the only institution to have a Probability and Statistics lab.</a:t>
            </a:r>
          </a:p>
          <a:p>
            <a:pPr marL="640080" lvl="2"/>
            <a:r>
              <a:rPr lang="en-US" dirty="0" smtClean="0"/>
              <a:t>We have 13 lab credits compared to an average of 5.7 lab credits. Lawrence Tech is the closest to us with 10 lab credits.</a:t>
            </a:r>
          </a:p>
        </p:txBody>
      </p:sp>
      <p:pic>
        <p:nvPicPr>
          <p:cNvPr id="4" name="Picture 3" descr="Primary logo gold trans.png"/>
          <p:cNvPicPr>
            <a:picLocks noChangeAspect="1"/>
          </p:cNvPicPr>
          <p:nvPr/>
        </p:nvPicPr>
        <p:blipFill>
          <a:blip r:embed="rId2" cstate="print"/>
          <a:stretch>
            <a:fillRect/>
          </a:stretch>
        </p:blipFill>
        <p:spPr>
          <a:xfrm>
            <a:off x="6172200" y="76200"/>
            <a:ext cx="2286000" cy="338255"/>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Autofit/>
          </a:bodyPr>
          <a:lstStyle/>
          <a:p>
            <a:r>
              <a:rPr lang="en-US" sz="2800" b="1" dirty="0" smtClean="0">
                <a:solidFill>
                  <a:schemeClr val="bg2">
                    <a:lumMod val="50000"/>
                  </a:schemeClr>
                </a:solidFill>
              </a:rPr>
              <a:t>Electrical and Computer Engineering</a:t>
            </a:r>
            <a:r>
              <a:rPr lang="en-US" sz="3600" b="1" dirty="0">
                <a:solidFill>
                  <a:schemeClr val="bg2">
                    <a:lumMod val="50000"/>
                  </a:schemeClr>
                </a:solidFill>
              </a:rPr>
              <a:t/>
            </a:r>
            <a:br>
              <a:rPr lang="en-US" sz="3600" b="1" dirty="0">
                <a:solidFill>
                  <a:schemeClr val="bg2">
                    <a:lumMod val="50000"/>
                  </a:schemeClr>
                </a:solidFill>
              </a:rPr>
            </a:br>
            <a:r>
              <a:rPr lang="en-US" sz="3600" b="1" dirty="0" smtClean="0">
                <a:solidFill>
                  <a:schemeClr val="bg2">
                    <a:lumMod val="50000"/>
                  </a:schemeClr>
                </a:solidFill>
              </a:rPr>
              <a:t>CE Curricular Comparison</a:t>
            </a:r>
            <a:endParaRPr lang="en-US" sz="3600" b="1" dirty="0">
              <a:solidFill>
                <a:schemeClr val="bg2">
                  <a:lumMod val="50000"/>
                </a:schemeClr>
              </a:solidFill>
            </a:endParaRPr>
          </a:p>
        </p:txBody>
      </p:sp>
      <p:sp>
        <p:nvSpPr>
          <p:cNvPr id="10246" name="Rectangle 6"/>
          <p:cNvSpPr>
            <a:spLocks noGrp="1" noChangeArrowheads="1"/>
          </p:cNvSpPr>
          <p:nvPr>
            <p:ph type="body" idx="1"/>
          </p:nvPr>
        </p:nvSpPr>
        <p:spPr>
          <a:xfrm>
            <a:off x="381000" y="2286000"/>
            <a:ext cx="8458200" cy="4191000"/>
          </a:xfrm>
          <a:noFill/>
          <a:ln/>
        </p:spPr>
        <p:txBody>
          <a:bodyPr/>
          <a:lstStyle/>
          <a:p>
            <a:pPr>
              <a:buNone/>
            </a:pPr>
            <a:r>
              <a:rPr lang="en-US" dirty="0" smtClean="0"/>
              <a:t>Compared CE Core Courses with:</a:t>
            </a:r>
            <a:endParaRPr lang="en-US" dirty="0"/>
          </a:p>
          <a:p>
            <a:pPr lvl="2"/>
            <a:r>
              <a:rPr lang="en-US" dirty="0" smtClean="0"/>
              <a:t>Lawrence Technological University</a:t>
            </a:r>
          </a:p>
          <a:p>
            <a:pPr lvl="2"/>
            <a:r>
              <a:rPr lang="en-US" dirty="0" smtClean="0"/>
              <a:t>Michigan State University</a:t>
            </a:r>
          </a:p>
          <a:p>
            <a:pPr lvl="2"/>
            <a:r>
              <a:rPr lang="en-US" dirty="0" smtClean="0"/>
              <a:t>Michigan Technological University</a:t>
            </a:r>
          </a:p>
          <a:p>
            <a:pPr lvl="2"/>
            <a:r>
              <a:rPr lang="en-US" dirty="0" smtClean="0"/>
              <a:t>Rose-</a:t>
            </a:r>
            <a:r>
              <a:rPr lang="en-US" dirty="0" err="1" smtClean="0"/>
              <a:t>Hulman</a:t>
            </a:r>
            <a:r>
              <a:rPr lang="en-US" dirty="0" smtClean="0"/>
              <a:t> University</a:t>
            </a:r>
          </a:p>
          <a:p>
            <a:pPr lvl="2"/>
            <a:r>
              <a:rPr lang="en-US" dirty="0" smtClean="0"/>
              <a:t>University of Michigan</a:t>
            </a:r>
          </a:p>
          <a:p>
            <a:pPr lvl="2"/>
            <a:r>
              <a:rPr lang="en-US" dirty="0" smtClean="0"/>
              <a:t>University of Toledo</a:t>
            </a:r>
          </a:p>
          <a:p>
            <a:pPr lvl="2"/>
            <a:r>
              <a:rPr lang="en-US" dirty="0" smtClean="0"/>
              <a:t>Western Michigan University</a:t>
            </a:r>
          </a:p>
        </p:txBody>
      </p:sp>
      <p:pic>
        <p:nvPicPr>
          <p:cNvPr id="4" name="Picture 3" descr="Primary logo gold trans.png"/>
          <p:cNvPicPr>
            <a:picLocks noChangeAspect="1"/>
          </p:cNvPicPr>
          <p:nvPr/>
        </p:nvPicPr>
        <p:blipFill>
          <a:blip r:embed="rId2" cstate="print"/>
          <a:stretch>
            <a:fillRect/>
          </a:stretch>
        </p:blipFill>
        <p:spPr>
          <a:xfrm>
            <a:off x="6172200" y="76200"/>
            <a:ext cx="2286000" cy="338255"/>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en-US" sz="3100" b="1" dirty="0" smtClean="0">
                <a:solidFill>
                  <a:schemeClr val="bg2">
                    <a:lumMod val="50000"/>
                  </a:schemeClr>
                </a:solidFill>
              </a:rPr>
              <a:t>Electrical and Computer Engineering</a:t>
            </a:r>
            <a:r>
              <a:rPr lang="en-US" sz="3600" b="1" dirty="0">
                <a:solidFill>
                  <a:schemeClr val="bg2">
                    <a:lumMod val="50000"/>
                  </a:schemeClr>
                </a:solidFill>
              </a:rPr>
              <a:t/>
            </a:r>
            <a:br>
              <a:rPr lang="en-US" sz="3600" b="1" dirty="0">
                <a:solidFill>
                  <a:schemeClr val="bg2">
                    <a:lumMod val="50000"/>
                  </a:schemeClr>
                </a:solidFill>
              </a:rPr>
            </a:br>
            <a:r>
              <a:rPr lang="en-US" sz="3600" b="1" dirty="0" smtClean="0">
                <a:solidFill>
                  <a:schemeClr val="bg2">
                    <a:lumMod val="50000"/>
                  </a:schemeClr>
                </a:solidFill>
              </a:rPr>
              <a:t>CE Curricular Comparisons</a:t>
            </a:r>
            <a:endParaRPr lang="en-US" sz="3600" b="1" dirty="0">
              <a:solidFill>
                <a:schemeClr val="bg2">
                  <a:lumMod val="50000"/>
                </a:schemeClr>
              </a:solidFill>
            </a:endParaRPr>
          </a:p>
        </p:txBody>
      </p:sp>
      <p:sp>
        <p:nvSpPr>
          <p:cNvPr id="10246" name="Rectangle 6"/>
          <p:cNvSpPr>
            <a:spLocks noGrp="1" noChangeArrowheads="1"/>
          </p:cNvSpPr>
          <p:nvPr>
            <p:ph type="body" idx="1"/>
          </p:nvPr>
        </p:nvSpPr>
        <p:spPr>
          <a:xfrm>
            <a:off x="381000" y="2286000"/>
            <a:ext cx="8458200" cy="4191000"/>
          </a:xfrm>
          <a:noFill/>
          <a:ln/>
        </p:spPr>
        <p:txBody>
          <a:bodyPr/>
          <a:lstStyle/>
          <a:p>
            <a:r>
              <a:rPr lang="en-US" dirty="0" smtClean="0"/>
              <a:t>Major Findings</a:t>
            </a:r>
            <a:endParaRPr lang="en-US" dirty="0"/>
          </a:p>
          <a:p>
            <a:pPr marL="640080" lvl="2"/>
            <a:r>
              <a:rPr lang="en-US" dirty="0" smtClean="0"/>
              <a:t>We are one of only three institutions to have a Numerical Methods course.</a:t>
            </a:r>
          </a:p>
          <a:p>
            <a:pPr marL="640080" lvl="2"/>
            <a:r>
              <a:rPr lang="en-US" dirty="0" smtClean="0"/>
              <a:t>We are one of only three institutions to have a DSP course and the only institution with a DSP lab.</a:t>
            </a:r>
          </a:p>
          <a:p>
            <a:pPr marL="640080" lvl="2"/>
            <a:r>
              <a:rPr lang="en-US" dirty="0" smtClean="0"/>
              <a:t>We are the only institution to have a Probability and Statistics lab.</a:t>
            </a:r>
          </a:p>
          <a:p>
            <a:pPr marL="640080" lvl="2"/>
            <a:r>
              <a:rPr lang="en-US" dirty="0" smtClean="0"/>
              <a:t>We are one of only three institutions to have a Computer Networks course.</a:t>
            </a:r>
          </a:p>
          <a:p>
            <a:pPr marL="640080" lvl="2">
              <a:buNone/>
            </a:pPr>
            <a:r>
              <a:rPr lang="en-US" i="1" dirty="0" smtClean="0"/>
              <a:t>(continued)</a:t>
            </a:r>
          </a:p>
        </p:txBody>
      </p:sp>
      <p:pic>
        <p:nvPicPr>
          <p:cNvPr id="4" name="Picture 3" descr="Primary logo gold trans.png"/>
          <p:cNvPicPr>
            <a:picLocks noChangeAspect="1"/>
          </p:cNvPicPr>
          <p:nvPr/>
        </p:nvPicPr>
        <p:blipFill>
          <a:blip r:embed="rId2" cstate="print"/>
          <a:stretch>
            <a:fillRect/>
          </a:stretch>
        </p:blipFill>
        <p:spPr>
          <a:xfrm>
            <a:off x="6172200" y="76200"/>
            <a:ext cx="2286000" cy="338255"/>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Autofit/>
          </a:bodyPr>
          <a:lstStyle/>
          <a:p>
            <a:r>
              <a:rPr lang="en-US" sz="2800" b="1" dirty="0" smtClean="0">
                <a:solidFill>
                  <a:schemeClr val="bg2">
                    <a:lumMod val="50000"/>
                  </a:schemeClr>
                </a:solidFill>
              </a:rPr>
              <a:t>Electrical and Computer Engineering</a:t>
            </a:r>
            <a:r>
              <a:rPr lang="en-US" sz="3600" b="1" dirty="0">
                <a:solidFill>
                  <a:schemeClr val="bg2">
                    <a:lumMod val="50000"/>
                  </a:schemeClr>
                </a:solidFill>
              </a:rPr>
              <a:t/>
            </a:r>
            <a:br>
              <a:rPr lang="en-US" sz="3600" b="1" dirty="0">
                <a:solidFill>
                  <a:schemeClr val="bg2">
                    <a:lumMod val="50000"/>
                  </a:schemeClr>
                </a:solidFill>
              </a:rPr>
            </a:br>
            <a:r>
              <a:rPr lang="en-US" sz="3600" b="1" dirty="0" smtClean="0">
                <a:solidFill>
                  <a:schemeClr val="bg2">
                    <a:lumMod val="50000"/>
                  </a:schemeClr>
                </a:solidFill>
              </a:rPr>
              <a:t>CE Curricular Comparison</a:t>
            </a:r>
            <a:endParaRPr lang="en-US" sz="3600" b="1" dirty="0">
              <a:solidFill>
                <a:schemeClr val="bg2">
                  <a:lumMod val="50000"/>
                </a:schemeClr>
              </a:solidFill>
            </a:endParaRPr>
          </a:p>
        </p:txBody>
      </p:sp>
      <p:sp>
        <p:nvSpPr>
          <p:cNvPr id="10246" name="Rectangle 6"/>
          <p:cNvSpPr>
            <a:spLocks noGrp="1" noChangeArrowheads="1"/>
          </p:cNvSpPr>
          <p:nvPr>
            <p:ph type="body" idx="1"/>
          </p:nvPr>
        </p:nvSpPr>
        <p:spPr>
          <a:xfrm>
            <a:off x="457200" y="2438400"/>
            <a:ext cx="8458200" cy="4038600"/>
          </a:xfrm>
          <a:noFill/>
          <a:ln/>
        </p:spPr>
        <p:txBody>
          <a:bodyPr/>
          <a:lstStyle/>
          <a:p>
            <a:pPr>
              <a:buNone/>
            </a:pPr>
            <a:r>
              <a:rPr lang="en-US" dirty="0" smtClean="0"/>
              <a:t>Major Findings </a:t>
            </a:r>
            <a:r>
              <a:rPr lang="en-US" sz="2400" i="1" dirty="0" smtClean="0"/>
              <a:t>(continued)</a:t>
            </a:r>
            <a:endParaRPr lang="en-US" sz="2400" i="1" dirty="0"/>
          </a:p>
          <a:p>
            <a:pPr marL="640080" lvl="2"/>
            <a:r>
              <a:rPr lang="en-US" dirty="0" smtClean="0"/>
              <a:t>We are one of only two institutions </a:t>
            </a:r>
            <a:r>
              <a:rPr lang="en-US" u="sng" dirty="0" smtClean="0"/>
              <a:t>not</a:t>
            </a:r>
            <a:r>
              <a:rPr lang="en-US" dirty="0" smtClean="0"/>
              <a:t> to have a Computer Organization/Architecture course.</a:t>
            </a:r>
          </a:p>
          <a:p>
            <a:pPr marL="640080" lvl="2"/>
            <a:r>
              <a:rPr lang="en-US" dirty="0" smtClean="0"/>
              <a:t>We are one of only three institutions </a:t>
            </a:r>
            <a:r>
              <a:rPr lang="en-US" u="sng" dirty="0" smtClean="0"/>
              <a:t>not</a:t>
            </a:r>
            <a:r>
              <a:rPr lang="en-US" dirty="0" smtClean="0"/>
              <a:t> to have an Operating Systems course.</a:t>
            </a:r>
          </a:p>
          <a:p>
            <a:pPr marL="640080" lvl="2"/>
            <a:r>
              <a:rPr lang="en-US" dirty="0" smtClean="0"/>
              <a:t>We have 13 lab credits compared to an average of 5.8 lab credits. Lawrence Tech is the closest to us with 9 lab credits.</a:t>
            </a:r>
          </a:p>
        </p:txBody>
      </p:sp>
      <p:pic>
        <p:nvPicPr>
          <p:cNvPr id="4" name="Picture 3" descr="Primary logo gold trans.png"/>
          <p:cNvPicPr>
            <a:picLocks noChangeAspect="1"/>
          </p:cNvPicPr>
          <p:nvPr/>
        </p:nvPicPr>
        <p:blipFill>
          <a:blip r:embed="rId2" cstate="print"/>
          <a:stretch>
            <a:fillRect/>
          </a:stretch>
        </p:blipFill>
        <p:spPr>
          <a:xfrm>
            <a:off x="6172200" y="76200"/>
            <a:ext cx="2286000" cy="338255"/>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838200"/>
            <a:ext cx="8229600" cy="1066800"/>
          </a:xfrm>
        </p:spPr>
        <p:txBody>
          <a:bodyPr>
            <a:noAutofit/>
          </a:bodyPr>
          <a:lstStyle/>
          <a:p>
            <a:r>
              <a:rPr lang="en-US" sz="2800" b="1" dirty="0">
                <a:solidFill>
                  <a:schemeClr val="bg2">
                    <a:lumMod val="50000"/>
                  </a:schemeClr>
                </a:solidFill>
              </a:rPr>
              <a:t>Electrical and Computer Engineering</a:t>
            </a:r>
            <a:r>
              <a:rPr lang="en-US" sz="3600" b="1" dirty="0">
                <a:solidFill>
                  <a:schemeClr val="bg2">
                    <a:lumMod val="50000"/>
                  </a:schemeClr>
                </a:solidFill>
              </a:rPr>
              <a:t/>
            </a:r>
            <a:br>
              <a:rPr lang="en-US" sz="3600" b="1" dirty="0">
                <a:solidFill>
                  <a:schemeClr val="bg2">
                    <a:lumMod val="50000"/>
                  </a:schemeClr>
                </a:solidFill>
              </a:rPr>
            </a:br>
            <a:r>
              <a:rPr lang="en-US" sz="3600" b="1" dirty="0" smtClean="0">
                <a:solidFill>
                  <a:schemeClr val="bg2">
                    <a:lumMod val="50000"/>
                  </a:schemeClr>
                </a:solidFill>
              </a:rPr>
              <a:t>Sustainable Energy Option</a:t>
            </a:r>
            <a:endParaRPr lang="en-US" sz="3600" b="1" dirty="0">
              <a:solidFill>
                <a:schemeClr val="bg2">
                  <a:lumMod val="50000"/>
                </a:schemeClr>
              </a:solidFill>
            </a:endParaRPr>
          </a:p>
        </p:txBody>
      </p:sp>
      <p:sp>
        <p:nvSpPr>
          <p:cNvPr id="31747" name="Rectangle 3"/>
          <p:cNvSpPr>
            <a:spLocks noGrp="1" noChangeArrowheads="1"/>
          </p:cNvSpPr>
          <p:nvPr>
            <p:ph type="body" idx="1"/>
          </p:nvPr>
        </p:nvSpPr>
        <p:spPr>
          <a:xfrm>
            <a:off x="457200" y="2057400"/>
            <a:ext cx="8458200" cy="4419600"/>
          </a:xfrm>
          <a:noFill/>
          <a:ln/>
        </p:spPr>
        <p:txBody>
          <a:bodyPr/>
          <a:lstStyle/>
          <a:p>
            <a:r>
              <a:rPr lang="en-US" dirty="0" smtClean="0"/>
              <a:t>Growth in General Power Field</a:t>
            </a:r>
            <a:endParaRPr lang="en-US" dirty="0">
              <a:sym typeface="Symbol" pitchFamily="18" charset="2"/>
            </a:endParaRPr>
          </a:p>
          <a:p>
            <a:pPr lvl="1"/>
            <a:r>
              <a:rPr lang="en-US" dirty="0" smtClean="0"/>
              <a:t>New emphasis on “Smart Grid”</a:t>
            </a:r>
            <a:endParaRPr lang="en-US" sz="2400" dirty="0"/>
          </a:p>
          <a:p>
            <a:pPr lvl="1"/>
            <a:r>
              <a:rPr lang="en-US" dirty="0" smtClean="0"/>
              <a:t>Many engineers in field nearing retirement</a:t>
            </a:r>
            <a:endParaRPr lang="en-US" sz="2400" dirty="0"/>
          </a:p>
          <a:p>
            <a:pPr lvl="1"/>
            <a:r>
              <a:rPr lang="en-US" dirty="0" smtClean="0"/>
              <a:t>Demand for power continues to grow</a:t>
            </a:r>
          </a:p>
          <a:p>
            <a:r>
              <a:rPr lang="en-US" dirty="0" smtClean="0"/>
              <a:t>Growth in Sustainable/Renewable Energy</a:t>
            </a:r>
            <a:endParaRPr lang="en-US" dirty="0">
              <a:sym typeface="Symbol" pitchFamily="18" charset="2"/>
            </a:endParaRPr>
          </a:p>
          <a:p>
            <a:pPr lvl="1"/>
            <a:r>
              <a:rPr lang="en-US" dirty="0" smtClean="0"/>
              <a:t>Wind</a:t>
            </a:r>
          </a:p>
          <a:p>
            <a:pPr lvl="1"/>
            <a:r>
              <a:rPr lang="en-US" dirty="0" smtClean="0"/>
              <a:t>Photovoltaic Solar</a:t>
            </a:r>
          </a:p>
          <a:p>
            <a:pPr lvl="1"/>
            <a:r>
              <a:rPr lang="en-US" dirty="0" smtClean="0"/>
              <a:t>Hydrogen Fuel</a:t>
            </a:r>
          </a:p>
          <a:p>
            <a:pPr lvl="1"/>
            <a:r>
              <a:rPr lang="en-US" dirty="0" smtClean="0"/>
              <a:t>Thermal Solar</a:t>
            </a:r>
          </a:p>
          <a:p>
            <a:pPr lvl="1"/>
            <a:endParaRPr lang="en-US" dirty="0" smtClean="0"/>
          </a:p>
        </p:txBody>
      </p:sp>
      <p:pic>
        <p:nvPicPr>
          <p:cNvPr id="4" name="Picture 3" descr="Primary logo gold trans.png"/>
          <p:cNvPicPr>
            <a:picLocks noChangeAspect="1"/>
          </p:cNvPicPr>
          <p:nvPr/>
        </p:nvPicPr>
        <p:blipFill>
          <a:blip r:embed="rId2" cstate="print"/>
          <a:stretch>
            <a:fillRect/>
          </a:stretch>
        </p:blipFill>
        <p:spPr>
          <a:xfrm>
            <a:off x="6172200" y="76200"/>
            <a:ext cx="2286000" cy="338255"/>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990600"/>
            <a:ext cx="8229600" cy="1066800"/>
          </a:xfrm>
        </p:spPr>
        <p:txBody>
          <a:bodyPr>
            <a:noAutofit/>
          </a:bodyPr>
          <a:lstStyle/>
          <a:p>
            <a:r>
              <a:rPr lang="en-US" sz="2800" b="1" dirty="0">
                <a:solidFill>
                  <a:schemeClr val="bg2">
                    <a:lumMod val="50000"/>
                  </a:schemeClr>
                </a:solidFill>
              </a:rPr>
              <a:t>Electrical and Computer Engineering</a:t>
            </a:r>
            <a:r>
              <a:rPr lang="en-US" sz="3600" b="1" dirty="0">
                <a:solidFill>
                  <a:schemeClr val="bg2">
                    <a:lumMod val="50000"/>
                  </a:schemeClr>
                </a:solidFill>
              </a:rPr>
              <a:t/>
            </a:r>
            <a:br>
              <a:rPr lang="en-US" sz="3600" b="1" dirty="0">
                <a:solidFill>
                  <a:schemeClr val="bg2">
                    <a:lumMod val="50000"/>
                  </a:schemeClr>
                </a:solidFill>
              </a:rPr>
            </a:br>
            <a:r>
              <a:rPr lang="en-US" sz="3600" b="1" dirty="0" smtClean="0">
                <a:solidFill>
                  <a:schemeClr val="bg2">
                    <a:lumMod val="50000"/>
                  </a:schemeClr>
                </a:solidFill>
              </a:rPr>
              <a:t>Sustainable Energy Option</a:t>
            </a:r>
            <a:endParaRPr lang="en-US" sz="3600" b="1" dirty="0">
              <a:solidFill>
                <a:schemeClr val="bg2">
                  <a:lumMod val="50000"/>
                </a:schemeClr>
              </a:solidFill>
            </a:endParaRPr>
          </a:p>
        </p:txBody>
      </p:sp>
      <p:sp>
        <p:nvSpPr>
          <p:cNvPr id="31747" name="Rectangle 3"/>
          <p:cNvSpPr>
            <a:spLocks noGrp="1" noChangeArrowheads="1"/>
          </p:cNvSpPr>
          <p:nvPr>
            <p:ph type="body" idx="1"/>
          </p:nvPr>
        </p:nvSpPr>
        <p:spPr>
          <a:xfrm>
            <a:off x="457200" y="2286000"/>
            <a:ext cx="8458200" cy="4191000"/>
          </a:xfrm>
          <a:noFill/>
          <a:ln/>
        </p:spPr>
        <p:txBody>
          <a:bodyPr/>
          <a:lstStyle/>
          <a:p>
            <a:r>
              <a:rPr lang="en-US" dirty="0" smtClean="0"/>
              <a:t>National Model (Result of NSF Grant)</a:t>
            </a:r>
            <a:endParaRPr lang="en-US" dirty="0">
              <a:sym typeface="Symbol" pitchFamily="18" charset="2"/>
            </a:endParaRPr>
          </a:p>
          <a:p>
            <a:pPr lvl="1"/>
            <a:r>
              <a:rPr lang="en-US" dirty="0" smtClean="0"/>
              <a:t>Electric Drive Course</a:t>
            </a:r>
            <a:endParaRPr lang="en-US" sz="2400" dirty="0"/>
          </a:p>
          <a:p>
            <a:pPr lvl="1"/>
            <a:r>
              <a:rPr lang="en-US" dirty="0" smtClean="0"/>
              <a:t>Power Electronics Course</a:t>
            </a:r>
            <a:endParaRPr lang="en-US" sz="2400" dirty="0"/>
          </a:p>
          <a:p>
            <a:pPr lvl="1"/>
            <a:r>
              <a:rPr lang="en-US" dirty="0" smtClean="0"/>
              <a:t>Electrical Power Transmission Course</a:t>
            </a:r>
          </a:p>
          <a:p>
            <a:pPr lvl="1"/>
            <a:r>
              <a:rPr lang="en-US" dirty="0" smtClean="0"/>
              <a:t>Sustainable/Renewable Energy Course</a:t>
            </a:r>
            <a:endParaRPr lang="en-US" dirty="0"/>
          </a:p>
          <a:p>
            <a:pPr>
              <a:spcBef>
                <a:spcPts val="600"/>
              </a:spcBef>
            </a:pPr>
            <a:r>
              <a:rPr lang="en-US" dirty="0" smtClean="0"/>
              <a:t>Additional LSSU Course</a:t>
            </a:r>
            <a:endParaRPr lang="en-US" dirty="0">
              <a:sym typeface="Symbol" pitchFamily="18" charset="2"/>
            </a:endParaRPr>
          </a:p>
          <a:p>
            <a:pPr lvl="1"/>
            <a:r>
              <a:rPr lang="en-US" dirty="0" smtClean="0"/>
              <a:t>Electrical Vehicle Systems</a:t>
            </a:r>
          </a:p>
        </p:txBody>
      </p:sp>
      <p:pic>
        <p:nvPicPr>
          <p:cNvPr id="4" name="Picture 3" descr="Primary logo gold trans.png"/>
          <p:cNvPicPr>
            <a:picLocks noChangeAspect="1"/>
          </p:cNvPicPr>
          <p:nvPr/>
        </p:nvPicPr>
        <p:blipFill>
          <a:blip r:embed="rId2" cstate="print"/>
          <a:stretch>
            <a:fillRect/>
          </a:stretch>
        </p:blipFill>
        <p:spPr>
          <a:xfrm>
            <a:off x="6172200" y="76200"/>
            <a:ext cx="2286000" cy="338255"/>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Autofit/>
          </a:bodyPr>
          <a:lstStyle/>
          <a:p>
            <a:r>
              <a:rPr lang="en-US" sz="2800" b="1" dirty="0">
                <a:solidFill>
                  <a:schemeClr val="bg2">
                    <a:lumMod val="50000"/>
                  </a:schemeClr>
                </a:solidFill>
              </a:rPr>
              <a:t>Electrical and Computer Engineering</a:t>
            </a:r>
            <a:r>
              <a:rPr lang="en-US" sz="3600" b="1" dirty="0">
                <a:solidFill>
                  <a:schemeClr val="bg2">
                    <a:lumMod val="50000"/>
                  </a:schemeClr>
                </a:solidFill>
              </a:rPr>
              <a:t/>
            </a:r>
            <a:br>
              <a:rPr lang="en-US" sz="3600" b="1" dirty="0">
                <a:solidFill>
                  <a:schemeClr val="bg2">
                    <a:lumMod val="50000"/>
                  </a:schemeClr>
                </a:solidFill>
              </a:rPr>
            </a:br>
            <a:r>
              <a:rPr lang="en-US" sz="3600" b="1" dirty="0" smtClean="0">
                <a:solidFill>
                  <a:schemeClr val="bg2">
                    <a:lumMod val="50000"/>
                  </a:schemeClr>
                </a:solidFill>
              </a:rPr>
              <a:t>Ideas for Reducing Labs</a:t>
            </a:r>
            <a:endParaRPr lang="en-US" sz="3600" b="1" dirty="0">
              <a:solidFill>
                <a:schemeClr val="bg2">
                  <a:lumMod val="50000"/>
                </a:schemeClr>
              </a:solidFill>
            </a:endParaRPr>
          </a:p>
        </p:txBody>
      </p:sp>
      <p:sp>
        <p:nvSpPr>
          <p:cNvPr id="31747" name="Rectangle 3"/>
          <p:cNvSpPr>
            <a:spLocks noGrp="1" noChangeArrowheads="1"/>
          </p:cNvSpPr>
          <p:nvPr>
            <p:ph type="body" idx="1"/>
          </p:nvPr>
        </p:nvSpPr>
        <p:spPr>
          <a:xfrm>
            <a:off x="457200" y="2362200"/>
            <a:ext cx="8458200" cy="3810000"/>
          </a:xfrm>
          <a:noFill/>
          <a:ln/>
        </p:spPr>
        <p:txBody>
          <a:bodyPr/>
          <a:lstStyle/>
          <a:p>
            <a:r>
              <a:rPr lang="en-US" dirty="0" smtClean="0"/>
              <a:t>Killing of Labs</a:t>
            </a:r>
            <a:endParaRPr lang="en-US" dirty="0" smtClean="0">
              <a:sym typeface="Symbol" pitchFamily="18" charset="2"/>
            </a:endParaRPr>
          </a:p>
          <a:p>
            <a:pPr marL="640080" lvl="2"/>
            <a:r>
              <a:rPr lang="en-US" dirty="0" smtClean="0"/>
              <a:t>EGEE-280 Intro to Signal Process (3,3) → (3,0) or (4,0)</a:t>
            </a:r>
          </a:p>
          <a:p>
            <a:pPr marL="640080" lvl="2"/>
            <a:r>
              <a:rPr lang="en-US" dirty="0" smtClean="0"/>
              <a:t>EGEE-425 DSP (2,2) → (3,0)</a:t>
            </a:r>
          </a:p>
          <a:p>
            <a:r>
              <a:rPr lang="en-US" dirty="0" smtClean="0"/>
              <a:t>More Killing of Labs</a:t>
            </a:r>
          </a:p>
          <a:p>
            <a:pPr marL="640080" lvl="2"/>
            <a:r>
              <a:rPr lang="en-US" dirty="0" smtClean="0"/>
              <a:t>EGNR-346 </a:t>
            </a:r>
            <a:r>
              <a:rPr lang="en-US" dirty="0" err="1" smtClean="0"/>
              <a:t>Prob</a:t>
            </a:r>
            <a:r>
              <a:rPr lang="en-US" dirty="0" smtClean="0"/>
              <a:t> and Stats Lab (0,2) → Eliminate</a:t>
            </a:r>
          </a:p>
          <a:p>
            <a:pPr marL="640080" lvl="2"/>
            <a:r>
              <a:rPr lang="en-US" dirty="0" smtClean="0"/>
              <a:t>EGRS-461 Design of Control Systems (3,3) → (4,0)</a:t>
            </a:r>
          </a:p>
          <a:p>
            <a:r>
              <a:rPr lang="en-US" dirty="0" smtClean="0">
                <a:sym typeface="Symbol" pitchFamily="18" charset="2"/>
              </a:rPr>
              <a:t>Removal of Labs from Curricula</a:t>
            </a:r>
          </a:p>
          <a:p>
            <a:pPr marL="640080" lvl="2" indent="-342900"/>
            <a:r>
              <a:rPr lang="en-US" dirty="0" smtClean="0"/>
              <a:t>EGNR-340 Adv Num Meth (0,2) → Out of CE, EE Cores</a:t>
            </a:r>
          </a:p>
        </p:txBody>
      </p:sp>
      <p:pic>
        <p:nvPicPr>
          <p:cNvPr id="4" name="Picture 3" descr="Primary logo gold trans.png"/>
          <p:cNvPicPr>
            <a:picLocks noChangeAspect="1"/>
          </p:cNvPicPr>
          <p:nvPr/>
        </p:nvPicPr>
        <p:blipFill>
          <a:blip r:embed="rId2" cstate="print"/>
          <a:stretch>
            <a:fillRect/>
          </a:stretch>
        </p:blipFill>
        <p:spPr>
          <a:xfrm>
            <a:off x="6172200" y="76200"/>
            <a:ext cx="2286000" cy="338255"/>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Autofit/>
          </a:bodyPr>
          <a:lstStyle/>
          <a:p>
            <a:r>
              <a:rPr lang="en-US" sz="2800" b="1" dirty="0">
                <a:solidFill>
                  <a:schemeClr val="bg2">
                    <a:lumMod val="50000"/>
                  </a:schemeClr>
                </a:solidFill>
              </a:rPr>
              <a:t>Electrical and Computer Engineering</a:t>
            </a:r>
            <a:r>
              <a:rPr lang="en-US" sz="3600" b="1" dirty="0">
                <a:solidFill>
                  <a:schemeClr val="bg2">
                    <a:lumMod val="50000"/>
                  </a:schemeClr>
                </a:solidFill>
              </a:rPr>
              <a:t/>
            </a:r>
            <a:br>
              <a:rPr lang="en-US" sz="3600" b="1" dirty="0">
                <a:solidFill>
                  <a:schemeClr val="bg2">
                    <a:lumMod val="50000"/>
                  </a:schemeClr>
                </a:solidFill>
              </a:rPr>
            </a:br>
            <a:r>
              <a:rPr lang="en-US" sz="3600" b="1" dirty="0" smtClean="0">
                <a:solidFill>
                  <a:schemeClr val="bg2">
                    <a:lumMod val="50000"/>
                  </a:schemeClr>
                </a:solidFill>
              </a:rPr>
              <a:t>Ideas for EE Curriculum</a:t>
            </a:r>
            <a:endParaRPr lang="en-US" sz="3600" b="1" dirty="0">
              <a:solidFill>
                <a:schemeClr val="bg2">
                  <a:lumMod val="50000"/>
                </a:schemeClr>
              </a:solidFill>
            </a:endParaRPr>
          </a:p>
        </p:txBody>
      </p:sp>
      <p:sp>
        <p:nvSpPr>
          <p:cNvPr id="31747" name="Rectangle 3"/>
          <p:cNvSpPr>
            <a:spLocks noGrp="1" noChangeArrowheads="1"/>
          </p:cNvSpPr>
          <p:nvPr>
            <p:ph type="body" idx="1"/>
          </p:nvPr>
        </p:nvSpPr>
        <p:spPr>
          <a:xfrm>
            <a:off x="381000" y="2362200"/>
            <a:ext cx="8686800" cy="4114800"/>
          </a:xfrm>
          <a:noFill/>
          <a:ln/>
        </p:spPr>
        <p:txBody>
          <a:bodyPr>
            <a:noAutofit/>
          </a:bodyPr>
          <a:lstStyle/>
          <a:p>
            <a:r>
              <a:rPr lang="en-US" sz="2400" dirty="0" smtClean="0"/>
              <a:t>Changes to EE Core</a:t>
            </a:r>
            <a:endParaRPr lang="en-US" sz="2400" dirty="0" smtClean="0">
              <a:sym typeface="Symbol" pitchFamily="18" charset="2"/>
            </a:endParaRPr>
          </a:p>
          <a:p>
            <a:pPr marL="640080" lvl="2"/>
            <a:r>
              <a:rPr lang="en-US" dirty="0" smtClean="0"/>
              <a:t>EGEM-220 Statics (3,0)</a:t>
            </a:r>
            <a:br>
              <a:rPr lang="en-US" dirty="0" smtClean="0"/>
            </a:br>
            <a:r>
              <a:rPr lang="en-US" i="1" dirty="0" smtClean="0"/>
              <a:t>replaced by</a:t>
            </a:r>
            <a:r>
              <a:rPr lang="en-US" dirty="0" smtClean="0"/>
              <a:t>  EGEM-220 Statics (3,0)</a:t>
            </a:r>
            <a:br>
              <a:rPr lang="en-US" dirty="0" smtClean="0"/>
            </a:br>
            <a:r>
              <a:rPr lang="en-US" b="1" i="1" dirty="0" smtClean="0"/>
              <a:t>or</a:t>
            </a:r>
            <a:r>
              <a:rPr lang="en-US" dirty="0" smtClean="0"/>
              <a:t>                   EGEM-377 Thermodynamics (3,0)</a:t>
            </a:r>
          </a:p>
          <a:p>
            <a:pPr marL="640080" lvl="2"/>
            <a:r>
              <a:rPr lang="en-US" dirty="0" smtClean="0"/>
              <a:t>Kill EGEE-375 Electronic Devices (modify and change to EGEE-475  so we can offer four course options)</a:t>
            </a:r>
          </a:p>
          <a:p>
            <a:r>
              <a:rPr lang="en-US" sz="2400" dirty="0" smtClean="0"/>
              <a:t>V</a:t>
            </a:r>
            <a:r>
              <a:rPr lang="en-US" sz="2400" strike="sngStrike" dirty="0" smtClean="0"/>
              <a:t>ehicle Systems Option</a:t>
            </a:r>
            <a:r>
              <a:rPr lang="en-US" sz="2400" dirty="0" smtClean="0"/>
              <a:t> {Cancel-have not had any students}</a:t>
            </a:r>
          </a:p>
          <a:p>
            <a:r>
              <a:rPr lang="en-US" sz="2400" dirty="0" smtClean="0"/>
              <a:t>E</a:t>
            </a:r>
            <a:r>
              <a:rPr lang="en-US" sz="2400" strike="sngStrike" dirty="0" smtClean="0"/>
              <a:t>lectrical/Mechanical Option</a:t>
            </a:r>
            <a:r>
              <a:rPr lang="en-US" sz="2400" dirty="0" smtClean="0"/>
              <a:t> {Cancel-few students if any}</a:t>
            </a:r>
          </a:p>
          <a:p>
            <a:pPr>
              <a:buNone/>
            </a:pPr>
            <a:r>
              <a:rPr lang="en-US" sz="2000" i="1" dirty="0" smtClean="0">
                <a:sym typeface="Symbol" pitchFamily="18" charset="2"/>
              </a:rPr>
              <a:t>(continued)</a:t>
            </a:r>
          </a:p>
        </p:txBody>
      </p:sp>
      <p:pic>
        <p:nvPicPr>
          <p:cNvPr id="4" name="Picture 3" descr="Primary logo gold trans.png"/>
          <p:cNvPicPr>
            <a:picLocks noChangeAspect="1"/>
          </p:cNvPicPr>
          <p:nvPr/>
        </p:nvPicPr>
        <p:blipFill>
          <a:blip r:embed="rId2" cstate="print"/>
          <a:stretch>
            <a:fillRect/>
          </a:stretch>
        </p:blipFill>
        <p:spPr>
          <a:xfrm>
            <a:off x="6172200" y="76200"/>
            <a:ext cx="2286000" cy="338255"/>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990600"/>
            <a:ext cx="8229600" cy="1066800"/>
          </a:xfrm>
        </p:spPr>
        <p:txBody>
          <a:bodyPr>
            <a:noAutofit/>
          </a:bodyPr>
          <a:lstStyle/>
          <a:p>
            <a:r>
              <a:rPr lang="en-US" sz="2800" b="1" dirty="0">
                <a:solidFill>
                  <a:schemeClr val="bg2">
                    <a:lumMod val="50000"/>
                  </a:schemeClr>
                </a:solidFill>
              </a:rPr>
              <a:t>Electrical and Computer Engineering</a:t>
            </a:r>
            <a:r>
              <a:rPr lang="en-US" sz="3600" b="1" dirty="0">
                <a:solidFill>
                  <a:schemeClr val="bg2">
                    <a:lumMod val="50000"/>
                  </a:schemeClr>
                </a:solidFill>
              </a:rPr>
              <a:t/>
            </a:r>
            <a:br>
              <a:rPr lang="en-US" sz="3600" b="1" dirty="0">
                <a:solidFill>
                  <a:schemeClr val="bg2">
                    <a:lumMod val="50000"/>
                  </a:schemeClr>
                </a:solidFill>
              </a:rPr>
            </a:br>
            <a:r>
              <a:rPr lang="en-US" sz="3600" b="1" dirty="0" smtClean="0">
                <a:solidFill>
                  <a:schemeClr val="bg2">
                    <a:lumMod val="50000"/>
                  </a:schemeClr>
                </a:solidFill>
              </a:rPr>
              <a:t>Ideas for EE Curriculum</a:t>
            </a:r>
            <a:endParaRPr lang="en-US" sz="3600" b="1" dirty="0">
              <a:solidFill>
                <a:schemeClr val="bg2">
                  <a:lumMod val="50000"/>
                </a:schemeClr>
              </a:solidFill>
            </a:endParaRPr>
          </a:p>
        </p:txBody>
      </p:sp>
      <p:sp>
        <p:nvSpPr>
          <p:cNvPr id="31747" name="Rectangle 3"/>
          <p:cNvSpPr>
            <a:spLocks noGrp="1" noChangeArrowheads="1"/>
          </p:cNvSpPr>
          <p:nvPr>
            <p:ph type="body" idx="1"/>
          </p:nvPr>
        </p:nvSpPr>
        <p:spPr>
          <a:xfrm>
            <a:off x="457200" y="2133600"/>
            <a:ext cx="8458200" cy="4267200"/>
          </a:xfrm>
          <a:noFill/>
          <a:ln/>
        </p:spPr>
        <p:txBody>
          <a:bodyPr>
            <a:normAutofit/>
          </a:bodyPr>
          <a:lstStyle/>
          <a:p>
            <a:r>
              <a:rPr lang="en-US" sz="2400" dirty="0" smtClean="0"/>
              <a:t>Robotics and Automation Option (14 credits)</a:t>
            </a:r>
            <a:endParaRPr lang="en-US" sz="2400" dirty="0" smtClean="0">
              <a:sym typeface="Symbol" pitchFamily="18" charset="2"/>
            </a:endParaRPr>
          </a:p>
          <a:p>
            <a:pPr marL="640080" lvl="2"/>
            <a:r>
              <a:rPr lang="en-US" dirty="0" smtClean="0"/>
              <a:t>EGRS-365 PLCs (2,3)  {NEW}</a:t>
            </a:r>
          </a:p>
          <a:p>
            <a:pPr marL="640080" lvl="2"/>
            <a:r>
              <a:rPr lang="en-US" dirty="0" smtClean="0"/>
              <a:t>EGRS-385 Robotics Engineering (3,3)</a:t>
            </a:r>
          </a:p>
          <a:p>
            <a:pPr marL="640080" lvl="2"/>
            <a:r>
              <a:rPr lang="en-US" dirty="0" smtClean="0"/>
              <a:t>EGRS-430 Sys Integration and Machine Vision (3,3)</a:t>
            </a:r>
          </a:p>
          <a:p>
            <a:pPr marL="640080" lvl="2"/>
            <a:r>
              <a:rPr lang="en-US" dirty="0" smtClean="0"/>
              <a:t>EGRS-435  Automated Manufacturing Systems (2,3)</a:t>
            </a:r>
          </a:p>
          <a:p>
            <a:pPr>
              <a:spcBef>
                <a:spcPts val="600"/>
              </a:spcBef>
            </a:pPr>
            <a:r>
              <a:rPr lang="en-US" sz="2400" dirty="0" smtClean="0"/>
              <a:t>Digital Systems Option (14 credits)</a:t>
            </a:r>
            <a:endParaRPr lang="en-US" sz="2400" dirty="0" smtClean="0">
              <a:sym typeface="Symbol" pitchFamily="18" charset="2"/>
            </a:endParaRPr>
          </a:p>
          <a:p>
            <a:pPr marL="640080" lvl="2"/>
            <a:r>
              <a:rPr lang="en-US" dirty="0" smtClean="0"/>
              <a:t>EGEE-320 Digital Design (3,3)</a:t>
            </a:r>
          </a:p>
          <a:p>
            <a:pPr marL="640080" lvl="2"/>
            <a:r>
              <a:rPr lang="en-US" dirty="0" smtClean="0"/>
              <a:t>EGEE-355 Microcontroller Systems (3,3)</a:t>
            </a:r>
          </a:p>
          <a:p>
            <a:pPr marL="640080" lvl="2"/>
            <a:r>
              <a:rPr lang="en-US" dirty="0" smtClean="0"/>
              <a:t>EGRS-425 Digital Signal Processing (3,0)</a:t>
            </a:r>
          </a:p>
          <a:p>
            <a:pPr marL="640080" lvl="2"/>
            <a:r>
              <a:rPr lang="en-US" dirty="0" smtClean="0"/>
              <a:t>Technical Elective  {NEW} </a:t>
            </a:r>
          </a:p>
        </p:txBody>
      </p:sp>
      <p:pic>
        <p:nvPicPr>
          <p:cNvPr id="4" name="Picture 3" descr="Primary logo gold trans.png"/>
          <p:cNvPicPr>
            <a:picLocks noChangeAspect="1"/>
          </p:cNvPicPr>
          <p:nvPr/>
        </p:nvPicPr>
        <p:blipFill>
          <a:blip r:embed="rId2" cstate="print"/>
          <a:stretch>
            <a:fillRect/>
          </a:stretch>
        </p:blipFill>
        <p:spPr>
          <a:xfrm>
            <a:off x="6172200" y="76200"/>
            <a:ext cx="2286000" cy="338255"/>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Autofit/>
          </a:bodyPr>
          <a:lstStyle/>
          <a:p>
            <a:r>
              <a:rPr lang="en-US" sz="2800" b="1" dirty="0">
                <a:solidFill>
                  <a:schemeClr val="bg2">
                    <a:lumMod val="50000"/>
                  </a:schemeClr>
                </a:solidFill>
              </a:rPr>
              <a:t>Electrical and Computer Engineering</a:t>
            </a:r>
            <a:r>
              <a:rPr lang="en-US" sz="3600" b="1" dirty="0">
                <a:solidFill>
                  <a:schemeClr val="bg2">
                    <a:lumMod val="50000"/>
                  </a:schemeClr>
                </a:solidFill>
              </a:rPr>
              <a:t/>
            </a:r>
            <a:br>
              <a:rPr lang="en-US" sz="3600" b="1" dirty="0">
                <a:solidFill>
                  <a:schemeClr val="bg2">
                    <a:lumMod val="50000"/>
                  </a:schemeClr>
                </a:solidFill>
              </a:rPr>
            </a:br>
            <a:r>
              <a:rPr lang="en-US" sz="3600" b="1" dirty="0" smtClean="0">
                <a:solidFill>
                  <a:schemeClr val="bg2">
                    <a:lumMod val="50000"/>
                  </a:schemeClr>
                </a:solidFill>
              </a:rPr>
              <a:t>Ideas for EE Curriculum</a:t>
            </a:r>
            <a:endParaRPr lang="en-US" sz="3600" b="1" dirty="0">
              <a:solidFill>
                <a:schemeClr val="bg2">
                  <a:lumMod val="50000"/>
                </a:schemeClr>
              </a:solidFill>
            </a:endParaRPr>
          </a:p>
        </p:txBody>
      </p:sp>
      <p:sp>
        <p:nvSpPr>
          <p:cNvPr id="31747" name="Rectangle 3"/>
          <p:cNvSpPr>
            <a:spLocks noGrp="1" noChangeArrowheads="1"/>
          </p:cNvSpPr>
          <p:nvPr>
            <p:ph type="body" idx="1"/>
          </p:nvPr>
        </p:nvSpPr>
        <p:spPr>
          <a:xfrm>
            <a:off x="457200" y="2362200"/>
            <a:ext cx="8458200" cy="4114800"/>
          </a:xfrm>
          <a:noFill/>
          <a:ln/>
        </p:spPr>
        <p:txBody>
          <a:bodyPr/>
          <a:lstStyle/>
          <a:p>
            <a:r>
              <a:rPr lang="en-US" dirty="0" smtClean="0"/>
              <a:t>Sustainable Energy Option (</a:t>
            </a:r>
            <a:r>
              <a:rPr lang="en-US" sz="2400" dirty="0" smtClean="0"/>
              <a:t>13 credits</a:t>
            </a:r>
            <a:r>
              <a:rPr lang="en-US" dirty="0" smtClean="0"/>
              <a:t>)</a:t>
            </a:r>
            <a:endParaRPr lang="en-US" dirty="0" smtClean="0">
              <a:sym typeface="Symbol" pitchFamily="18" charset="2"/>
            </a:endParaRPr>
          </a:p>
          <a:p>
            <a:pPr marL="640080" lvl="2"/>
            <a:r>
              <a:rPr lang="en-US" dirty="0" smtClean="0"/>
              <a:t>EGEE-311 Power </a:t>
            </a:r>
            <a:r>
              <a:rPr lang="en-US" dirty="0" err="1" smtClean="0"/>
              <a:t>Distrib</a:t>
            </a:r>
            <a:r>
              <a:rPr lang="en-US" dirty="0" smtClean="0"/>
              <a:t> and Trans (3,0)  {New}</a:t>
            </a:r>
          </a:p>
          <a:p>
            <a:pPr marL="640080" lvl="2"/>
            <a:r>
              <a:rPr lang="en-US" dirty="0" smtClean="0"/>
              <a:t>EGEE-361 Energy Sys and Sustainability (2,2) {Newish}</a:t>
            </a:r>
          </a:p>
          <a:p>
            <a:pPr marL="640080" lvl="2"/>
            <a:r>
              <a:rPr lang="en-US" dirty="0" smtClean="0"/>
              <a:t>EGEE-362 Electric Vehicle Systems (2,3 ) {Newish}</a:t>
            </a:r>
          </a:p>
          <a:p>
            <a:pPr marL="640080" lvl="2"/>
            <a:r>
              <a:rPr lang="en-US" dirty="0" smtClean="0"/>
              <a:t>EGEE-475 Power Electronics (3,3) {Altered EGEE-375}</a:t>
            </a:r>
          </a:p>
        </p:txBody>
      </p:sp>
      <p:pic>
        <p:nvPicPr>
          <p:cNvPr id="4" name="Picture 3" descr="Primary logo gold trans.png"/>
          <p:cNvPicPr>
            <a:picLocks noChangeAspect="1"/>
          </p:cNvPicPr>
          <p:nvPr/>
        </p:nvPicPr>
        <p:blipFill>
          <a:blip r:embed="rId2" cstate="print"/>
          <a:stretch>
            <a:fillRect/>
          </a:stretch>
        </p:blipFill>
        <p:spPr>
          <a:xfrm>
            <a:off x="6172200" y="76200"/>
            <a:ext cx="2286000" cy="33825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593336"/>
          </a:xfrm>
        </p:spPr>
        <p:txBody>
          <a:bodyPr>
            <a:noAutofit/>
          </a:bodyPr>
          <a:lstStyle/>
          <a:p>
            <a:pPr>
              <a:buNone/>
            </a:pPr>
            <a:r>
              <a:rPr lang="en-US" sz="1400" b="1" dirty="0" smtClean="0">
                <a:solidFill>
                  <a:srgbClr val="0070C0"/>
                </a:solidFill>
              </a:rPr>
              <a:t>Mechanical Engineer Salaries</a:t>
            </a:r>
            <a:endParaRPr lang="en-US" sz="1400" dirty="0" smtClean="0">
              <a:solidFill>
                <a:srgbClr val="0070C0"/>
              </a:solidFill>
            </a:endParaRPr>
          </a:p>
          <a:p>
            <a:r>
              <a:rPr lang="en-US" sz="1400" dirty="0" smtClean="0"/>
              <a:t>Mechanical engineer salary range for the middle 50% is between $55,680 and $89,910. Median annual mechanical engineer salary in the industries employing the largest numbers are:</a:t>
            </a:r>
          </a:p>
          <a:p>
            <a:pPr>
              <a:spcBef>
                <a:spcPts val="600"/>
              </a:spcBef>
              <a:buNone/>
            </a:pPr>
            <a:r>
              <a:rPr lang="en-US" sz="1400" dirty="0" smtClean="0"/>
              <a:t>	Federal government: $68,770</a:t>
            </a:r>
            <a:br>
              <a:rPr lang="en-US" sz="1400" dirty="0" smtClean="0"/>
            </a:br>
            <a:r>
              <a:rPr lang="en-US" sz="1400" dirty="0" smtClean="0"/>
              <a:t>Engineering and architectural services: $69,150</a:t>
            </a:r>
            <a:br>
              <a:rPr lang="en-US" sz="1400" dirty="0" smtClean="0"/>
            </a:br>
            <a:r>
              <a:rPr lang="en-US" sz="1400" dirty="0" smtClean="0"/>
              <a:t>Motor vehicles and equipment: $72,190</a:t>
            </a:r>
            <a:br>
              <a:rPr lang="en-US" sz="1400" dirty="0" smtClean="0"/>
            </a:br>
            <a:r>
              <a:rPr lang="en-US" sz="1400" dirty="0" smtClean="0"/>
              <a:t>Construction and related machinery: $67,380</a:t>
            </a:r>
            <a:br>
              <a:rPr lang="en-US" sz="1400" dirty="0" smtClean="0"/>
            </a:br>
            <a:r>
              <a:rPr lang="en-US" sz="1400" dirty="0" smtClean="0"/>
              <a:t>Manufacturing: $71,930</a:t>
            </a:r>
          </a:p>
          <a:p>
            <a:pPr>
              <a:spcBef>
                <a:spcPts val="1200"/>
              </a:spcBef>
              <a:buNone/>
            </a:pPr>
            <a:r>
              <a:rPr lang="en-US" sz="1400" b="1" dirty="0" smtClean="0">
                <a:solidFill>
                  <a:srgbClr val="0070C0"/>
                </a:solidFill>
              </a:rPr>
              <a:t>Mechanical Engineering Employment Outlook</a:t>
            </a:r>
            <a:endParaRPr lang="en-US" sz="1400" dirty="0" smtClean="0">
              <a:solidFill>
                <a:srgbClr val="0070C0"/>
              </a:solidFill>
            </a:endParaRPr>
          </a:p>
          <a:p>
            <a:r>
              <a:rPr lang="en-US" sz="1400" dirty="0" smtClean="0"/>
              <a:t>Mechanical engineer employment is projected to grow about as fast as the average for all non-engineering occupations though 2015. Employment of mechanical engineers in manufacturing should increase more rapidly as the demand for improved machinery and machine tools grows and industrial machinery and processes become increasingly complex. Also, emerging technologies in IT, biotechnology, and nanotechnology will continue to create new mechanical engineer job opportunities.</a:t>
            </a:r>
          </a:p>
          <a:p>
            <a:r>
              <a:rPr lang="en-US" sz="1400" dirty="0" smtClean="0"/>
              <a:t>Employment in mechanical engineering for business and engineering services firms is expected to grow slightly faster than average - as companies increasingly outsource mechanical engineering functions. In addition to job openings from growth, many mechanical engineer openings should result from the need to replace workers who transfer to other occupations or leave the labor force.</a:t>
            </a:r>
            <a:endParaRPr lang="en-US" sz="1400" dirty="0"/>
          </a:p>
        </p:txBody>
      </p:sp>
      <p:sp>
        <p:nvSpPr>
          <p:cNvPr id="4" name="Title 1"/>
          <p:cNvSpPr>
            <a:spLocks noGrp="1"/>
          </p:cNvSpPr>
          <p:nvPr>
            <p:ph type="title"/>
          </p:nvPr>
        </p:nvSpPr>
        <p:spPr>
          <a:xfrm>
            <a:off x="457200" y="685800"/>
            <a:ext cx="8229600" cy="533400"/>
          </a:xfrm>
        </p:spPr>
        <p:txBody>
          <a:bodyPr anchor="t">
            <a:normAutofit/>
          </a:bodyPr>
          <a:lstStyle/>
          <a:p>
            <a:r>
              <a:rPr lang="en-US" sz="2400" dirty="0" smtClean="0">
                <a:solidFill>
                  <a:srgbClr val="0070C0"/>
                </a:solidFill>
              </a:rPr>
              <a:t>2011 Engineering Salary Outlook</a:t>
            </a:r>
            <a:endParaRPr lang="en-US" sz="2400" dirty="0">
              <a:solidFill>
                <a:srgbClr val="0070C0"/>
              </a:solidFill>
            </a:endParaRPr>
          </a:p>
        </p:txBody>
      </p:sp>
      <p:pic>
        <p:nvPicPr>
          <p:cNvPr id="5" name="Picture 4" descr="Primary logo gold trans.png"/>
          <p:cNvPicPr>
            <a:picLocks noChangeAspect="1"/>
          </p:cNvPicPr>
          <p:nvPr/>
        </p:nvPicPr>
        <p:blipFill>
          <a:blip r:embed="rId2" cstate="print"/>
          <a:stretch>
            <a:fillRect/>
          </a:stretch>
        </p:blipFill>
        <p:spPr>
          <a:xfrm>
            <a:off x="6172200" y="76200"/>
            <a:ext cx="2286000" cy="338255"/>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Autofit/>
          </a:bodyPr>
          <a:lstStyle/>
          <a:p>
            <a:r>
              <a:rPr lang="en-US" sz="2800" b="1" dirty="0">
                <a:solidFill>
                  <a:schemeClr val="bg2">
                    <a:lumMod val="50000"/>
                  </a:schemeClr>
                </a:solidFill>
              </a:rPr>
              <a:t>Electrical and Computer Engineering</a:t>
            </a:r>
            <a:r>
              <a:rPr lang="en-US" sz="3600" b="1" dirty="0">
                <a:solidFill>
                  <a:schemeClr val="bg2">
                    <a:lumMod val="50000"/>
                  </a:schemeClr>
                </a:solidFill>
              </a:rPr>
              <a:t/>
            </a:r>
            <a:br>
              <a:rPr lang="en-US" sz="3600" b="1" dirty="0">
                <a:solidFill>
                  <a:schemeClr val="bg2">
                    <a:lumMod val="50000"/>
                  </a:schemeClr>
                </a:solidFill>
              </a:rPr>
            </a:br>
            <a:r>
              <a:rPr lang="en-US" sz="3600" b="1" dirty="0" smtClean="0">
                <a:solidFill>
                  <a:schemeClr val="bg2">
                    <a:lumMod val="50000"/>
                  </a:schemeClr>
                </a:solidFill>
              </a:rPr>
              <a:t>Ideas for CE Curriculum</a:t>
            </a:r>
            <a:endParaRPr lang="en-US" sz="3600" b="1" dirty="0">
              <a:solidFill>
                <a:schemeClr val="bg2">
                  <a:lumMod val="50000"/>
                </a:schemeClr>
              </a:solidFill>
            </a:endParaRPr>
          </a:p>
        </p:txBody>
      </p:sp>
      <p:sp>
        <p:nvSpPr>
          <p:cNvPr id="31747" name="Rectangle 3"/>
          <p:cNvSpPr>
            <a:spLocks noGrp="1" noChangeArrowheads="1"/>
          </p:cNvSpPr>
          <p:nvPr>
            <p:ph type="body" idx="1"/>
          </p:nvPr>
        </p:nvSpPr>
        <p:spPr>
          <a:xfrm>
            <a:off x="457200" y="2286000"/>
            <a:ext cx="8458200" cy="4191000"/>
          </a:xfrm>
          <a:noFill/>
          <a:ln/>
        </p:spPr>
        <p:txBody>
          <a:bodyPr/>
          <a:lstStyle/>
          <a:p>
            <a:r>
              <a:rPr lang="en-US" dirty="0" smtClean="0"/>
              <a:t>Changes to CE Core</a:t>
            </a:r>
            <a:endParaRPr lang="en-US" dirty="0" smtClean="0">
              <a:sym typeface="Symbol" pitchFamily="18" charset="2"/>
            </a:endParaRPr>
          </a:p>
          <a:p>
            <a:pPr marL="640080" lvl="2">
              <a:spcBef>
                <a:spcPts val="600"/>
              </a:spcBef>
              <a:spcAft>
                <a:spcPts val="600"/>
              </a:spcAft>
              <a:buNone/>
            </a:pPr>
            <a:r>
              <a:rPr lang="en-US" dirty="0" smtClean="0"/>
              <a:t>   CSCI-201 </a:t>
            </a:r>
            <a:r>
              <a:rPr lang="en-US" dirty="0" smtClean="0"/>
              <a:t>Data Structures and Algorithms (3,0)   or                        CSCI-221 Computer Networks (2,2)                      </a:t>
            </a:r>
            <a:endParaRPr lang="en-US" dirty="0" smtClean="0"/>
          </a:p>
          <a:p>
            <a:pPr marL="640080" lvl="2">
              <a:spcBef>
                <a:spcPts val="600"/>
              </a:spcBef>
              <a:spcAft>
                <a:spcPts val="600"/>
              </a:spcAft>
              <a:buNone/>
            </a:pPr>
            <a:r>
              <a:rPr lang="en-US" i="1" dirty="0" smtClean="0"/>
              <a:t>replaced </a:t>
            </a:r>
            <a:r>
              <a:rPr lang="en-US" i="1" dirty="0" smtClean="0"/>
              <a:t>by</a:t>
            </a:r>
            <a:r>
              <a:rPr lang="en-US" dirty="0" smtClean="0"/>
              <a:t>                                                                          </a:t>
            </a:r>
            <a:endParaRPr lang="en-US" dirty="0" smtClean="0"/>
          </a:p>
          <a:p>
            <a:pPr marL="640080" lvl="2">
              <a:spcBef>
                <a:spcPts val="600"/>
              </a:spcBef>
              <a:spcAft>
                <a:spcPts val="600"/>
              </a:spcAft>
              <a:buNone/>
            </a:pPr>
            <a:r>
              <a:rPr lang="en-US" dirty="0" smtClean="0"/>
              <a:t> </a:t>
            </a:r>
            <a:r>
              <a:rPr lang="en-US" dirty="0" smtClean="0"/>
              <a:t>  </a:t>
            </a:r>
            <a:r>
              <a:rPr lang="en-US" dirty="0" smtClean="0"/>
              <a:t>CSCI-201 </a:t>
            </a:r>
            <a:r>
              <a:rPr lang="en-US" dirty="0" smtClean="0"/>
              <a:t>Data Structures and Algorithms (3,0)   or CSCI-315 Computer Org and </a:t>
            </a:r>
            <a:r>
              <a:rPr lang="en-US" dirty="0" smtClean="0"/>
              <a:t>Architecture (</a:t>
            </a:r>
            <a:r>
              <a:rPr lang="en-US" dirty="0" smtClean="0"/>
              <a:t>3,0)    or     CSCI-334 Operating Systems Concepts (3,0)</a:t>
            </a:r>
            <a:endParaRPr lang="en-US" i="1" dirty="0" smtClean="0"/>
          </a:p>
          <a:p>
            <a:pPr>
              <a:buNone/>
            </a:pPr>
            <a:r>
              <a:rPr lang="en-US" sz="2200" i="1" dirty="0" smtClean="0">
                <a:sym typeface="Symbol" pitchFamily="18" charset="2"/>
              </a:rPr>
              <a:t>(continued)</a:t>
            </a:r>
          </a:p>
          <a:p>
            <a:endParaRPr lang="en-US" dirty="0" smtClean="0">
              <a:sym typeface="Symbol" pitchFamily="18" charset="2"/>
            </a:endParaRPr>
          </a:p>
        </p:txBody>
      </p:sp>
      <p:pic>
        <p:nvPicPr>
          <p:cNvPr id="4" name="Picture 3" descr="Primary logo gold trans.png"/>
          <p:cNvPicPr>
            <a:picLocks noChangeAspect="1"/>
          </p:cNvPicPr>
          <p:nvPr/>
        </p:nvPicPr>
        <p:blipFill>
          <a:blip r:embed="rId2" cstate="print"/>
          <a:stretch>
            <a:fillRect/>
          </a:stretch>
        </p:blipFill>
        <p:spPr>
          <a:xfrm>
            <a:off x="6172200" y="76200"/>
            <a:ext cx="2286000" cy="338255"/>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Autofit/>
          </a:bodyPr>
          <a:lstStyle/>
          <a:p>
            <a:r>
              <a:rPr lang="en-US" sz="2800" b="1" dirty="0">
                <a:solidFill>
                  <a:schemeClr val="bg2">
                    <a:lumMod val="50000"/>
                  </a:schemeClr>
                </a:solidFill>
              </a:rPr>
              <a:t>Electrical and Computer Engineering</a:t>
            </a:r>
            <a:r>
              <a:rPr lang="en-US" sz="3600" b="1" dirty="0">
                <a:solidFill>
                  <a:schemeClr val="bg2">
                    <a:lumMod val="50000"/>
                  </a:schemeClr>
                </a:solidFill>
              </a:rPr>
              <a:t/>
            </a:r>
            <a:br>
              <a:rPr lang="en-US" sz="3600" b="1" dirty="0">
                <a:solidFill>
                  <a:schemeClr val="bg2">
                    <a:lumMod val="50000"/>
                  </a:schemeClr>
                </a:solidFill>
              </a:rPr>
            </a:br>
            <a:r>
              <a:rPr lang="en-US" sz="3600" b="1" dirty="0" smtClean="0">
                <a:solidFill>
                  <a:schemeClr val="bg2">
                    <a:lumMod val="50000"/>
                  </a:schemeClr>
                </a:solidFill>
              </a:rPr>
              <a:t>Ideas for CE Curriculum</a:t>
            </a:r>
            <a:endParaRPr lang="en-US" sz="3600" b="1" dirty="0">
              <a:solidFill>
                <a:schemeClr val="bg2">
                  <a:lumMod val="50000"/>
                </a:schemeClr>
              </a:solidFill>
            </a:endParaRPr>
          </a:p>
        </p:txBody>
      </p:sp>
      <p:sp>
        <p:nvSpPr>
          <p:cNvPr id="31747" name="Rectangle 3"/>
          <p:cNvSpPr>
            <a:spLocks noGrp="1" noChangeArrowheads="1"/>
          </p:cNvSpPr>
          <p:nvPr>
            <p:ph type="body" idx="1"/>
          </p:nvPr>
        </p:nvSpPr>
        <p:spPr>
          <a:xfrm>
            <a:off x="457200" y="2362200"/>
            <a:ext cx="8458200" cy="4114800"/>
          </a:xfrm>
          <a:noFill/>
          <a:ln/>
        </p:spPr>
        <p:txBody>
          <a:bodyPr/>
          <a:lstStyle/>
          <a:p>
            <a:r>
              <a:rPr lang="en-US" dirty="0" smtClean="0"/>
              <a:t>Robotics and Automation Option (</a:t>
            </a:r>
            <a:r>
              <a:rPr lang="en-US" sz="2400" dirty="0" smtClean="0"/>
              <a:t>11 credits</a:t>
            </a:r>
            <a:r>
              <a:rPr lang="en-US" dirty="0" smtClean="0"/>
              <a:t>)</a:t>
            </a:r>
            <a:endParaRPr lang="en-US" dirty="0" smtClean="0">
              <a:sym typeface="Symbol" pitchFamily="18" charset="2"/>
            </a:endParaRPr>
          </a:p>
          <a:p>
            <a:pPr marL="640080" lvl="2"/>
            <a:r>
              <a:rPr lang="en-US" dirty="0" smtClean="0"/>
              <a:t>EGRS-385 Robotics Engineering (3,3)</a:t>
            </a:r>
          </a:p>
          <a:p>
            <a:pPr marL="640080" lvl="2"/>
            <a:r>
              <a:rPr lang="en-US" dirty="0" smtClean="0"/>
              <a:t>EGRS-430 Sys Integration and Machine Vision (3,3)</a:t>
            </a:r>
          </a:p>
          <a:p>
            <a:pPr marL="640080" lvl="2"/>
            <a:r>
              <a:rPr lang="en-US" dirty="0" smtClean="0"/>
              <a:t>EGRS-435 Automated Manufacturing Systems (2,3)</a:t>
            </a:r>
          </a:p>
          <a:p>
            <a:r>
              <a:rPr lang="en-US" dirty="0" smtClean="0"/>
              <a:t>Control Systems Option (</a:t>
            </a:r>
            <a:r>
              <a:rPr lang="en-US" sz="2400" dirty="0" smtClean="0"/>
              <a:t>11 credits</a:t>
            </a:r>
            <a:r>
              <a:rPr lang="en-US" dirty="0" smtClean="0"/>
              <a:t>)</a:t>
            </a:r>
            <a:endParaRPr lang="en-US" dirty="0" smtClean="0">
              <a:sym typeface="Symbol" pitchFamily="18" charset="2"/>
            </a:endParaRPr>
          </a:p>
          <a:p>
            <a:pPr marL="640080" lvl="2"/>
            <a:r>
              <a:rPr lang="en-US" dirty="0" smtClean="0"/>
              <a:t>EGEE-320 Digital Design (3,3)</a:t>
            </a:r>
          </a:p>
          <a:p>
            <a:pPr marL="640080" lvl="2"/>
            <a:r>
              <a:rPr lang="en-US" dirty="0" smtClean="0"/>
              <a:t>EGEE-355 Microcontroller Systems (3,3)</a:t>
            </a:r>
          </a:p>
          <a:p>
            <a:pPr marL="640080" lvl="2"/>
            <a:r>
              <a:rPr lang="en-US" dirty="0" smtClean="0"/>
              <a:t>EGRS-425 Digital Signal Processing (3,0)</a:t>
            </a:r>
          </a:p>
        </p:txBody>
      </p:sp>
      <p:pic>
        <p:nvPicPr>
          <p:cNvPr id="4" name="Picture 3" descr="Primary logo gold trans.png"/>
          <p:cNvPicPr>
            <a:picLocks noChangeAspect="1"/>
          </p:cNvPicPr>
          <p:nvPr/>
        </p:nvPicPr>
        <p:blipFill>
          <a:blip r:embed="rId2" cstate="print"/>
          <a:stretch>
            <a:fillRect/>
          </a:stretch>
        </p:blipFill>
        <p:spPr>
          <a:xfrm>
            <a:off x="6172200" y="76200"/>
            <a:ext cx="2286000" cy="338255"/>
          </a:xfrm>
          <a:prstGeom prst="rect">
            <a:avLst/>
          </a:prstGeo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Autofit/>
          </a:bodyPr>
          <a:lstStyle/>
          <a:p>
            <a:r>
              <a:rPr lang="en-US" sz="2800" b="1" dirty="0">
                <a:solidFill>
                  <a:schemeClr val="bg2">
                    <a:lumMod val="50000"/>
                  </a:schemeClr>
                </a:solidFill>
              </a:rPr>
              <a:t>Electrical and Computer Engineering</a:t>
            </a:r>
            <a:r>
              <a:rPr lang="en-US" sz="3600" b="1" dirty="0">
                <a:solidFill>
                  <a:schemeClr val="bg2">
                    <a:lumMod val="50000"/>
                  </a:schemeClr>
                </a:solidFill>
              </a:rPr>
              <a:t/>
            </a:r>
            <a:br>
              <a:rPr lang="en-US" sz="3600" b="1" dirty="0">
                <a:solidFill>
                  <a:schemeClr val="bg2">
                    <a:lumMod val="50000"/>
                  </a:schemeClr>
                </a:solidFill>
              </a:rPr>
            </a:br>
            <a:r>
              <a:rPr lang="en-US" sz="3600" b="1" dirty="0" smtClean="0">
                <a:solidFill>
                  <a:schemeClr val="bg2">
                    <a:lumMod val="50000"/>
                  </a:schemeClr>
                </a:solidFill>
              </a:rPr>
              <a:t>Ideas for CE Curriculum</a:t>
            </a:r>
            <a:endParaRPr lang="en-US" sz="3600" b="1" dirty="0">
              <a:solidFill>
                <a:schemeClr val="bg2">
                  <a:lumMod val="50000"/>
                </a:schemeClr>
              </a:solidFill>
            </a:endParaRPr>
          </a:p>
        </p:txBody>
      </p:sp>
      <p:sp>
        <p:nvSpPr>
          <p:cNvPr id="31747" name="Rectangle 3"/>
          <p:cNvSpPr>
            <a:spLocks noGrp="1" noChangeArrowheads="1"/>
          </p:cNvSpPr>
          <p:nvPr>
            <p:ph type="body" idx="1"/>
          </p:nvPr>
        </p:nvSpPr>
        <p:spPr>
          <a:xfrm>
            <a:off x="381000" y="2209800"/>
            <a:ext cx="8458200" cy="4267200"/>
          </a:xfrm>
          <a:noFill/>
          <a:ln/>
        </p:spPr>
        <p:txBody>
          <a:bodyPr/>
          <a:lstStyle/>
          <a:p>
            <a:r>
              <a:rPr lang="en-US" dirty="0" smtClean="0"/>
              <a:t>Sustainable Energy Option (</a:t>
            </a:r>
            <a:r>
              <a:rPr lang="en-US" sz="2400" dirty="0" smtClean="0"/>
              <a:t>9-10 credits</a:t>
            </a:r>
            <a:r>
              <a:rPr lang="en-US" dirty="0" smtClean="0"/>
              <a:t>)</a:t>
            </a:r>
            <a:endParaRPr lang="en-US" dirty="0" smtClean="0">
              <a:sym typeface="Symbol" pitchFamily="18" charset="2"/>
            </a:endParaRPr>
          </a:p>
          <a:p>
            <a:pPr marL="640080" lvl="2"/>
            <a:r>
              <a:rPr lang="en-US" dirty="0" smtClean="0"/>
              <a:t>EGEE-361 Energy Systems and Sustainability (2,2)</a:t>
            </a:r>
          </a:p>
          <a:p>
            <a:pPr marL="640080" lvl="2"/>
            <a:r>
              <a:rPr lang="en-US" dirty="0" smtClean="0"/>
              <a:t>EGEE-362 Electric Vehicle Systems (2,3)</a:t>
            </a:r>
          </a:p>
          <a:p>
            <a:pPr marL="640080" lvl="2"/>
            <a:r>
              <a:rPr lang="en-US" dirty="0" smtClean="0"/>
              <a:t>One course from:</a:t>
            </a:r>
          </a:p>
          <a:p>
            <a:pPr marL="1097280" lvl="3"/>
            <a:r>
              <a:rPr lang="en-US" sz="2400" dirty="0" smtClean="0"/>
              <a:t>EGEE-311 Power Distribution and Trans (3,0)</a:t>
            </a:r>
          </a:p>
          <a:p>
            <a:pPr marL="1097280" lvl="3"/>
            <a:r>
              <a:rPr lang="en-US" sz="2400" dirty="0" smtClean="0"/>
              <a:t>EGEE-330 Electro-Mechanical Systems (3,3)</a:t>
            </a:r>
          </a:p>
          <a:p>
            <a:pPr marL="1097280" lvl="3"/>
            <a:r>
              <a:rPr lang="en-US" sz="2400" dirty="0" smtClean="0"/>
              <a:t>EGEE-475 Power Electronics (3,3)</a:t>
            </a:r>
          </a:p>
        </p:txBody>
      </p:sp>
      <p:pic>
        <p:nvPicPr>
          <p:cNvPr id="4" name="Picture 3" descr="Primary logo gold trans.png"/>
          <p:cNvPicPr>
            <a:picLocks noChangeAspect="1"/>
          </p:cNvPicPr>
          <p:nvPr/>
        </p:nvPicPr>
        <p:blipFill>
          <a:blip r:embed="rId2" cstate="print"/>
          <a:stretch>
            <a:fillRect/>
          </a:stretch>
        </p:blipFill>
        <p:spPr>
          <a:xfrm>
            <a:off x="6172200" y="76200"/>
            <a:ext cx="2286000" cy="338255"/>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752600"/>
            <a:ext cx="7772400" cy="762000"/>
          </a:xfrm>
        </p:spPr>
        <p:txBody>
          <a:bodyPr anchor="t"/>
          <a:lstStyle/>
          <a:p>
            <a:r>
              <a:rPr lang="en-US" dirty="0" smtClean="0"/>
              <a:t>Senior </a:t>
            </a:r>
            <a:r>
              <a:rPr lang="en-US" dirty="0" smtClean="0"/>
              <a:t>Projects</a:t>
            </a:r>
            <a:endParaRPr lang="en-US" dirty="0">
              <a:effectLst/>
              <a:latin typeface="+mn-lt"/>
            </a:endParaRPr>
          </a:p>
        </p:txBody>
      </p:sp>
      <p:sp>
        <p:nvSpPr>
          <p:cNvPr id="3" name="Text Placeholder 2"/>
          <p:cNvSpPr>
            <a:spLocks noGrp="1"/>
          </p:cNvSpPr>
          <p:nvPr>
            <p:ph type="body" idx="1"/>
          </p:nvPr>
        </p:nvSpPr>
        <p:spPr>
          <a:xfrm>
            <a:off x="914400" y="4800600"/>
            <a:ext cx="7924800" cy="1523999"/>
          </a:xfrm>
        </p:spPr>
        <p:txBody>
          <a:bodyPr>
            <a:normAutofit/>
          </a:bodyPr>
          <a:lstStyle/>
          <a:p>
            <a:r>
              <a:rPr lang="en-US" sz="2000" dirty="0" smtClean="0"/>
              <a:t>See brochures for schedule and demonstration locations.</a:t>
            </a:r>
          </a:p>
          <a:p>
            <a:r>
              <a:rPr lang="en-US" sz="2000" i="1" dirty="0" smtClean="0">
                <a:solidFill>
                  <a:srgbClr val="FF0000"/>
                </a:solidFill>
              </a:rPr>
              <a:t>Brochure available on IAB web page under “Spring 2011 meeting”.</a:t>
            </a:r>
            <a:r>
              <a:rPr lang="en-US" sz="2000" i="1" dirty="0" smtClean="0"/>
              <a:t>  </a:t>
            </a:r>
          </a:p>
          <a:p>
            <a:pPr>
              <a:spcBef>
                <a:spcPts val="600"/>
              </a:spcBef>
            </a:pPr>
            <a:r>
              <a:rPr lang="en-US" sz="2000" dirty="0" smtClean="0"/>
              <a:t>Presentations will all take place in CASET 212. Events begin on the half hour.</a:t>
            </a:r>
          </a:p>
        </p:txBody>
      </p:sp>
      <p:sp>
        <p:nvSpPr>
          <p:cNvPr id="4" name="TextBox 3"/>
          <p:cNvSpPr txBox="1"/>
          <p:nvPr/>
        </p:nvSpPr>
        <p:spPr>
          <a:xfrm>
            <a:off x="914400" y="2362200"/>
            <a:ext cx="5033750" cy="2462213"/>
          </a:xfrm>
          <a:prstGeom prst="rect">
            <a:avLst/>
          </a:prstGeom>
          <a:noFill/>
        </p:spPr>
        <p:txBody>
          <a:bodyPr wrap="none" rtlCol="0">
            <a:spAutoFit/>
          </a:bodyPr>
          <a:lstStyle/>
          <a:p>
            <a:r>
              <a:rPr lang="en-US" dirty="0" smtClean="0"/>
              <a:t> Ron </a:t>
            </a:r>
            <a:r>
              <a:rPr lang="en-US" dirty="0" err="1" smtClean="0"/>
              <a:t>DeLap</a:t>
            </a:r>
            <a:r>
              <a:rPr lang="en-US" sz="2400" dirty="0" smtClean="0"/>
              <a:t> </a:t>
            </a:r>
          </a:p>
          <a:p>
            <a:endParaRPr lang="en-US" sz="2400" dirty="0" smtClean="0"/>
          </a:p>
          <a:p>
            <a:pPr>
              <a:buFont typeface="Arial" pitchFamily="34" charset="0"/>
              <a:buChar char="•"/>
            </a:pPr>
            <a:r>
              <a:rPr lang="en-US" sz="2400" dirty="0" smtClean="0"/>
              <a:t>2010-11 </a:t>
            </a:r>
            <a:r>
              <a:rPr lang="en-US" sz="2400" dirty="0" smtClean="0"/>
              <a:t>Senior Project Evaluations</a:t>
            </a:r>
            <a:br>
              <a:rPr lang="en-US" sz="2400" dirty="0" smtClean="0"/>
            </a:br>
            <a:r>
              <a:rPr lang="en-US" sz="2400" dirty="0" smtClean="0"/>
              <a:t>  </a:t>
            </a:r>
            <a:r>
              <a:rPr lang="en-US" sz="2400" i="1" dirty="0" smtClean="0"/>
              <a:t>Form Overview</a:t>
            </a:r>
          </a:p>
          <a:p>
            <a:pPr>
              <a:spcBef>
                <a:spcPts val="1200"/>
              </a:spcBef>
              <a:buFont typeface="Arial" pitchFamily="34" charset="0"/>
              <a:buChar char="•"/>
            </a:pPr>
            <a:r>
              <a:rPr lang="en-US" sz="2400" dirty="0"/>
              <a:t> </a:t>
            </a:r>
            <a:r>
              <a:rPr lang="en-US" sz="2400" dirty="0" smtClean="0"/>
              <a:t>2011-12 Senior Project Proposals</a:t>
            </a:r>
            <a:br>
              <a:rPr lang="en-US" sz="2400" dirty="0" smtClean="0"/>
            </a:br>
            <a:r>
              <a:rPr lang="en-US" sz="2400" dirty="0" smtClean="0"/>
              <a:t>  </a:t>
            </a:r>
            <a:r>
              <a:rPr lang="en-US" sz="2400" i="1" dirty="0" smtClean="0"/>
              <a:t>Discussion</a:t>
            </a:r>
          </a:p>
        </p:txBody>
      </p:sp>
      <p:pic>
        <p:nvPicPr>
          <p:cNvPr id="5" name="Picture 4" descr="Primary logo gold trans.png"/>
          <p:cNvPicPr>
            <a:picLocks noChangeAspect="1"/>
          </p:cNvPicPr>
          <p:nvPr/>
        </p:nvPicPr>
        <p:blipFill>
          <a:blip r:embed="rId2" cstate="print"/>
          <a:stretch>
            <a:fillRect/>
          </a:stretch>
        </p:blipFill>
        <p:spPr>
          <a:xfrm>
            <a:off x="304800" y="609600"/>
            <a:ext cx="3200400" cy="473557"/>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a:lnSpc>
                <a:spcPct val="130000"/>
              </a:lnSpc>
            </a:pPr>
            <a:r>
              <a:rPr lang="en-US" sz="2400" b="1">
                <a:solidFill>
                  <a:srgbClr val="969696"/>
                </a:solidFill>
              </a:rPr>
              <a:t>CURRENT PROJECTS</a:t>
            </a:r>
            <a:br>
              <a:rPr lang="en-US" sz="2400" b="1">
                <a:solidFill>
                  <a:srgbClr val="969696"/>
                </a:solidFill>
              </a:rPr>
            </a:br>
            <a:r>
              <a:rPr lang="en-US" sz="2400" b="1"/>
              <a:t/>
            </a:r>
            <a:br>
              <a:rPr lang="en-US" sz="2400" b="1"/>
            </a:br>
            <a:r>
              <a:rPr lang="en-US" sz="4000" b="1"/>
              <a:t>2010-11</a:t>
            </a:r>
            <a:r>
              <a:rPr lang="en-US" sz="2400" b="1"/>
              <a:t> </a:t>
            </a:r>
            <a:r>
              <a:rPr lang="en-US" sz="4000" b="1"/>
              <a:t>Senior Year Projects</a:t>
            </a:r>
            <a:endParaRPr lang="en-US" b="1"/>
          </a:p>
        </p:txBody>
      </p:sp>
      <p:sp>
        <p:nvSpPr>
          <p:cNvPr id="18435" name="Rectangle 3"/>
          <p:cNvSpPr>
            <a:spLocks noGrp="1" noChangeArrowheads="1"/>
          </p:cNvSpPr>
          <p:nvPr>
            <p:ph type="body" idx="1"/>
          </p:nvPr>
        </p:nvSpPr>
        <p:spPr>
          <a:xfrm>
            <a:off x="533400" y="2743200"/>
            <a:ext cx="8001000" cy="2514600"/>
          </a:xfrm>
        </p:spPr>
        <p:txBody>
          <a:bodyPr>
            <a:normAutofit fontScale="77500" lnSpcReduction="20000"/>
          </a:bodyPr>
          <a:lstStyle/>
          <a:p>
            <a:pPr>
              <a:spcAft>
                <a:spcPct val="20000"/>
              </a:spcAft>
            </a:pPr>
            <a:r>
              <a:rPr lang="en-US" b="1" dirty="0"/>
              <a:t>Industry Sponsored Projects (4)</a:t>
            </a:r>
            <a:r>
              <a:rPr lang="en-US" sz="2400" b="1" dirty="0"/>
              <a:t> </a:t>
            </a:r>
          </a:p>
          <a:p>
            <a:pPr>
              <a:spcAft>
                <a:spcPct val="20000"/>
              </a:spcAft>
            </a:pPr>
            <a:r>
              <a:rPr lang="en-US" b="1" dirty="0"/>
              <a:t>Vermilion Foundation Sponsored Project (1</a:t>
            </a:r>
            <a:r>
              <a:rPr lang="en-US" b="1" dirty="0" smtClean="0"/>
              <a:t>)</a:t>
            </a:r>
          </a:p>
          <a:p>
            <a:pPr>
              <a:spcAft>
                <a:spcPct val="20000"/>
              </a:spcAft>
            </a:pPr>
            <a:endParaRPr lang="en-US" b="1" dirty="0" smtClean="0"/>
          </a:p>
          <a:p>
            <a:pPr>
              <a:spcAft>
                <a:spcPct val="20000"/>
              </a:spcAft>
            </a:pPr>
            <a:r>
              <a:rPr lang="en-US" b="1" dirty="0" smtClean="0"/>
              <a:t>THIS YEAR’S GOAL:</a:t>
            </a:r>
          </a:p>
          <a:p>
            <a:pPr lvl="1">
              <a:spcAft>
                <a:spcPct val="20000"/>
              </a:spcAft>
            </a:pPr>
            <a:r>
              <a:rPr lang="en-US" b="1" i="1" u="sng" dirty="0" smtClean="0"/>
              <a:t>Graded Final Presentations</a:t>
            </a:r>
            <a:r>
              <a:rPr lang="en-US" b="1" i="1" dirty="0" smtClean="0"/>
              <a:t>  </a:t>
            </a:r>
            <a:r>
              <a:rPr lang="en-US" b="1" dirty="0" smtClean="0"/>
              <a:t>by First Week in April.</a:t>
            </a:r>
          </a:p>
          <a:p>
            <a:pPr lvl="2">
              <a:spcAft>
                <a:spcPct val="20000"/>
              </a:spcAft>
            </a:pPr>
            <a:r>
              <a:rPr lang="en-US" b="1" dirty="0" smtClean="0"/>
              <a:t>Did not happen, but…..</a:t>
            </a:r>
            <a:endParaRPr lang="en-US" b="1" dirty="0"/>
          </a:p>
          <a:p>
            <a:pPr>
              <a:buFontTx/>
              <a:buNone/>
            </a:pPr>
            <a:endParaRPr lang="en-US" sz="2400" b="1" dirty="0"/>
          </a:p>
          <a:p>
            <a:pPr>
              <a:buFontTx/>
              <a:buNone/>
            </a:pPr>
            <a:endParaRPr lang="en-US" sz="2400" b="1" dirty="0"/>
          </a:p>
        </p:txBody>
      </p:sp>
      <p:pic>
        <p:nvPicPr>
          <p:cNvPr id="4" name="Picture 3" descr="Primary logo gold trans.png"/>
          <p:cNvPicPr>
            <a:picLocks noChangeAspect="1"/>
          </p:cNvPicPr>
          <p:nvPr/>
        </p:nvPicPr>
        <p:blipFill>
          <a:blip r:embed="rId2" cstate="print"/>
          <a:stretch>
            <a:fillRect/>
          </a:stretch>
        </p:blipFill>
        <p:spPr>
          <a:xfrm>
            <a:off x="6172200" y="76200"/>
            <a:ext cx="2286000" cy="338255"/>
          </a:xfrm>
          <a:prstGeom prst="rect">
            <a:avLst/>
          </a:prstGeo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876800" y="1447800"/>
            <a:ext cx="3054434" cy="1514475"/>
          </a:xfrm>
          <a:prstGeom prst="rect">
            <a:avLst/>
          </a:prstGeom>
          <a:solidFill>
            <a:srgbClr val="FFFFFF"/>
          </a:solidFill>
          <a:ln w="9525">
            <a:noFill/>
            <a:miter lim="800000"/>
            <a:headEnd/>
            <a:tailEnd/>
          </a:ln>
        </p:spPr>
      </p:pic>
      <p:sp>
        <p:nvSpPr>
          <p:cNvPr id="4" name="Rectangle 3"/>
          <p:cNvSpPr/>
          <p:nvPr/>
        </p:nvSpPr>
        <p:spPr>
          <a:xfrm>
            <a:off x="457200" y="2099370"/>
            <a:ext cx="8686800" cy="3539430"/>
          </a:xfrm>
          <a:prstGeom prst="rect">
            <a:avLst/>
          </a:prstGeom>
        </p:spPr>
        <p:txBody>
          <a:bodyPr wrap="square">
            <a:spAutoFit/>
          </a:bodyPr>
          <a:lstStyle/>
          <a:p>
            <a:pPr>
              <a:buFontTx/>
              <a:buChar char="•"/>
            </a:pPr>
            <a:r>
              <a:rPr lang="en-US" sz="2800" dirty="0" smtClean="0"/>
              <a:t> Customer: 3M</a:t>
            </a:r>
          </a:p>
          <a:p>
            <a:pPr>
              <a:buFontTx/>
              <a:buChar char="•"/>
            </a:pPr>
            <a:r>
              <a:rPr lang="en-US" sz="2800" dirty="0" smtClean="0"/>
              <a:t> FA: Dr. Paul Weber</a:t>
            </a:r>
          </a:p>
          <a:p>
            <a:pPr>
              <a:buFontTx/>
              <a:buChar char="•"/>
            </a:pPr>
            <a:r>
              <a:rPr lang="en-US" sz="2800" dirty="0" smtClean="0"/>
              <a:t> Goal: Implement a solar power system using</a:t>
            </a:r>
            <a:br>
              <a:rPr lang="en-US" sz="2800" dirty="0" smtClean="0"/>
            </a:br>
            <a:r>
              <a:rPr lang="en-US" sz="2800" dirty="0" smtClean="0"/>
              <a:t>             proprietary 3M materials</a:t>
            </a:r>
          </a:p>
          <a:p>
            <a:pPr>
              <a:buFontTx/>
              <a:buChar char="•"/>
            </a:pPr>
            <a:r>
              <a:rPr lang="en-US" sz="2800" dirty="0" smtClean="0"/>
              <a:t> Budget: ~ $12K</a:t>
            </a:r>
          </a:p>
          <a:p>
            <a:pPr>
              <a:buFontTx/>
              <a:buChar char="•"/>
            </a:pPr>
            <a:r>
              <a:rPr lang="en-US" sz="2800" dirty="0" smtClean="0"/>
              <a:t> Outcome:  Proof of concept for new solar material</a:t>
            </a:r>
          </a:p>
          <a:p>
            <a:pPr>
              <a:buFontTx/>
              <a:buChar char="•"/>
            </a:pPr>
            <a:endParaRPr lang="en-US" sz="2800" dirty="0" smtClean="0"/>
          </a:p>
          <a:p>
            <a:pPr lvl="1"/>
            <a:r>
              <a:rPr lang="en-US" sz="2800" dirty="0" smtClean="0">
                <a:latin typeface="Constantia" pitchFamily="18" charset="0"/>
              </a:rPr>
              <a:t>Status:  Complete, some final testing in progress</a:t>
            </a:r>
            <a:endParaRPr lang="en-US" sz="2800" dirty="0">
              <a:latin typeface="Constantia" pitchFamily="18" charset="0"/>
            </a:endParaRPr>
          </a:p>
        </p:txBody>
      </p:sp>
      <p:pic>
        <p:nvPicPr>
          <p:cNvPr id="5" name="Picture 4" descr="Primary logo gold trans.png"/>
          <p:cNvPicPr>
            <a:picLocks noChangeAspect="1"/>
          </p:cNvPicPr>
          <p:nvPr/>
        </p:nvPicPr>
        <p:blipFill>
          <a:blip r:embed="rId3" cstate="print"/>
          <a:stretch>
            <a:fillRect/>
          </a:stretch>
        </p:blipFill>
        <p:spPr>
          <a:xfrm>
            <a:off x="6172200" y="76200"/>
            <a:ext cx="2286000" cy="338255"/>
          </a:xfrm>
          <a:prstGeom prst="rect">
            <a:avLst/>
          </a:prstGeom>
        </p:spPr>
      </p:pic>
      <p:sp>
        <p:nvSpPr>
          <p:cNvPr id="7" name="TextBox 6"/>
          <p:cNvSpPr txBox="1"/>
          <p:nvPr/>
        </p:nvSpPr>
        <p:spPr>
          <a:xfrm>
            <a:off x="381000" y="838200"/>
            <a:ext cx="6207148" cy="523220"/>
          </a:xfrm>
          <a:prstGeom prst="rect">
            <a:avLst/>
          </a:prstGeom>
          <a:noFill/>
        </p:spPr>
        <p:txBody>
          <a:bodyPr wrap="none" rtlCol="0">
            <a:spAutoFit/>
          </a:bodyPr>
          <a:lstStyle/>
          <a:p>
            <a:r>
              <a:rPr lang="en-US" sz="2800" b="1" dirty="0" smtClean="0">
                <a:solidFill>
                  <a:schemeClr val="bg2">
                    <a:lumMod val="50000"/>
                  </a:schemeClr>
                </a:solidFill>
              </a:rPr>
              <a:t>Team Innovative Solar Solutions</a:t>
            </a:r>
            <a:endParaRPr lang="en-US" sz="2800" b="1"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4"/>
          <p:cNvSpPr txBox="1">
            <a:spLocks noChangeArrowheads="1"/>
          </p:cNvSpPr>
          <p:nvPr/>
        </p:nvSpPr>
        <p:spPr bwMode="auto">
          <a:xfrm>
            <a:off x="2743200" y="1676400"/>
            <a:ext cx="184150" cy="369888"/>
          </a:xfrm>
          <a:prstGeom prst="rect">
            <a:avLst/>
          </a:prstGeom>
          <a:noFill/>
          <a:ln w="9525">
            <a:noFill/>
            <a:miter lim="800000"/>
            <a:headEnd/>
            <a:tailEnd/>
          </a:ln>
        </p:spPr>
        <p:txBody>
          <a:bodyPr wrap="none">
            <a:spAutoFit/>
          </a:bodyPr>
          <a:lstStyle/>
          <a:p>
            <a:endParaRPr lang="en-US">
              <a:latin typeface="Calibri" pitchFamily="34" charset="0"/>
            </a:endParaRPr>
          </a:p>
        </p:txBody>
      </p:sp>
      <p:pic>
        <p:nvPicPr>
          <p:cNvPr id="2052" name="Picture 9" descr="SRPRO_LOGO_copy"/>
          <p:cNvPicPr>
            <a:picLocks noChangeAspect="1" noChangeArrowheads="1"/>
          </p:cNvPicPr>
          <p:nvPr/>
        </p:nvPicPr>
        <p:blipFill>
          <a:blip r:embed="rId3" cstate="print">
            <a:clrChange>
              <a:clrFrom>
                <a:srgbClr val="000000"/>
              </a:clrFrom>
              <a:clrTo>
                <a:srgbClr val="000000">
                  <a:alpha val="0"/>
                </a:srgbClr>
              </a:clrTo>
            </a:clrChange>
            <a:lum bright="-12000" contrast="18000"/>
          </a:blip>
          <a:srcRect l="15596" t="22546" b="29219"/>
          <a:stretch>
            <a:fillRect/>
          </a:stretch>
        </p:blipFill>
        <p:spPr bwMode="auto">
          <a:xfrm>
            <a:off x="5715000" y="457200"/>
            <a:ext cx="3200400" cy="1828800"/>
          </a:xfrm>
          <a:prstGeom prst="rect">
            <a:avLst/>
          </a:prstGeom>
          <a:noFill/>
          <a:ln w="9525">
            <a:noFill/>
            <a:miter lim="800000"/>
            <a:headEnd/>
            <a:tailEnd/>
          </a:ln>
        </p:spPr>
      </p:pic>
      <p:sp>
        <p:nvSpPr>
          <p:cNvPr id="14342" name="Text Box 10"/>
          <p:cNvSpPr txBox="1">
            <a:spLocks noChangeArrowheads="1"/>
          </p:cNvSpPr>
          <p:nvPr/>
        </p:nvSpPr>
        <p:spPr bwMode="auto">
          <a:xfrm>
            <a:off x="152400" y="609600"/>
            <a:ext cx="5715000" cy="1077913"/>
          </a:xfrm>
          <a:prstGeom prst="rect">
            <a:avLst/>
          </a:prstGeom>
          <a:noFill/>
          <a:ln w="9525">
            <a:noFill/>
            <a:miter lim="800000"/>
            <a:headEnd/>
            <a:tailEnd/>
          </a:ln>
          <a:effectLst>
            <a:outerShdw blurRad="50800" dist="50800" dir="5400000" algn="ctr" rotWithShape="0">
              <a:schemeClr val="bg1"/>
            </a:outerShdw>
          </a:effectLst>
        </p:spPr>
        <p:txBody>
          <a:bodyPr>
            <a:spAutoFit/>
          </a:bodyPr>
          <a:lstStyle/>
          <a:p>
            <a:pPr algn="ctr">
              <a:spcBef>
                <a:spcPct val="50000"/>
              </a:spcBef>
              <a:defRPr/>
            </a:pPr>
            <a:r>
              <a:rPr lang="en-US" sz="3200" b="1" dirty="0">
                <a:solidFill>
                  <a:srgbClr val="B64A64"/>
                </a:solidFill>
                <a:effectLst>
                  <a:outerShdw blurRad="38100" dist="38100" dir="2700000" algn="tl">
                    <a:srgbClr val="000000">
                      <a:alpha val="43137"/>
                    </a:srgbClr>
                  </a:outerShdw>
                </a:effectLst>
                <a:latin typeface="Times New Roman" pitchFamily="18" charset="0"/>
                <a:cs typeface="Arial" charset="0"/>
              </a:rPr>
              <a:t>Vermilion Innovation Providers of Energy Research Solutions</a:t>
            </a:r>
          </a:p>
        </p:txBody>
      </p:sp>
      <p:pic>
        <p:nvPicPr>
          <p:cNvPr id="2054" name="Picture 6" descr="4273_87601444572_87601129572_1754192_3510995_n.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6324600" y="3505200"/>
            <a:ext cx="1444625" cy="1143000"/>
          </a:xfrm>
          <a:prstGeom prst="rect">
            <a:avLst/>
          </a:prstGeom>
          <a:noFill/>
          <a:ln w="9525">
            <a:noFill/>
            <a:miter lim="800000"/>
            <a:headEnd/>
            <a:tailEnd/>
          </a:ln>
        </p:spPr>
      </p:pic>
      <p:sp>
        <p:nvSpPr>
          <p:cNvPr id="9" name="Content Placeholder 2"/>
          <p:cNvSpPr>
            <a:spLocks/>
          </p:cNvSpPr>
          <p:nvPr/>
        </p:nvSpPr>
        <p:spPr bwMode="auto">
          <a:xfrm>
            <a:off x="1550988" y="1862138"/>
            <a:ext cx="6324600" cy="2252662"/>
          </a:xfrm>
          <a:prstGeom prst="rect">
            <a:avLst/>
          </a:prstGeom>
          <a:noFill/>
          <a:ln w="9525">
            <a:noFill/>
            <a:miter lim="800000"/>
            <a:headEnd/>
            <a:tailEnd/>
          </a:ln>
        </p:spPr>
        <p:txBody>
          <a:bodyPr/>
          <a:lstStyle/>
          <a:p>
            <a:pPr marL="342900" indent="-342900">
              <a:spcBef>
                <a:spcPts val="0"/>
              </a:spcBef>
              <a:buFont typeface="Arial" charset="0"/>
              <a:buChar char="•"/>
              <a:defRPr/>
            </a:pPr>
            <a:r>
              <a:rPr lang="en-US" sz="2400" b="1" dirty="0">
                <a:solidFill>
                  <a:srgbClr val="FFC000"/>
                </a:solidFill>
                <a:effectLst>
                  <a:outerShdw blurRad="38100" dist="38100" dir="2700000" algn="tl">
                    <a:srgbClr val="000000">
                      <a:alpha val="43137"/>
                    </a:srgbClr>
                  </a:outerShdw>
                </a:effectLst>
                <a:latin typeface="Calibri" pitchFamily="34" charset="0"/>
                <a:cs typeface="Arial" charset="0"/>
              </a:rPr>
              <a:t>Install weather station</a:t>
            </a:r>
            <a:endParaRPr lang="en-US" sz="2400" dirty="0">
              <a:solidFill>
                <a:srgbClr val="FFC000"/>
              </a:solidFill>
              <a:effectLst>
                <a:outerShdw blurRad="38100" dist="38100" dir="2700000" algn="tl">
                  <a:srgbClr val="000000">
                    <a:alpha val="43137"/>
                  </a:srgbClr>
                </a:outerShdw>
              </a:effectLst>
              <a:latin typeface="Calibri" pitchFamily="34" charset="0"/>
              <a:cs typeface="Arial" charset="0"/>
            </a:endParaRPr>
          </a:p>
          <a:p>
            <a:pPr marL="342900" indent="-342900">
              <a:spcBef>
                <a:spcPts val="0"/>
              </a:spcBef>
              <a:buFont typeface="Arial" charset="0"/>
              <a:buChar char="•"/>
              <a:defRPr/>
            </a:pPr>
            <a:r>
              <a:rPr lang="en-US" sz="2400" b="1" dirty="0">
                <a:solidFill>
                  <a:srgbClr val="FFC000"/>
                </a:solidFill>
                <a:effectLst>
                  <a:outerShdw blurRad="38100" dist="38100" dir="2700000" algn="tl">
                    <a:srgbClr val="000000">
                      <a:alpha val="43137"/>
                    </a:srgbClr>
                  </a:outerShdw>
                </a:effectLst>
                <a:latin typeface="Calibri" pitchFamily="34" charset="0"/>
                <a:cs typeface="Arial" charset="0"/>
              </a:rPr>
              <a:t>Establish communication link</a:t>
            </a:r>
          </a:p>
          <a:p>
            <a:pPr marL="342900" indent="-342900">
              <a:spcBef>
                <a:spcPts val="0"/>
              </a:spcBef>
              <a:buFont typeface="Arial" charset="0"/>
              <a:buChar char="•"/>
              <a:defRPr/>
            </a:pPr>
            <a:r>
              <a:rPr lang="en-US" sz="2400" b="1" dirty="0">
                <a:solidFill>
                  <a:srgbClr val="FFC000"/>
                </a:solidFill>
                <a:effectLst>
                  <a:outerShdw blurRad="38100" dist="38100" dir="2700000" algn="tl">
                    <a:srgbClr val="000000">
                      <a:alpha val="43137"/>
                    </a:srgbClr>
                  </a:outerShdw>
                </a:effectLst>
                <a:latin typeface="Calibri" pitchFamily="34" charset="0"/>
                <a:cs typeface="Arial" charset="0"/>
              </a:rPr>
              <a:t>Research energy sustainability for site</a:t>
            </a:r>
          </a:p>
          <a:p>
            <a:pPr marL="342900" indent="-342900">
              <a:spcBef>
                <a:spcPts val="0"/>
              </a:spcBef>
              <a:buFont typeface="Arial" charset="0"/>
              <a:buChar char="•"/>
              <a:defRPr/>
            </a:pPr>
            <a:r>
              <a:rPr lang="en-US" sz="2400" b="1" dirty="0">
                <a:solidFill>
                  <a:srgbClr val="FFC000"/>
                </a:solidFill>
                <a:effectLst>
                  <a:outerShdw blurRad="38100" dist="38100" dir="2700000" algn="tl">
                    <a:srgbClr val="000000">
                      <a:alpha val="43137"/>
                    </a:srgbClr>
                  </a:outerShdw>
                </a:effectLst>
                <a:latin typeface="Calibri" pitchFamily="34" charset="0"/>
                <a:cs typeface="Arial" charset="0"/>
              </a:rPr>
              <a:t>Propose future plan of action</a:t>
            </a:r>
          </a:p>
          <a:p>
            <a:pPr marL="342900" indent="-342900">
              <a:spcBef>
                <a:spcPts val="0"/>
              </a:spcBef>
              <a:buFont typeface="Arial" charset="0"/>
              <a:buChar char="•"/>
              <a:defRPr/>
            </a:pPr>
            <a:r>
              <a:rPr lang="en-US" sz="2400" b="1" dirty="0">
                <a:solidFill>
                  <a:srgbClr val="FFC000"/>
                </a:solidFill>
                <a:effectLst>
                  <a:outerShdw blurRad="38100" dist="38100" dir="2700000" algn="tl">
                    <a:srgbClr val="000000">
                      <a:alpha val="43137"/>
                    </a:srgbClr>
                  </a:outerShdw>
                </a:effectLst>
                <a:latin typeface="Calibri" pitchFamily="34" charset="0"/>
                <a:cs typeface="Arial" charset="0"/>
              </a:rPr>
              <a:t>Present research at </a:t>
            </a:r>
            <a:r>
              <a:rPr lang="en-US" sz="2400" b="1" dirty="0" smtClean="0">
                <a:solidFill>
                  <a:srgbClr val="FFC000"/>
                </a:solidFill>
                <a:effectLst>
                  <a:outerShdw blurRad="38100" dist="38100" dir="2700000" algn="tl">
                    <a:srgbClr val="000000">
                      <a:alpha val="43137"/>
                    </a:srgbClr>
                  </a:outerShdw>
                </a:effectLst>
                <a:latin typeface="Calibri" pitchFamily="34" charset="0"/>
                <a:cs typeface="Arial" charset="0"/>
              </a:rPr>
              <a:t>conference</a:t>
            </a:r>
          </a:p>
          <a:p>
            <a:pPr marL="342900" indent="-342900">
              <a:spcBef>
                <a:spcPts val="0"/>
              </a:spcBef>
              <a:buFont typeface="Arial" charset="0"/>
              <a:buChar char="•"/>
              <a:defRPr/>
            </a:pPr>
            <a:r>
              <a:rPr lang="en-US" sz="2400" b="1" dirty="0" smtClean="0">
                <a:solidFill>
                  <a:srgbClr val="FFC000"/>
                </a:solidFill>
                <a:effectLst>
                  <a:outerShdw blurRad="38100" dist="38100" dir="2700000" algn="tl">
                    <a:srgbClr val="000000">
                      <a:alpha val="43137"/>
                    </a:srgbClr>
                  </a:outerShdw>
                </a:effectLst>
                <a:latin typeface="Calibri" pitchFamily="34" charset="0"/>
                <a:cs typeface="Arial" charset="0"/>
              </a:rPr>
              <a:t>Status:  Complete</a:t>
            </a:r>
            <a:endParaRPr lang="en-US" sz="2400" b="1" dirty="0">
              <a:solidFill>
                <a:srgbClr val="FFC000"/>
              </a:solidFill>
              <a:effectLst>
                <a:outerShdw blurRad="38100" dist="38100" dir="2700000" algn="tl">
                  <a:srgbClr val="000000">
                    <a:alpha val="43137"/>
                  </a:srgbClr>
                </a:outerShdw>
              </a:effectLst>
              <a:latin typeface="Calibri" pitchFamily="34" charset="0"/>
              <a:cs typeface="Arial" charset="0"/>
            </a:endParaRPr>
          </a:p>
        </p:txBody>
      </p:sp>
      <p:sp>
        <p:nvSpPr>
          <p:cNvPr id="2056" name="Text Box 5"/>
          <p:cNvSpPr txBox="1">
            <a:spLocks noChangeArrowheads="1"/>
          </p:cNvSpPr>
          <p:nvPr/>
        </p:nvSpPr>
        <p:spPr bwMode="auto">
          <a:xfrm>
            <a:off x="533400" y="4724400"/>
            <a:ext cx="3581400" cy="1938992"/>
          </a:xfrm>
          <a:prstGeom prst="rect">
            <a:avLst/>
          </a:prstGeom>
          <a:noFill/>
          <a:ln w="9525">
            <a:noFill/>
            <a:miter lim="800000"/>
            <a:headEnd/>
            <a:tailEnd/>
          </a:ln>
        </p:spPr>
        <p:txBody>
          <a:bodyPr wrap="square">
            <a:spAutoFit/>
          </a:bodyPr>
          <a:lstStyle/>
          <a:p>
            <a:r>
              <a:rPr lang="en-US" sz="2400" b="1" dirty="0">
                <a:latin typeface="Calibri" pitchFamily="34" charset="0"/>
              </a:rPr>
              <a:t>Eric Hoxie (EE)</a:t>
            </a:r>
          </a:p>
          <a:p>
            <a:r>
              <a:rPr lang="en-US" sz="2400" b="1" dirty="0">
                <a:latin typeface="Calibri" pitchFamily="34" charset="0"/>
              </a:rPr>
              <a:t>Jameson </a:t>
            </a:r>
            <a:r>
              <a:rPr lang="en-US" sz="2400" b="1" dirty="0" err="1">
                <a:latin typeface="Calibri" pitchFamily="34" charset="0"/>
              </a:rPr>
              <a:t>Mattice</a:t>
            </a:r>
            <a:r>
              <a:rPr lang="en-US" sz="2400" b="1" dirty="0">
                <a:latin typeface="Calibri" pitchFamily="34" charset="0"/>
              </a:rPr>
              <a:t> (EE)</a:t>
            </a:r>
          </a:p>
          <a:p>
            <a:r>
              <a:rPr lang="en-US" sz="2400" b="1" dirty="0">
                <a:latin typeface="Calibri" pitchFamily="34" charset="0"/>
              </a:rPr>
              <a:t>Brad </a:t>
            </a:r>
            <a:r>
              <a:rPr lang="en-US" sz="2400" b="1" dirty="0" err="1">
                <a:latin typeface="Calibri" pitchFamily="34" charset="0"/>
              </a:rPr>
              <a:t>Ekin</a:t>
            </a:r>
            <a:r>
              <a:rPr lang="en-US" sz="2400" b="1" dirty="0">
                <a:latin typeface="Calibri" pitchFamily="34" charset="0"/>
              </a:rPr>
              <a:t> (EE) </a:t>
            </a:r>
          </a:p>
          <a:p>
            <a:r>
              <a:rPr lang="en-US" sz="2400" b="1" dirty="0">
                <a:latin typeface="Calibri" pitchFamily="34" charset="0"/>
              </a:rPr>
              <a:t>Ben Martin (ME)</a:t>
            </a:r>
          </a:p>
          <a:p>
            <a:r>
              <a:rPr lang="en-US" sz="2400" b="1" dirty="0">
                <a:latin typeface="Calibri" pitchFamily="34" charset="0"/>
              </a:rPr>
              <a:t>John </a:t>
            </a:r>
            <a:r>
              <a:rPr lang="en-US" sz="2400" b="1" dirty="0" err="1">
                <a:latin typeface="Calibri" pitchFamily="34" charset="0"/>
              </a:rPr>
              <a:t>Preczewski</a:t>
            </a:r>
            <a:r>
              <a:rPr lang="en-US" sz="2400" b="1" dirty="0">
                <a:latin typeface="Calibri" pitchFamily="34" charset="0"/>
              </a:rPr>
              <a:t> (EE)</a:t>
            </a:r>
          </a:p>
        </p:txBody>
      </p:sp>
      <p:sp>
        <p:nvSpPr>
          <p:cNvPr id="2057" name="Rectangle 10"/>
          <p:cNvSpPr>
            <a:spLocks noChangeArrowheads="1"/>
          </p:cNvSpPr>
          <p:nvPr/>
        </p:nvSpPr>
        <p:spPr bwMode="auto">
          <a:xfrm>
            <a:off x="4114800" y="4724400"/>
            <a:ext cx="3962400" cy="830997"/>
          </a:xfrm>
          <a:prstGeom prst="rect">
            <a:avLst/>
          </a:prstGeom>
          <a:noFill/>
          <a:ln w="9525">
            <a:noFill/>
            <a:miter lim="800000"/>
            <a:headEnd/>
            <a:tailEnd/>
          </a:ln>
        </p:spPr>
        <p:txBody>
          <a:bodyPr>
            <a:spAutoFit/>
          </a:bodyPr>
          <a:lstStyle/>
          <a:p>
            <a:r>
              <a:rPr lang="en-US" sz="2400" b="1" dirty="0">
                <a:latin typeface="Calibri" pitchFamily="34" charset="0"/>
              </a:rPr>
              <a:t>Dr. Andrew Jones (FA)</a:t>
            </a:r>
          </a:p>
          <a:p>
            <a:r>
              <a:rPr lang="en-US" sz="2400" b="1" dirty="0">
                <a:latin typeface="Calibri" pitchFamily="34" charset="0"/>
              </a:rPr>
              <a:t>Mr. Charles </a:t>
            </a:r>
            <a:r>
              <a:rPr lang="en-US" sz="2400" b="1" dirty="0" err="1">
                <a:latin typeface="Calibri" pitchFamily="34" charset="0"/>
              </a:rPr>
              <a:t>Dawley</a:t>
            </a:r>
            <a:r>
              <a:rPr lang="en-US" sz="2400" b="1" dirty="0">
                <a:latin typeface="Calibri" pitchFamily="34" charset="0"/>
              </a:rPr>
              <a:t> (IC)</a:t>
            </a:r>
          </a:p>
        </p:txBody>
      </p:sp>
      <p:sp>
        <p:nvSpPr>
          <p:cNvPr id="12" name="Rectangle 11"/>
          <p:cNvSpPr/>
          <p:nvPr/>
        </p:nvSpPr>
        <p:spPr>
          <a:xfrm>
            <a:off x="76200" y="1792287"/>
            <a:ext cx="1381125" cy="646113"/>
          </a:xfrm>
          <a:prstGeom prst="rect">
            <a:avLst/>
          </a:prstGeom>
        </p:spPr>
        <p:txBody>
          <a:bodyPr wrap="none">
            <a:spAutoFit/>
          </a:bodyPr>
          <a:lstStyle/>
          <a:p>
            <a:pPr>
              <a:defRPr/>
            </a:pPr>
            <a:r>
              <a:rPr lang="en-US" sz="3600" b="1" u="sng" dirty="0">
                <a:solidFill>
                  <a:srgbClr val="FFC000"/>
                </a:solidFill>
                <a:effectLst>
                  <a:outerShdw blurRad="38100" dist="38100" dir="2700000" algn="tl">
                    <a:srgbClr val="000000">
                      <a:alpha val="43137"/>
                    </a:srgbClr>
                  </a:outerShdw>
                </a:effectLst>
                <a:latin typeface="Calibri" pitchFamily="34" charset="0"/>
                <a:cs typeface="Arial" charset="0"/>
              </a:rPr>
              <a:t>Goals:</a:t>
            </a:r>
            <a:endParaRPr lang="en-US" sz="3600" dirty="0">
              <a:latin typeface="Arial" charset="0"/>
              <a:cs typeface="Arial" charset="0"/>
            </a:endParaRPr>
          </a:p>
        </p:txBody>
      </p:sp>
      <p:sp>
        <p:nvSpPr>
          <p:cNvPr id="2059" name="Rectangle 12"/>
          <p:cNvSpPr>
            <a:spLocks noChangeArrowheads="1"/>
          </p:cNvSpPr>
          <p:nvPr/>
        </p:nvSpPr>
        <p:spPr bwMode="auto">
          <a:xfrm>
            <a:off x="76200" y="4114800"/>
            <a:ext cx="1928541" cy="584775"/>
          </a:xfrm>
          <a:prstGeom prst="rect">
            <a:avLst/>
          </a:prstGeom>
          <a:noFill/>
          <a:ln w="9525">
            <a:noFill/>
            <a:miter lim="800000"/>
            <a:headEnd/>
            <a:tailEnd/>
          </a:ln>
        </p:spPr>
        <p:txBody>
          <a:bodyPr wrap="none">
            <a:spAutoFit/>
          </a:bodyPr>
          <a:lstStyle/>
          <a:p>
            <a:r>
              <a:rPr lang="en-US" sz="3200" b="1" u="sng" dirty="0">
                <a:latin typeface="Calibri" pitchFamily="34" charset="0"/>
              </a:rPr>
              <a:t>Members:</a:t>
            </a:r>
            <a:endParaRPr lang="en-US" sz="3200" dirty="0"/>
          </a:p>
        </p:txBody>
      </p:sp>
      <p:sp>
        <p:nvSpPr>
          <p:cNvPr id="13" name="TextBox 12"/>
          <p:cNvSpPr txBox="1"/>
          <p:nvPr/>
        </p:nvSpPr>
        <p:spPr>
          <a:xfrm>
            <a:off x="4191000" y="5715000"/>
            <a:ext cx="2644775" cy="523875"/>
          </a:xfrm>
          <a:prstGeom prst="rect">
            <a:avLst/>
          </a:prstGeom>
          <a:noFill/>
        </p:spPr>
        <p:txBody>
          <a:bodyPr wrap="none">
            <a:spAutoFit/>
          </a:bodyPr>
          <a:lstStyle/>
          <a:p>
            <a:pPr>
              <a:defRPr/>
            </a:pPr>
            <a:r>
              <a:rPr lang="en-US" sz="2800" b="1" dirty="0">
                <a:solidFill>
                  <a:schemeClr val="accent3">
                    <a:lumMod val="50000"/>
                  </a:schemeClr>
                </a:solidFill>
                <a:latin typeface="Arial" charset="0"/>
                <a:cs typeface="Arial" charset="0"/>
              </a:rPr>
              <a:t>Budget: $6000</a:t>
            </a:r>
          </a:p>
        </p:txBody>
      </p:sp>
      <p:pic>
        <p:nvPicPr>
          <p:cNvPr id="14" name="Picture 13" descr="Primary logo gold trans.png"/>
          <p:cNvPicPr>
            <a:picLocks noChangeAspect="1"/>
          </p:cNvPicPr>
          <p:nvPr/>
        </p:nvPicPr>
        <p:blipFill>
          <a:blip r:embed="rId5" cstate="print"/>
          <a:stretch>
            <a:fillRect/>
          </a:stretch>
        </p:blipFill>
        <p:spPr>
          <a:xfrm>
            <a:off x="6172200" y="76200"/>
            <a:ext cx="2286000" cy="338255"/>
          </a:xfrm>
          <a:prstGeom prst="rect">
            <a:avLst/>
          </a:prstGeom>
        </p:spPr>
      </p:pic>
    </p:spTree>
  </p:cSld>
  <p:clrMapOvr>
    <a:masterClrMapping/>
  </p:clrMapOvr>
  <p:transition spd="med">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3" cstate="print"/>
          <a:srcRect r="1331"/>
          <a:stretch>
            <a:fillRect/>
          </a:stretch>
        </p:blipFill>
        <p:spPr bwMode="auto">
          <a:xfrm>
            <a:off x="381000" y="1219200"/>
            <a:ext cx="2514600" cy="2122488"/>
          </a:xfrm>
          <a:prstGeom prst="rect">
            <a:avLst/>
          </a:prstGeom>
          <a:noFill/>
          <a:ln w="9525">
            <a:noFill/>
            <a:miter lim="800000"/>
            <a:headEnd/>
            <a:tailEnd/>
          </a:ln>
        </p:spPr>
      </p:pic>
      <p:pic>
        <p:nvPicPr>
          <p:cNvPr id="5123" name="Picture 5"/>
          <p:cNvPicPr>
            <a:picLocks noChangeAspect="1" noChangeArrowheads="1"/>
          </p:cNvPicPr>
          <p:nvPr/>
        </p:nvPicPr>
        <p:blipFill>
          <a:blip r:embed="rId4" cstate="print"/>
          <a:srcRect l="13062" r="12926"/>
          <a:stretch>
            <a:fillRect/>
          </a:stretch>
        </p:blipFill>
        <p:spPr bwMode="auto">
          <a:xfrm>
            <a:off x="6096000" y="1371600"/>
            <a:ext cx="2209800" cy="1865313"/>
          </a:xfrm>
          <a:prstGeom prst="rect">
            <a:avLst/>
          </a:prstGeom>
          <a:noFill/>
          <a:ln w="9525">
            <a:noFill/>
            <a:miter lim="800000"/>
            <a:headEnd/>
            <a:tailEnd/>
          </a:ln>
        </p:spPr>
      </p:pic>
      <p:sp>
        <p:nvSpPr>
          <p:cNvPr id="5124" name="Text Box 7"/>
          <p:cNvSpPr txBox="1">
            <a:spLocks noChangeArrowheads="1"/>
          </p:cNvSpPr>
          <p:nvPr/>
        </p:nvSpPr>
        <p:spPr bwMode="auto">
          <a:xfrm>
            <a:off x="609600" y="3962400"/>
            <a:ext cx="7391400" cy="2739211"/>
          </a:xfrm>
          <a:prstGeom prst="rect">
            <a:avLst/>
          </a:prstGeom>
          <a:noFill/>
          <a:ln w="9525">
            <a:noFill/>
            <a:miter lim="800000"/>
            <a:headEnd/>
            <a:tailEnd/>
          </a:ln>
        </p:spPr>
        <p:txBody>
          <a:bodyPr>
            <a:spAutoFit/>
          </a:bodyPr>
          <a:lstStyle/>
          <a:p>
            <a:pPr>
              <a:buFontTx/>
              <a:buChar char="•"/>
            </a:pPr>
            <a:r>
              <a:rPr lang="en-US" sz="2400" dirty="0"/>
              <a:t> Customer: </a:t>
            </a:r>
            <a:r>
              <a:rPr lang="en-US" sz="2400" dirty="0" err="1"/>
              <a:t>Nexteer</a:t>
            </a:r>
            <a:r>
              <a:rPr lang="en-US" sz="2400" dirty="0"/>
              <a:t> Automotive</a:t>
            </a:r>
          </a:p>
          <a:p>
            <a:pPr>
              <a:buFontTx/>
              <a:buChar char="•"/>
            </a:pPr>
            <a:r>
              <a:rPr lang="en-US" sz="2400" dirty="0"/>
              <a:t> IC: Fred Berg</a:t>
            </a:r>
          </a:p>
          <a:p>
            <a:pPr>
              <a:buFontTx/>
              <a:buChar char="•"/>
            </a:pPr>
            <a:r>
              <a:rPr lang="en-US" sz="2400" dirty="0"/>
              <a:t> FA: David McDonald</a:t>
            </a:r>
          </a:p>
          <a:p>
            <a:pPr>
              <a:buFontTx/>
              <a:buChar char="•"/>
            </a:pPr>
            <a:r>
              <a:rPr lang="en-US" sz="2400" dirty="0"/>
              <a:t> Goal: Optimize </a:t>
            </a:r>
            <a:r>
              <a:rPr lang="en-US" sz="2400" dirty="0" err="1"/>
              <a:t>Nexteer’s</a:t>
            </a:r>
            <a:r>
              <a:rPr lang="en-US" sz="2400" dirty="0"/>
              <a:t> Prototype</a:t>
            </a:r>
          </a:p>
          <a:p>
            <a:pPr>
              <a:buFontTx/>
              <a:buChar char="•"/>
            </a:pPr>
            <a:r>
              <a:rPr lang="en-US" sz="2400" dirty="0"/>
              <a:t> Budget: $10K</a:t>
            </a:r>
          </a:p>
          <a:p>
            <a:pPr>
              <a:buFontTx/>
              <a:buChar char="•"/>
            </a:pPr>
            <a:r>
              <a:rPr lang="en-US" sz="2400" dirty="0"/>
              <a:t> Outcome: Functioning Prototype in Buick </a:t>
            </a:r>
            <a:r>
              <a:rPr lang="en-US" sz="2400" dirty="0" err="1" smtClean="0"/>
              <a:t>LeSabre</a:t>
            </a:r>
            <a:endParaRPr lang="en-US" sz="2400" dirty="0" smtClean="0"/>
          </a:p>
          <a:p>
            <a:pPr>
              <a:buFontTx/>
              <a:buChar char="•"/>
            </a:pPr>
            <a:r>
              <a:rPr lang="en-US" sz="2400" dirty="0" smtClean="0"/>
              <a:t> Status:  Complete</a:t>
            </a:r>
            <a:endParaRPr lang="en-US" sz="2800" dirty="0"/>
          </a:p>
        </p:txBody>
      </p:sp>
      <p:sp>
        <p:nvSpPr>
          <p:cNvPr id="5125" name="AutoShape 10"/>
          <p:cNvSpPr>
            <a:spLocks noChangeArrowheads="1"/>
          </p:cNvSpPr>
          <p:nvPr/>
        </p:nvSpPr>
        <p:spPr bwMode="auto">
          <a:xfrm rot="10800000">
            <a:off x="5715000" y="2438400"/>
            <a:ext cx="685800" cy="381000"/>
          </a:xfrm>
          <a:prstGeom prst="rightArrow">
            <a:avLst>
              <a:gd name="adj1" fmla="val 50000"/>
              <a:gd name="adj2" fmla="val 45000"/>
            </a:avLst>
          </a:prstGeom>
          <a:solidFill>
            <a:schemeClr val="accent1"/>
          </a:solidFill>
          <a:ln w="9525">
            <a:solidFill>
              <a:schemeClr val="tx1"/>
            </a:solidFill>
            <a:miter lim="800000"/>
            <a:headEnd/>
            <a:tailEnd/>
          </a:ln>
        </p:spPr>
        <p:txBody>
          <a:bodyPr wrap="none" anchor="ctr"/>
          <a:lstStyle/>
          <a:p>
            <a:endParaRPr lang="en-US">
              <a:latin typeface="Constantia" pitchFamily="18" charset="0"/>
            </a:endParaRPr>
          </a:p>
        </p:txBody>
      </p:sp>
      <p:sp>
        <p:nvSpPr>
          <p:cNvPr id="5126" name="Text Box 11"/>
          <p:cNvSpPr txBox="1">
            <a:spLocks noChangeArrowheads="1"/>
          </p:cNvSpPr>
          <p:nvPr/>
        </p:nvSpPr>
        <p:spPr bwMode="auto">
          <a:xfrm>
            <a:off x="304800" y="3200400"/>
            <a:ext cx="2743200" cy="646113"/>
          </a:xfrm>
          <a:prstGeom prst="rect">
            <a:avLst/>
          </a:prstGeom>
          <a:noFill/>
          <a:ln w="9525">
            <a:noFill/>
            <a:miter lim="800000"/>
            <a:headEnd/>
            <a:tailEnd/>
          </a:ln>
        </p:spPr>
        <p:txBody>
          <a:bodyPr>
            <a:spAutoFit/>
          </a:bodyPr>
          <a:lstStyle/>
          <a:p>
            <a:pPr algn="ctr"/>
            <a:r>
              <a:rPr lang="en-US" dirty="0">
                <a:latin typeface="Constantia" pitchFamily="18" charset="0"/>
              </a:rPr>
              <a:t>Manual lever </a:t>
            </a:r>
          </a:p>
          <a:p>
            <a:pPr algn="ctr"/>
            <a:r>
              <a:rPr lang="en-US" dirty="0">
                <a:latin typeface="Constantia" pitchFamily="18" charset="0"/>
              </a:rPr>
              <a:t>operated column</a:t>
            </a:r>
          </a:p>
        </p:txBody>
      </p:sp>
      <p:sp>
        <p:nvSpPr>
          <p:cNvPr id="5127" name="Text Box 12"/>
          <p:cNvSpPr txBox="1">
            <a:spLocks noChangeArrowheads="1"/>
          </p:cNvSpPr>
          <p:nvPr/>
        </p:nvSpPr>
        <p:spPr bwMode="auto">
          <a:xfrm>
            <a:off x="6019800" y="3048000"/>
            <a:ext cx="2724150" cy="641350"/>
          </a:xfrm>
          <a:prstGeom prst="rect">
            <a:avLst/>
          </a:prstGeom>
          <a:noFill/>
          <a:ln w="9525">
            <a:noFill/>
            <a:miter lim="800000"/>
            <a:headEnd/>
            <a:tailEnd/>
          </a:ln>
        </p:spPr>
        <p:txBody>
          <a:bodyPr>
            <a:spAutoFit/>
          </a:bodyPr>
          <a:lstStyle/>
          <a:p>
            <a:pPr algn="ctr"/>
            <a:r>
              <a:rPr lang="en-US" dirty="0">
                <a:latin typeface="Constantia" pitchFamily="18" charset="0"/>
              </a:rPr>
              <a:t>Power operated</a:t>
            </a:r>
            <a:br>
              <a:rPr lang="en-US" dirty="0">
                <a:latin typeface="Constantia" pitchFamily="18" charset="0"/>
              </a:rPr>
            </a:br>
            <a:r>
              <a:rPr lang="en-US" dirty="0">
                <a:latin typeface="Constantia" pitchFamily="18" charset="0"/>
              </a:rPr>
              <a:t>(pushbutton) column</a:t>
            </a:r>
          </a:p>
        </p:txBody>
      </p:sp>
      <p:sp>
        <p:nvSpPr>
          <p:cNvPr id="5128" name="Rectangle 2"/>
          <p:cNvSpPr>
            <a:spLocks noGrp="1"/>
          </p:cNvSpPr>
          <p:nvPr>
            <p:ph type="title"/>
          </p:nvPr>
        </p:nvSpPr>
        <p:spPr>
          <a:xfrm>
            <a:off x="1219200" y="457200"/>
            <a:ext cx="7162800" cy="990600"/>
          </a:xfrm>
        </p:spPr>
        <p:txBody>
          <a:bodyPr/>
          <a:lstStyle/>
          <a:p>
            <a:pPr eaLnBrk="1" hangingPunct="1"/>
            <a:r>
              <a:rPr lang="en-US" b="1" dirty="0" smtClean="0">
                <a:solidFill>
                  <a:schemeClr val="bg2">
                    <a:lumMod val="50000"/>
                  </a:schemeClr>
                </a:solidFill>
              </a:rPr>
              <a:t>Team Steering Innovations</a:t>
            </a:r>
          </a:p>
        </p:txBody>
      </p:sp>
      <p:sp>
        <p:nvSpPr>
          <p:cNvPr id="5129" name="Rectangle 21"/>
          <p:cNvSpPr>
            <a:spLocks noChangeArrowheads="1"/>
          </p:cNvSpPr>
          <p:nvPr/>
        </p:nvSpPr>
        <p:spPr bwMode="auto">
          <a:xfrm>
            <a:off x="3581400" y="2209800"/>
            <a:ext cx="1981200" cy="914400"/>
          </a:xfrm>
          <a:prstGeom prst="rect">
            <a:avLst/>
          </a:prstGeom>
          <a:solidFill>
            <a:srgbClr val="FFC000"/>
          </a:solidFill>
          <a:ln w="9525">
            <a:solidFill>
              <a:schemeClr val="tx1"/>
            </a:solidFill>
            <a:miter lim="800000"/>
            <a:headEnd/>
            <a:tailEnd/>
          </a:ln>
        </p:spPr>
        <p:txBody>
          <a:bodyPr wrap="none" anchor="ctr"/>
          <a:lstStyle/>
          <a:p>
            <a:pPr algn="ctr"/>
            <a:r>
              <a:rPr lang="en-US" dirty="0" smtClean="0">
                <a:latin typeface="Constantia" pitchFamily="18" charset="0"/>
              </a:rPr>
              <a:t>Steering Column</a:t>
            </a:r>
          </a:p>
          <a:p>
            <a:pPr algn="ctr"/>
            <a:r>
              <a:rPr lang="en-US" dirty="0" smtClean="0">
                <a:latin typeface="Constantia" pitchFamily="18" charset="0"/>
              </a:rPr>
              <a:t>Adjustment Button</a:t>
            </a:r>
            <a:r>
              <a:rPr lang="en-US" dirty="0">
                <a:latin typeface="Constantia" pitchFamily="18" charset="0"/>
              </a:rPr>
              <a:t/>
            </a:r>
            <a:br>
              <a:rPr lang="en-US" dirty="0">
                <a:latin typeface="Constantia" pitchFamily="18" charset="0"/>
              </a:rPr>
            </a:br>
            <a:r>
              <a:rPr lang="en-US" dirty="0">
                <a:latin typeface="Constantia" pitchFamily="18" charset="0"/>
              </a:rPr>
              <a:t>(Our Project)</a:t>
            </a:r>
          </a:p>
        </p:txBody>
      </p:sp>
      <p:sp>
        <p:nvSpPr>
          <p:cNvPr id="5130" name="AutoShape 22"/>
          <p:cNvSpPr>
            <a:spLocks noChangeArrowheads="1"/>
          </p:cNvSpPr>
          <p:nvPr/>
        </p:nvSpPr>
        <p:spPr bwMode="auto">
          <a:xfrm>
            <a:off x="2743200" y="2438400"/>
            <a:ext cx="685800" cy="381000"/>
          </a:xfrm>
          <a:prstGeom prst="rightArrow">
            <a:avLst>
              <a:gd name="adj1" fmla="val 50000"/>
              <a:gd name="adj2" fmla="val 45000"/>
            </a:avLst>
          </a:prstGeom>
          <a:solidFill>
            <a:schemeClr val="accent1"/>
          </a:solidFill>
          <a:ln w="9525">
            <a:solidFill>
              <a:schemeClr val="tx1"/>
            </a:solidFill>
            <a:miter lim="800000"/>
            <a:headEnd/>
            <a:tailEnd/>
          </a:ln>
        </p:spPr>
        <p:txBody>
          <a:bodyPr wrap="none" anchor="ctr"/>
          <a:lstStyle/>
          <a:p>
            <a:endParaRPr lang="en-US">
              <a:latin typeface="Constantia" pitchFamily="18" charset="0"/>
            </a:endParaRPr>
          </a:p>
        </p:txBody>
      </p:sp>
      <p:sp>
        <p:nvSpPr>
          <p:cNvPr id="11" name="TextBox 10"/>
          <p:cNvSpPr txBox="1"/>
          <p:nvPr/>
        </p:nvSpPr>
        <p:spPr>
          <a:xfrm rot="18595486">
            <a:off x="6521805" y="4886977"/>
            <a:ext cx="1391407" cy="369332"/>
          </a:xfrm>
          <a:prstGeom prst="rect">
            <a:avLst/>
          </a:prstGeom>
          <a:noFill/>
        </p:spPr>
        <p:txBody>
          <a:bodyPr wrap="none" rtlCol="0">
            <a:spAutoFit/>
          </a:bodyPr>
          <a:lstStyle/>
          <a:p>
            <a:r>
              <a:rPr lang="en-US" i="1" u="sng" dirty="0" smtClean="0"/>
              <a:t>Thanks Fred!</a:t>
            </a:r>
            <a:endParaRPr lang="en-US" i="1" u="sng" dirty="0"/>
          </a:p>
        </p:txBody>
      </p:sp>
      <p:pic>
        <p:nvPicPr>
          <p:cNvPr id="12" name="Picture 11" descr="Primary logo gold trans.png"/>
          <p:cNvPicPr>
            <a:picLocks noChangeAspect="1"/>
          </p:cNvPicPr>
          <p:nvPr/>
        </p:nvPicPr>
        <p:blipFill>
          <a:blip r:embed="rId5" cstate="print"/>
          <a:stretch>
            <a:fillRect/>
          </a:stretch>
        </p:blipFill>
        <p:spPr>
          <a:xfrm>
            <a:off x="6172200" y="76200"/>
            <a:ext cx="2286000" cy="338255"/>
          </a:xfrm>
          <a:prstGeom prst="rect">
            <a:avLst/>
          </a:prstGeom>
        </p:spPr>
      </p:pic>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381000" y="990600"/>
            <a:ext cx="5562600" cy="1219200"/>
          </a:xfrm>
        </p:spPr>
        <p:txBody>
          <a:bodyPr>
            <a:noAutofit/>
          </a:bodyPr>
          <a:lstStyle/>
          <a:p>
            <a:pPr>
              <a:buNone/>
            </a:pPr>
            <a:r>
              <a:rPr lang="en-US" b="1" i="1" dirty="0" smtClean="0">
                <a:solidFill>
                  <a:schemeClr val="bg2">
                    <a:lumMod val="50000"/>
                  </a:schemeClr>
                </a:solidFill>
              </a:rPr>
              <a:t>Team Robotic</a:t>
            </a:r>
          </a:p>
          <a:p>
            <a:pPr>
              <a:buNone/>
            </a:pPr>
            <a:r>
              <a:rPr lang="en-US" b="1" i="1" dirty="0" smtClean="0">
                <a:solidFill>
                  <a:schemeClr val="bg2">
                    <a:lumMod val="50000"/>
                  </a:schemeClr>
                </a:solidFill>
              </a:rPr>
              <a:t>Simulation Services</a:t>
            </a:r>
            <a:r>
              <a:rPr lang="en-US" b="1" i="1" dirty="0" smtClean="0"/>
              <a:t>	</a:t>
            </a:r>
            <a:endParaRPr lang="en-US" b="1" i="1" dirty="0"/>
          </a:p>
        </p:txBody>
      </p:sp>
      <p:pic>
        <p:nvPicPr>
          <p:cNvPr id="1027" name="Picture 3"/>
          <p:cNvPicPr>
            <a:picLocks noChangeAspect="1" noChangeArrowheads="1"/>
          </p:cNvPicPr>
          <p:nvPr/>
        </p:nvPicPr>
        <p:blipFill>
          <a:blip r:embed="rId3" cstate="print"/>
          <a:srcRect/>
          <a:stretch>
            <a:fillRect/>
          </a:stretch>
        </p:blipFill>
        <p:spPr bwMode="auto">
          <a:xfrm>
            <a:off x="6400800" y="1031087"/>
            <a:ext cx="1905000" cy="1559713"/>
          </a:xfrm>
          <a:prstGeom prst="rect">
            <a:avLst/>
          </a:prstGeom>
          <a:noFill/>
          <a:ln w="9525">
            <a:noFill/>
            <a:miter lim="800000"/>
            <a:headEnd/>
            <a:tailEnd/>
          </a:ln>
        </p:spPr>
      </p:pic>
      <p:sp>
        <p:nvSpPr>
          <p:cNvPr id="5" name="TextBox 4"/>
          <p:cNvSpPr txBox="1"/>
          <p:nvPr/>
        </p:nvSpPr>
        <p:spPr>
          <a:xfrm>
            <a:off x="457200" y="2133600"/>
            <a:ext cx="2866431" cy="461665"/>
          </a:xfrm>
          <a:prstGeom prst="rect">
            <a:avLst/>
          </a:prstGeom>
          <a:noFill/>
        </p:spPr>
        <p:txBody>
          <a:bodyPr wrap="square" rtlCol="0">
            <a:spAutoFit/>
          </a:bodyPr>
          <a:lstStyle/>
          <a:p>
            <a:r>
              <a:rPr lang="en-US" sz="2400" dirty="0" smtClean="0"/>
              <a:t>Sponsor:  EOS</a:t>
            </a:r>
          </a:p>
        </p:txBody>
      </p:sp>
      <p:sp>
        <p:nvSpPr>
          <p:cNvPr id="7" name="Content Placeholder 2"/>
          <p:cNvSpPr txBox="1">
            <a:spLocks/>
          </p:cNvSpPr>
          <p:nvPr/>
        </p:nvSpPr>
        <p:spPr>
          <a:xfrm>
            <a:off x="457200" y="2819400"/>
            <a:ext cx="7772400" cy="2633471"/>
          </a:xfrm>
          <a:prstGeom prst="rect">
            <a:avLst/>
          </a:prstGeom>
        </p:spPr>
        <p:txBody>
          <a:bodyPr vert="horz" lIns="91440" tIns="45720" rIns="91440" bIns="45720" rtlCol="0">
            <a:normAutofit fontScale="85000" lnSpcReduction="1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CA" sz="2400" dirty="0" smtClean="0">
                <a:latin typeface="Times New Roman" pitchFamily="18" charset="0"/>
                <a:cs typeface="Times New Roman" pitchFamily="18" charset="0"/>
              </a:rPr>
              <a:t>The team is assigned a task to create a </a:t>
            </a:r>
            <a:r>
              <a:rPr kumimoji="0" lang="en-CA" sz="2400" i="0" strike="noStrike" kern="1200" cap="none" spc="0" normalizeH="0" baseline="0" noProof="0" dirty="0" smtClean="0">
                <a:ln>
                  <a:noFill/>
                </a:ln>
                <a:effectLst/>
                <a:uLnTx/>
                <a:uFillTx/>
                <a:latin typeface="Times New Roman" pitchFamily="18" charset="0"/>
                <a:cs typeface="Times New Roman" pitchFamily="18" charset="0"/>
              </a:rPr>
              <a:t>set of fully functional virtual demonstrations for EOS that can be used to exhibit the Virtual Commissioning Solutions of Dassault and Siemens to potential customers.</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lang="en-CA" sz="2400" dirty="0">
              <a:latin typeface="Times New Roman" pitchFamily="18" charset="0"/>
              <a:cs typeface="Times New Roman" pitchFamily="18"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CA" sz="2400" i="0" strike="noStrike" kern="1200" cap="none" spc="0" normalizeH="0" baseline="0" noProof="0" dirty="0" smtClean="0">
                <a:ln>
                  <a:noFill/>
                </a:ln>
                <a:effectLst/>
                <a:uLnTx/>
                <a:uFillTx/>
                <a:latin typeface="Times New Roman" pitchFamily="18" charset="0"/>
                <a:cs typeface="Times New Roman" pitchFamily="18" charset="0"/>
              </a:rPr>
              <a:t>EOS</a:t>
            </a:r>
            <a:r>
              <a:rPr kumimoji="0" lang="en-CA" sz="2400" i="0" strike="noStrike" kern="1200" cap="none" spc="0" normalizeH="0" noProof="0" dirty="0" smtClean="0">
                <a:ln>
                  <a:noFill/>
                </a:ln>
                <a:effectLst/>
                <a:uLnTx/>
                <a:uFillTx/>
                <a:latin typeface="Times New Roman" pitchFamily="18" charset="0"/>
                <a:cs typeface="Times New Roman" pitchFamily="18" charset="0"/>
              </a:rPr>
              <a:t> has provided the required software and hardware to the team to successfully complete</a:t>
            </a:r>
            <a:r>
              <a:rPr lang="en-CA" sz="2400" dirty="0" smtClean="0">
                <a:latin typeface="Times New Roman" pitchFamily="18" charset="0"/>
                <a:cs typeface="Times New Roman" pitchFamily="18" charset="0"/>
              </a:rPr>
              <a:t> the project.</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2400" i="0" strike="noStrike" kern="1200" cap="none" spc="0" normalizeH="0" baseline="0" noProof="0" dirty="0" smtClean="0">
              <a:ln>
                <a:noFill/>
              </a:ln>
              <a:effectLst/>
              <a:uLnTx/>
              <a:uFillTx/>
              <a:latin typeface="Times New Roman" pitchFamily="18" charset="0"/>
              <a:cs typeface="Times New Roman" pitchFamily="18"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CA" sz="2400" dirty="0" smtClean="0">
                <a:latin typeface="Times New Roman" pitchFamily="18" charset="0"/>
                <a:cs typeface="Times New Roman" pitchFamily="18" charset="0"/>
              </a:rPr>
              <a:t>Status:  Complete</a:t>
            </a:r>
            <a:endParaRPr kumimoji="0" lang="en-US" sz="2400" i="0" strike="noStrike" kern="1200" cap="none" spc="0" normalizeH="0" baseline="0" noProof="0" dirty="0">
              <a:ln>
                <a:noFill/>
              </a:ln>
              <a:effectLst/>
              <a:uLnTx/>
              <a:uFillTx/>
              <a:latin typeface="Times New Roman" pitchFamily="18" charset="0"/>
              <a:cs typeface="Times New Roman" pitchFamily="18" charset="0"/>
            </a:endParaRPr>
          </a:p>
        </p:txBody>
      </p:sp>
      <p:pic>
        <p:nvPicPr>
          <p:cNvPr id="8" name="Picture 7" descr="logo_dassault_systemes_16_09_2009_13_50_26.png"/>
          <p:cNvPicPr>
            <a:picLocks noChangeAspect="1"/>
          </p:cNvPicPr>
          <p:nvPr/>
        </p:nvPicPr>
        <p:blipFill>
          <a:blip r:embed="rId4" cstate="print"/>
          <a:stretch>
            <a:fillRect/>
          </a:stretch>
        </p:blipFill>
        <p:spPr>
          <a:xfrm>
            <a:off x="3521968" y="5015768"/>
            <a:ext cx="2005012" cy="1366247"/>
          </a:xfrm>
          <a:prstGeom prst="rect">
            <a:avLst/>
          </a:prstGeom>
        </p:spPr>
      </p:pic>
      <p:pic>
        <p:nvPicPr>
          <p:cNvPr id="9" name="Picture 8" descr="SiemensLogo.jpg"/>
          <p:cNvPicPr>
            <a:picLocks noChangeAspect="1"/>
          </p:cNvPicPr>
          <p:nvPr/>
        </p:nvPicPr>
        <p:blipFill>
          <a:blip r:embed="rId5" cstate="print"/>
          <a:stretch>
            <a:fillRect/>
          </a:stretch>
        </p:blipFill>
        <p:spPr>
          <a:xfrm>
            <a:off x="6036568" y="5853968"/>
            <a:ext cx="2345432" cy="546832"/>
          </a:xfrm>
          <a:prstGeom prst="rect">
            <a:avLst/>
          </a:prstGeom>
        </p:spPr>
      </p:pic>
      <p:pic>
        <p:nvPicPr>
          <p:cNvPr id="10" name="Picture 9" descr="Primary logo gold trans.png"/>
          <p:cNvPicPr>
            <a:picLocks noChangeAspect="1"/>
          </p:cNvPicPr>
          <p:nvPr/>
        </p:nvPicPr>
        <p:blipFill>
          <a:blip r:embed="rId6" cstate="print"/>
          <a:stretch>
            <a:fillRect/>
          </a:stretch>
        </p:blipFill>
        <p:spPr>
          <a:xfrm>
            <a:off x="6172200" y="76200"/>
            <a:ext cx="2286000" cy="338255"/>
          </a:xfrm>
          <a:prstGeom prst="rect">
            <a:avLst/>
          </a:prstGeo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762000" y="1639431"/>
            <a:ext cx="7162800" cy="2246769"/>
          </a:xfrm>
          <a:prstGeom prst="rect">
            <a:avLst/>
          </a:prstGeom>
          <a:noFill/>
          <a:ln w="9525">
            <a:noFill/>
            <a:miter lim="800000"/>
            <a:headEnd/>
            <a:tailEnd/>
          </a:ln>
          <a:effectLst/>
        </p:spPr>
        <p:txBody>
          <a:bodyPr>
            <a:spAutoFit/>
          </a:bodyPr>
          <a:lstStyle/>
          <a:p>
            <a:pPr>
              <a:spcBef>
                <a:spcPct val="50000"/>
              </a:spcBef>
            </a:pPr>
            <a:r>
              <a:rPr lang="en-US" sz="3200" b="1" dirty="0">
                <a:solidFill>
                  <a:schemeClr val="bg2">
                    <a:lumMod val="50000"/>
                  </a:schemeClr>
                </a:solidFill>
              </a:rPr>
              <a:t>Team </a:t>
            </a:r>
            <a:r>
              <a:rPr lang="en-US" sz="3200" b="1" dirty="0" err="1">
                <a:solidFill>
                  <a:schemeClr val="bg2">
                    <a:lumMod val="50000"/>
                  </a:schemeClr>
                </a:solidFill>
              </a:rPr>
              <a:t>ProtoTech</a:t>
            </a:r>
            <a:endParaRPr lang="en-US" sz="3200" b="1" dirty="0">
              <a:solidFill>
                <a:schemeClr val="bg2">
                  <a:lumMod val="50000"/>
                </a:schemeClr>
              </a:solidFill>
            </a:endParaRPr>
          </a:p>
          <a:p>
            <a:pPr>
              <a:spcBef>
                <a:spcPct val="50000"/>
              </a:spcBef>
            </a:pPr>
            <a:r>
              <a:rPr lang="en-US" sz="2400" dirty="0"/>
              <a:t>Customer: LSSU Prototype Development Center</a:t>
            </a:r>
          </a:p>
          <a:p>
            <a:pPr>
              <a:spcBef>
                <a:spcPct val="50000"/>
              </a:spcBef>
            </a:pPr>
            <a:r>
              <a:rPr lang="en-US" sz="2400" dirty="0"/>
              <a:t>Members: 2 </a:t>
            </a:r>
            <a:r>
              <a:rPr lang="en-US" sz="2400" dirty="0" err="1"/>
              <a:t>MfgET</a:t>
            </a:r>
            <a:r>
              <a:rPr lang="en-US" sz="2400" dirty="0"/>
              <a:t>, 1 ME, 1 EE</a:t>
            </a:r>
          </a:p>
          <a:p>
            <a:pPr>
              <a:spcBef>
                <a:spcPct val="50000"/>
              </a:spcBef>
            </a:pPr>
            <a:r>
              <a:rPr lang="en-US" sz="2400" dirty="0"/>
              <a:t>Advisor: </a:t>
            </a:r>
            <a:r>
              <a:rPr lang="en-US" sz="2400" dirty="0" err="1" smtClean="0"/>
              <a:t>Dr.Hildebrand</a:t>
            </a:r>
            <a:endParaRPr lang="en-US" sz="2400" dirty="0"/>
          </a:p>
        </p:txBody>
      </p:sp>
      <p:sp>
        <p:nvSpPr>
          <p:cNvPr id="2053" name="Text Box 5"/>
          <p:cNvSpPr txBox="1">
            <a:spLocks noChangeArrowheads="1"/>
          </p:cNvSpPr>
          <p:nvPr/>
        </p:nvSpPr>
        <p:spPr bwMode="auto">
          <a:xfrm>
            <a:off x="762000" y="3962400"/>
            <a:ext cx="7924800" cy="2446824"/>
          </a:xfrm>
          <a:prstGeom prst="rect">
            <a:avLst/>
          </a:prstGeom>
          <a:noFill/>
          <a:ln w="9525">
            <a:noFill/>
            <a:miter lim="800000"/>
            <a:headEnd/>
            <a:tailEnd/>
          </a:ln>
          <a:effectLst/>
        </p:spPr>
        <p:txBody>
          <a:bodyPr>
            <a:spAutoFit/>
          </a:bodyPr>
          <a:lstStyle/>
          <a:p>
            <a:pPr>
              <a:spcBef>
                <a:spcPct val="50000"/>
              </a:spcBef>
            </a:pPr>
            <a:r>
              <a:rPr lang="en-US" dirty="0"/>
              <a:t>Team </a:t>
            </a:r>
            <a:r>
              <a:rPr lang="en-US" dirty="0" err="1"/>
              <a:t>Prototech</a:t>
            </a:r>
            <a:r>
              <a:rPr lang="en-US" dirty="0"/>
              <a:t> </a:t>
            </a:r>
            <a:r>
              <a:rPr lang="en-US" dirty="0" smtClean="0"/>
              <a:t>served as an </a:t>
            </a:r>
            <a:r>
              <a:rPr lang="en-US" dirty="0"/>
              <a:t>adjunct to LSSU's Product Development Center, </a:t>
            </a:r>
            <a:r>
              <a:rPr lang="en-US" dirty="0" smtClean="0"/>
              <a:t>tasked </a:t>
            </a:r>
            <a:r>
              <a:rPr lang="en-US" dirty="0"/>
              <a:t>with the design, prototyping, testing, and optimization of new </a:t>
            </a:r>
            <a:r>
              <a:rPr lang="en-US" dirty="0" smtClean="0"/>
              <a:t>products </a:t>
            </a:r>
            <a:r>
              <a:rPr lang="en-US" dirty="0"/>
              <a:t>proposed by industry and entrepreneurs. It </a:t>
            </a:r>
            <a:r>
              <a:rPr lang="en-US" dirty="0" smtClean="0"/>
              <a:t>completed </a:t>
            </a:r>
            <a:r>
              <a:rPr lang="en-US" dirty="0"/>
              <a:t>a </a:t>
            </a:r>
            <a:r>
              <a:rPr lang="en-US" dirty="0" smtClean="0"/>
              <a:t>series </a:t>
            </a:r>
            <a:r>
              <a:rPr lang="en-US" dirty="0"/>
              <a:t>of new product development projects during the academic year, </a:t>
            </a:r>
            <a:r>
              <a:rPr lang="en-US" dirty="0" smtClean="0"/>
              <a:t>beginning </a:t>
            </a:r>
            <a:r>
              <a:rPr lang="en-US" dirty="0"/>
              <a:t>with an innovative instrumentation project with applications </a:t>
            </a:r>
            <a:r>
              <a:rPr lang="en-US" dirty="0" smtClean="0"/>
              <a:t>in </a:t>
            </a:r>
            <a:r>
              <a:rPr lang="en-US" dirty="0"/>
              <a:t>veterinary medicine (now largely complete) and </a:t>
            </a:r>
            <a:r>
              <a:rPr lang="en-US" dirty="0" smtClean="0"/>
              <a:t>followed </a:t>
            </a:r>
            <a:r>
              <a:rPr lang="en-US" dirty="0"/>
              <a:t>that with a </a:t>
            </a:r>
            <a:r>
              <a:rPr lang="en-US" dirty="0" smtClean="0"/>
              <a:t>hand-held </a:t>
            </a:r>
            <a:r>
              <a:rPr lang="en-US" dirty="0"/>
              <a:t>power tool application</a:t>
            </a:r>
            <a:r>
              <a:rPr lang="en-US" dirty="0" smtClean="0"/>
              <a:t>.</a:t>
            </a:r>
          </a:p>
          <a:p>
            <a:pPr>
              <a:spcBef>
                <a:spcPct val="50000"/>
              </a:spcBef>
            </a:pPr>
            <a:r>
              <a:rPr lang="en-US" dirty="0" smtClean="0"/>
              <a:t>STATUS:  Complete</a:t>
            </a:r>
            <a:endParaRPr lang="en-US" dirty="0"/>
          </a:p>
        </p:txBody>
      </p:sp>
      <p:pic>
        <p:nvPicPr>
          <p:cNvPr id="2055" name="Picture 7" descr="17-331"/>
          <p:cNvPicPr>
            <a:picLocks noChangeAspect="1" noChangeArrowheads="1"/>
          </p:cNvPicPr>
          <p:nvPr/>
        </p:nvPicPr>
        <p:blipFill>
          <a:blip r:embed="rId3" cstate="print"/>
          <a:srcRect l="2695" t="20078" r="19641" b="41946"/>
          <a:stretch>
            <a:fillRect/>
          </a:stretch>
        </p:blipFill>
        <p:spPr bwMode="auto">
          <a:xfrm>
            <a:off x="838200" y="838200"/>
            <a:ext cx="5141913" cy="595313"/>
          </a:xfrm>
          <a:prstGeom prst="rect">
            <a:avLst/>
          </a:prstGeom>
          <a:noFill/>
          <a:ln w="9525">
            <a:noFill/>
            <a:miter lim="800000"/>
            <a:headEnd/>
            <a:tailEnd/>
          </a:ln>
        </p:spPr>
      </p:pic>
      <p:pic>
        <p:nvPicPr>
          <p:cNvPr id="5" name="Picture 4" descr="Primary logo gold trans.png"/>
          <p:cNvPicPr>
            <a:picLocks noChangeAspect="1"/>
          </p:cNvPicPr>
          <p:nvPr/>
        </p:nvPicPr>
        <p:blipFill>
          <a:blip r:embed="rId4" cstate="print"/>
          <a:stretch>
            <a:fillRect/>
          </a:stretch>
        </p:blipFill>
        <p:spPr>
          <a:xfrm>
            <a:off x="6172200" y="76200"/>
            <a:ext cx="2286000" cy="33825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9113" y="2219325"/>
            <a:ext cx="6973887" cy="1362075"/>
          </a:xfrm>
        </p:spPr>
        <p:txBody>
          <a:bodyPr/>
          <a:lstStyle/>
          <a:p>
            <a:r>
              <a:rPr lang="en-US" sz="6000" dirty="0" smtClean="0"/>
              <a:t>Secretary’s Report</a:t>
            </a:r>
            <a:endParaRPr lang="en-US" sz="6000" dirty="0"/>
          </a:p>
        </p:txBody>
      </p:sp>
      <p:sp>
        <p:nvSpPr>
          <p:cNvPr id="3" name="Text Placeholder 2"/>
          <p:cNvSpPr>
            <a:spLocks noGrp="1"/>
          </p:cNvSpPr>
          <p:nvPr>
            <p:ph type="body" idx="1"/>
          </p:nvPr>
        </p:nvSpPr>
        <p:spPr>
          <a:xfrm>
            <a:off x="1752600" y="3519488"/>
            <a:ext cx="6818312" cy="1509712"/>
          </a:xfrm>
        </p:spPr>
        <p:txBody>
          <a:bodyPr/>
          <a:lstStyle/>
          <a:p>
            <a:r>
              <a:rPr lang="en-US" dirty="0" smtClean="0"/>
              <a:t>Nathan Callaghan</a:t>
            </a:r>
          </a:p>
          <a:p>
            <a:endParaRPr lang="en-US" dirty="0" smtClean="0"/>
          </a:p>
          <a:p>
            <a:pPr>
              <a:buFont typeface="Arial" pitchFamily="34" charset="0"/>
              <a:buChar char="•"/>
            </a:pPr>
            <a:r>
              <a:rPr lang="en-US" dirty="0" smtClean="0"/>
              <a:t> Review minutes and action items from November</a:t>
            </a:r>
            <a:br>
              <a:rPr lang="en-US" dirty="0" smtClean="0"/>
            </a:br>
            <a:r>
              <a:rPr lang="en-US" dirty="0" smtClean="0"/>
              <a:t>   2010 meeting</a:t>
            </a:r>
            <a:endParaRPr lang="en-US" dirty="0"/>
          </a:p>
        </p:txBody>
      </p:sp>
      <p:grpSp>
        <p:nvGrpSpPr>
          <p:cNvPr id="4" name="Group 2"/>
          <p:cNvGrpSpPr>
            <a:grpSpLocks/>
          </p:cNvGrpSpPr>
          <p:nvPr/>
        </p:nvGrpSpPr>
        <p:grpSpPr bwMode="auto">
          <a:xfrm>
            <a:off x="533400" y="1838325"/>
            <a:ext cx="3200400" cy="1600200"/>
            <a:chOff x="1901" y="1224"/>
            <a:chExt cx="2023" cy="1022"/>
          </a:xfrm>
        </p:grpSpPr>
        <p:sp>
          <p:nvSpPr>
            <p:cNvPr id="5" name="Rectangle 3"/>
            <p:cNvSpPr>
              <a:spLocks noChangeArrowheads="1"/>
            </p:cNvSpPr>
            <p:nvPr/>
          </p:nvSpPr>
          <p:spPr bwMode="auto">
            <a:xfrm>
              <a:off x="1901" y="1224"/>
              <a:ext cx="2023" cy="1022"/>
            </a:xfrm>
            <a:prstGeom prst="rect">
              <a:avLst/>
            </a:prstGeom>
            <a:noFill/>
            <a:ln w="9525">
              <a:noFill/>
              <a:miter lim="800000"/>
              <a:headEnd/>
              <a:tailEnd/>
            </a:ln>
          </p:spPr>
          <p:txBody>
            <a:bodyPr/>
            <a:lstStyle/>
            <a:p>
              <a:endParaRPr lang="en-US"/>
            </a:p>
          </p:txBody>
        </p:sp>
        <p:sp>
          <p:nvSpPr>
            <p:cNvPr id="6" name="Freeform 4"/>
            <p:cNvSpPr>
              <a:spLocks/>
            </p:cNvSpPr>
            <p:nvPr/>
          </p:nvSpPr>
          <p:spPr bwMode="auto">
            <a:xfrm>
              <a:off x="3113" y="1354"/>
              <a:ext cx="803" cy="402"/>
            </a:xfrm>
            <a:custGeom>
              <a:avLst/>
              <a:gdLst>
                <a:gd name="T0" fmla="*/ 21 w 803"/>
                <a:gd name="T1" fmla="*/ 133 h 402"/>
                <a:gd name="T2" fmla="*/ 105 w 803"/>
                <a:gd name="T3" fmla="*/ 139 h 402"/>
                <a:gd name="T4" fmla="*/ 136 w 803"/>
                <a:gd name="T5" fmla="*/ 143 h 402"/>
                <a:gd name="T6" fmla="*/ 148 w 803"/>
                <a:gd name="T7" fmla="*/ 137 h 402"/>
                <a:gd name="T8" fmla="*/ 170 w 803"/>
                <a:gd name="T9" fmla="*/ 139 h 402"/>
                <a:gd name="T10" fmla="*/ 204 w 803"/>
                <a:gd name="T11" fmla="*/ 131 h 402"/>
                <a:gd name="T12" fmla="*/ 223 w 803"/>
                <a:gd name="T13" fmla="*/ 133 h 402"/>
                <a:gd name="T14" fmla="*/ 253 w 803"/>
                <a:gd name="T15" fmla="*/ 120 h 402"/>
                <a:gd name="T16" fmla="*/ 283 w 803"/>
                <a:gd name="T17" fmla="*/ 113 h 402"/>
                <a:gd name="T18" fmla="*/ 330 w 803"/>
                <a:gd name="T19" fmla="*/ 96 h 402"/>
                <a:gd name="T20" fmla="*/ 358 w 803"/>
                <a:gd name="T21" fmla="*/ 74 h 402"/>
                <a:gd name="T22" fmla="*/ 394 w 803"/>
                <a:gd name="T23" fmla="*/ 57 h 402"/>
                <a:gd name="T24" fmla="*/ 463 w 803"/>
                <a:gd name="T25" fmla="*/ 57 h 402"/>
                <a:gd name="T26" fmla="*/ 524 w 803"/>
                <a:gd name="T27" fmla="*/ 94 h 402"/>
                <a:gd name="T28" fmla="*/ 542 w 803"/>
                <a:gd name="T29" fmla="*/ 111 h 402"/>
                <a:gd name="T30" fmla="*/ 548 w 803"/>
                <a:gd name="T31" fmla="*/ 124 h 402"/>
                <a:gd name="T32" fmla="*/ 560 w 803"/>
                <a:gd name="T33" fmla="*/ 172 h 402"/>
                <a:gd name="T34" fmla="*/ 576 w 803"/>
                <a:gd name="T35" fmla="*/ 235 h 402"/>
                <a:gd name="T36" fmla="*/ 576 w 803"/>
                <a:gd name="T37" fmla="*/ 302 h 402"/>
                <a:gd name="T38" fmla="*/ 588 w 803"/>
                <a:gd name="T39" fmla="*/ 331 h 402"/>
                <a:gd name="T40" fmla="*/ 617 w 803"/>
                <a:gd name="T41" fmla="*/ 376 h 402"/>
                <a:gd name="T42" fmla="*/ 651 w 803"/>
                <a:gd name="T43" fmla="*/ 393 h 402"/>
                <a:gd name="T44" fmla="*/ 667 w 803"/>
                <a:gd name="T45" fmla="*/ 396 h 402"/>
                <a:gd name="T46" fmla="*/ 718 w 803"/>
                <a:gd name="T47" fmla="*/ 394 h 402"/>
                <a:gd name="T48" fmla="*/ 736 w 803"/>
                <a:gd name="T49" fmla="*/ 393 h 402"/>
                <a:gd name="T50" fmla="*/ 795 w 803"/>
                <a:gd name="T51" fmla="*/ 380 h 402"/>
                <a:gd name="T52" fmla="*/ 803 w 803"/>
                <a:gd name="T53" fmla="*/ 372 h 402"/>
                <a:gd name="T54" fmla="*/ 791 w 803"/>
                <a:gd name="T55" fmla="*/ 352 h 402"/>
                <a:gd name="T56" fmla="*/ 752 w 803"/>
                <a:gd name="T57" fmla="*/ 350 h 402"/>
                <a:gd name="T58" fmla="*/ 748 w 803"/>
                <a:gd name="T59" fmla="*/ 348 h 402"/>
                <a:gd name="T60" fmla="*/ 714 w 803"/>
                <a:gd name="T61" fmla="*/ 350 h 402"/>
                <a:gd name="T62" fmla="*/ 702 w 803"/>
                <a:gd name="T63" fmla="*/ 356 h 402"/>
                <a:gd name="T64" fmla="*/ 690 w 803"/>
                <a:gd name="T65" fmla="*/ 348 h 402"/>
                <a:gd name="T66" fmla="*/ 653 w 803"/>
                <a:gd name="T67" fmla="*/ 344 h 402"/>
                <a:gd name="T68" fmla="*/ 629 w 803"/>
                <a:gd name="T69" fmla="*/ 322 h 402"/>
                <a:gd name="T70" fmla="*/ 621 w 803"/>
                <a:gd name="T71" fmla="*/ 287 h 402"/>
                <a:gd name="T72" fmla="*/ 619 w 803"/>
                <a:gd name="T73" fmla="*/ 252 h 402"/>
                <a:gd name="T74" fmla="*/ 619 w 803"/>
                <a:gd name="T75" fmla="*/ 241 h 402"/>
                <a:gd name="T76" fmla="*/ 617 w 803"/>
                <a:gd name="T77" fmla="*/ 202 h 402"/>
                <a:gd name="T78" fmla="*/ 613 w 803"/>
                <a:gd name="T79" fmla="*/ 191 h 402"/>
                <a:gd name="T80" fmla="*/ 603 w 803"/>
                <a:gd name="T81" fmla="*/ 150 h 402"/>
                <a:gd name="T82" fmla="*/ 595 w 803"/>
                <a:gd name="T83" fmla="*/ 109 h 402"/>
                <a:gd name="T84" fmla="*/ 590 w 803"/>
                <a:gd name="T85" fmla="*/ 106 h 402"/>
                <a:gd name="T86" fmla="*/ 580 w 803"/>
                <a:gd name="T87" fmla="*/ 69 h 402"/>
                <a:gd name="T88" fmla="*/ 548 w 803"/>
                <a:gd name="T89" fmla="*/ 41 h 402"/>
                <a:gd name="T90" fmla="*/ 530 w 803"/>
                <a:gd name="T91" fmla="*/ 35 h 402"/>
                <a:gd name="T92" fmla="*/ 510 w 803"/>
                <a:gd name="T93" fmla="*/ 15 h 402"/>
                <a:gd name="T94" fmla="*/ 483 w 803"/>
                <a:gd name="T95" fmla="*/ 13 h 402"/>
                <a:gd name="T96" fmla="*/ 437 w 803"/>
                <a:gd name="T97" fmla="*/ 4 h 402"/>
                <a:gd name="T98" fmla="*/ 398 w 803"/>
                <a:gd name="T99" fmla="*/ 6 h 402"/>
                <a:gd name="T100" fmla="*/ 378 w 803"/>
                <a:gd name="T101" fmla="*/ 19 h 402"/>
                <a:gd name="T102" fmla="*/ 342 w 803"/>
                <a:gd name="T103" fmla="*/ 31 h 402"/>
                <a:gd name="T104" fmla="*/ 328 w 803"/>
                <a:gd name="T105" fmla="*/ 44 h 402"/>
                <a:gd name="T106" fmla="*/ 285 w 803"/>
                <a:gd name="T107" fmla="*/ 59 h 402"/>
                <a:gd name="T108" fmla="*/ 241 w 803"/>
                <a:gd name="T109" fmla="*/ 74 h 402"/>
                <a:gd name="T110" fmla="*/ 227 w 803"/>
                <a:gd name="T111" fmla="*/ 85 h 402"/>
                <a:gd name="T112" fmla="*/ 194 w 803"/>
                <a:gd name="T113" fmla="*/ 87 h 402"/>
                <a:gd name="T114" fmla="*/ 142 w 803"/>
                <a:gd name="T115" fmla="*/ 91 h 402"/>
                <a:gd name="T116" fmla="*/ 99 w 803"/>
                <a:gd name="T117" fmla="*/ 98 h 402"/>
                <a:gd name="T118" fmla="*/ 59 w 803"/>
                <a:gd name="T119" fmla="*/ 87 h 402"/>
                <a:gd name="T120" fmla="*/ 35 w 803"/>
                <a:gd name="T121" fmla="*/ 87 h 402"/>
                <a:gd name="T122" fmla="*/ 13 w 803"/>
                <a:gd name="T123" fmla="*/ 70 h 402"/>
                <a:gd name="T124" fmla="*/ 0 w 803"/>
                <a:gd name="T125" fmla="*/ 65 h 4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03"/>
                <a:gd name="T190" fmla="*/ 0 h 402"/>
                <a:gd name="T191" fmla="*/ 803 w 803"/>
                <a:gd name="T192" fmla="*/ 402 h 4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03" h="402">
                  <a:moveTo>
                    <a:pt x="0" y="65"/>
                  </a:moveTo>
                  <a:lnTo>
                    <a:pt x="0" y="126"/>
                  </a:lnTo>
                  <a:lnTo>
                    <a:pt x="4" y="130"/>
                  </a:lnTo>
                  <a:lnTo>
                    <a:pt x="10" y="131"/>
                  </a:lnTo>
                  <a:lnTo>
                    <a:pt x="15" y="133"/>
                  </a:lnTo>
                  <a:lnTo>
                    <a:pt x="21" y="133"/>
                  </a:lnTo>
                  <a:lnTo>
                    <a:pt x="29" y="133"/>
                  </a:lnTo>
                  <a:lnTo>
                    <a:pt x="35" y="131"/>
                  </a:lnTo>
                  <a:lnTo>
                    <a:pt x="41" y="130"/>
                  </a:lnTo>
                  <a:lnTo>
                    <a:pt x="47" y="128"/>
                  </a:lnTo>
                  <a:lnTo>
                    <a:pt x="71" y="137"/>
                  </a:lnTo>
                  <a:lnTo>
                    <a:pt x="95" y="133"/>
                  </a:lnTo>
                  <a:lnTo>
                    <a:pt x="99" y="135"/>
                  </a:lnTo>
                  <a:lnTo>
                    <a:pt x="105" y="139"/>
                  </a:lnTo>
                  <a:lnTo>
                    <a:pt x="109" y="141"/>
                  </a:lnTo>
                  <a:lnTo>
                    <a:pt x="112" y="141"/>
                  </a:lnTo>
                  <a:lnTo>
                    <a:pt x="116" y="143"/>
                  </a:lnTo>
                  <a:lnTo>
                    <a:pt x="122" y="144"/>
                  </a:lnTo>
                  <a:lnTo>
                    <a:pt x="128" y="144"/>
                  </a:lnTo>
                  <a:lnTo>
                    <a:pt x="132" y="143"/>
                  </a:lnTo>
                  <a:lnTo>
                    <a:pt x="134" y="143"/>
                  </a:lnTo>
                  <a:lnTo>
                    <a:pt x="136" y="143"/>
                  </a:lnTo>
                  <a:lnTo>
                    <a:pt x="138" y="141"/>
                  </a:lnTo>
                  <a:lnTo>
                    <a:pt x="140" y="141"/>
                  </a:lnTo>
                  <a:lnTo>
                    <a:pt x="142" y="139"/>
                  </a:lnTo>
                  <a:lnTo>
                    <a:pt x="144" y="137"/>
                  </a:lnTo>
                  <a:lnTo>
                    <a:pt x="146" y="137"/>
                  </a:lnTo>
                  <a:lnTo>
                    <a:pt x="148" y="137"/>
                  </a:lnTo>
                  <a:lnTo>
                    <a:pt x="148" y="135"/>
                  </a:lnTo>
                  <a:lnTo>
                    <a:pt x="152" y="131"/>
                  </a:lnTo>
                  <a:lnTo>
                    <a:pt x="156" y="133"/>
                  </a:lnTo>
                  <a:lnTo>
                    <a:pt x="162" y="137"/>
                  </a:lnTo>
                  <a:lnTo>
                    <a:pt x="170" y="139"/>
                  </a:lnTo>
                  <a:lnTo>
                    <a:pt x="176" y="139"/>
                  </a:lnTo>
                  <a:lnTo>
                    <a:pt x="182" y="139"/>
                  </a:lnTo>
                  <a:lnTo>
                    <a:pt x="190" y="137"/>
                  </a:lnTo>
                  <a:lnTo>
                    <a:pt x="196" y="135"/>
                  </a:lnTo>
                  <a:lnTo>
                    <a:pt x="202" y="133"/>
                  </a:lnTo>
                  <a:lnTo>
                    <a:pt x="204" y="131"/>
                  </a:lnTo>
                  <a:lnTo>
                    <a:pt x="205" y="130"/>
                  </a:lnTo>
                  <a:lnTo>
                    <a:pt x="207" y="130"/>
                  </a:lnTo>
                  <a:lnTo>
                    <a:pt x="211" y="131"/>
                  </a:lnTo>
                  <a:lnTo>
                    <a:pt x="217" y="133"/>
                  </a:lnTo>
                  <a:lnTo>
                    <a:pt x="223" y="133"/>
                  </a:lnTo>
                  <a:lnTo>
                    <a:pt x="227" y="133"/>
                  </a:lnTo>
                  <a:lnTo>
                    <a:pt x="233" y="131"/>
                  </a:lnTo>
                  <a:lnTo>
                    <a:pt x="239" y="130"/>
                  </a:lnTo>
                  <a:lnTo>
                    <a:pt x="243" y="128"/>
                  </a:lnTo>
                  <a:lnTo>
                    <a:pt x="249" y="126"/>
                  </a:lnTo>
                  <a:lnTo>
                    <a:pt x="251" y="124"/>
                  </a:lnTo>
                  <a:lnTo>
                    <a:pt x="253" y="122"/>
                  </a:lnTo>
                  <a:lnTo>
                    <a:pt x="253" y="120"/>
                  </a:lnTo>
                  <a:lnTo>
                    <a:pt x="255" y="119"/>
                  </a:lnTo>
                  <a:lnTo>
                    <a:pt x="257" y="117"/>
                  </a:lnTo>
                  <a:lnTo>
                    <a:pt x="257" y="115"/>
                  </a:lnTo>
                  <a:lnTo>
                    <a:pt x="259" y="115"/>
                  </a:lnTo>
                  <a:lnTo>
                    <a:pt x="261" y="113"/>
                  </a:lnTo>
                  <a:lnTo>
                    <a:pt x="269" y="115"/>
                  </a:lnTo>
                  <a:lnTo>
                    <a:pt x="275" y="115"/>
                  </a:lnTo>
                  <a:lnTo>
                    <a:pt x="283" y="113"/>
                  </a:lnTo>
                  <a:lnTo>
                    <a:pt x="289" y="111"/>
                  </a:lnTo>
                  <a:lnTo>
                    <a:pt x="295" y="109"/>
                  </a:lnTo>
                  <a:lnTo>
                    <a:pt x="302" y="106"/>
                  </a:lnTo>
                  <a:lnTo>
                    <a:pt x="308" y="104"/>
                  </a:lnTo>
                  <a:lnTo>
                    <a:pt x="312" y="98"/>
                  </a:lnTo>
                  <a:lnTo>
                    <a:pt x="318" y="98"/>
                  </a:lnTo>
                  <a:lnTo>
                    <a:pt x="324" y="98"/>
                  </a:lnTo>
                  <a:lnTo>
                    <a:pt x="330" y="96"/>
                  </a:lnTo>
                  <a:lnTo>
                    <a:pt x="336" y="93"/>
                  </a:lnTo>
                  <a:lnTo>
                    <a:pt x="342" y="91"/>
                  </a:lnTo>
                  <a:lnTo>
                    <a:pt x="346" y="87"/>
                  </a:lnTo>
                  <a:lnTo>
                    <a:pt x="352" y="83"/>
                  </a:lnTo>
                  <a:lnTo>
                    <a:pt x="356" y="78"/>
                  </a:lnTo>
                  <a:lnTo>
                    <a:pt x="358" y="76"/>
                  </a:lnTo>
                  <a:lnTo>
                    <a:pt x="358" y="74"/>
                  </a:lnTo>
                  <a:lnTo>
                    <a:pt x="360" y="72"/>
                  </a:lnTo>
                  <a:lnTo>
                    <a:pt x="360" y="70"/>
                  </a:lnTo>
                  <a:lnTo>
                    <a:pt x="362" y="69"/>
                  </a:lnTo>
                  <a:lnTo>
                    <a:pt x="364" y="67"/>
                  </a:lnTo>
                  <a:lnTo>
                    <a:pt x="374" y="65"/>
                  </a:lnTo>
                  <a:lnTo>
                    <a:pt x="384" y="61"/>
                  </a:lnTo>
                  <a:lnTo>
                    <a:pt x="394" y="57"/>
                  </a:lnTo>
                  <a:lnTo>
                    <a:pt x="403" y="54"/>
                  </a:lnTo>
                  <a:lnTo>
                    <a:pt x="413" y="52"/>
                  </a:lnTo>
                  <a:lnTo>
                    <a:pt x="423" y="50"/>
                  </a:lnTo>
                  <a:lnTo>
                    <a:pt x="433" y="50"/>
                  </a:lnTo>
                  <a:lnTo>
                    <a:pt x="445" y="52"/>
                  </a:lnTo>
                  <a:lnTo>
                    <a:pt x="451" y="52"/>
                  </a:lnTo>
                  <a:lnTo>
                    <a:pt x="457" y="54"/>
                  </a:lnTo>
                  <a:lnTo>
                    <a:pt x="463" y="57"/>
                  </a:lnTo>
                  <a:lnTo>
                    <a:pt x="469" y="59"/>
                  </a:lnTo>
                  <a:lnTo>
                    <a:pt x="473" y="63"/>
                  </a:lnTo>
                  <a:lnTo>
                    <a:pt x="479" y="65"/>
                  </a:lnTo>
                  <a:lnTo>
                    <a:pt x="485" y="65"/>
                  </a:lnTo>
                  <a:lnTo>
                    <a:pt x="493" y="65"/>
                  </a:lnTo>
                  <a:lnTo>
                    <a:pt x="522" y="87"/>
                  </a:lnTo>
                  <a:lnTo>
                    <a:pt x="522" y="91"/>
                  </a:lnTo>
                  <a:lnTo>
                    <a:pt x="524" y="94"/>
                  </a:lnTo>
                  <a:lnTo>
                    <a:pt x="526" y="96"/>
                  </a:lnTo>
                  <a:lnTo>
                    <a:pt x="528" y="100"/>
                  </a:lnTo>
                  <a:lnTo>
                    <a:pt x="530" y="104"/>
                  </a:lnTo>
                  <a:lnTo>
                    <a:pt x="534" y="106"/>
                  </a:lnTo>
                  <a:lnTo>
                    <a:pt x="536" y="107"/>
                  </a:lnTo>
                  <a:lnTo>
                    <a:pt x="540" y="109"/>
                  </a:lnTo>
                  <a:lnTo>
                    <a:pt x="542" y="111"/>
                  </a:lnTo>
                  <a:lnTo>
                    <a:pt x="542" y="113"/>
                  </a:lnTo>
                  <a:lnTo>
                    <a:pt x="544" y="119"/>
                  </a:lnTo>
                  <a:lnTo>
                    <a:pt x="548" y="124"/>
                  </a:lnTo>
                  <a:lnTo>
                    <a:pt x="550" y="130"/>
                  </a:lnTo>
                  <a:lnTo>
                    <a:pt x="552" y="135"/>
                  </a:lnTo>
                  <a:lnTo>
                    <a:pt x="556" y="141"/>
                  </a:lnTo>
                  <a:lnTo>
                    <a:pt x="556" y="146"/>
                  </a:lnTo>
                  <a:lnTo>
                    <a:pt x="558" y="152"/>
                  </a:lnTo>
                  <a:lnTo>
                    <a:pt x="558" y="157"/>
                  </a:lnTo>
                  <a:lnTo>
                    <a:pt x="556" y="163"/>
                  </a:lnTo>
                  <a:lnTo>
                    <a:pt x="560" y="172"/>
                  </a:lnTo>
                  <a:lnTo>
                    <a:pt x="562" y="180"/>
                  </a:lnTo>
                  <a:lnTo>
                    <a:pt x="564" y="189"/>
                  </a:lnTo>
                  <a:lnTo>
                    <a:pt x="566" y="196"/>
                  </a:lnTo>
                  <a:lnTo>
                    <a:pt x="568" y="204"/>
                  </a:lnTo>
                  <a:lnTo>
                    <a:pt x="570" y="211"/>
                  </a:lnTo>
                  <a:lnTo>
                    <a:pt x="574" y="220"/>
                  </a:lnTo>
                  <a:lnTo>
                    <a:pt x="580" y="226"/>
                  </a:lnTo>
                  <a:lnTo>
                    <a:pt x="576" y="235"/>
                  </a:lnTo>
                  <a:lnTo>
                    <a:pt x="574" y="243"/>
                  </a:lnTo>
                  <a:lnTo>
                    <a:pt x="574" y="252"/>
                  </a:lnTo>
                  <a:lnTo>
                    <a:pt x="574" y="261"/>
                  </a:lnTo>
                  <a:lnTo>
                    <a:pt x="576" y="270"/>
                  </a:lnTo>
                  <a:lnTo>
                    <a:pt x="576" y="280"/>
                  </a:lnTo>
                  <a:lnTo>
                    <a:pt x="576" y="289"/>
                  </a:lnTo>
                  <a:lnTo>
                    <a:pt x="576" y="296"/>
                  </a:lnTo>
                  <a:lnTo>
                    <a:pt x="576" y="302"/>
                  </a:lnTo>
                  <a:lnTo>
                    <a:pt x="576" y="306"/>
                  </a:lnTo>
                  <a:lnTo>
                    <a:pt x="576" y="309"/>
                  </a:lnTo>
                  <a:lnTo>
                    <a:pt x="578" y="313"/>
                  </a:lnTo>
                  <a:lnTo>
                    <a:pt x="578" y="317"/>
                  </a:lnTo>
                  <a:lnTo>
                    <a:pt x="580" y="318"/>
                  </a:lnTo>
                  <a:lnTo>
                    <a:pt x="582" y="322"/>
                  </a:lnTo>
                  <a:lnTo>
                    <a:pt x="586" y="324"/>
                  </a:lnTo>
                  <a:lnTo>
                    <a:pt x="588" y="331"/>
                  </a:lnTo>
                  <a:lnTo>
                    <a:pt x="590" y="339"/>
                  </a:lnTo>
                  <a:lnTo>
                    <a:pt x="591" y="344"/>
                  </a:lnTo>
                  <a:lnTo>
                    <a:pt x="595" y="352"/>
                  </a:lnTo>
                  <a:lnTo>
                    <a:pt x="599" y="357"/>
                  </a:lnTo>
                  <a:lnTo>
                    <a:pt x="603" y="363"/>
                  </a:lnTo>
                  <a:lnTo>
                    <a:pt x="607" y="368"/>
                  </a:lnTo>
                  <a:lnTo>
                    <a:pt x="613" y="374"/>
                  </a:lnTo>
                  <a:lnTo>
                    <a:pt x="617" y="376"/>
                  </a:lnTo>
                  <a:lnTo>
                    <a:pt x="621" y="378"/>
                  </a:lnTo>
                  <a:lnTo>
                    <a:pt x="625" y="381"/>
                  </a:lnTo>
                  <a:lnTo>
                    <a:pt x="629" y="385"/>
                  </a:lnTo>
                  <a:lnTo>
                    <a:pt x="635" y="389"/>
                  </a:lnTo>
                  <a:lnTo>
                    <a:pt x="639" y="391"/>
                  </a:lnTo>
                  <a:lnTo>
                    <a:pt x="645" y="393"/>
                  </a:lnTo>
                  <a:lnTo>
                    <a:pt x="651" y="393"/>
                  </a:lnTo>
                  <a:lnTo>
                    <a:pt x="653" y="393"/>
                  </a:lnTo>
                  <a:lnTo>
                    <a:pt x="655" y="393"/>
                  </a:lnTo>
                  <a:lnTo>
                    <a:pt x="657" y="393"/>
                  </a:lnTo>
                  <a:lnTo>
                    <a:pt x="659" y="393"/>
                  </a:lnTo>
                  <a:lnTo>
                    <a:pt x="661" y="393"/>
                  </a:lnTo>
                  <a:lnTo>
                    <a:pt x="663" y="393"/>
                  </a:lnTo>
                  <a:lnTo>
                    <a:pt x="667" y="396"/>
                  </a:lnTo>
                  <a:lnTo>
                    <a:pt x="673" y="398"/>
                  </a:lnTo>
                  <a:lnTo>
                    <a:pt x="681" y="400"/>
                  </a:lnTo>
                  <a:lnTo>
                    <a:pt x="688" y="402"/>
                  </a:lnTo>
                  <a:lnTo>
                    <a:pt x="694" y="402"/>
                  </a:lnTo>
                  <a:lnTo>
                    <a:pt x="702" y="402"/>
                  </a:lnTo>
                  <a:lnTo>
                    <a:pt x="710" y="400"/>
                  </a:lnTo>
                  <a:lnTo>
                    <a:pt x="716" y="396"/>
                  </a:lnTo>
                  <a:lnTo>
                    <a:pt x="718" y="394"/>
                  </a:lnTo>
                  <a:lnTo>
                    <a:pt x="720" y="393"/>
                  </a:lnTo>
                  <a:lnTo>
                    <a:pt x="722" y="393"/>
                  </a:lnTo>
                  <a:lnTo>
                    <a:pt x="724" y="391"/>
                  </a:lnTo>
                  <a:lnTo>
                    <a:pt x="726" y="391"/>
                  </a:lnTo>
                  <a:lnTo>
                    <a:pt x="736" y="393"/>
                  </a:lnTo>
                  <a:lnTo>
                    <a:pt x="744" y="393"/>
                  </a:lnTo>
                  <a:lnTo>
                    <a:pt x="752" y="391"/>
                  </a:lnTo>
                  <a:lnTo>
                    <a:pt x="762" y="389"/>
                  </a:lnTo>
                  <a:lnTo>
                    <a:pt x="770" y="385"/>
                  </a:lnTo>
                  <a:lnTo>
                    <a:pt x="778" y="383"/>
                  </a:lnTo>
                  <a:lnTo>
                    <a:pt x="785" y="381"/>
                  </a:lnTo>
                  <a:lnTo>
                    <a:pt x="795" y="381"/>
                  </a:lnTo>
                  <a:lnTo>
                    <a:pt x="795" y="380"/>
                  </a:lnTo>
                  <a:lnTo>
                    <a:pt x="797" y="380"/>
                  </a:lnTo>
                  <a:lnTo>
                    <a:pt x="797" y="378"/>
                  </a:lnTo>
                  <a:lnTo>
                    <a:pt x="799" y="378"/>
                  </a:lnTo>
                  <a:lnTo>
                    <a:pt x="801" y="376"/>
                  </a:lnTo>
                  <a:lnTo>
                    <a:pt x="803" y="372"/>
                  </a:lnTo>
                  <a:lnTo>
                    <a:pt x="803" y="370"/>
                  </a:lnTo>
                  <a:lnTo>
                    <a:pt x="803" y="368"/>
                  </a:lnTo>
                  <a:lnTo>
                    <a:pt x="801" y="365"/>
                  </a:lnTo>
                  <a:lnTo>
                    <a:pt x="801" y="363"/>
                  </a:lnTo>
                  <a:lnTo>
                    <a:pt x="799" y="361"/>
                  </a:lnTo>
                  <a:lnTo>
                    <a:pt x="797" y="357"/>
                  </a:lnTo>
                  <a:lnTo>
                    <a:pt x="795" y="356"/>
                  </a:lnTo>
                  <a:lnTo>
                    <a:pt x="791" y="352"/>
                  </a:lnTo>
                  <a:lnTo>
                    <a:pt x="785" y="350"/>
                  </a:lnTo>
                  <a:lnTo>
                    <a:pt x="782" y="348"/>
                  </a:lnTo>
                  <a:lnTo>
                    <a:pt x="776" y="348"/>
                  </a:lnTo>
                  <a:lnTo>
                    <a:pt x="770" y="346"/>
                  </a:lnTo>
                  <a:lnTo>
                    <a:pt x="764" y="348"/>
                  </a:lnTo>
                  <a:lnTo>
                    <a:pt x="758" y="348"/>
                  </a:lnTo>
                  <a:lnTo>
                    <a:pt x="752" y="350"/>
                  </a:lnTo>
                  <a:lnTo>
                    <a:pt x="752" y="348"/>
                  </a:lnTo>
                  <a:lnTo>
                    <a:pt x="752" y="350"/>
                  </a:lnTo>
                  <a:lnTo>
                    <a:pt x="748" y="348"/>
                  </a:lnTo>
                  <a:lnTo>
                    <a:pt x="742" y="348"/>
                  </a:lnTo>
                  <a:lnTo>
                    <a:pt x="738" y="346"/>
                  </a:lnTo>
                  <a:lnTo>
                    <a:pt x="734" y="346"/>
                  </a:lnTo>
                  <a:lnTo>
                    <a:pt x="730" y="346"/>
                  </a:lnTo>
                  <a:lnTo>
                    <a:pt x="726" y="346"/>
                  </a:lnTo>
                  <a:lnTo>
                    <a:pt x="722" y="348"/>
                  </a:lnTo>
                  <a:lnTo>
                    <a:pt x="716" y="348"/>
                  </a:lnTo>
                  <a:lnTo>
                    <a:pt x="714" y="350"/>
                  </a:lnTo>
                  <a:lnTo>
                    <a:pt x="712" y="350"/>
                  </a:lnTo>
                  <a:lnTo>
                    <a:pt x="712" y="352"/>
                  </a:lnTo>
                  <a:lnTo>
                    <a:pt x="710" y="352"/>
                  </a:lnTo>
                  <a:lnTo>
                    <a:pt x="708" y="354"/>
                  </a:lnTo>
                  <a:lnTo>
                    <a:pt x="706" y="354"/>
                  </a:lnTo>
                  <a:lnTo>
                    <a:pt x="704" y="356"/>
                  </a:lnTo>
                  <a:lnTo>
                    <a:pt x="702" y="356"/>
                  </a:lnTo>
                  <a:lnTo>
                    <a:pt x="700" y="356"/>
                  </a:lnTo>
                  <a:lnTo>
                    <a:pt x="698" y="356"/>
                  </a:lnTo>
                  <a:lnTo>
                    <a:pt x="698" y="354"/>
                  </a:lnTo>
                  <a:lnTo>
                    <a:pt x="696" y="354"/>
                  </a:lnTo>
                  <a:lnTo>
                    <a:pt x="696" y="352"/>
                  </a:lnTo>
                  <a:lnTo>
                    <a:pt x="690" y="348"/>
                  </a:lnTo>
                  <a:lnTo>
                    <a:pt x="687" y="346"/>
                  </a:lnTo>
                  <a:lnTo>
                    <a:pt x="681" y="346"/>
                  </a:lnTo>
                  <a:lnTo>
                    <a:pt x="677" y="346"/>
                  </a:lnTo>
                  <a:lnTo>
                    <a:pt x="671" y="346"/>
                  </a:lnTo>
                  <a:lnTo>
                    <a:pt x="665" y="346"/>
                  </a:lnTo>
                  <a:lnTo>
                    <a:pt x="659" y="348"/>
                  </a:lnTo>
                  <a:lnTo>
                    <a:pt x="655" y="348"/>
                  </a:lnTo>
                  <a:lnTo>
                    <a:pt x="653" y="344"/>
                  </a:lnTo>
                  <a:lnTo>
                    <a:pt x="649" y="341"/>
                  </a:lnTo>
                  <a:lnTo>
                    <a:pt x="647" y="339"/>
                  </a:lnTo>
                  <a:lnTo>
                    <a:pt x="643" y="335"/>
                  </a:lnTo>
                  <a:lnTo>
                    <a:pt x="641" y="331"/>
                  </a:lnTo>
                  <a:lnTo>
                    <a:pt x="637" y="330"/>
                  </a:lnTo>
                  <a:lnTo>
                    <a:pt x="633" y="328"/>
                  </a:lnTo>
                  <a:lnTo>
                    <a:pt x="629" y="328"/>
                  </a:lnTo>
                  <a:lnTo>
                    <a:pt x="629" y="322"/>
                  </a:lnTo>
                  <a:lnTo>
                    <a:pt x="629" y="318"/>
                  </a:lnTo>
                  <a:lnTo>
                    <a:pt x="629" y="313"/>
                  </a:lnTo>
                  <a:lnTo>
                    <a:pt x="627" y="309"/>
                  </a:lnTo>
                  <a:lnTo>
                    <a:pt x="627" y="304"/>
                  </a:lnTo>
                  <a:lnTo>
                    <a:pt x="625" y="300"/>
                  </a:lnTo>
                  <a:lnTo>
                    <a:pt x="623" y="294"/>
                  </a:lnTo>
                  <a:lnTo>
                    <a:pt x="619" y="291"/>
                  </a:lnTo>
                  <a:lnTo>
                    <a:pt x="621" y="287"/>
                  </a:lnTo>
                  <a:lnTo>
                    <a:pt x="621" y="281"/>
                  </a:lnTo>
                  <a:lnTo>
                    <a:pt x="623" y="278"/>
                  </a:lnTo>
                  <a:lnTo>
                    <a:pt x="625" y="272"/>
                  </a:lnTo>
                  <a:lnTo>
                    <a:pt x="625" y="267"/>
                  </a:lnTo>
                  <a:lnTo>
                    <a:pt x="623" y="263"/>
                  </a:lnTo>
                  <a:lnTo>
                    <a:pt x="621" y="257"/>
                  </a:lnTo>
                  <a:lnTo>
                    <a:pt x="619" y="252"/>
                  </a:lnTo>
                  <a:lnTo>
                    <a:pt x="617" y="252"/>
                  </a:lnTo>
                  <a:lnTo>
                    <a:pt x="617" y="250"/>
                  </a:lnTo>
                  <a:lnTo>
                    <a:pt x="615" y="248"/>
                  </a:lnTo>
                  <a:lnTo>
                    <a:pt x="615" y="246"/>
                  </a:lnTo>
                  <a:lnTo>
                    <a:pt x="619" y="241"/>
                  </a:lnTo>
                  <a:lnTo>
                    <a:pt x="621" y="237"/>
                  </a:lnTo>
                  <a:lnTo>
                    <a:pt x="623" y="231"/>
                  </a:lnTo>
                  <a:lnTo>
                    <a:pt x="623" y="226"/>
                  </a:lnTo>
                  <a:lnTo>
                    <a:pt x="621" y="220"/>
                  </a:lnTo>
                  <a:lnTo>
                    <a:pt x="621" y="215"/>
                  </a:lnTo>
                  <a:lnTo>
                    <a:pt x="619" y="209"/>
                  </a:lnTo>
                  <a:lnTo>
                    <a:pt x="617" y="204"/>
                  </a:lnTo>
                  <a:lnTo>
                    <a:pt x="617" y="202"/>
                  </a:lnTo>
                  <a:lnTo>
                    <a:pt x="615" y="202"/>
                  </a:lnTo>
                  <a:lnTo>
                    <a:pt x="615" y="200"/>
                  </a:lnTo>
                  <a:lnTo>
                    <a:pt x="613" y="198"/>
                  </a:lnTo>
                  <a:lnTo>
                    <a:pt x="613" y="196"/>
                  </a:lnTo>
                  <a:lnTo>
                    <a:pt x="613" y="191"/>
                  </a:lnTo>
                  <a:lnTo>
                    <a:pt x="615" y="187"/>
                  </a:lnTo>
                  <a:lnTo>
                    <a:pt x="615" y="181"/>
                  </a:lnTo>
                  <a:lnTo>
                    <a:pt x="617" y="176"/>
                  </a:lnTo>
                  <a:lnTo>
                    <a:pt x="615" y="170"/>
                  </a:lnTo>
                  <a:lnTo>
                    <a:pt x="615" y="165"/>
                  </a:lnTo>
                  <a:lnTo>
                    <a:pt x="613" y="161"/>
                  </a:lnTo>
                  <a:lnTo>
                    <a:pt x="611" y="156"/>
                  </a:lnTo>
                  <a:lnTo>
                    <a:pt x="603" y="150"/>
                  </a:lnTo>
                  <a:lnTo>
                    <a:pt x="605" y="146"/>
                  </a:lnTo>
                  <a:lnTo>
                    <a:pt x="605" y="141"/>
                  </a:lnTo>
                  <a:lnTo>
                    <a:pt x="607" y="133"/>
                  </a:lnTo>
                  <a:lnTo>
                    <a:pt x="605" y="128"/>
                  </a:lnTo>
                  <a:lnTo>
                    <a:pt x="605" y="122"/>
                  </a:lnTo>
                  <a:lnTo>
                    <a:pt x="603" y="119"/>
                  </a:lnTo>
                  <a:lnTo>
                    <a:pt x="599" y="113"/>
                  </a:lnTo>
                  <a:lnTo>
                    <a:pt x="595" y="109"/>
                  </a:lnTo>
                  <a:lnTo>
                    <a:pt x="593" y="109"/>
                  </a:lnTo>
                  <a:lnTo>
                    <a:pt x="593" y="107"/>
                  </a:lnTo>
                  <a:lnTo>
                    <a:pt x="591" y="107"/>
                  </a:lnTo>
                  <a:lnTo>
                    <a:pt x="591" y="106"/>
                  </a:lnTo>
                  <a:lnTo>
                    <a:pt x="590" y="106"/>
                  </a:lnTo>
                  <a:lnTo>
                    <a:pt x="591" y="100"/>
                  </a:lnTo>
                  <a:lnTo>
                    <a:pt x="591" y="96"/>
                  </a:lnTo>
                  <a:lnTo>
                    <a:pt x="590" y="91"/>
                  </a:lnTo>
                  <a:lnTo>
                    <a:pt x="590" y="85"/>
                  </a:lnTo>
                  <a:lnTo>
                    <a:pt x="588" y="81"/>
                  </a:lnTo>
                  <a:lnTo>
                    <a:pt x="586" y="76"/>
                  </a:lnTo>
                  <a:lnTo>
                    <a:pt x="584" y="72"/>
                  </a:lnTo>
                  <a:lnTo>
                    <a:pt x="580" y="69"/>
                  </a:lnTo>
                  <a:lnTo>
                    <a:pt x="562" y="57"/>
                  </a:lnTo>
                  <a:lnTo>
                    <a:pt x="562" y="56"/>
                  </a:lnTo>
                  <a:lnTo>
                    <a:pt x="560" y="52"/>
                  </a:lnTo>
                  <a:lnTo>
                    <a:pt x="558" y="50"/>
                  </a:lnTo>
                  <a:lnTo>
                    <a:pt x="556" y="46"/>
                  </a:lnTo>
                  <a:lnTo>
                    <a:pt x="554" y="44"/>
                  </a:lnTo>
                  <a:lnTo>
                    <a:pt x="550" y="43"/>
                  </a:lnTo>
                  <a:lnTo>
                    <a:pt x="548" y="41"/>
                  </a:lnTo>
                  <a:lnTo>
                    <a:pt x="544" y="39"/>
                  </a:lnTo>
                  <a:lnTo>
                    <a:pt x="542" y="39"/>
                  </a:lnTo>
                  <a:lnTo>
                    <a:pt x="540" y="37"/>
                  </a:lnTo>
                  <a:lnTo>
                    <a:pt x="538" y="37"/>
                  </a:lnTo>
                  <a:lnTo>
                    <a:pt x="536" y="37"/>
                  </a:lnTo>
                  <a:lnTo>
                    <a:pt x="534" y="37"/>
                  </a:lnTo>
                  <a:lnTo>
                    <a:pt x="532" y="35"/>
                  </a:lnTo>
                  <a:lnTo>
                    <a:pt x="530" y="35"/>
                  </a:lnTo>
                  <a:lnTo>
                    <a:pt x="528" y="33"/>
                  </a:lnTo>
                  <a:lnTo>
                    <a:pt x="528" y="30"/>
                  </a:lnTo>
                  <a:lnTo>
                    <a:pt x="526" y="26"/>
                  </a:lnTo>
                  <a:lnTo>
                    <a:pt x="522" y="24"/>
                  </a:lnTo>
                  <a:lnTo>
                    <a:pt x="520" y="20"/>
                  </a:lnTo>
                  <a:lnTo>
                    <a:pt x="518" y="19"/>
                  </a:lnTo>
                  <a:lnTo>
                    <a:pt x="514" y="17"/>
                  </a:lnTo>
                  <a:lnTo>
                    <a:pt x="510" y="15"/>
                  </a:lnTo>
                  <a:lnTo>
                    <a:pt x="506" y="13"/>
                  </a:lnTo>
                  <a:lnTo>
                    <a:pt x="504" y="11"/>
                  </a:lnTo>
                  <a:lnTo>
                    <a:pt x="500" y="11"/>
                  </a:lnTo>
                  <a:lnTo>
                    <a:pt x="496" y="11"/>
                  </a:lnTo>
                  <a:lnTo>
                    <a:pt x="493" y="11"/>
                  </a:lnTo>
                  <a:lnTo>
                    <a:pt x="491" y="11"/>
                  </a:lnTo>
                  <a:lnTo>
                    <a:pt x="487" y="13"/>
                  </a:lnTo>
                  <a:lnTo>
                    <a:pt x="483" y="13"/>
                  </a:lnTo>
                  <a:lnTo>
                    <a:pt x="481" y="13"/>
                  </a:lnTo>
                  <a:lnTo>
                    <a:pt x="463" y="2"/>
                  </a:lnTo>
                  <a:lnTo>
                    <a:pt x="459" y="0"/>
                  </a:lnTo>
                  <a:lnTo>
                    <a:pt x="455" y="0"/>
                  </a:lnTo>
                  <a:lnTo>
                    <a:pt x="449" y="0"/>
                  </a:lnTo>
                  <a:lnTo>
                    <a:pt x="445" y="2"/>
                  </a:lnTo>
                  <a:lnTo>
                    <a:pt x="441" y="2"/>
                  </a:lnTo>
                  <a:lnTo>
                    <a:pt x="437" y="4"/>
                  </a:lnTo>
                  <a:lnTo>
                    <a:pt x="433" y="6"/>
                  </a:lnTo>
                  <a:lnTo>
                    <a:pt x="431" y="9"/>
                  </a:lnTo>
                  <a:lnTo>
                    <a:pt x="425" y="7"/>
                  </a:lnTo>
                  <a:lnTo>
                    <a:pt x="419" y="7"/>
                  </a:lnTo>
                  <a:lnTo>
                    <a:pt x="413" y="6"/>
                  </a:lnTo>
                  <a:lnTo>
                    <a:pt x="409" y="6"/>
                  </a:lnTo>
                  <a:lnTo>
                    <a:pt x="403" y="6"/>
                  </a:lnTo>
                  <a:lnTo>
                    <a:pt x="398" y="6"/>
                  </a:lnTo>
                  <a:lnTo>
                    <a:pt x="392" y="7"/>
                  </a:lnTo>
                  <a:lnTo>
                    <a:pt x="386" y="11"/>
                  </a:lnTo>
                  <a:lnTo>
                    <a:pt x="384" y="13"/>
                  </a:lnTo>
                  <a:lnTo>
                    <a:pt x="384" y="15"/>
                  </a:lnTo>
                  <a:lnTo>
                    <a:pt x="382" y="15"/>
                  </a:lnTo>
                  <a:lnTo>
                    <a:pt x="380" y="17"/>
                  </a:lnTo>
                  <a:lnTo>
                    <a:pt x="380" y="19"/>
                  </a:lnTo>
                  <a:lnTo>
                    <a:pt x="378" y="19"/>
                  </a:lnTo>
                  <a:lnTo>
                    <a:pt x="376" y="20"/>
                  </a:lnTo>
                  <a:lnTo>
                    <a:pt x="370" y="20"/>
                  </a:lnTo>
                  <a:lnTo>
                    <a:pt x="364" y="22"/>
                  </a:lnTo>
                  <a:lnTo>
                    <a:pt x="358" y="24"/>
                  </a:lnTo>
                  <a:lnTo>
                    <a:pt x="352" y="26"/>
                  </a:lnTo>
                  <a:lnTo>
                    <a:pt x="348" y="30"/>
                  </a:lnTo>
                  <a:lnTo>
                    <a:pt x="342" y="31"/>
                  </a:lnTo>
                  <a:lnTo>
                    <a:pt x="336" y="35"/>
                  </a:lnTo>
                  <a:lnTo>
                    <a:pt x="332" y="39"/>
                  </a:lnTo>
                  <a:lnTo>
                    <a:pt x="332" y="41"/>
                  </a:lnTo>
                  <a:lnTo>
                    <a:pt x="330" y="41"/>
                  </a:lnTo>
                  <a:lnTo>
                    <a:pt x="330" y="43"/>
                  </a:lnTo>
                  <a:lnTo>
                    <a:pt x="328" y="43"/>
                  </a:lnTo>
                  <a:lnTo>
                    <a:pt x="328" y="44"/>
                  </a:lnTo>
                  <a:lnTo>
                    <a:pt x="326" y="44"/>
                  </a:lnTo>
                  <a:lnTo>
                    <a:pt x="326" y="46"/>
                  </a:lnTo>
                  <a:lnTo>
                    <a:pt x="318" y="46"/>
                  </a:lnTo>
                  <a:lnTo>
                    <a:pt x="310" y="48"/>
                  </a:lnTo>
                  <a:lnTo>
                    <a:pt x="304" y="50"/>
                  </a:lnTo>
                  <a:lnTo>
                    <a:pt x="297" y="52"/>
                  </a:lnTo>
                  <a:lnTo>
                    <a:pt x="291" y="56"/>
                  </a:lnTo>
                  <a:lnTo>
                    <a:pt x="285" y="59"/>
                  </a:lnTo>
                  <a:lnTo>
                    <a:pt x="281" y="65"/>
                  </a:lnTo>
                  <a:lnTo>
                    <a:pt x="277" y="70"/>
                  </a:lnTo>
                  <a:lnTo>
                    <a:pt x="271" y="69"/>
                  </a:lnTo>
                  <a:lnTo>
                    <a:pt x="265" y="69"/>
                  </a:lnTo>
                  <a:lnTo>
                    <a:pt x="259" y="69"/>
                  </a:lnTo>
                  <a:lnTo>
                    <a:pt x="253" y="70"/>
                  </a:lnTo>
                  <a:lnTo>
                    <a:pt x="247" y="72"/>
                  </a:lnTo>
                  <a:lnTo>
                    <a:pt x="241" y="74"/>
                  </a:lnTo>
                  <a:lnTo>
                    <a:pt x="235" y="78"/>
                  </a:lnTo>
                  <a:lnTo>
                    <a:pt x="231" y="80"/>
                  </a:lnTo>
                  <a:lnTo>
                    <a:pt x="231" y="81"/>
                  </a:lnTo>
                  <a:lnTo>
                    <a:pt x="229" y="81"/>
                  </a:lnTo>
                  <a:lnTo>
                    <a:pt x="229" y="83"/>
                  </a:lnTo>
                  <a:lnTo>
                    <a:pt x="227" y="83"/>
                  </a:lnTo>
                  <a:lnTo>
                    <a:pt x="227" y="85"/>
                  </a:lnTo>
                  <a:lnTo>
                    <a:pt x="225" y="85"/>
                  </a:lnTo>
                  <a:lnTo>
                    <a:pt x="219" y="83"/>
                  </a:lnTo>
                  <a:lnTo>
                    <a:pt x="215" y="83"/>
                  </a:lnTo>
                  <a:lnTo>
                    <a:pt x="209" y="83"/>
                  </a:lnTo>
                  <a:lnTo>
                    <a:pt x="205" y="83"/>
                  </a:lnTo>
                  <a:lnTo>
                    <a:pt x="200" y="85"/>
                  </a:lnTo>
                  <a:lnTo>
                    <a:pt x="194" y="87"/>
                  </a:lnTo>
                  <a:lnTo>
                    <a:pt x="190" y="91"/>
                  </a:lnTo>
                  <a:lnTo>
                    <a:pt x="184" y="94"/>
                  </a:lnTo>
                  <a:lnTo>
                    <a:pt x="178" y="91"/>
                  </a:lnTo>
                  <a:lnTo>
                    <a:pt x="172" y="89"/>
                  </a:lnTo>
                  <a:lnTo>
                    <a:pt x="164" y="89"/>
                  </a:lnTo>
                  <a:lnTo>
                    <a:pt x="156" y="87"/>
                  </a:lnTo>
                  <a:lnTo>
                    <a:pt x="148" y="89"/>
                  </a:lnTo>
                  <a:lnTo>
                    <a:pt x="142" y="91"/>
                  </a:lnTo>
                  <a:lnTo>
                    <a:pt x="134" y="93"/>
                  </a:lnTo>
                  <a:lnTo>
                    <a:pt x="128" y="98"/>
                  </a:lnTo>
                  <a:lnTo>
                    <a:pt x="122" y="96"/>
                  </a:lnTo>
                  <a:lnTo>
                    <a:pt x="118" y="96"/>
                  </a:lnTo>
                  <a:lnTo>
                    <a:pt x="114" y="96"/>
                  </a:lnTo>
                  <a:lnTo>
                    <a:pt x="109" y="96"/>
                  </a:lnTo>
                  <a:lnTo>
                    <a:pt x="103" y="96"/>
                  </a:lnTo>
                  <a:lnTo>
                    <a:pt x="99" y="98"/>
                  </a:lnTo>
                  <a:lnTo>
                    <a:pt x="93" y="100"/>
                  </a:lnTo>
                  <a:lnTo>
                    <a:pt x="89" y="102"/>
                  </a:lnTo>
                  <a:lnTo>
                    <a:pt x="85" y="98"/>
                  </a:lnTo>
                  <a:lnTo>
                    <a:pt x="79" y="96"/>
                  </a:lnTo>
                  <a:lnTo>
                    <a:pt x="75" y="93"/>
                  </a:lnTo>
                  <a:lnTo>
                    <a:pt x="69" y="91"/>
                  </a:lnTo>
                  <a:lnTo>
                    <a:pt x="65" y="89"/>
                  </a:lnTo>
                  <a:lnTo>
                    <a:pt x="59" y="87"/>
                  </a:lnTo>
                  <a:lnTo>
                    <a:pt x="53" y="85"/>
                  </a:lnTo>
                  <a:lnTo>
                    <a:pt x="47" y="85"/>
                  </a:lnTo>
                  <a:lnTo>
                    <a:pt x="45" y="87"/>
                  </a:lnTo>
                  <a:lnTo>
                    <a:pt x="43" y="87"/>
                  </a:lnTo>
                  <a:lnTo>
                    <a:pt x="41" y="87"/>
                  </a:lnTo>
                  <a:lnTo>
                    <a:pt x="39" y="87"/>
                  </a:lnTo>
                  <a:lnTo>
                    <a:pt x="37" y="87"/>
                  </a:lnTo>
                  <a:lnTo>
                    <a:pt x="35" y="87"/>
                  </a:lnTo>
                  <a:lnTo>
                    <a:pt x="33" y="87"/>
                  </a:lnTo>
                  <a:lnTo>
                    <a:pt x="31" y="89"/>
                  </a:lnTo>
                  <a:lnTo>
                    <a:pt x="29" y="85"/>
                  </a:lnTo>
                  <a:lnTo>
                    <a:pt x="25" y="81"/>
                  </a:lnTo>
                  <a:lnTo>
                    <a:pt x="23" y="78"/>
                  </a:lnTo>
                  <a:lnTo>
                    <a:pt x="19" y="74"/>
                  </a:lnTo>
                  <a:lnTo>
                    <a:pt x="17" y="72"/>
                  </a:lnTo>
                  <a:lnTo>
                    <a:pt x="13" y="70"/>
                  </a:lnTo>
                  <a:lnTo>
                    <a:pt x="10" y="67"/>
                  </a:lnTo>
                  <a:lnTo>
                    <a:pt x="6" y="67"/>
                  </a:lnTo>
                  <a:lnTo>
                    <a:pt x="4" y="67"/>
                  </a:lnTo>
                  <a:lnTo>
                    <a:pt x="2" y="67"/>
                  </a:lnTo>
                  <a:lnTo>
                    <a:pt x="2" y="65"/>
                  </a:lnTo>
                  <a:lnTo>
                    <a:pt x="0" y="65"/>
                  </a:lnTo>
                  <a:close/>
                </a:path>
              </a:pathLst>
            </a:custGeom>
            <a:solidFill>
              <a:srgbClr val="000000"/>
            </a:solidFill>
            <a:ln w="9525">
              <a:noFill/>
              <a:round/>
              <a:headEnd/>
              <a:tailEnd/>
            </a:ln>
          </p:spPr>
          <p:txBody>
            <a:bodyPr/>
            <a:lstStyle/>
            <a:p>
              <a:endParaRPr lang="en-US"/>
            </a:p>
          </p:txBody>
        </p:sp>
        <p:sp>
          <p:nvSpPr>
            <p:cNvPr id="7" name="Freeform 5"/>
            <p:cNvSpPr>
              <a:spLocks/>
            </p:cNvSpPr>
            <p:nvPr/>
          </p:nvSpPr>
          <p:spPr bwMode="auto">
            <a:xfrm>
              <a:off x="3113" y="1228"/>
              <a:ext cx="91" cy="120"/>
            </a:xfrm>
            <a:custGeom>
              <a:avLst/>
              <a:gdLst>
                <a:gd name="T0" fmla="*/ 0 w 91"/>
                <a:gd name="T1" fmla="*/ 120 h 120"/>
                <a:gd name="T2" fmla="*/ 0 w 91"/>
                <a:gd name="T3" fmla="*/ 120 h 120"/>
                <a:gd name="T4" fmla="*/ 2 w 91"/>
                <a:gd name="T5" fmla="*/ 120 h 120"/>
                <a:gd name="T6" fmla="*/ 4 w 91"/>
                <a:gd name="T7" fmla="*/ 120 h 120"/>
                <a:gd name="T8" fmla="*/ 6 w 91"/>
                <a:gd name="T9" fmla="*/ 119 h 120"/>
                <a:gd name="T10" fmla="*/ 13 w 91"/>
                <a:gd name="T11" fmla="*/ 113 h 120"/>
                <a:gd name="T12" fmla="*/ 19 w 91"/>
                <a:gd name="T13" fmla="*/ 108 h 120"/>
                <a:gd name="T14" fmla="*/ 25 w 91"/>
                <a:gd name="T15" fmla="*/ 102 h 120"/>
                <a:gd name="T16" fmla="*/ 31 w 91"/>
                <a:gd name="T17" fmla="*/ 95 h 120"/>
                <a:gd name="T18" fmla="*/ 41 w 91"/>
                <a:gd name="T19" fmla="*/ 95 h 120"/>
                <a:gd name="T20" fmla="*/ 53 w 91"/>
                <a:gd name="T21" fmla="*/ 93 h 120"/>
                <a:gd name="T22" fmla="*/ 61 w 91"/>
                <a:gd name="T23" fmla="*/ 87 h 120"/>
                <a:gd name="T24" fmla="*/ 69 w 91"/>
                <a:gd name="T25" fmla="*/ 80 h 120"/>
                <a:gd name="T26" fmla="*/ 71 w 91"/>
                <a:gd name="T27" fmla="*/ 76 h 120"/>
                <a:gd name="T28" fmla="*/ 73 w 91"/>
                <a:gd name="T29" fmla="*/ 72 h 120"/>
                <a:gd name="T30" fmla="*/ 73 w 91"/>
                <a:gd name="T31" fmla="*/ 69 h 120"/>
                <a:gd name="T32" fmla="*/ 77 w 91"/>
                <a:gd name="T33" fmla="*/ 67 h 120"/>
                <a:gd name="T34" fmla="*/ 81 w 91"/>
                <a:gd name="T35" fmla="*/ 63 h 120"/>
                <a:gd name="T36" fmla="*/ 85 w 91"/>
                <a:gd name="T37" fmla="*/ 59 h 120"/>
                <a:gd name="T38" fmla="*/ 89 w 91"/>
                <a:gd name="T39" fmla="*/ 54 h 120"/>
                <a:gd name="T40" fmla="*/ 91 w 91"/>
                <a:gd name="T41" fmla="*/ 50 h 120"/>
                <a:gd name="T42" fmla="*/ 91 w 91"/>
                <a:gd name="T43" fmla="*/ 43 h 120"/>
                <a:gd name="T44" fmla="*/ 91 w 91"/>
                <a:gd name="T45" fmla="*/ 35 h 120"/>
                <a:gd name="T46" fmla="*/ 89 w 91"/>
                <a:gd name="T47" fmla="*/ 30 h 120"/>
                <a:gd name="T48" fmla="*/ 85 w 91"/>
                <a:gd name="T49" fmla="*/ 24 h 120"/>
                <a:gd name="T50" fmla="*/ 83 w 91"/>
                <a:gd name="T51" fmla="*/ 24 h 120"/>
                <a:gd name="T52" fmla="*/ 83 w 91"/>
                <a:gd name="T53" fmla="*/ 24 h 120"/>
                <a:gd name="T54" fmla="*/ 81 w 91"/>
                <a:gd name="T55" fmla="*/ 24 h 120"/>
                <a:gd name="T56" fmla="*/ 75 w 91"/>
                <a:gd name="T57" fmla="*/ 17 h 120"/>
                <a:gd name="T58" fmla="*/ 67 w 91"/>
                <a:gd name="T59" fmla="*/ 11 h 120"/>
                <a:gd name="T60" fmla="*/ 61 w 91"/>
                <a:gd name="T61" fmla="*/ 6 h 120"/>
                <a:gd name="T62" fmla="*/ 51 w 91"/>
                <a:gd name="T63" fmla="*/ 2 h 120"/>
                <a:gd name="T64" fmla="*/ 45 w 91"/>
                <a:gd name="T65" fmla="*/ 2 h 120"/>
                <a:gd name="T66" fmla="*/ 41 w 91"/>
                <a:gd name="T67" fmla="*/ 2 h 120"/>
                <a:gd name="T68" fmla="*/ 35 w 91"/>
                <a:gd name="T69" fmla="*/ 4 h 120"/>
                <a:gd name="T70" fmla="*/ 31 w 91"/>
                <a:gd name="T71" fmla="*/ 6 h 120"/>
                <a:gd name="T72" fmla="*/ 23 w 91"/>
                <a:gd name="T73" fmla="*/ 2 h 120"/>
                <a:gd name="T74" fmla="*/ 15 w 91"/>
                <a:gd name="T75" fmla="*/ 0 h 120"/>
                <a:gd name="T76" fmla="*/ 8 w 91"/>
                <a:gd name="T77" fmla="*/ 0 h 120"/>
                <a:gd name="T78" fmla="*/ 0 w 91"/>
                <a:gd name="T79" fmla="*/ 2 h 120"/>
                <a:gd name="T80" fmla="*/ 25 w 91"/>
                <a:gd name="T81" fmla="*/ 35 h 120"/>
                <a:gd name="T82" fmla="*/ 33 w 91"/>
                <a:gd name="T83" fmla="*/ 54 h 120"/>
                <a:gd name="T84" fmla="*/ 23 w 91"/>
                <a:gd name="T85" fmla="*/ 58 h 120"/>
                <a:gd name="T86" fmla="*/ 13 w 91"/>
                <a:gd name="T87" fmla="*/ 63 h 120"/>
                <a:gd name="T88" fmla="*/ 6 w 91"/>
                <a:gd name="T89" fmla="*/ 69 h 120"/>
                <a:gd name="T90" fmla="*/ 0 w 91"/>
                <a:gd name="T91" fmla="*/ 74 h 1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1"/>
                <a:gd name="T139" fmla="*/ 0 h 120"/>
                <a:gd name="T140" fmla="*/ 91 w 91"/>
                <a:gd name="T141" fmla="*/ 120 h 12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1" h="120">
                  <a:moveTo>
                    <a:pt x="0" y="74"/>
                  </a:moveTo>
                  <a:lnTo>
                    <a:pt x="0" y="120"/>
                  </a:lnTo>
                  <a:lnTo>
                    <a:pt x="2" y="120"/>
                  </a:lnTo>
                  <a:lnTo>
                    <a:pt x="4" y="120"/>
                  </a:lnTo>
                  <a:lnTo>
                    <a:pt x="4" y="119"/>
                  </a:lnTo>
                  <a:lnTo>
                    <a:pt x="6" y="119"/>
                  </a:lnTo>
                  <a:lnTo>
                    <a:pt x="10" y="117"/>
                  </a:lnTo>
                  <a:lnTo>
                    <a:pt x="13" y="113"/>
                  </a:lnTo>
                  <a:lnTo>
                    <a:pt x="15" y="111"/>
                  </a:lnTo>
                  <a:lnTo>
                    <a:pt x="19" y="108"/>
                  </a:lnTo>
                  <a:lnTo>
                    <a:pt x="21" y="104"/>
                  </a:lnTo>
                  <a:lnTo>
                    <a:pt x="25" y="102"/>
                  </a:lnTo>
                  <a:lnTo>
                    <a:pt x="27" y="98"/>
                  </a:lnTo>
                  <a:lnTo>
                    <a:pt x="31" y="95"/>
                  </a:lnTo>
                  <a:lnTo>
                    <a:pt x="35" y="95"/>
                  </a:lnTo>
                  <a:lnTo>
                    <a:pt x="41" y="95"/>
                  </a:lnTo>
                  <a:lnTo>
                    <a:pt x="47" y="95"/>
                  </a:lnTo>
                  <a:lnTo>
                    <a:pt x="53" y="93"/>
                  </a:lnTo>
                  <a:lnTo>
                    <a:pt x="57" y="91"/>
                  </a:lnTo>
                  <a:lnTo>
                    <a:pt x="61" y="87"/>
                  </a:lnTo>
                  <a:lnTo>
                    <a:pt x="65" y="83"/>
                  </a:lnTo>
                  <a:lnTo>
                    <a:pt x="69" y="80"/>
                  </a:lnTo>
                  <a:lnTo>
                    <a:pt x="69" y="78"/>
                  </a:lnTo>
                  <a:lnTo>
                    <a:pt x="71" y="76"/>
                  </a:lnTo>
                  <a:lnTo>
                    <a:pt x="71" y="74"/>
                  </a:lnTo>
                  <a:lnTo>
                    <a:pt x="73" y="72"/>
                  </a:lnTo>
                  <a:lnTo>
                    <a:pt x="73" y="70"/>
                  </a:lnTo>
                  <a:lnTo>
                    <a:pt x="73" y="69"/>
                  </a:lnTo>
                  <a:lnTo>
                    <a:pt x="75" y="69"/>
                  </a:lnTo>
                  <a:lnTo>
                    <a:pt x="77" y="67"/>
                  </a:lnTo>
                  <a:lnTo>
                    <a:pt x="79" y="65"/>
                  </a:lnTo>
                  <a:lnTo>
                    <a:pt x="81" y="63"/>
                  </a:lnTo>
                  <a:lnTo>
                    <a:pt x="83" y="61"/>
                  </a:lnTo>
                  <a:lnTo>
                    <a:pt x="85" y="59"/>
                  </a:lnTo>
                  <a:lnTo>
                    <a:pt x="87" y="58"/>
                  </a:lnTo>
                  <a:lnTo>
                    <a:pt x="89" y="54"/>
                  </a:lnTo>
                  <a:lnTo>
                    <a:pt x="91" y="52"/>
                  </a:lnTo>
                  <a:lnTo>
                    <a:pt x="91" y="50"/>
                  </a:lnTo>
                  <a:lnTo>
                    <a:pt x="91" y="46"/>
                  </a:lnTo>
                  <a:lnTo>
                    <a:pt x="91" y="43"/>
                  </a:lnTo>
                  <a:lnTo>
                    <a:pt x="91" y="39"/>
                  </a:lnTo>
                  <a:lnTo>
                    <a:pt x="91" y="35"/>
                  </a:lnTo>
                  <a:lnTo>
                    <a:pt x="91" y="32"/>
                  </a:lnTo>
                  <a:lnTo>
                    <a:pt x="89" y="30"/>
                  </a:lnTo>
                  <a:lnTo>
                    <a:pt x="87" y="26"/>
                  </a:lnTo>
                  <a:lnTo>
                    <a:pt x="85" y="24"/>
                  </a:lnTo>
                  <a:lnTo>
                    <a:pt x="83" y="24"/>
                  </a:lnTo>
                  <a:lnTo>
                    <a:pt x="81" y="24"/>
                  </a:lnTo>
                  <a:lnTo>
                    <a:pt x="79" y="20"/>
                  </a:lnTo>
                  <a:lnTo>
                    <a:pt x="75" y="17"/>
                  </a:lnTo>
                  <a:lnTo>
                    <a:pt x="71" y="13"/>
                  </a:lnTo>
                  <a:lnTo>
                    <a:pt x="67" y="11"/>
                  </a:lnTo>
                  <a:lnTo>
                    <a:pt x="65" y="8"/>
                  </a:lnTo>
                  <a:lnTo>
                    <a:pt x="61" y="6"/>
                  </a:lnTo>
                  <a:lnTo>
                    <a:pt x="55" y="4"/>
                  </a:lnTo>
                  <a:lnTo>
                    <a:pt x="51" y="2"/>
                  </a:lnTo>
                  <a:lnTo>
                    <a:pt x="47" y="2"/>
                  </a:lnTo>
                  <a:lnTo>
                    <a:pt x="45" y="2"/>
                  </a:lnTo>
                  <a:lnTo>
                    <a:pt x="43" y="2"/>
                  </a:lnTo>
                  <a:lnTo>
                    <a:pt x="41" y="2"/>
                  </a:lnTo>
                  <a:lnTo>
                    <a:pt x="39" y="4"/>
                  </a:lnTo>
                  <a:lnTo>
                    <a:pt x="35" y="4"/>
                  </a:lnTo>
                  <a:lnTo>
                    <a:pt x="33" y="4"/>
                  </a:lnTo>
                  <a:lnTo>
                    <a:pt x="31" y="6"/>
                  </a:lnTo>
                  <a:lnTo>
                    <a:pt x="27" y="4"/>
                  </a:lnTo>
                  <a:lnTo>
                    <a:pt x="23" y="2"/>
                  </a:lnTo>
                  <a:lnTo>
                    <a:pt x="19" y="0"/>
                  </a:lnTo>
                  <a:lnTo>
                    <a:pt x="15" y="0"/>
                  </a:lnTo>
                  <a:lnTo>
                    <a:pt x="12" y="0"/>
                  </a:lnTo>
                  <a:lnTo>
                    <a:pt x="8" y="0"/>
                  </a:lnTo>
                  <a:lnTo>
                    <a:pt x="4" y="2"/>
                  </a:lnTo>
                  <a:lnTo>
                    <a:pt x="0" y="2"/>
                  </a:lnTo>
                  <a:lnTo>
                    <a:pt x="0" y="37"/>
                  </a:lnTo>
                  <a:lnTo>
                    <a:pt x="25" y="35"/>
                  </a:lnTo>
                  <a:lnTo>
                    <a:pt x="35" y="43"/>
                  </a:lnTo>
                  <a:lnTo>
                    <a:pt x="33" y="54"/>
                  </a:lnTo>
                  <a:lnTo>
                    <a:pt x="29" y="56"/>
                  </a:lnTo>
                  <a:lnTo>
                    <a:pt x="23" y="58"/>
                  </a:lnTo>
                  <a:lnTo>
                    <a:pt x="19" y="59"/>
                  </a:lnTo>
                  <a:lnTo>
                    <a:pt x="13" y="63"/>
                  </a:lnTo>
                  <a:lnTo>
                    <a:pt x="10" y="65"/>
                  </a:lnTo>
                  <a:lnTo>
                    <a:pt x="6" y="69"/>
                  </a:lnTo>
                  <a:lnTo>
                    <a:pt x="2" y="72"/>
                  </a:lnTo>
                  <a:lnTo>
                    <a:pt x="0" y="74"/>
                  </a:lnTo>
                  <a:close/>
                </a:path>
              </a:pathLst>
            </a:custGeom>
            <a:solidFill>
              <a:srgbClr val="000000"/>
            </a:solidFill>
            <a:ln w="9525">
              <a:noFill/>
              <a:round/>
              <a:headEnd/>
              <a:tailEnd/>
            </a:ln>
          </p:spPr>
          <p:txBody>
            <a:bodyPr/>
            <a:lstStyle/>
            <a:p>
              <a:endParaRPr lang="en-US"/>
            </a:p>
          </p:txBody>
        </p:sp>
        <p:sp>
          <p:nvSpPr>
            <p:cNvPr id="8" name="Freeform 6"/>
            <p:cNvSpPr>
              <a:spLocks/>
            </p:cNvSpPr>
            <p:nvPr/>
          </p:nvSpPr>
          <p:spPr bwMode="auto">
            <a:xfrm>
              <a:off x="1909" y="1230"/>
              <a:ext cx="1204" cy="1013"/>
            </a:xfrm>
            <a:custGeom>
              <a:avLst/>
              <a:gdLst>
                <a:gd name="T0" fmla="*/ 1176 w 1204"/>
                <a:gd name="T1" fmla="*/ 18 h 1013"/>
                <a:gd name="T2" fmla="*/ 1142 w 1204"/>
                <a:gd name="T3" fmla="*/ 57 h 1013"/>
                <a:gd name="T4" fmla="*/ 1093 w 1204"/>
                <a:gd name="T5" fmla="*/ 98 h 1013"/>
                <a:gd name="T6" fmla="*/ 1051 w 1204"/>
                <a:gd name="T7" fmla="*/ 133 h 1013"/>
                <a:gd name="T8" fmla="*/ 1012 w 1204"/>
                <a:gd name="T9" fmla="*/ 165 h 1013"/>
                <a:gd name="T10" fmla="*/ 946 w 1204"/>
                <a:gd name="T11" fmla="*/ 146 h 1013"/>
                <a:gd name="T12" fmla="*/ 907 w 1204"/>
                <a:gd name="T13" fmla="*/ 148 h 1013"/>
                <a:gd name="T14" fmla="*/ 869 w 1204"/>
                <a:gd name="T15" fmla="*/ 152 h 1013"/>
                <a:gd name="T16" fmla="*/ 810 w 1204"/>
                <a:gd name="T17" fmla="*/ 154 h 1013"/>
                <a:gd name="T18" fmla="*/ 707 w 1204"/>
                <a:gd name="T19" fmla="*/ 170 h 1013"/>
                <a:gd name="T20" fmla="*/ 681 w 1204"/>
                <a:gd name="T21" fmla="*/ 185 h 1013"/>
                <a:gd name="T22" fmla="*/ 645 w 1204"/>
                <a:gd name="T23" fmla="*/ 224 h 1013"/>
                <a:gd name="T24" fmla="*/ 626 w 1204"/>
                <a:gd name="T25" fmla="*/ 283 h 1013"/>
                <a:gd name="T26" fmla="*/ 594 w 1204"/>
                <a:gd name="T27" fmla="*/ 326 h 1013"/>
                <a:gd name="T28" fmla="*/ 451 w 1204"/>
                <a:gd name="T29" fmla="*/ 518 h 1013"/>
                <a:gd name="T30" fmla="*/ 382 w 1204"/>
                <a:gd name="T31" fmla="*/ 524 h 1013"/>
                <a:gd name="T32" fmla="*/ 317 w 1204"/>
                <a:gd name="T33" fmla="*/ 567 h 1013"/>
                <a:gd name="T34" fmla="*/ 281 w 1204"/>
                <a:gd name="T35" fmla="*/ 600 h 1013"/>
                <a:gd name="T36" fmla="*/ 250 w 1204"/>
                <a:gd name="T37" fmla="*/ 642 h 1013"/>
                <a:gd name="T38" fmla="*/ 244 w 1204"/>
                <a:gd name="T39" fmla="*/ 715 h 1013"/>
                <a:gd name="T40" fmla="*/ 77 w 1204"/>
                <a:gd name="T41" fmla="*/ 731 h 1013"/>
                <a:gd name="T42" fmla="*/ 103 w 1204"/>
                <a:gd name="T43" fmla="*/ 559 h 1013"/>
                <a:gd name="T44" fmla="*/ 158 w 1204"/>
                <a:gd name="T45" fmla="*/ 483 h 1013"/>
                <a:gd name="T46" fmla="*/ 95 w 1204"/>
                <a:gd name="T47" fmla="*/ 461 h 1013"/>
                <a:gd name="T48" fmla="*/ 2 w 1204"/>
                <a:gd name="T49" fmla="*/ 522 h 1013"/>
                <a:gd name="T50" fmla="*/ 0 w 1204"/>
                <a:gd name="T51" fmla="*/ 696 h 1013"/>
                <a:gd name="T52" fmla="*/ 56 w 1204"/>
                <a:gd name="T53" fmla="*/ 874 h 1013"/>
                <a:gd name="T54" fmla="*/ 58 w 1204"/>
                <a:gd name="T55" fmla="*/ 950 h 1013"/>
                <a:gd name="T56" fmla="*/ 327 w 1204"/>
                <a:gd name="T57" fmla="*/ 1011 h 1013"/>
                <a:gd name="T58" fmla="*/ 509 w 1204"/>
                <a:gd name="T59" fmla="*/ 1013 h 1013"/>
                <a:gd name="T60" fmla="*/ 655 w 1204"/>
                <a:gd name="T61" fmla="*/ 876 h 1013"/>
                <a:gd name="T62" fmla="*/ 483 w 1204"/>
                <a:gd name="T63" fmla="*/ 926 h 1013"/>
                <a:gd name="T64" fmla="*/ 352 w 1204"/>
                <a:gd name="T65" fmla="*/ 952 h 1013"/>
                <a:gd name="T66" fmla="*/ 283 w 1204"/>
                <a:gd name="T67" fmla="*/ 929 h 1013"/>
                <a:gd name="T68" fmla="*/ 293 w 1204"/>
                <a:gd name="T69" fmla="*/ 861 h 1013"/>
                <a:gd name="T70" fmla="*/ 303 w 1204"/>
                <a:gd name="T71" fmla="*/ 772 h 1013"/>
                <a:gd name="T72" fmla="*/ 453 w 1204"/>
                <a:gd name="T73" fmla="*/ 615 h 1013"/>
                <a:gd name="T74" fmla="*/ 568 w 1204"/>
                <a:gd name="T75" fmla="*/ 574 h 1013"/>
                <a:gd name="T76" fmla="*/ 661 w 1204"/>
                <a:gd name="T77" fmla="*/ 539 h 1013"/>
                <a:gd name="T78" fmla="*/ 713 w 1204"/>
                <a:gd name="T79" fmla="*/ 454 h 1013"/>
                <a:gd name="T80" fmla="*/ 719 w 1204"/>
                <a:gd name="T81" fmla="*/ 394 h 1013"/>
                <a:gd name="T82" fmla="*/ 715 w 1204"/>
                <a:gd name="T83" fmla="*/ 300 h 1013"/>
                <a:gd name="T84" fmla="*/ 709 w 1204"/>
                <a:gd name="T85" fmla="*/ 235 h 1013"/>
                <a:gd name="T86" fmla="*/ 770 w 1204"/>
                <a:gd name="T87" fmla="*/ 215 h 1013"/>
                <a:gd name="T88" fmla="*/ 782 w 1204"/>
                <a:gd name="T89" fmla="*/ 200 h 1013"/>
                <a:gd name="T90" fmla="*/ 831 w 1204"/>
                <a:gd name="T91" fmla="*/ 193 h 1013"/>
                <a:gd name="T92" fmla="*/ 887 w 1204"/>
                <a:gd name="T93" fmla="*/ 187 h 1013"/>
                <a:gd name="T94" fmla="*/ 936 w 1204"/>
                <a:gd name="T95" fmla="*/ 187 h 1013"/>
                <a:gd name="T96" fmla="*/ 1002 w 1204"/>
                <a:gd name="T97" fmla="*/ 207 h 1013"/>
                <a:gd name="T98" fmla="*/ 1065 w 1204"/>
                <a:gd name="T99" fmla="*/ 181 h 1013"/>
                <a:gd name="T100" fmla="*/ 1122 w 1204"/>
                <a:gd name="T101" fmla="*/ 128 h 1013"/>
                <a:gd name="T102" fmla="*/ 1126 w 1204"/>
                <a:gd name="T103" fmla="*/ 174 h 1013"/>
                <a:gd name="T104" fmla="*/ 1150 w 1204"/>
                <a:gd name="T105" fmla="*/ 222 h 1013"/>
                <a:gd name="T106" fmla="*/ 1196 w 1204"/>
                <a:gd name="T107" fmla="*/ 189 h 1013"/>
                <a:gd name="T108" fmla="*/ 1172 w 1204"/>
                <a:gd name="T109" fmla="*/ 159 h 1013"/>
                <a:gd name="T110" fmla="*/ 1158 w 1204"/>
                <a:gd name="T111" fmla="*/ 117 h 1013"/>
                <a:gd name="T112" fmla="*/ 1170 w 1204"/>
                <a:gd name="T113" fmla="*/ 118 h 1013"/>
                <a:gd name="T114" fmla="*/ 1202 w 1204"/>
                <a:gd name="T115" fmla="*/ 74 h 1013"/>
                <a:gd name="T116" fmla="*/ 1166 w 1204"/>
                <a:gd name="T117" fmla="*/ 72 h 1013"/>
                <a:gd name="T118" fmla="*/ 1198 w 1204"/>
                <a:gd name="T119" fmla="*/ 44 h 10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04"/>
                <a:gd name="T181" fmla="*/ 0 h 1013"/>
                <a:gd name="T182" fmla="*/ 1204 w 1204"/>
                <a:gd name="T183" fmla="*/ 1013 h 10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04" h="1013">
                  <a:moveTo>
                    <a:pt x="1204" y="35"/>
                  </a:moveTo>
                  <a:lnTo>
                    <a:pt x="1204" y="0"/>
                  </a:lnTo>
                  <a:lnTo>
                    <a:pt x="1202" y="2"/>
                  </a:lnTo>
                  <a:lnTo>
                    <a:pt x="1200" y="2"/>
                  </a:lnTo>
                  <a:lnTo>
                    <a:pt x="1198" y="2"/>
                  </a:lnTo>
                  <a:lnTo>
                    <a:pt x="1196" y="4"/>
                  </a:lnTo>
                  <a:lnTo>
                    <a:pt x="1194" y="4"/>
                  </a:lnTo>
                  <a:lnTo>
                    <a:pt x="1192" y="4"/>
                  </a:lnTo>
                  <a:lnTo>
                    <a:pt x="1190" y="6"/>
                  </a:lnTo>
                  <a:lnTo>
                    <a:pt x="1188" y="6"/>
                  </a:lnTo>
                  <a:lnTo>
                    <a:pt x="1186" y="7"/>
                  </a:lnTo>
                  <a:lnTo>
                    <a:pt x="1182" y="11"/>
                  </a:lnTo>
                  <a:lnTo>
                    <a:pt x="1180" y="13"/>
                  </a:lnTo>
                  <a:lnTo>
                    <a:pt x="1178" y="15"/>
                  </a:lnTo>
                  <a:lnTo>
                    <a:pt x="1176" y="18"/>
                  </a:lnTo>
                  <a:lnTo>
                    <a:pt x="1174" y="20"/>
                  </a:lnTo>
                  <a:lnTo>
                    <a:pt x="1174" y="24"/>
                  </a:lnTo>
                  <a:lnTo>
                    <a:pt x="1172" y="26"/>
                  </a:lnTo>
                  <a:lnTo>
                    <a:pt x="1168" y="28"/>
                  </a:lnTo>
                  <a:lnTo>
                    <a:pt x="1164" y="28"/>
                  </a:lnTo>
                  <a:lnTo>
                    <a:pt x="1160" y="30"/>
                  </a:lnTo>
                  <a:lnTo>
                    <a:pt x="1156" y="31"/>
                  </a:lnTo>
                  <a:lnTo>
                    <a:pt x="1152" y="35"/>
                  </a:lnTo>
                  <a:lnTo>
                    <a:pt x="1150" y="37"/>
                  </a:lnTo>
                  <a:lnTo>
                    <a:pt x="1146" y="41"/>
                  </a:lnTo>
                  <a:lnTo>
                    <a:pt x="1144" y="43"/>
                  </a:lnTo>
                  <a:lnTo>
                    <a:pt x="1142" y="46"/>
                  </a:lnTo>
                  <a:lnTo>
                    <a:pt x="1142" y="50"/>
                  </a:lnTo>
                  <a:lnTo>
                    <a:pt x="1142" y="54"/>
                  </a:lnTo>
                  <a:lnTo>
                    <a:pt x="1142" y="57"/>
                  </a:lnTo>
                  <a:lnTo>
                    <a:pt x="1140" y="61"/>
                  </a:lnTo>
                  <a:lnTo>
                    <a:pt x="1140" y="65"/>
                  </a:lnTo>
                  <a:lnTo>
                    <a:pt x="1140" y="68"/>
                  </a:lnTo>
                  <a:lnTo>
                    <a:pt x="1138" y="72"/>
                  </a:lnTo>
                  <a:lnTo>
                    <a:pt x="1124" y="83"/>
                  </a:lnTo>
                  <a:lnTo>
                    <a:pt x="1120" y="83"/>
                  </a:lnTo>
                  <a:lnTo>
                    <a:pt x="1117" y="83"/>
                  </a:lnTo>
                  <a:lnTo>
                    <a:pt x="1113" y="85"/>
                  </a:lnTo>
                  <a:lnTo>
                    <a:pt x="1109" y="85"/>
                  </a:lnTo>
                  <a:lnTo>
                    <a:pt x="1105" y="87"/>
                  </a:lnTo>
                  <a:lnTo>
                    <a:pt x="1103" y="91"/>
                  </a:lnTo>
                  <a:lnTo>
                    <a:pt x="1099" y="93"/>
                  </a:lnTo>
                  <a:lnTo>
                    <a:pt x="1097" y="94"/>
                  </a:lnTo>
                  <a:lnTo>
                    <a:pt x="1095" y="96"/>
                  </a:lnTo>
                  <a:lnTo>
                    <a:pt x="1093" y="98"/>
                  </a:lnTo>
                  <a:lnTo>
                    <a:pt x="1093" y="100"/>
                  </a:lnTo>
                  <a:lnTo>
                    <a:pt x="1091" y="102"/>
                  </a:lnTo>
                  <a:lnTo>
                    <a:pt x="1091" y="104"/>
                  </a:lnTo>
                  <a:lnTo>
                    <a:pt x="1089" y="106"/>
                  </a:lnTo>
                  <a:lnTo>
                    <a:pt x="1089" y="107"/>
                  </a:lnTo>
                  <a:lnTo>
                    <a:pt x="1087" y="107"/>
                  </a:lnTo>
                  <a:lnTo>
                    <a:pt x="1081" y="109"/>
                  </a:lnTo>
                  <a:lnTo>
                    <a:pt x="1075" y="111"/>
                  </a:lnTo>
                  <a:lnTo>
                    <a:pt x="1071" y="115"/>
                  </a:lnTo>
                  <a:lnTo>
                    <a:pt x="1065" y="117"/>
                  </a:lnTo>
                  <a:lnTo>
                    <a:pt x="1061" y="120"/>
                  </a:lnTo>
                  <a:lnTo>
                    <a:pt x="1057" y="124"/>
                  </a:lnTo>
                  <a:lnTo>
                    <a:pt x="1055" y="128"/>
                  </a:lnTo>
                  <a:lnTo>
                    <a:pt x="1051" y="131"/>
                  </a:lnTo>
                  <a:lnTo>
                    <a:pt x="1051" y="133"/>
                  </a:lnTo>
                  <a:lnTo>
                    <a:pt x="1051" y="135"/>
                  </a:lnTo>
                  <a:lnTo>
                    <a:pt x="1051" y="137"/>
                  </a:lnTo>
                  <a:lnTo>
                    <a:pt x="1049" y="137"/>
                  </a:lnTo>
                  <a:lnTo>
                    <a:pt x="1049" y="139"/>
                  </a:lnTo>
                  <a:lnTo>
                    <a:pt x="1049" y="141"/>
                  </a:lnTo>
                  <a:lnTo>
                    <a:pt x="1049" y="143"/>
                  </a:lnTo>
                  <a:lnTo>
                    <a:pt x="1043" y="143"/>
                  </a:lnTo>
                  <a:lnTo>
                    <a:pt x="1037" y="144"/>
                  </a:lnTo>
                  <a:lnTo>
                    <a:pt x="1031" y="146"/>
                  </a:lnTo>
                  <a:lnTo>
                    <a:pt x="1025" y="150"/>
                  </a:lnTo>
                  <a:lnTo>
                    <a:pt x="1022" y="154"/>
                  </a:lnTo>
                  <a:lnTo>
                    <a:pt x="1018" y="157"/>
                  </a:lnTo>
                  <a:lnTo>
                    <a:pt x="1014" y="161"/>
                  </a:lnTo>
                  <a:lnTo>
                    <a:pt x="1012" y="165"/>
                  </a:lnTo>
                  <a:lnTo>
                    <a:pt x="1006" y="165"/>
                  </a:lnTo>
                  <a:lnTo>
                    <a:pt x="1002" y="163"/>
                  </a:lnTo>
                  <a:lnTo>
                    <a:pt x="996" y="161"/>
                  </a:lnTo>
                  <a:lnTo>
                    <a:pt x="992" y="161"/>
                  </a:lnTo>
                  <a:lnTo>
                    <a:pt x="986" y="159"/>
                  </a:lnTo>
                  <a:lnTo>
                    <a:pt x="980" y="159"/>
                  </a:lnTo>
                  <a:lnTo>
                    <a:pt x="974" y="161"/>
                  </a:lnTo>
                  <a:lnTo>
                    <a:pt x="968" y="161"/>
                  </a:lnTo>
                  <a:lnTo>
                    <a:pt x="966" y="159"/>
                  </a:lnTo>
                  <a:lnTo>
                    <a:pt x="962" y="157"/>
                  </a:lnTo>
                  <a:lnTo>
                    <a:pt x="960" y="154"/>
                  </a:lnTo>
                  <a:lnTo>
                    <a:pt x="956" y="152"/>
                  </a:lnTo>
                  <a:lnTo>
                    <a:pt x="954" y="150"/>
                  </a:lnTo>
                  <a:lnTo>
                    <a:pt x="950" y="148"/>
                  </a:lnTo>
                  <a:lnTo>
                    <a:pt x="946" y="146"/>
                  </a:lnTo>
                  <a:lnTo>
                    <a:pt x="942" y="144"/>
                  </a:lnTo>
                  <a:lnTo>
                    <a:pt x="938" y="146"/>
                  </a:lnTo>
                  <a:lnTo>
                    <a:pt x="932" y="144"/>
                  </a:lnTo>
                  <a:lnTo>
                    <a:pt x="928" y="144"/>
                  </a:lnTo>
                  <a:lnTo>
                    <a:pt x="925" y="144"/>
                  </a:lnTo>
                  <a:lnTo>
                    <a:pt x="921" y="146"/>
                  </a:lnTo>
                  <a:lnTo>
                    <a:pt x="917" y="146"/>
                  </a:lnTo>
                  <a:lnTo>
                    <a:pt x="915" y="146"/>
                  </a:lnTo>
                  <a:lnTo>
                    <a:pt x="911" y="148"/>
                  </a:lnTo>
                  <a:lnTo>
                    <a:pt x="909" y="150"/>
                  </a:lnTo>
                  <a:lnTo>
                    <a:pt x="909" y="148"/>
                  </a:lnTo>
                  <a:lnTo>
                    <a:pt x="907" y="148"/>
                  </a:lnTo>
                  <a:lnTo>
                    <a:pt x="905" y="148"/>
                  </a:lnTo>
                  <a:lnTo>
                    <a:pt x="905" y="150"/>
                  </a:lnTo>
                  <a:lnTo>
                    <a:pt x="903" y="150"/>
                  </a:lnTo>
                  <a:lnTo>
                    <a:pt x="903" y="152"/>
                  </a:lnTo>
                  <a:lnTo>
                    <a:pt x="901" y="152"/>
                  </a:lnTo>
                  <a:lnTo>
                    <a:pt x="901" y="154"/>
                  </a:lnTo>
                  <a:lnTo>
                    <a:pt x="899" y="154"/>
                  </a:lnTo>
                  <a:lnTo>
                    <a:pt x="899" y="155"/>
                  </a:lnTo>
                  <a:lnTo>
                    <a:pt x="893" y="154"/>
                  </a:lnTo>
                  <a:lnTo>
                    <a:pt x="887" y="152"/>
                  </a:lnTo>
                  <a:lnTo>
                    <a:pt x="881" y="152"/>
                  </a:lnTo>
                  <a:lnTo>
                    <a:pt x="875" y="150"/>
                  </a:lnTo>
                  <a:lnTo>
                    <a:pt x="869" y="152"/>
                  </a:lnTo>
                  <a:lnTo>
                    <a:pt x="863" y="152"/>
                  </a:lnTo>
                  <a:lnTo>
                    <a:pt x="855" y="154"/>
                  </a:lnTo>
                  <a:lnTo>
                    <a:pt x="851" y="157"/>
                  </a:lnTo>
                  <a:lnTo>
                    <a:pt x="847" y="155"/>
                  </a:lnTo>
                  <a:lnTo>
                    <a:pt x="845" y="154"/>
                  </a:lnTo>
                  <a:lnTo>
                    <a:pt x="843" y="152"/>
                  </a:lnTo>
                  <a:lnTo>
                    <a:pt x="839" y="150"/>
                  </a:lnTo>
                  <a:lnTo>
                    <a:pt x="835" y="150"/>
                  </a:lnTo>
                  <a:lnTo>
                    <a:pt x="831" y="148"/>
                  </a:lnTo>
                  <a:lnTo>
                    <a:pt x="830" y="148"/>
                  </a:lnTo>
                  <a:lnTo>
                    <a:pt x="826" y="148"/>
                  </a:lnTo>
                  <a:lnTo>
                    <a:pt x="822" y="150"/>
                  </a:lnTo>
                  <a:lnTo>
                    <a:pt x="818" y="150"/>
                  </a:lnTo>
                  <a:lnTo>
                    <a:pt x="814" y="152"/>
                  </a:lnTo>
                  <a:lnTo>
                    <a:pt x="810" y="154"/>
                  </a:lnTo>
                  <a:lnTo>
                    <a:pt x="806" y="155"/>
                  </a:lnTo>
                  <a:lnTo>
                    <a:pt x="802" y="157"/>
                  </a:lnTo>
                  <a:lnTo>
                    <a:pt x="800" y="159"/>
                  </a:lnTo>
                  <a:lnTo>
                    <a:pt x="796" y="161"/>
                  </a:lnTo>
                  <a:lnTo>
                    <a:pt x="786" y="159"/>
                  </a:lnTo>
                  <a:lnTo>
                    <a:pt x="776" y="157"/>
                  </a:lnTo>
                  <a:lnTo>
                    <a:pt x="766" y="159"/>
                  </a:lnTo>
                  <a:lnTo>
                    <a:pt x="756" y="161"/>
                  </a:lnTo>
                  <a:lnTo>
                    <a:pt x="746" y="163"/>
                  </a:lnTo>
                  <a:lnTo>
                    <a:pt x="735" y="165"/>
                  </a:lnTo>
                  <a:lnTo>
                    <a:pt x="723" y="167"/>
                  </a:lnTo>
                  <a:lnTo>
                    <a:pt x="713" y="167"/>
                  </a:lnTo>
                  <a:lnTo>
                    <a:pt x="709" y="168"/>
                  </a:lnTo>
                  <a:lnTo>
                    <a:pt x="707" y="170"/>
                  </a:lnTo>
                  <a:lnTo>
                    <a:pt x="705" y="170"/>
                  </a:lnTo>
                  <a:lnTo>
                    <a:pt x="703" y="172"/>
                  </a:lnTo>
                  <a:lnTo>
                    <a:pt x="701" y="174"/>
                  </a:lnTo>
                  <a:lnTo>
                    <a:pt x="699" y="174"/>
                  </a:lnTo>
                  <a:lnTo>
                    <a:pt x="697" y="176"/>
                  </a:lnTo>
                  <a:lnTo>
                    <a:pt x="697" y="178"/>
                  </a:lnTo>
                  <a:lnTo>
                    <a:pt x="695" y="178"/>
                  </a:lnTo>
                  <a:lnTo>
                    <a:pt x="695" y="180"/>
                  </a:lnTo>
                  <a:lnTo>
                    <a:pt x="693" y="181"/>
                  </a:lnTo>
                  <a:lnTo>
                    <a:pt x="693" y="183"/>
                  </a:lnTo>
                  <a:lnTo>
                    <a:pt x="691" y="183"/>
                  </a:lnTo>
                  <a:lnTo>
                    <a:pt x="687" y="185"/>
                  </a:lnTo>
                  <a:lnTo>
                    <a:pt x="681" y="185"/>
                  </a:lnTo>
                  <a:lnTo>
                    <a:pt x="677" y="187"/>
                  </a:lnTo>
                  <a:lnTo>
                    <a:pt x="671" y="189"/>
                  </a:lnTo>
                  <a:lnTo>
                    <a:pt x="667" y="191"/>
                  </a:lnTo>
                  <a:lnTo>
                    <a:pt x="663" y="194"/>
                  </a:lnTo>
                  <a:lnTo>
                    <a:pt x="659" y="196"/>
                  </a:lnTo>
                  <a:lnTo>
                    <a:pt x="657" y="202"/>
                  </a:lnTo>
                  <a:lnTo>
                    <a:pt x="657" y="204"/>
                  </a:lnTo>
                  <a:lnTo>
                    <a:pt x="655" y="207"/>
                  </a:lnTo>
                  <a:lnTo>
                    <a:pt x="655" y="209"/>
                  </a:lnTo>
                  <a:lnTo>
                    <a:pt x="655" y="211"/>
                  </a:lnTo>
                  <a:lnTo>
                    <a:pt x="653" y="215"/>
                  </a:lnTo>
                  <a:lnTo>
                    <a:pt x="653" y="217"/>
                  </a:lnTo>
                  <a:lnTo>
                    <a:pt x="653" y="218"/>
                  </a:lnTo>
                  <a:lnTo>
                    <a:pt x="651" y="220"/>
                  </a:lnTo>
                  <a:lnTo>
                    <a:pt x="645" y="224"/>
                  </a:lnTo>
                  <a:lnTo>
                    <a:pt x="639" y="226"/>
                  </a:lnTo>
                  <a:lnTo>
                    <a:pt x="636" y="230"/>
                  </a:lnTo>
                  <a:lnTo>
                    <a:pt x="632" y="231"/>
                  </a:lnTo>
                  <a:lnTo>
                    <a:pt x="630" y="235"/>
                  </a:lnTo>
                  <a:lnTo>
                    <a:pt x="628" y="239"/>
                  </a:lnTo>
                  <a:lnTo>
                    <a:pt x="624" y="243"/>
                  </a:lnTo>
                  <a:lnTo>
                    <a:pt x="624" y="246"/>
                  </a:lnTo>
                  <a:lnTo>
                    <a:pt x="622" y="250"/>
                  </a:lnTo>
                  <a:lnTo>
                    <a:pt x="622" y="255"/>
                  </a:lnTo>
                  <a:lnTo>
                    <a:pt x="620" y="259"/>
                  </a:lnTo>
                  <a:lnTo>
                    <a:pt x="620" y="265"/>
                  </a:lnTo>
                  <a:lnTo>
                    <a:pt x="622" y="270"/>
                  </a:lnTo>
                  <a:lnTo>
                    <a:pt x="622" y="274"/>
                  </a:lnTo>
                  <a:lnTo>
                    <a:pt x="624" y="280"/>
                  </a:lnTo>
                  <a:lnTo>
                    <a:pt x="626" y="283"/>
                  </a:lnTo>
                  <a:lnTo>
                    <a:pt x="630" y="287"/>
                  </a:lnTo>
                  <a:lnTo>
                    <a:pt x="630" y="289"/>
                  </a:lnTo>
                  <a:lnTo>
                    <a:pt x="630" y="291"/>
                  </a:lnTo>
                  <a:lnTo>
                    <a:pt x="622" y="294"/>
                  </a:lnTo>
                  <a:lnTo>
                    <a:pt x="614" y="300"/>
                  </a:lnTo>
                  <a:lnTo>
                    <a:pt x="608" y="305"/>
                  </a:lnTo>
                  <a:lnTo>
                    <a:pt x="602" y="311"/>
                  </a:lnTo>
                  <a:lnTo>
                    <a:pt x="598" y="318"/>
                  </a:lnTo>
                  <a:lnTo>
                    <a:pt x="594" y="326"/>
                  </a:lnTo>
                  <a:lnTo>
                    <a:pt x="592" y="333"/>
                  </a:lnTo>
                  <a:lnTo>
                    <a:pt x="590" y="341"/>
                  </a:lnTo>
                  <a:lnTo>
                    <a:pt x="590" y="344"/>
                  </a:lnTo>
                  <a:lnTo>
                    <a:pt x="590" y="350"/>
                  </a:lnTo>
                  <a:lnTo>
                    <a:pt x="590" y="354"/>
                  </a:lnTo>
                  <a:lnTo>
                    <a:pt x="590" y="359"/>
                  </a:lnTo>
                  <a:lnTo>
                    <a:pt x="592" y="363"/>
                  </a:lnTo>
                  <a:lnTo>
                    <a:pt x="592" y="368"/>
                  </a:lnTo>
                  <a:lnTo>
                    <a:pt x="594" y="372"/>
                  </a:lnTo>
                  <a:lnTo>
                    <a:pt x="594" y="376"/>
                  </a:lnTo>
                  <a:lnTo>
                    <a:pt x="539" y="431"/>
                  </a:lnTo>
                  <a:lnTo>
                    <a:pt x="402" y="305"/>
                  </a:lnTo>
                  <a:lnTo>
                    <a:pt x="350" y="352"/>
                  </a:lnTo>
                  <a:lnTo>
                    <a:pt x="489" y="483"/>
                  </a:lnTo>
                  <a:lnTo>
                    <a:pt x="451" y="518"/>
                  </a:lnTo>
                  <a:lnTo>
                    <a:pt x="449" y="518"/>
                  </a:lnTo>
                  <a:lnTo>
                    <a:pt x="447" y="518"/>
                  </a:lnTo>
                  <a:lnTo>
                    <a:pt x="447" y="517"/>
                  </a:lnTo>
                  <a:lnTo>
                    <a:pt x="446" y="517"/>
                  </a:lnTo>
                  <a:lnTo>
                    <a:pt x="444" y="515"/>
                  </a:lnTo>
                  <a:lnTo>
                    <a:pt x="442" y="513"/>
                  </a:lnTo>
                  <a:lnTo>
                    <a:pt x="434" y="511"/>
                  </a:lnTo>
                  <a:lnTo>
                    <a:pt x="424" y="511"/>
                  </a:lnTo>
                  <a:lnTo>
                    <a:pt x="416" y="511"/>
                  </a:lnTo>
                  <a:lnTo>
                    <a:pt x="406" y="513"/>
                  </a:lnTo>
                  <a:lnTo>
                    <a:pt x="398" y="515"/>
                  </a:lnTo>
                  <a:lnTo>
                    <a:pt x="390" y="518"/>
                  </a:lnTo>
                  <a:lnTo>
                    <a:pt x="382" y="524"/>
                  </a:lnTo>
                  <a:lnTo>
                    <a:pt x="374" y="529"/>
                  </a:lnTo>
                  <a:lnTo>
                    <a:pt x="372" y="531"/>
                  </a:lnTo>
                  <a:lnTo>
                    <a:pt x="370" y="533"/>
                  </a:lnTo>
                  <a:lnTo>
                    <a:pt x="368" y="535"/>
                  </a:lnTo>
                  <a:lnTo>
                    <a:pt x="366" y="537"/>
                  </a:lnTo>
                  <a:lnTo>
                    <a:pt x="364" y="539"/>
                  </a:lnTo>
                  <a:lnTo>
                    <a:pt x="362" y="541"/>
                  </a:lnTo>
                  <a:lnTo>
                    <a:pt x="362" y="542"/>
                  </a:lnTo>
                  <a:lnTo>
                    <a:pt x="360" y="546"/>
                  </a:lnTo>
                  <a:lnTo>
                    <a:pt x="354" y="548"/>
                  </a:lnTo>
                  <a:lnTo>
                    <a:pt x="347" y="550"/>
                  </a:lnTo>
                  <a:lnTo>
                    <a:pt x="339" y="554"/>
                  </a:lnTo>
                  <a:lnTo>
                    <a:pt x="331" y="557"/>
                  </a:lnTo>
                  <a:lnTo>
                    <a:pt x="323" y="561"/>
                  </a:lnTo>
                  <a:lnTo>
                    <a:pt x="317" y="567"/>
                  </a:lnTo>
                  <a:lnTo>
                    <a:pt x="313" y="572"/>
                  </a:lnTo>
                  <a:lnTo>
                    <a:pt x="309" y="579"/>
                  </a:lnTo>
                  <a:lnTo>
                    <a:pt x="309" y="581"/>
                  </a:lnTo>
                  <a:lnTo>
                    <a:pt x="307" y="583"/>
                  </a:lnTo>
                  <a:lnTo>
                    <a:pt x="307" y="585"/>
                  </a:lnTo>
                  <a:lnTo>
                    <a:pt x="307" y="587"/>
                  </a:lnTo>
                  <a:lnTo>
                    <a:pt x="305" y="589"/>
                  </a:lnTo>
                  <a:lnTo>
                    <a:pt x="305" y="591"/>
                  </a:lnTo>
                  <a:lnTo>
                    <a:pt x="303" y="592"/>
                  </a:lnTo>
                  <a:lnTo>
                    <a:pt x="303" y="594"/>
                  </a:lnTo>
                  <a:lnTo>
                    <a:pt x="299" y="596"/>
                  </a:lnTo>
                  <a:lnTo>
                    <a:pt x="295" y="598"/>
                  </a:lnTo>
                  <a:lnTo>
                    <a:pt x="289" y="598"/>
                  </a:lnTo>
                  <a:lnTo>
                    <a:pt x="285" y="600"/>
                  </a:lnTo>
                  <a:lnTo>
                    <a:pt x="281" y="600"/>
                  </a:lnTo>
                  <a:lnTo>
                    <a:pt x="277" y="602"/>
                  </a:lnTo>
                  <a:lnTo>
                    <a:pt x="273" y="604"/>
                  </a:lnTo>
                  <a:lnTo>
                    <a:pt x="269" y="605"/>
                  </a:lnTo>
                  <a:lnTo>
                    <a:pt x="267" y="609"/>
                  </a:lnTo>
                  <a:lnTo>
                    <a:pt x="263" y="611"/>
                  </a:lnTo>
                  <a:lnTo>
                    <a:pt x="261" y="613"/>
                  </a:lnTo>
                  <a:lnTo>
                    <a:pt x="259" y="615"/>
                  </a:lnTo>
                  <a:lnTo>
                    <a:pt x="257" y="618"/>
                  </a:lnTo>
                  <a:lnTo>
                    <a:pt x="255" y="620"/>
                  </a:lnTo>
                  <a:lnTo>
                    <a:pt x="253" y="624"/>
                  </a:lnTo>
                  <a:lnTo>
                    <a:pt x="252" y="628"/>
                  </a:lnTo>
                  <a:lnTo>
                    <a:pt x="252" y="631"/>
                  </a:lnTo>
                  <a:lnTo>
                    <a:pt x="252" y="635"/>
                  </a:lnTo>
                  <a:lnTo>
                    <a:pt x="250" y="639"/>
                  </a:lnTo>
                  <a:lnTo>
                    <a:pt x="250" y="642"/>
                  </a:lnTo>
                  <a:lnTo>
                    <a:pt x="250" y="646"/>
                  </a:lnTo>
                  <a:lnTo>
                    <a:pt x="250" y="650"/>
                  </a:lnTo>
                  <a:lnTo>
                    <a:pt x="250" y="654"/>
                  </a:lnTo>
                  <a:lnTo>
                    <a:pt x="252" y="657"/>
                  </a:lnTo>
                  <a:lnTo>
                    <a:pt x="248" y="663"/>
                  </a:lnTo>
                  <a:lnTo>
                    <a:pt x="246" y="668"/>
                  </a:lnTo>
                  <a:lnTo>
                    <a:pt x="242" y="674"/>
                  </a:lnTo>
                  <a:lnTo>
                    <a:pt x="240" y="679"/>
                  </a:lnTo>
                  <a:lnTo>
                    <a:pt x="240" y="687"/>
                  </a:lnTo>
                  <a:lnTo>
                    <a:pt x="238" y="694"/>
                  </a:lnTo>
                  <a:lnTo>
                    <a:pt x="240" y="700"/>
                  </a:lnTo>
                  <a:lnTo>
                    <a:pt x="240" y="707"/>
                  </a:lnTo>
                  <a:lnTo>
                    <a:pt x="242" y="709"/>
                  </a:lnTo>
                  <a:lnTo>
                    <a:pt x="242" y="713"/>
                  </a:lnTo>
                  <a:lnTo>
                    <a:pt x="244" y="715"/>
                  </a:lnTo>
                  <a:lnTo>
                    <a:pt x="246" y="716"/>
                  </a:lnTo>
                  <a:lnTo>
                    <a:pt x="246" y="718"/>
                  </a:lnTo>
                  <a:lnTo>
                    <a:pt x="248" y="722"/>
                  </a:lnTo>
                  <a:lnTo>
                    <a:pt x="248" y="724"/>
                  </a:lnTo>
                  <a:lnTo>
                    <a:pt x="129" y="839"/>
                  </a:lnTo>
                  <a:lnTo>
                    <a:pt x="121" y="829"/>
                  </a:lnTo>
                  <a:lnTo>
                    <a:pt x="113" y="818"/>
                  </a:lnTo>
                  <a:lnTo>
                    <a:pt x="107" y="809"/>
                  </a:lnTo>
                  <a:lnTo>
                    <a:pt x="101" y="798"/>
                  </a:lnTo>
                  <a:lnTo>
                    <a:pt x="95" y="787"/>
                  </a:lnTo>
                  <a:lnTo>
                    <a:pt x="91" y="776"/>
                  </a:lnTo>
                  <a:lnTo>
                    <a:pt x="87" y="765"/>
                  </a:lnTo>
                  <a:lnTo>
                    <a:pt x="81" y="752"/>
                  </a:lnTo>
                  <a:lnTo>
                    <a:pt x="77" y="731"/>
                  </a:lnTo>
                  <a:lnTo>
                    <a:pt x="75" y="711"/>
                  </a:lnTo>
                  <a:lnTo>
                    <a:pt x="73" y="691"/>
                  </a:lnTo>
                  <a:lnTo>
                    <a:pt x="73" y="668"/>
                  </a:lnTo>
                  <a:lnTo>
                    <a:pt x="73" y="648"/>
                  </a:lnTo>
                  <a:lnTo>
                    <a:pt x="77" y="628"/>
                  </a:lnTo>
                  <a:lnTo>
                    <a:pt x="81" y="609"/>
                  </a:lnTo>
                  <a:lnTo>
                    <a:pt x="87" y="591"/>
                  </a:lnTo>
                  <a:lnTo>
                    <a:pt x="89" y="587"/>
                  </a:lnTo>
                  <a:lnTo>
                    <a:pt x="91" y="583"/>
                  </a:lnTo>
                  <a:lnTo>
                    <a:pt x="93" y="579"/>
                  </a:lnTo>
                  <a:lnTo>
                    <a:pt x="93" y="574"/>
                  </a:lnTo>
                  <a:lnTo>
                    <a:pt x="95" y="570"/>
                  </a:lnTo>
                  <a:lnTo>
                    <a:pt x="97" y="567"/>
                  </a:lnTo>
                  <a:lnTo>
                    <a:pt x="99" y="563"/>
                  </a:lnTo>
                  <a:lnTo>
                    <a:pt x="103" y="559"/>
                  </a:lnTo>
                  <a:lnTo>
                    <a:pt x="105" y="559"/>
                  </a:lnTo>
                  <a:lnTo>
                    <a:pt x="107" y="561"/>
                  </a:lnTo>
                  <a:lnTo>
                    <a:pt x="137" y="596"/>
                  </a:lnTo>
                  <a:lnTo>
                    <a:pt x="139" y="576"/>
                  </a:lnTo>
                  <a:lnTo>
                    <a:pt x="141" y="557"/>
                  </a:lnTo>
                  <a:lnTo>
                    <a:pt x="145" y="539"/>
                  </a:lnTo>
                  <a:lnTo>
                    <a:pt x="149" y="520"/>
                  </a:lnTo>
                  <a:lnTo>
                    <a:pt x="153" y="502"/>
                  </a:lnTo>
                  <a:lnTo>
                    <a:pt x="158" y="483"/>
                  </a:lnTo>
                  <a:lnTo>
                    <a:pt x="162" y="467"/>
                  </a:lnTo>
                  <a:lnTo>
                    <a:pt x="168" y="448"/>
                  </a:lnTo>
                  <a:lnTo>
                    <a:pt x="170" y="442"/>
                  </a:lnTo>
                  <a:lnTo>
                    <a:pt x="172" y="437"/>
                  </a:lnTo>
                  <a:lnTo>
                    <a:pt x="174" y="431"/>
                  </a:lnTo>
                  <a:lnTo>
                    <a:pt x="178" y="426"/>
                  </a:lnTo>
                  <a:lnTo>
                    <a:pt x="180" y="420"/>
                  </a:lnTo>
                  <a:lnTo>
                    <a:pt x="182" y="415"/>
                  </a:lnTo>
                  <a:lnTo>
                    <a:pt x="182" y="411"/>
                  </a:lnTo>
                  <a:lnTo>
                    <a:pt x="182" y="404"/>
                  </a:lnTo>
                  <a:lnTo>
                    <a:pt x="164" y="415"/>
                  </a:lnTo>
                  <a:lnTo>
                    <a:pt x="147" y="426"/>
                  </a:lnTo>
                  <a:lnTo>
                    <a:pt x="131" y="439"/>
                  </a:lnTo>
                  <a:lnTo>
                    <a:pt x="113" y="450"/>
                  </a:lnTo>
                  <a:lnTo>
                    <a:pt x="95" y="461"/>
                  </a:lnTo>
                  <a:lnTo>
                    <a:pt x="77" y="472"/>
                  </a:lnTo>
                  <a:lnTo>
                    <a:pt x="60" y="483"/>
                  </a:lnTo>
                  <a:lnTo>
                    <a:pt x="42" y="494"/>
                  </a:lnTo>
                  <a:lnTo>
                    <a:pt x="36" y="496"/>
                  </a:lnTo>
                  <a:lnTo>
                    <a:pt x="32" y="500"/>
                  </a:lnTo>
                  <a:lnTo>
                    <a:pt x="26" y="504"/>
                  </a:lnTo>
                  <a:lnTo>
                    <a:pt x="22" y="505"/>
                  </a:lnTo>
                  <a:lnTo>
                    <a:pt x="16" y="507"/>
                  </a:lnTo>
                  <a:lnTo>
                    <a:pt x="12" y="511"/>
                  </a:lnTo>
                  <a:lnTo>
                    <a:pt x="8" y="513"/>
                  </a:lnTo>
                  <a:lnTo>
                    <a:pt x="4" y="517"/>
                  </a:lnTo>
                  <a:lnTo>
                    <a:pt x="0" y="520"/>
                  </a:lnTo>
                  <a:lnTo>
                    <a:pt x="2" y="522"/>
                  </a:lnTo>
                  <a:lnTo>
                    <a:pt x="4" y="524"/>
                  </a:lnTo>
                  <a:lnTo>
                    <a:pt x="46" y="531"/>
                  </a:lnTo>
                  <a:lnTo>
                    <a:pt x="38" y="548"/>
                  </a:lnTo>
                  <a:lnTo>
                    <a:pt x="30" y="567"/>
                  </a:lnTo>
                  <a:lnTo>
                    <a:pt x="24" y="583"/>
                  </a:lnTo>
                  <a:lnTo>
                    <a:pt x="18" y="600"/>
                  </a:lnTo>
                  <a:lnTo>
                    <a:pt x="12" y="617"/>
                  </a:lnTo>
                  <a:lnTo>
                    <a:pt x="8" y="633"/>
                  </a:lnTo>
                  <a:lnTo>
                    <a:pt x="4" y="652"/>
                  </a:lnTo>
                  <a:lnTo>
                    <a:pt x="0" y="670"/>
                  </a:lnTo>
                  <a:lnTo>
                    <a:pt x="0" y="696"/>
                  </a:lnTo>
                  <a:lnTo>
                    <a:pt x="2" y="722"/>
                  </a:lnTo>
                  <a:lnTo>
                    <a:pt x="6" y="746"/>
                  </a:lnTo>
                  <a:lnTo>
                    <a:pt x="10" y="770"/>
                  </a:lnTo>
                  <a:lnTo>
                    <a:pt x="16" y="792"/>
                  </a:lnTo>
                  <a:lnTo>
                    <a:pt x="24" y="816"/>
                  </a:lnTo>
                  <a:lnTo>
                    <a:pt x="34" y="839"/>
                  </a:lnTo>
                  <a:lnTo>
                    <a:pt x="46" y="859"/>
                  </a:lnTo>
                  <a:lnTo>
                    <a:pt x="48" y="863"/>
                  </a:lnTo>
                  <a:lnTo>
                    <a:pt x="48" y="865"/>
                  </a:lnTo>
                  <a:lnTo>
                    <a:pt x="50" y="866"/>
                  </a:lnTo>
                  <a:lnTo>
                    <a:pt x="50" y="868"/>
                  </a:lnTo>
                  <a:lnTo>
                    <a:pt x="52" y="870"/>
                  </a:lnTo>
                  <a:lnTo>
                    <a:pt x="54" y="870"/>
                  </a:lnTo>
                  <a:lnTo>
                    <a:pt x="54" y="872"/>
                  </a:lnTo>
                  <a:lnTo>
                    <a:pt x="56" y="874"/>
                  </a:lnTo>
                  <a:lnTo>
                    <a:pt x="61" y="881"/>
                  </a:lnTo>
                  <a:lnTo>
                    <a:pt x="63" y="891"/>
                  </a:lnTo>
                  <a:lnTo>
                    <a:pt x="65" y="900"/>
                  </a:lnTo>
                  <a:lnTo>
                    <a:pt x="65" y="909"/>
                  </a:lnTo>
                  <a:lnTo>
                    <a:pt x="63" y="918"/>
                  </a:lnTo>
                  <a:lnTo>
                    <a:pt x="61" y="928"/>
                  </a:lnTo>
                  <a:lnTo>
                    <a:pt x="60" y="937"/>
                  </a:lnTo>
                  <a:lnTo>
                    <a:pt x="60" y="946"/>
                  </a:lnTo>
                  <a:lnTo>
                    <a:pt x="60" y="948"/>
                  </a:lnTo>
                  <a:lnTo>
                    <a:pt x="58" y="948"/>
                  </a:lnTo>
                  <a:lnTo>
                    <a:pt x="58" y="950"/>
                  </a:lnTo>
                  <a:lnTo>
                    <a:pt x="60" y="950"/>
                  </a:lnTo>
                  <a:lnTo>
                    <a:pt x="137" y="952"/>
                  </a:lnTo>
                  <a:lnTo>
                    <a:pt x="155" y="963"/>
                  </a:lnTo>
                  <a:lnTo>
                    <a:pt x="170" y="972"/>
                  </a:lnTo>
                  <a:lnTo>
                    <a:pt x="188" y="981"/>
                  </a:lnTo>
                  <a:lnTo>
                    <a:pt x="206" y="989"/>
                  </a:lnTo>
                  <a:lnTo>
                    <a:pt x="224" y="996"/>
                  </a:lnTo>
                  <a:lnTo>
                    <a:pt x="242" y="1002"/>
                  </a:lnTo>
                  <a:lnTo>
                    <a:pt x="259" y="1005"/>
                  </a:lnTo>
                  <a:lnTo>
                    <a:pt x="279" y="1007"/>
                  </a:lnTo>
                  <a:lnTo>
                    <a:pt x="303" y="1011"/>
                  </a:lnTo>
                  <a:lnTo>
                    <a:pt x="327" y="1011"/>
                  </a:lnTo>
                  <a:lnTo>
                    <a:pt x="350" y="1013"/>
                  </a:lnTo>
                  <a:lnTo>
                    <a:pt x="372" y="1011"/>
                  </a:lnTo>
                  <a:lnTo>
                    <a:pt x="396" y="1009"/>
                  </a:lnTo>
                  <a:lnTo>
                    <a:pt x="420" y="1005"/>
                  </a:lnTo>
                  <a:lnTo>
                    <a:pt x="442" y="1002"/>
                  </a:lnTo>
                  <a:lnTo>
                    <a:pt x="463" y="994"/>
                  </a:lnTo>
                  <a:lnTo>
                    <a:pt x="469" y="991"/>
                  </a:lnTo>
                  <a:lnTo>
                    <a:pt x="475" y="989"/>
                  </a:lnTo>
                  <a:lnTo>
                    <a:pt x="483" y="987"/>
                  </a:lnTo>
                  <a:lnTo>
                    <a:pt x="489" y="983"/>
                  </a:lnTo>
                  <a:lnTo>
                    <a:pt x="495" y="981"/>
                  </a:lnTo>
                  <a:lnTo>
                    <a:pt x="501" y="978"/>
                  </a:lnTo>
                  <a:lnTo>
                    <a:pt x="507" y="976"/>
                  </a:lnTo>
                  <a:lnTo>
                    <a:pt x="515" y="974"/>
                  </a:lnTo>
                  <a:lnTo>
                    <a:pt x="509" y="1013"/>
                  </a:lnTo>
                  <a:lnTo>
                    <a:pt x="523" y="1000"/>
                  </a:lnTo>
                  <a:lnTo>
                    <a:pt x="539" y="989"/>
                  </a:lnTo>
                  <a:lnTo>
                    <a:pt x="552" y="976"/>
                  </a:lnTo>
                  <a:lnTo>
                    <a:pt x="566" y="961"/>
                  </a:lnTo>
                  <a:lnTo>
                    <a:pt x="580" y="948"/>
                  </a:lnTo>
                  <a:lnTo>
                    <a:pt x="594" y="933"/>
                  </a:lnTo>
                  <a:lnTo>
                    <a:pt x="608" y="920"/>
                  </a:lnTo>
                  <a:lnTo>
                    <a:pt x="622" y="907"/>
                  </a:lnTo>
                  <a:lnTo>
                    <a:pt x="628" y="903"/>
                  </a:lnTo>
                  <a:lnTo>
                    <a:pt x="632" y="898"/>
                  </a:lnTo>
                  <a:lnTo>
                    <a:pt x="636" y="894"/>
                  </a:lnTo>
                  <a:lnTo>
                    <a:pt x="641" y="889"/>
                  </a:lnTo>
                  <a:lnTo>
                    <a:pt x="645" y="885"/>
                  </a:lnTo>
                  <a:lnTo>
                    <a:pt x="651" y="879"/>
                  </a:lnTo>
                  <a:lnTo>
                    <a:pt x="655" y="876"/>
                  </a:lnTo>
                  <a:lnTo>
                    <a:pt x="661" y="870"/>
                  </a:lnTo>
                  <a:lnTo>
                    <a:pt x="663" y="870"/>
                  </a:lnTo>
                  <a:lnTo>
                    <a:pt x="661" y="870"/>
                  </a:lnTo>
                  <a:lnTo>
                    <a:pt x="661" y="868"/>
                  </a:lnTo>
                  <a:lnTo>
                    <a:pt x="455" y="898"/>
                  </a:lnTo>
                  <a:lnTo>
                    <a:pt x="493" y="920"/>
                  </a:lnTo>
                  <a:lnTo>
                    <a:pt x="491" y="922"/>
                  </a:lnTo>
                  <a:lnTo>
                    <a:pt x="489" y="922"/>
                  </a:lnTo>
                  <a:lnTo>
                    <a:pt x="485" y="924"/>
                  </a:lnTo>
                  <a:lnTo>
                    <a:pt x="483" y="926"/>
                  </a:lnTo>
                  <a:lnTo>
                    <a:pt x="481" y="926"/>
                  </a:lnTo>
                  <a:lnTo>
                    <a:pt x="477" y="928"/>
                  </a:lnTo>
                  <a:lnTo>
                    <a:pt x="475" y="929"/>
                  </a:lnTo>
                  <a:lnTo>
                    <a:pt x="471" y="929"/>
                  </a:lnTo>
                  <a:lnTo>
                    <a:pt x="459" y="935"/>
                  </a:lnTo>
                  <a:lnTo>
                    <a:pt x="447" y="937"/>
                  </a:lnTo>
                  <a:lnTo>
                    <a:pt x="436" y="941"/>
                  </a:lnTo>
                  <a:lnTo>
                    <a:pt x="424" y="944"/>
                  </a:lnTo>
                  <a:lnTo>
                    <a:pt x="412" y="946"/>
                  </a:lnTo>
                  <a:lnTo>
                    <a:pt x="400" y="948"/>
                  </a:lnTo>
                  <a:lnTo>
                    <a:pt x="386" y="950"/>
                  </a:lnTo>
                  <a:lnTo>
                    <a:pt x="374" y="950"/>
                  </a:lnTo>
                  <a:lnTo>
                    <a:pt x="366" y="952"/>
                  </a:lnTo>
                  <a:lnTo>
                    <a:pt x="358" y="952"/>
                  </a:lnTo>
                  <a:lnTo>
                    <a:pt x="352" y="952"/>
                  </a:lnTo>
                  <a:lnTo>
                    <a:pt x="345" y="950"/>
                  </a:lnTo>
                  <a:lnTo>
                    <a:pt x="337" y="950"/>
                  </a:lnTo>
                  <a:lnTo>
                    <a:pt x="331" y="950"/>
                  </a:lnTo>
                  <a:lnTo>
                    <a:pt x="325" y="948"/>
                  </a:lnTo>
                  <a:lnTo>
                    <a:pt x="317" y="948"/>
                  </a:lnTo>
                  <a:lnTo>
                    <a:pt x="313" y="946"/>
                  </a:lnTo>
                  <a:lnTo>
                    <a:pt x="307" y="944"/>
                  </a:lnTo>
                  <a:lnTo>
                    <a:pt x="301" y="944"/>
                  </a:lnTo>
                  <a:lnTo>
                    <a:pt x="297" y="942"/>
                  </a:lnTo>
                  <a:lnTo>
                    <a:pt x="291" y="941"/>
                  </a:lnTo>
                  <a:lnTo>
                    <a:pt x="287" y="941"/>
                  </a:lnTo>
                  <a:lnTo>
                    <a:pt x="281" y="939"/>
                  </a:lnTo>
                  <a:lnTo>
                    <a:pt x="277" y="937"/>
                  </a:lnTo>
                  <a:lnTo>
                    <a:pt x="281" y="933"/>
                  </a:lnTo>
                  <a:lnTo>
                    <a:pt x="283" y="929"/>
                  </a:lnTo>
                  <a:lnTo>
                    <a:pt x="287" y="928"/>
                  </a:lnTo>
                  <a:lnTo>
                    <a:pt x="289" y="924"/>
                  </a:lnTo>
                  <a:lnTo>
                    <a:pt x="293" y="920"/>
                  </a:lnTo>
                  <a:lnTo>
                    <a:pt x="295" y="916"/>
                  </a:lnTo>
                  <a:lnTo>
                    <a:pt x="297" y="911"/>
                  </a:lnTo>
                  <a:lnTo>
                    <a:pt x="297" y="907"/>
                  </a:lnTo>
                  <a:lnTo>
                    <a:pt x="299" y="902"/>
                  </a:lnTo>
                  <a:lnTo>
                    <a:pt x="299" y="896"/>
                  </a:lnTo>
                  <a:lnTo>
                    <a:pt x="299" y="891"/>
                  </a:lnTo>
                  <a:lnTo>
                    <a:pt x="299" y="885"/>
                  </a:lnTo>
                  <a:lnTo>
                    <a:pt x="297" y="879"/>
                  </a:lnTo>
                  <a:lnTo>
                    <a:pt x="295" y="876"/>
                  </a:lnTo>
                  <a:lnTo>
                    <a:pt x="293" y="870"/>
                  </a:lnTo>
                  <a:lnTo>
                    <a:pt x="289" y="866"/>
                  </a:lnTo>
                  <a:lnTo>
                    <a:pt x="293" y="861"/>
                  </a:lnTo>
                  <a:lnTo>
                    <a:pt x="297" y="857"/>
                  </a:lnTo>
                  <a:lnTo>
                    <a:pt x="299" y="852"/>
                  </a:lnTo>
                  <a:lnTo>
                    <a:pt x="303" y="844"/>
                  </a:lnTo>
                  <a:lnTo>
                    <a:pt x="305" y="839"/>
                  </a:lnTo>
                  <a:lnTo>
                    <a:pt x="305" y="833"/>
                  </a:lnTo>
                  <a:lnTo>
                    <a:pt x="305" y="826"/>
                  </a:lnTo>
                  <a:lnTo>
                    <a:pt x="305" y="818"/>
                  </a:lnTo>
                  <a:lnTo>
                    <a:pt x="303" y="813"/>
                  </a:lnTo>
                  <a:lnTo>
                    <a:pt x="303" y="807"/>
                  </a:lnTo>
                  <a:lnTo>
                    <a:pt x="303" y="800"/>
                  </a:lnTo>
                  <a:lnTo>
                    <a:pt x="303" y="794"/>
                  </a:lnTo>
                  <a:lnTo>
                    <a:pt x="305" y="789"/>
                  </a:lnTo>
                  <a:lnTo>
                    <a:pt x="305" y="783"/>
                  </a:lnTo>
                  <a:lnTo>
                    <a:pt x="305" y="778"/>
                  </a:lnTo>
                  <a:lnTo>
                    <a:pt x="303" y="772"/>
                  </a:lnTo>
                  <a:lnTo>
                    <a:pt x="315" y="757"/>
                  </a:lnTo>
                  <a:lnTo>
                    <a:pt x="329" y="744"/>
                  </a:lnTo>
                  <a:lnTo>
                    <a:pt x="341" y="729"/>
                  </a:lnTo>
                  <a:lnTo>
                    <a:pt x="354" y="716"/>
                  </a:lnTo>
                  <a:lnTo>
                    <a:pt x="368" y="704"/>
                  </a:lnTo>
                  <a:lnTo>
                    <a:pt x="380" y="691"/>
                  </a:lnTo>
                  <a:lnTo>
                    <a:pt x="394" y="676"/>
                  </a:lnTo>
                  <a:lnTo>
                    <a:pt x="406" y="663"/>
                  </a:lnTo>
                  <a:lnTo>
                    <a:pt x="414" y="655"/>
                  </a:lnTo>
                  <a:lnTo>
                    <a:pt x="420" y="648"/>
                  </a:lnTo>
                  <a:lnTo>
                    <a:pt x="428" y="642"/>
                  </a:lnTo>
                  <a:lnTo>
                    <a:pt x="434" y="635"/>
                  </a:lnTo>
                  <a:lnTo>
                    <a:pt x="442" y="628"/>
                  </a:lnTo>
                  <a:lnTo>
                    <a:pt x="447" y="622"/>
                  </a:lnTo>
                  <a:lnTo>
                    <a:pt x="453" y="615"/>
                  </a:lnTo>
                  <a:lnTo>
                    <a:pt x="461" y="607"/>
                  </a:lnTo>
                  <a:lnTo>
                    <a:pt x="493" y="574"/>
                  </a:lnTo>
                  <a:lnTo>
                    <a:pt x="499" y="578"/>
                  </a:lnTo>
                  <a:lnTo>
                    <a:pt x="507" y="581"/>
                  </a:lnTo>
                  <a:lnTo>
                    <a:pt x="515" y="583"/>
                  </a:lnTo>
                  <a:lnTo>
                    <a:pt x="523" y="585"/>
                  </a:lnTo>
                  <a:lnTo>
                    <a:pt x="533" y="585"/>
                  </a:lnTo>
                  <a:lnTo>
                    <a:pt x="541" y="585"/>
                  </a:lnTo>
                  <a:lnTo>
                    <a:pt x="550" y="583"/>
                  </a:lnTo>
                  <a:lnTo>
                    <a:pt x="558" y="581"/>
                  </a:lnTo>
                  <a:lnTo>
                    <a:pt x="560" y="579"/>
                  </a:lnTo>
                  <a:lnTo>
                    <a:pt x="564" y="578"/>
                  </a:lnTo>
                  <a:lnTo>
                    <a:pt x="564" y="576"/>
                  </a:lnTo>
                  <a:lnTo>
                    <a:pt x="566" y="576"/>
                  </a:lnTo>
                  <a:lnTo>
                    <a:pt x="568" y="574"/>
                  </a:lnTo>
                  <a:lnTo>
                    <a:pt x="570" y="572"/>
                  </a:lnTo>
                  <a:lnTo>
                    <a:pt x="572" y="570"/>
                  </a:lnTo>
                  <a:lnTo>
                    <a:pt x="574" y="568"/>
                  </a:lnTo>
                  <a:lnTo>
                    <a:pt x="586" y="576"/>
                  </a:lnTo>
                  <a:lnTo>
                    <a:pt x="600" y="587"/>
                  </a:lnTo>
                  <a:lnTo>
                    <a:pt x="612" y="596"/>
                  </a:lnTo>
                  <a:lnTo>
                    <a:pt x="624" y="607"/>
                  </a:lnTo>
                  <a:lnTo>
                    <a:pt x="634" y="620"/>
                  </a:lnTo>
                  <a:lnTo>
                    <a:pt x="645" y="631"/>
                  </a:lnTo>
                  <a:lnTo>
                    <a:pt x="657" y="642"/>
                  </a:lnTo>
                  <a:lnTo>
                    <a:pt x="671" y="652"/>
                  </a:lnTo>
                  <a:lnTo>
                    <a:pt x="717" y="609"/>
                  </a:lnTo>
                  <a:lnTo>
                    <a:pt x="655" y="546"/>
                  </a:lnTo>
                  <a:lnTo>
                    <a:pt x="657" y="542"/>
                  </a:lnTo>
                  <a:lnTo>
                    <a:pt x="661" y="539"/>
                  </a:lnTo>
                  <a:lnTo>
                    <a:pt x="665" y="537"/>
                  </a:lnTo>
                  <a:lnTo>
                    <a:pt x="669" y="531"/>
                  </a:lnTo>
                  <a:lnTo>
                    <a:pt x="671" y="528"/>
                  </a:lnTo>
                  <a:lnTo>
                    <a:pt x="675" y="524"/>
                  </a:lnTo>
                  <a:lnTo>
                    <a:pt x="675" y="518"/>
                  </a:lnTo>
                  <a:lnTo>
                    <a:pt x="677" y="513"/>
                  </a:lnTo>
                  <a:lnTo>
                    <a:pt x="689" y="505"/>
                  </a:lnTo>
                  <a:lnTo>
                    <a:pt x="695" y="502"/>
                  </a:lnTo>
                  <a:lnTo>
                    <a:pt x="699" y="494"/>
                  </a:lnTo>
                  <a:lnTo>
                    <a:pt x="701" y="487"/>
                  </a:lnTo>
                  <a:lnTo>
                    <a:pt x="703" y="480"/>
                  </a:lnTo>
                  <a:lnTo>
                    <a:pt x="705" y="474"/>
                  </a:lnTo>
                  <a:lnTo>
                    <a:pt x="707" y="467"/>
                  </a:lnTo>
                  <a:lnTo>
                    <a:pt x="709" y="459"/>
                  </a:lnTo>
                  <a:lnTo>
                    <a:pt x="713" y="454"/>
                  </a:lnTo>
                  <a:lnTo>
                    <a:pt x="717" y="448"/>
                  </a:lnTo>
                  <a:lnTo>
                    <a:pt x="719" y="442"/>
                  </a:lnTo>
                  <a:lnTo>
                    <a:pt x="719" y="437"/>
                  </a:lnTo>
                  <a:lnTo>
                    <a:pt x="721" y="431"/>
                  </a:lnTo>
                  <a:lnTo>
                    <a:pt x="721" y="426"/>
                  </a:lnTo>
                  <a:lnTo>
                    <a:pt x="721" y="418"/>
                  </a:lnTo>
                  <a:lnTo>
                    <a:pt x="721" y="413"/>
                  </a:lnTo>
                  <a:lnTo>
                    <a:pt x="721" y="407"/>
                  </a:lnTo>
                  <a:lnTo>
                    <a:pt x="721" y="405"/>
                  </a:lnTo>
                  <a:lnTo>
                    <a:pt x="719" y="404"/>
                  </a:lnTo>
                  <a:lnTo>
                    <a:pt x="719" y="402"/>
                  </a:lnTo>
                  <a:lnTo>
                    <a:pt x="719" y="400"/>
                  </a:lnTo>
                  <a:lnTo>
                    <a:pt x="719" y="398"/>
                  </a:lnTo>
                  <a:lnTo>
                    <a:pt x="719" y="396"/>
                  </a:lnTo>
                  <a:lnTo>
                    <a:pt x="719" y="394"/>
                  </a:lnTo>
                  <a:lnTo>
                    <a:pt x="719" y="392"/>
                  </a:lnTo>
                  <a:lnTo>
                    <a:pt x="723" y="389"/>
                  </a:lnTo>
                  <a:lnTo>
                    <a:pt x="727" y="383"/>
                  </a:lnTo>
                  <a:lnTo>
                    <a:pt x="731" y="378"/>
                  </a:lnTo>
                  <a:lnTo>
                    <a:pt x="733" y="372"/>
                  </a:lnTo>
                  <a:lnTo>
                    <a:pt x="735" y="367"/>
                  </a:lnTo>
                  <a:lnTo>
                    <a:pt x="736" y="361"/>
                  </a:lnTo>
                  <a:lnTo>
                    <a:pt x="736" y="354"/>
                  </a:lnTo>
                  <a:lnTo>
                    <a:pt x="736" y="348"/>
                  </a:lnTo>
                  <a:lnTo>
                    <a:pt x="736" y="339"/>
                  </a:lnTo>
                  <a:lnTo>
                    <a:pt x="735" y="330"/>
                  </a:lnTo>
                  <a:lnTo>
                    <a:pt x="731" y="322"/>
                  </a:lnTo>
                  <a:lnTo>
                    <a:pt x="727" y="313"/>
                  </a:lnTo>
                  <a:lnTo>
                    <a:pt x="721" y="307"/>
                  </a:lnTo>
                  <a:lnTo>
                    <a:pt x="715" y="300"/>
                  </a:lnTo>
                  <a:lnTo>
                    <a:pt x="709" y="294"/>
                  </a:lnTo>
                  <a:lnTo>
                    <a:pt x="701" y="291"/>
                  </a:lnTo>
                  <a:lnTo>
                    <a:pt x="699" y="289"/>
                  </a:lnTo>
                  <a:lnTo>
                    <a:pt x="695" y="287"/>
                  </a:lnTo>
                  <a:lnTo>
                    <a:pt x="693" y="287"/>
                  </a:lnTo>
                  <a:lnTo>
                    <a:pt x="691" y="285"/>
                  </a:lnTo>
                  <a:lnTo>
                    <a:pt x="687" y="285"/>
                  </a:lnTo>
                  <a:lnTo>
                    <a:pt x="685" y="285"/>
                  </a:lnTo>
                  <a:lnTo>
                    <a:pt x="683" y="283"/>
                  </a:lnTo>
                  <a:lnTo>
                    <a:pt x="679" y="283"/>
                  </a:lnTo>
                  <a:lnTo>
                    <a:pt x="677" y="265"/>
                  </a:lnTo>
                  <a:lnTo>
                    <a:pt x="693" y="252"/>
                  </a:lnTo>
                  <a:lnTo>
                    <a:pt x="699" y="239"/>
                  </a:lnTo>
                  <a:lnTo>
                    <a:pt x="703" y="237"/>
                  </a:lnTo>
                  <a:lnTo>
                    <a:pt x="709" y="235"/>
                  </a:lnTo>
                  <a:lnTo>
                    <a:pt x="713" y="233"/>
                  </a:lnTo>
                  <a:lnTo>
                    <a:pt x="719" y="231"/>
                  </a:lnTo>
                  <a:lnTo>
                    <a:pt x="723" y="230"/>
                  </a:lnTo>
                  <a:lnTo>
                    <a:pt x="727" y="226"/>
                  </a:lnTo>
                  <a:lnTo>
                    <a:pt x="729" y="222"/>
                  </a:lnTo>
                  <a:lnTo>
                    <a:pt x="731" y="217"/>
                  </a:lnTo>
                  <a:lnTo>
                    <a:pt x="736" y="218"/>
                  </a:lnTo>
                  <a:lnTo>
                    <a:pt x="740" y="220"/>
                  </a:lnTo>
                  <a:lnTo>
                    <a:pt x="744" y="220"/>
                  </a:lnTo>
                  <a:lnTo>
                    <a:pt x="750" y="220"/>
                  </a:lnTo>
                  <a:lnTo>
                    <a:pt x="754" y="220"/>
                  </a:lnTo>
                  <a:lnTo>
                    <a:pt x="760" y="220"/>
                  </a:lnTo>
                  <a:lnTo>
                    <a:pt x="764" y="218"/>
                  </a:lnTo>
                  <a:lnTo>
                    <a:pt x="768" y="215"/>
                  </a:lnTo>
                  <a:lnTo>
                    <a:pt x="770" y="215"/>
                  </a:lnTo>
                  <a:lnTo>
                    <a:pt x="770" y="213"/>
                  </a:lnTo>
                  <a:lnTo>
                    <a:pt x="772" y="213"/>
                  </a:lnTo>
                  <a:lnTo>
                    <a:pt x="772" y="211"/>
                  </a:lnTo>
                  <a:lnTo>
                    <a:pt x="774" y="209"/>
                  </a:lnTo>
                  <a:lnTo>
                    <a:pt x="776" y="209"/>
                  </a:lnTo>
                  <a:lnTo>
                    <a:pt x="776" y="207"/>
                  </a:lnTo>
                  <a:lnTo>
                    <a:pt x="778" y="205"/>
                  </a:lnTo>
                  <a:lnTo>
                    <a:pt x="778" y="204"/>
                  </a:lnTo>
                  <a:lnTo>
                    <a:pt x="778" y="202"/>
                  </a:lnTo>
                  <a:lnTo>
                    <a:pt x="780" y="202"/>
                  </a:lnTo>
                  <a:lnTo>
                    <a:pt x="782" y="200"/>
                  </a:lnTo>
                  <a:lnTo>
                    <a:pt x="786" y="202"/>
                  </a:lnTo>
                  <a:lnTo>
                    <a:pt x="790" y="204"/>
                  </a:lnTo>
                  <a:lnTo>
                    <a:pt x="796" y="205"/>
                  </a:lnTo>
                  <a:lnTo>
                    <a:pt x="800" y="205"/>
                  </a:lnTo>
                  <a:lnTo>
                    <a:pt x="806" y="205"/>
                  </a:lnTo>
                  <a:lnTo>
                    <a:pt x="810" y="204"/>
                  </a:lnTo>
                  <a:lnTo>
                    <a:pt x="816" y="204"/>
                  </a:lnTo>
                  <a:lnTo>
                    <a:pt x="820" y="202"/>
                  </a:lnTo>
                  <a:lnTo>
                    <a:pt x="822" y="200"/>
                  </a:lnTo>
                  <a:lnTo>
                    <a:pt x="824" y="198"/>
                  </a:lnTo>
                  <a:lnTo>
                    <a:pt x="826" y="196"/>
                  </a:lnTo>
                  <a:lnTo>
                    <a:pt x="826" y="194"/>
                  </a:lnTo>
                  <a:lnTo>
                    <a:pt x="828" y="194"/>
                  </a:lnTo>
                  <a:lnTo>
                    <a:pt x="830" y="193"/>
                  </a:lnTo>
                  <a:lnTo>
                    <a:pt x="831" y="193"/>
                  </a:lnTo>
                  <a:lnTo>
                    <a:pt x="833" y="193"/>
                  </a:lnTo>
                  <a:lnTo>
                    <a:pt x="841" y="198"/>
                  </a:lnTo>
                  <a:lnTo>
                    <a:pt x="845" y="200"/>
                  </a:lnTo>
                  <a:lnTo>
                    <a:pt x="851" y="200"/>
                  </a:lnTo>
                  <a:lnTo>
                    <a:pt x="857" y="202"/>
                  </a:lnTo>
                  <a:lnTo>
                    <a:pt x="863" y="200"/>
                  </a:lnTo>
                  <a:lnTo>
                    <a:pt x="869" y="200"/>
                  </a:lnTo>
                  <a:lnTo>
                    <a:pt x="873" y="198"/>
                  </a:lnTo>
                  <a:lnTo>
                    <a:pt x="879" y="194"/>
                  </a:lnTo>
                  <a:lnTo>
                    <a:pt x="883" y="191"/>
                  </a:lnTo>
                  <a:lnTo>
                    <a:pt x="885" y="189"/>
                  </a:lnTo>
                  <a:lnTo>
                    <a:pt x="885" y="187"/>
                  </a:lnTo>
                  <a:lnTo>
                    <a:pt x="887" y="187"/>
                  </a:lnTo>
                  <a:lnTo>
                    <a:pt x="887" y="185"/>
                  </a:lnTo>
                  <a:lnTo>
                    <a:pt x="889" y="185"/>
                  </a:lnTo>
                  <a:lnTo>
                    <a:pt x="893" y="187"/>
                  </a:lnTo>
                  <a:lnTo>
                    <a:pt x="897" y="191"/>
                  </a:lnTo>
                  <a:lnTo>
                    <a:pt x="903" y="193"/>
                  </a:lnTo>
                  <a:lnTo>
                    <a:pt x="909" y="193"/>
                  </a:lnTo>
                  <a:lnTo>
                    <a:pt x="915" y="194"/>
                  </a:lnTo>
                  <a:lnTo>
                    <a:pt x="921" y="194"/>
                  </a:lnTo>
                  <a:lnTo>
                    <a:pt x="927" y="193"/>
                  </a:lnTo>
                  <a:lnTo>
                    <a:pt x="932" y="191"/>
                  </a:lnTo>
                  <a:lnTo>
                    <a:pt x="934" y="189"/>
                  </a:lnTo>
                  <a:lnTo>
                    <a:pt x="936" y="187"/>
                  </a:lnTo>
                  <a:lnTo>
                    <a:pt x="938" y="187"/>
                  </a:lnTo>
                  <a:lnTo>
                    <a:pt x="940" y="187"/>
                  </a:lnTo>
                  <a:lnTo>
                    <a:pt x="946" y="191"/>
                  </a:lnTo>
                  <a:lnTo>
                    <a:pt x="952" y="194"/>
                  </a:lnTo>
                  <a:lnTo>
                    <a:pt x="958" y="198"/>
                  </a:lnTo>
                  <a:lnTo>
                    <a:pt x="964" y="200"/>
                  </a:lnTo>
                  <a:lnTo>
                    <a:pt x="970" y="202"/>
                  </a:lnTo>
                  <a:lnTo>
                    <a:pt x="978" y="204"/>
                  </a:lnTo>
                  <a:lnTo>
                    <a:pt x="986" y="204"/>
                  </a:lnTo>
                  <a:lnTo>
                    <a:pt x="994" y="202"/>
                  </a:lnTo>
                  <a:lnTo>
                    <a:pt x="996" y="204"/>
                  </a:lnTo>
                  <a:lnTo>
                    <a:pt x="998" y="205"/>
                  </a:lnTo>
                  <a:lnTo>
                    <a:pt x="1002" y="207"/>
                  </a:lnTo>
                  <a:lnTo>
                    <a:pt x="1006" y="207"/>
                  </a:lnTo>
                  <a:lnTo>
                    <a:pt x="1010" y="209"/>
                  </a:lnTo>
                  <a:lnTo>
                    <a:pt x="1014" y="209"/>
                  </a:lnTo>
                  <a:lnTo>
                    <a:pt x="1018" y="209"/>
                  </a:lnTo>
                  <a:lnTo>
                    <a:pt x="1022" y="207"/>
                  </a:lnTo>
                  <a:lnTo>
                    <a:pt x="1027" y="205"/>
                  </a:lnTo>
                  <a:lnTo>
                    <a:pt x="1033" y="204"/>
                  </a:lnTo>
                  <a:lnTo>
                    <a:pt x="1039" y="202"/>
                  </a:lnTo>
                  <a:lnTo>
                    <a:pt x="1043" y="198"/>
                  </a:lnTo>
                  <a:lnTo>
                    <a:pt x="1047" y="194"/>
                  </a:lnTo>
                  <a:lnTo>
                    <a:pt x="1051" y="191"/>
                  </a:lnTo>
                  <a:lnTo>
                    <a:pt x="1055" y="187"/>
                  </a:lnTo>
                  <a:lnTo>
                    <a:pt x="1057" y="183"/>
                  </a:lnTo>
                  <a:lnTo>
                    <a:pt x="1061" y="183"/>
                  </a:lnTo>
                  <a:lnTo>
                    <a:pt x="1065" y="181"/>
                  </a:lnTo>
                  <a:lnTo>
                    <a:pt x="1069" y="181"/>
                  </a:lnTo>
                  <a:lnTo>
                    <a:pt x="1073" y="180"/>
                  </a:lnTo>
                  <a:lnTo>
                    <a:pt x="1077" y="178"/>
                  </a:lnTo>
                  <a:lnTo>
                    <a:pt x="1079" y="174"/>
                  </a:lnTo>
                  <a:lnTo>
                    <a:pt x="1083" y="172"/>
                  </a:lnTo>
                  <a:lnTo>
                    <a:pt x="1085" y="168"/>
                  </a:lnTo>
                  <a:lnTo>
                    <a:pt x="1087" y="165"/>
                  </a:lnTo>
                  <a:lnTo>
                    <a:pt x="1089" y="161"/>
                  </a:lnTo>
                  <a:lnTo>
                    <a:pt x="1091" y="157"/>
                  </a:lnTo>
                  <a:lnTo>
                    <a:pt x="1093" y="155"/>
                  </a:lnTo>
                  <a:lnTo>
                    <a:pt x="1097" y="152"/>
                  </a:lnTo>
                  <a:lnTo>
                    <a:pt x="1101" y="150"/>
                  </a:lnTo>
                  <a:lnTo>
                    <a:pt x="1105" y="148"/>
                  </a:lnTo>
                  <a:lnTo>
                    <a:pt x="1109" y="148"/>
                  </a:lnTo>
                  <a:lnTo>
                    <a:pt x="1122" y="128"/>
                  </a:lnTo>
                  <a:lnTo>
                    <a:pt x="1124" y="128"/>
                  </a:lnTo>
                  <a:lnTo>
                    <a:pt x="1124" y="130"/>
                  </a:lnTo>
                  <a:lnTo>
                    <a:pt x="1126" y="131"/>
                  </a:lnTo>
                  <a:lnTo>
                    <a:pt x="1126" y="133"/>
                  </a:lnTo>
                  <a:lnTo>
                    <a:pt x="1126" y="135"/>
                  </a:lnTo>
                  <a:lnTo>
                    <a:pt x="1126" y="137"/>
                  </a:lnTo>
                  <a:lnTo>
                    <a:pt x="1124" y="143"/>
                  </a:lnTo>
                  <a:lnTo>
                    <a:pt x="1122" y="148"/>
                  </a:lnTo>
                  <a:lnTo>
                    <a:pt x="1120" y="152"/>
                  </a:lnTo>
                  <a:lnTo>
                    <a:pt x="1122" y="157"/>
                  </a:lnTo>
                  <a:lnTo>
                    <a:pt x="1122" y="163"/>
                  </a:lnTo>
                  <a:lnTo>
                    <a:pt x="1124" y="168"/>
                  </a:lnTo>
                  <a:lnTo>
                    <a:pt x="1126" y="174"/>
                  </a:lnTo>
                  <a:lnTo>
                    <a:pt x="1128" y="178"/>
                  </a:lnTo>
                  <a:lnTo>
                    <a:pt x="1130" y="181"/>
                  </a:lnTo>
                  <a:lnTo>
                    <a:pt x="1132" y="183"/>
                  </a:lnTo>
                  <a:lnTo>
                    <a:pt x="1134" y="185"/>
                  </a:lnTo>
                  <a:lnTo>
                    <a:pt x="1136" y="187"/>
                  </a:lnTo>
                  <a:lnTo>
                    <a:pt x="1138" y="189"/>
                  </a:lnTo>
                  <a:lnTo>
                    <a:pt x="1140" y="191"/>
                  </a:lnTo>
                  <a:lnTo>
                    <a:pt x="1142" y="193"/>
                  </a:lnTo>
                  <a:lnTo>
                    <a:pt x="1144" y="194"/>
                  </a:lnTo>
                  <a:lnTo>
                    <a:pt x="1144" y="200"/>
                  </a:lnTo>
                  <a:lnTo>
                    <a:pt x="1144" y="204"/>
                  </a:lnTo>
                  <a:lnTo>
                    <a:pt x="1146" y="209"/>
                  </a:lnTo>
                  <a:lnTo>
                    <a:pt x="1146" y="213"/>
                  </a:lnTo>
                  <a:lnTo>
                    <a:pt x="1148" y="218"/>
                  </a:lnTo>
                  <a:lnTo>
                    <a:pt x="1150" y="222"/>
                  </a:lnTo>
                  <a:lnTo>
                    <a:pt x="1154" y="226"/>
                  </a:lnTo>
                  <a:lnTo>
                    <a:pt x="1158" y="228"/>
                  </a:lnTo>
                  <a:lnTo>
                    <a:pt x="1162" y="233"/>
                  </a:lnTo>
                  <a:lnTo>
                    <a:pt x="1168" y="235"/>
                  </a:lnTo>
                  <a:lnTo>
                    <a:pt x="1174" y="237"/>
                  </a:lnTo>
                  <a:lnTo>
                    <a:pt x="1180" y="239"/>
                  </a:lnTo>
                  <a:lnTo>
                    <a:pt x="1188" y="241"/>
                  </a:lnTo>
                  <a:lnTo>
                    <a:pt x="1194" y="243"/>
                  </a:lnTo>
                  <a:lnTo>
                    <a:pt x="1198" y="244"/>
                  </a:lnTo>
                  <a:lnTo>
                    <a:pt x="1204" y="250"/>
                  </a:lnTo>
                  <a:lnTo>
                    <a:pt x="1204" y="189"/>
                  </a:lnTo>
                  <a:lnTo>
                    <a:pt x="1202" y="189"/>
                  </a:lnTo>
                  <a:lnTo>
                    <a:pt x="1200" y="189"/>
                  </a:lnTo>
                  <a:lnTo>
                    <a:pt x="1198" y="189"/>
                  </a:lnTo>
                  <a:lnTo>
                    <a:pt x="1196" y="189"/>
                  </a:lnTo>
                  <a:lnTo>
                    <a:pt x="1194" y="189"/>
                  </a:lnTo>
                  <a:lnTo>
                    <a:pt x="1192" y="189"/>
                  </a:lnTo>
                  <a:lnTo>
                    <a:pt x="1190" y="189"/>
                  </a:lnTo>
                  <a:lnTo>
                    <a:pt x="1188" y="189"/>
                  </a:lnTo>
                  <a:lnTo>
                    <a:pt x="1188" y="185"/>
                  </a:lnTo>
                  <a:lnTo>
                    <a:pt x="1188" y="181"/>
                  </a:lnTo>
                  <a:lnTo>
                    <a:pt x="1186" y="178"/>
                  </a:lnTo>
                  <a:lnTo>
                    <a:pt x="1184" y="174"/>
                  </a:lnTo>
                  <a:lnTo>
                    <a:pt x="1184" y="170"/>
                  </a:lnTo>
                  <a:lnTo>
                    <a:pt x="1182" y="168"/>
                  </a:lnTo>
                  <a:lnTo>
                    <a:pt x="1178" y="165"/>
                  </a:lnTo>
                  <a:lnTo>
                    <a:pt x="1176" y="163"/>
                  </a:lnTo>
                  <a:lnTo>
                    <a:pt x="1174" y="161"/>
                  </a:lnTo>
                  <a:lnTo>
                    <a:pt x="1172" y="161"/>
                  </a:lnTo>
                  <a:lnTo>
                    <a:pt x="1172" y="159"/>
                  </a:lnTo>
                  <a:lnTo>
                    <a:pt x="1170" y="159"/>
                  </a:lnTo>
                  <a:lnTo>
                    <a:pt x="1168" y="159"/>
                  </a:lnTo>
                  <a:lnTo>
                    <a:pt x="1168" y="157"/>
                  </a:lnTo>
                  <a:lnTo>
                    <a:pt x="1168" y="155"/>
                  </a:lnTo>
                  <a:lnTo>
                    <a:pt x="1168" y="154"/>
                  </a:lnTo>
                  <a:lnTo>
                    <a:pt x="1168" y="150"/>
                  </a:lnTo>
                  <a:lnTo>
                    <a:pt x="1168" y="146"/>
                  </a:lnTo>
                  <a:lnTo>
                    <a:pt x="1168" y="141"/>
                  </a:lnTo>
                  <a:lnTo>
                    <a:pt x="1168" y="135"/>
                  </a:lnTo>
                  <a:lnTo>
                    <a:pt x="1166" y="131"/>
                  </a:lnTo>
                  <a:lnTo>
                    <a:pt x="1164" y="128"/>
                  </a:lnTo>
                  <a:lnTo>
                    <a:pt x="1162" y="122"/>
                  </a:lnTo>
                  <a:lnTo>
                    <a:pt x="1158" y="118"/>
                  </a:lnTo>
                  <a:lnTo>
                    <a:pt x="1158" y="117"/>
                  </a:lnTo>
                  <a:lnTo>
                    <a:pt x="1160" y="115"/>
                  </a:lnTo>
                  <a:lnTo>
                    <a:pt x="1162" y="113"/>
                  </a:lnTo>
                  <a:lnTo>
                    <a:pt x="1164" y="113"/>
                  </a:lnTo>
                  <a:lnTo>
                    <a:pt x="1166" y="115"/>
                  </a:lnTo>
                  <a:lnTo>
                    <a:pt x="1168" y="117"/>
                  </a:lnTo>
                  <a:lnTo>
                    <a:pt x="1170" y="118"/>
                  </a:lnTo>
                  <a:lnTo>
                    <a:pt x="1174" y="120"/>
                  </a:lnTo>
                  <a:lnTo>
                    <a:pt x="1176" y="122"/>
                  </a:lnTo>
                  <a:lnTo>
                    <a:pt x="1180" y="122"/>
                  </a:lnTo>
                  <a:lnTo>
                    <a:pt x="1184" y="124"/>
                  </a:lnTo>
                  <a:lnTo>
                    <a:pt x="1186" y="124"/>
                  </a:lnTo>
                  <a:lnTo>
                    <a:pt x="1190" y="122"/>
                  </a:lnTo>
                  <a:lnTo>
                    <a:pt x="1192" y="122"/>
                  </a:lnTo>
                  <a:lnTo>
                    <a:pt x="1194" y="122"/>
                  </a:lnTo>
                  <a:lnTo>
                    <a:pt x="1196" y="122"/>
                  </a:lnTo>
                  <a:lnTo>
                    <a:pt x="1198" y="120"/>
                  </a:lnTo>
                  <a:lnTo>
                    <a:pt x="1200" y="120"/>
                  </a:lnTo>
                  <a:lnTo>
                    <a:pt x="1204" y="118"/>
                  </a:lnTo>
                  <a:lnTo>
                    <a:pt x="1204" y="72"/>
                  </a:lnTo>
                  <a:lnTo>
                    <a:pt x="1202" y="74"/>
                  </a:lnTo>
                  <a:lnTo>
                    <a:pt x="1198" y="74"/>
                  </a:lnTo>
                  <a:lnTo>
                    <a:pt x="1194" y="74"/>
                  </a:lnTo>
                  <a:lnTo>
                    <a:pt x="1188" y="74"/>
                  </a:lnTo>
                  <a:lnTo>
                    <a:pt x="1184" y="76"/>
                  </a:lnTo>
                  <a:lnTo>
                    <a:pt x="1180" y="76"/>
                  </a:lnTo>
                  <a:lnTo>
                    <a:pt x="1178" y="78"/>
                  </a:lnTo>
                  <a:lnTo>
                    <a:pt x="1174" y="80"/>
                  </a:lnTo>
                  <a:lnTo>
                    <a:pt x="1170" y="81"/>
                  </a:lnTo>
                  <a:lnTo>
                    <a:pt x="1166" y="72"/>
                  </a:lnTo>
                  <a:lnTo>
                    <a:pt x="1166" y="70"/>
                  </a:lnTo>
                  <a:lnTo>
                    <a:pt x="1168" y="70"/>
                  </a:lnTo>
                  <a:lnTo>
                    <a:pt x="1168" y="68"/>
                  </a:lnTo>
                  <a:lnTo>
                    <a:pt x="1170" y="68"/>
                  </a:lnTo>
                  <a:lnTo>
                    <a:pt x="1172" y="68"/>
                  </a:lnTo>
                  <a:lnTo>
                    <a:pt x="1174" y="67"/>
                  </a:lnTo>
                  <a:lnTo>
                    <a:pt x="1176" y="67"/>
                  </a:lnTo>
                  <a:lnTo>
                    <a:pt x="1180" y="65"/>
                  </a:lnTo>
                  <a:lnTo>
                    <a:pt x="1186" y="61"/>
                  </a:lnTo>
                  <a:lnTo>
                    <a:pt x="1190" y="57"/>
                  </a:lnTo>
                  <a:lnTo>
                    <a:pt x="1194" y="54"/>
                  </a:lnTo>
                  <a:lnTo>
                    <a:pt x="1196" y="50"/>
                  </a:lnTo>
                  <a:lnTo>
                    <a:pt x="1198" y="44"/>
                  </a:lnTo>
                  <a:lnTo>
                    <a:pt x="1200" y="39"/>
                  </a:lnTo>
                  <a:lnTo>
                    <a:pt x="1202" y="35"/>
                  </a:lnTo>
                  <a:lnTo>
                    <a:pt x="1204" y="35"/>
                  </a:lnTo>
                  <a:close/>
                </a:path>
              </a:pathLst>
            </a:custGeom>
            <a:solidFill>
              <a:srgbClr val="000000"/>
            </a:solidFill>
            <a:ln w="9525">
              <a:noFill/>
              <a:round/>
              <a:headEnd/>
              <a:tailEnd/>
            </a:ln>
          </p:spPr>
          <p:txBody>
            <a:bodyPr/>
            <a:lstStyle/>
            <a:p>
              <a:endParaRPr lang="en-US"/>
            </a:p>
          </p:txBody>
        </p:sp>
        <p:sp>
          <p:nvSpPr>
            <p:cNvPr id="9" name="Freeform 7"/>
            <p:cNvSpPr>
              <a:spLocks/>
            </p:cNvSpPr>
            <p:nvPr/>
          </p:nvSpPr>
          <p:spPr bwMode="auto">
            <a:xfrm>
              <a:off x="1921" y="1654"/>
              <a:ext cx="627" cy="581"/>
            </a:xfrm>
            <a:custGeom>
              <a:avLst/>
              <a:gdLst>
                <a:gd name="T0" fmla="*/ 61 w 627"/>
                <a:gd name="T1" fmla="*/ 518 h 581"/>
                <a:gd name="T2" fmla="*/ 61 w 627"/>
                <a:gd name="T3" fmla="*/ 518 h 581"/>
                <a:gd name="T4" fmla="*/ 154 w 627"/>
                <a:gd name="T5" fmla="*/ 537 h 581"/>
                <a:gd name="T6" fmla="*/ 226 w 627"/>
                <a:gd name="T7" fmla="*/ 567 h 581"/>
                <a:gd name="T8" fmla="*/ 307 w 627"/>
                <a:gd name="T9" fmla="*/ 579 h 581"/>
                <a:gd name="T10" fmla="*/ 402 w 627"/>
                <a:gd name="T11" fmla="*/ 576 h 581"/>
                <a:gd name="T12" fmla="*/ 463 w 627"/>
                <a:gd name="T13" fmla="*/ 557 h 581"/>
                <a:gd name="T14" fmla="*/ 499 w 627"/>
                <a:gd name="T15" fmla="*/ 541 h 581"/>
                <a:gd name="T16" fmla="*/ 525 w 627"/>
                <a:gd name="T17" fmla="*/ 552 h 581"/>
                <a:gd name="T18" fmla="*/ 578 w 627"/>
                <a:gd name="T19" fmla="*/ 500 h 581"/>
                <a:gd name="T20" fmla="*/ 624 w 627"/>
                <a:gd name="T21" fmla="*/ 459 h 581"/>
                <a:gd name="T22" fmla="*/ 626 w 627"/>
                <a:gd name="T23" fmla="*/ 457 h 581"/>
                <a:gd name="T24" fmla="*/ 475 w 627"/>
                <a:gd name="T25" fmla="*/ 481 h 581"/>
                <a:gd name="T26" fmla="*/ 501 w 627"/>
                <a:gd name="T27" fmla="*/ 496 h 581"/>
                <a:gd name="T28" fmla="*/ 477 w 627"/>
                <a:gd name="T29" fmla="*/ 509 h 581"/>
                <a:gd name="T30" fmla="*/ 380 w 627"/>
                <a:gd name="T31" fmla="*/ 535 h 581"/>
                <a:gd name="T32" fmla="*/ 285 w 627"/>
                <a:gd name="T33" fmla="*/ 531 h 581"/>
                <a:gd name="T34" fmla="*/ 212 w 627"/>
                <a:gd name="T35" fmla="*/ 507 h 581"/>
                <a:gd name="T36" fmla="*/ 160 w 627"/>
                <a:gd name="T37" fmla="*/ 476 h 581"/>
                <a:gd name="T38" fmla="*/ 154 w 627"/>
                <a:gd name="T39" fmla="*/ 472 h 581"/>
                <a:gd name="T40" fmla="*/ 162 w 627"/>
                <a:gd name="T41" fmla="*/ 457 h 581"/>
                <a:gd name="T42" fmla="*/ 204 w 627"/>
                <a:gd name="T43" fmla="*/ 417 h 581"/>
                <a:gd name="T44" fmla="*/ 236 w 627"/>
                <a:gd name="T45" fmla="*/ 381 h 581"/>
                <a:gd name="T46" fmla="*/ 236 w 627"/>
                <a:gd name="T47" fmla="*/ 372 h 581"/>
                <a:gd name="T48" fmla="*/ 240 w 627"/>
                <a:gd name="T49" fmla="*/ 363 h 581"/>
                <a:gd name="T50" fmla="*/ 236 w 627"/>
                <a:gd name="T51" fmla="*/ 357 h 581"/>
                <a:gd name="T52" fmla="*/ 222 w 627"/>
                <a:gd name="T53" fmla="*/ 333 h 581"/>
                <a:gd name="T54" fmla="*/ 101 w 627"/>
                <a:gd name="T55" fmla="*/ 417 h 581"/>
                <a:gd name="T56" fmla="*/ 83 w 627"/>
                <a:gd name="T57" fmla="*/ 389 h 581"/>
                <a:gd name="T58" fmla="*/ 63 w 627"/>
                <a:gd name="T59" fmla="*/ 342 h 581"/>
                <a:gd name="T60" fmla="*/ 51 w 627"/>
                <a:gd name="T61" fmla="*/ 291 h 581"/>
                <a:gd name="T62" fmla="*/ 51 w 627"/>
                <a:gd name="T63" fmla="*/ 217 h 581"/>
                <a:gd name="T64" fmla="*/ 73 w 627"/>
                <a:gd name="T65" fmla="*/ 146 h 581"/>
                <a:gd name="T66" fmla="*/ 85 w 627"/>
                <a:gd name="T67" fmla="*/ 124 h 581"/>
                <a:gd name="T68" fmla="*/ 91 w 627"/>
                <a:gd name="T69" fmla="*/ 118 h 581"/>
                <a:gd name="T70" fmla="*/ 121 w 627"/>
                <a:gd name="T71" fmla="*/ 109 h 581"/>
                <a:gd name="T72" fmla="*/ 141 w 627"/>
                <a:gd name="T73" fmla="*/ 37 h 581"/>
                <a:gd name="T74" fmla="*/ 154 w 627"/>
                <a:gd name="T75" fmla="*/ 2 h 581"/>
                <a:gd name="T76" fmla="*/ 154 w 627"/>
                <a:gd name="T77" fmla="*/ 0 h 581"/>
                <a:gd name="T78" fmla="*/ 53 w 627"/>
                <a:gd name="T79" fmla="*/ 100 h 581"/>
                <a:gd name="T80" fmla="*/ 53 w 627"/>
                <a:gd name="T81" fmla="*/ 100 h 581"/>
                <a:gd name="T82" fmla="*/ 55 w 627"/>
                <a:gd name="T83" fmla="*/ 102 h 581"/>
                <a:gd name="T84" fmla="*/ 53 w 627"/>
                <a:gd name="T85" fmla="*/ 105 h 581"/>
                <a:gd name="T86" fmla="*/ 49 w 627"/>
                <a:gd name="T87" fmla="*/ 107 h 581"/>
                <a:gd name="T88" fmla="*/ 26 w 627"/>
                <a:gd name="T89" fmla="*/ 155 h 581"/>
                <a:gd name="T90" fmla="*/ 8 w 627"/>
                <a:gd name="T91" fmla="*/ 205 h 581"/>
                <a:gd name="T92" fmla="*/ 0 w 627"/>
                <a:gd name="T93" fmla="*/ 292 h 581"/>
                <a:gd name="T94" fmla="*/ 18 w 627"/>
                <a:gd name="T95" fmla="*/ 378 h 581"/>
                <a:gd name="T96" fmla="*/ 40 w 627"/>
                <a:gd name="T97" fmla="*/ 420 h 581"/>
                <a:gd name="T98" fmla="*/ 61 w 627"/>
                <a:gd name="T99" fmla="*/ 461 h 581"/>
                <a:gd name="T100" fmla="*/ 63 w 627"/>
                <a:gd name="T101" fmla="*/ 491 h 581"/>
                <a:gd name="T102" fmla="*/ 59 w 627"/>
                <a:gd name="T103" fmla="*/ 517 h 5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7"/>
                <a:gd name="T157" fmla="*/ 0 h 581"/>
                <a:gd name="T158" fmla="*/ 627 w 627"/>
                <a:gd name="T159" fmla="*/ 581 h 5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7" h="581">
                  <a:moveTo>
                    <a:pt x="59" y="517"/>
                  </a:moveTo>
                  <a:lnTo>
                    <a:pt x="61" y="518"/>
                  </a:lnTo>
                  <a:lnTo>
                    <a:pt x="121" y="518"/>
                  </a:lnTo>
                  <a:lnTo>
                    <a:pt x="139" y="528"/>
                  </a:lnTo>
                  <a:lnTo>
                    <a:pt x="154" y="537"/>
                  </a:lnTo>
                  <a:lnTo>
                    <a:pt x="172" y="544"/>
                  </a:lnTo>
                  <a:lnTo>
                    <a:pt x="190" y="554"/>
                  </a:lnTo>
                  <a:lnTo>
                    <a:pt x="208" y="559"/>
                  </a:lnTo>
                  <a:lnTo>
                    <a:pt x="226" y="567"/>
                  </a:lnTo>
                  <a:lnTo>
                    <a:pt x="245" y="570"/>
                  </a:lnTo>
                  <a:lnTo>
                    <a:pt x="263" y="574"/>
                  </a:lnTo>
                  <a:lnTo>
                    <a:pt x="285" y="578"/>
                  </a:lnTo>
                  <a:lnTo>
                    <a:pt x="307" y="579"/>
                  </a:lnTo>
                  <a:lnTo>
                    <a:pt x="331" y="581"/>
                  </a:lnTo>
                  <a:lnTo>
                    <a:pt x="354" y="581"/>
                  </a:lnTo>
                  <a:lnTo>
                    <a:pt x="378" y="579"/>
                  </a:lnTo>
                  <a:lnTo>
                    <a:pt x="402" y="576"/>
                  </a:lnTo>
                  <a:lnTo>
                    <a:pt x="424" y="570"/>
                  </a:lnTo>
                  <a:lnTo>
                    <a:pt x="445" y="563"/>
                  </a:lnTo>
                  <a:lnTo>
                    <a:pt x="455" y="561"/>
                  </a:lnTo>
                  <a:lnTo>
                    <a:pt x="463" y="557"/>
                  </a:lnTo>
                  <a:lnTo>
                    <a:pt x="473" y="554"/>
                  </a:lnTo>
                  <a:lnTo>
                    <a:pt x="481" y="548"/>
                  </a:lnTo>
                  <a:lnTo>
                    <a:pt x="489" y="544"/>
                  </a:lnTo>
                  <a:lnTo>
                    <a:pt x="499" y="541"/>
                  </a:lnTo>
                  <a:lnTo>
                    <a:pt x="507" y="535"/>
                  </a:lnTo>
                  <a:lnTo>
                    <a:pt x="517" y="531"/>
                  </a:lnTo>
                  <a:lnTo>
                    <a:pt x="511" y="565"/>
                  </a:lnTo>
                  <a:lnTo>
                    <a:pt x="525" y="552"/>
                  </a:lnTo>
                  <a:lnTo>
                    <a:pt x="536" y="539"/>
                  </a:lnTo>
                  <a:lnTo>
                    <a:pt x="550" y="526"/>
                  </a:lnTo>
                  <a:lnTo>
                    <a:pt x="564" y="513"/>
                  </a:lnTo>
                  <a:lnTo>
                    <a:pt x="578" y="500"/>
                  </a:lnTo>
                  <a:lnTo>
                    <a:pt x="594" y="485"/>
                  </a:lnTo>
                  <a:lnTo>
                    <a:pt x="608" y="472"/>
                  </a:lnTo>
                  <a:lnTo>
                    <a:pt x="624" y="459"/>
                  </a:lnTo>
                  <a:lnTo>
                    <a:pt x="626" y="459"/>
                  </a:lnTo>
                  <a:lnTo>
                    <a:pt x="626" y="457"/>
                  </a:lnTo>
                  <a:lnTo>
                    <a:pt x="627" y="457"/>
                  </a:lnTo>
                  <a:lnTo>
                    <a:pt x="475" y="481"/>
                  </a:lnTo>
                  <a:lnTo>
                    <a:pt x="501" y="496"/>
                  </a:lnTo>
                  <a:lnTo>
                    <a:pt x="501" y="498"/>
                  </a:lnTo>
                  <a:lnTo>
                    <a:pt x="499" y="498"/>
                  </a:lnTo>
                  <a:lnTo>
                    <a:pt x="477" y="509"/>
                  </a:lnTo>
                  <a:lnTo>
                    <a:pt x="453" y="518"/>
                  </a:lnTo>
                  <a:lnTo>
                    <a:pt x="430" y="526"/>
                  </a:lnTo>
                  <a:lnTo>
                    <a:pt x="406" y="531"/>
                  </a:lnTo>
                  <a:lnTo>
                    <a:pt x="380" y="535"/>
                  </a:lnTo>
                  <a:lnTo>
                    <a:pt x="354" y="537"/>
                  </a:lnTo>
                  <a:lnTo>
                    <a:pt x="329" y="537"/>
                  </a:lnTo>
                  <a:lnTo>
                    <a:pt x="303" y="535"/>
                  </a:lnTo>
                  <a:lnTo>
                    <a:pt x="285" y="531"/>
                  </a:lnTo>
                  <a:lnTo>
                    <a:pt x="265" y="526"/>
                  </a:lnTo>
                  <a:lnTo>
                    <a:pt x="247" y="520"/>
                  </a:lnTo>
                  <a:lnTo>
                    <a:pt x="230" y="515"/>
                  </a:lnTo>
                  <a:lnTo>
                    <a:pt x="212" y="507"/>
                  </a:lnTo>
                  <a:lnTo>
                    <a:pt x="194" y="498"/>
                  </a:lnTo>
                  <a:lnTo>
                    <a:pt x="178" y="487"/>
                  </a:lnTo>
                  <a:lnTo>
                    <a:pt x="162" y="478"/>
                  </a:lnTo>
                  <a:lnTo>
                    <a:pt x="160" y="476"/>
                  </a:lnTo>
                  <a:lnTo>
                    <a:pt x="158" y="474"/>
                  </a:lnTo>
                  <a:lnTo>
                    <a:pt x="156" y="474"/>
                  </a:lnTo>
                  <a:lnTo>
                    <a:pt x="156" y="472"/>
                  </a:lnTo>
                  <a:lnTo>
                    <a:pt x="154" y="472"/>
                  </a:lnTo>
                  <a:lnTo>
                    <a:pt x="152" y="470"/>
                  </a:lnTo>
                  <a:lnTo>
                    <a:pt x="152" y="468"/>
                  </a:lnTo>
                  <a:lnTo>
                    <a:pt x="152" y="467"/>
                  </a:lnTo>
                  <a:lnTo>
                    <a:pt x="162" y="457"/>
                  </a:lnTo>
                  <a:lnTo>
                    <a:pt x="172" y="446"/>
                  </a:lnTo>
                  <a:lnTo>
                    <a:pt x="184" y="437"/>
                  </a:lnTo>
                  <a:lnTo>
                    <a:pt x="194" y="426"/>
                  </a:lnTo>
                  <a:lnTo>
                    <a:pt x="204" y="417"/>
                  </a:lnTo>
                  <a:lnTo>
                    <a:pt x="214" y="405"/>
                  </a:lnTo>
                  <a:lnTo>
                    <a:pt x="224" y="394"/>
                  </a:lnTo>
                  <a:lnTo>
                    <a:pt x="234" y="385"/>
                  </a:lnTo>
                  <a:lnTo>
                    <a:pt x="236" y="381"/>
                  </a:lnTo>
                  <a:lnTo>
                    <a:pt x="236" y="380"/>
                  </a:lnTo>
                  <a:lnTo>
                    <a:pt x="236" y="378"/>
                  </a:lnTo>
                  <a:lnTo>
                    <a:pt x="236" y="374"/>
                  </a:lnTo>
                  <a:lnTo>
                    <a:pt x="236" y="372"/>
                  </a:lnTo>
                  <a:lnTo>
                    <a:pt x="238" y="370"/>
                  </a:lnTo>
                  <a:lnTo>
                    <a:pt x="238" y="368"/>
                  </a:lnTo>
                  <a:lnTo>
                    <a:pt x="240" y="365"/>
                  </a:lnTo>
                  <a:lnTo>
                    <a:pt x="240" y="363"/>
                  </a:lnTo>
                  <a:lnTo>
                    <a:pt x="240" y="361"/>
                  </a:lnTo>
                  <a:lnTo>
                    <a:pt x="238" y="361"/>
                  </a:lnTo>
                  <a:lnTo>
                    <a:pt x="238" y="359"/>
                  </a:lnTo>
                  <a:lnTo>
                    <a:pt x="236" y="357"/>
                  </a:lnTo>
                  <a:lnTo>
                    <a:pt x="234" y="357"/>
                  </a:lnTo>
                  <a:lnTo>
                    <a:pt x="232" y="355"/>
                  </a:lnTo>
                  <a:lnTo>
                    <a:pt x="222" y="333"/>
                  </a:lnTo>
                  <a:lnTo>
                    <a:pt x="117" y="433"/>
                  </a:lnTo>
                  <a:lnTo>
                    <a:pt x="111" y="428"/>
                  </a:lnTo>
                  <a:lnTo>
                    <a:pt x="107" y="422"/>
                  </a:lnTo>
                  <a:lnTo>
                    <a:pt x="101" y="417"/>
                  </a:lnTo>
                  <a:lnTo>
                    <a:pt x="97" y="409"/>
                  </a:lnTo>
                  <a:lnTo>
                    <a:pt x="91" y="404"/>
                  </a:lnTo>
                  <a:lnTo>
                    <a:pt x="87" y="396"/>
                  </a:lnTo>
                  <a:lnTo>
                    <a:pt x="83" y="389"/>
                  </a:lnTo>
                  <a:lnTo>
                    <a:pt x="79" y="381"/>
                  </a:lnTo>
                  <a:lnTo>
                    <a:pt x="73" y="368"/>
                  </a:lnTo>
                  <a:lnTo>
                    <a:pt x="69" y="355"/>
                  </a:lnTo>
                  <a:lnTo>
                    <a:pt x="63" y="342"/>
                  </a:lnTo>
                  <a:lnTo>
                    <a:pt x="59" y="330"/>
                  </a:lnTo>
                  <a:lnTo>
                    <a:pt x="55" y="317"/>
                  </a:lnTo>
                  <a:lnTo>
                    <a:pt x="53" y="304"/>
                  </a:lnTo>
                  <a:lnTo>
                    <a:pt x="51" y="291"/>
                  </a:lnTo>
                  <a:lnTo>
                    <a:pt x="49" y="276"/>
                  </a:lnTo>
                  <a:lnTo>
                    <a:pt x="49" y="255"/>
                  </a:lnTo>
                  <a:lnTo>
                    <a:pt x="49" y="235"/>
                  </a:lnTo>
                  <a:lnTo>
                    <a:pt x="51" y="217"/>
                  </a:lnTo>
                  <a:lnTo>
                    <a:pt x="55" y="198"/>
                  </a:lnTo>
                  <a:lnTo>
                    <a:pt x="61" y="181"/>
                  </a:lnTo>
                  <a:lnTo>
                    <a:pt x="67" y="163"/>
                  </a:lnTo>
                  <a:lnTo>
                    <a:pt x="73" y="146"/>
                  </a:lnTo>
                  <a:lnTo>
                    <a:pt x="81" y="130"/>
                  </a:lnTo>
                  <a:lnTo>
                    <a:pt x="83" y="128"/>
                  </a:lnTo>
                  <a:lnTo>
                    <a:pt x="83" y="126"/>
                  </a:lnTo>
                  <a:lnTo>
                    <a:pt x="85" y="124"/>
                  </a:lnTo>
                  <a:lnTo>
                    <a:pt x="87" y="122"/>
                  </a:lnTo>
                  <a:lnTo>
                    <a:pt x="87" y="120"/>
                  </a:lnTo>
                  <a:lnTo>
                    <a:pt x="89" y="120"/>
                  </a:lnTo>
                  <a:lnTo>
                    <a:pt x="91" y="118"/>
                  </a:lnTo>
                  <a:lnTo>
                    <a:pt x="93" y="118"/>
                  </a:lnTo>
                  <a:lnTo>
                    <a:pt x="115" y="146"/>
                  </a:lnTo>
                  <a:lnTo>
                    <a:pt x="117" y="128"/>
                  </a:lnTo>
                  <a:lnTo>
                    <a:pt x="121" y="109"/>
                  </a:lnTo>
                  <a:lnTo>
                    <a:pt x="125" y="91"/>
                  </a:lnTo>
                  <a:lnTo>
                    <a:pt x="129" y="72"/>
                  </a:lnTo>
                  <a:lnTo>
                    <a:pt x="135" y="56"/>
                  </a:lnTo>
                  <a:lnTo>
                    <a:pt x="141" y="37"/>
                  </a:lnTo>
                  <a:lnTo>
                    <a:pt x="146" y="20"/>
                  </a:lnTo>
                  <a:lnTo>
                    <a:pt x="154" y="4"/>
                  </a:lnTo>
                  <a:lnTo>
                    <a:pt x="154" y="2"/>
                  </a:lnTo>
                  <a:lnTo>
                    <a:pt x="154" y="0"/>
                  </a:lnTo>
                  <a:lnTo>
                    <a:pt x="16" y="93"/>
                  </a:lnTo>
                  <a:lnTo>
                    <a:pt x="53" y="100"/>
                  </a:lnTo>
                  <a:lnTo>
                    <a:pt x="53" y="102"/>
                  </a:lnTo>
                  <a:lnTo>
                    <a:pt x="55" y="102"/>
                  </a:lnTo>
                  <a:lnTo>
                    <a:pt x="55" y="104"/>
                  </a:lnTo>
                  <a:lnTo>
                    <a:pt x="53" y="104"/>
                  </a:lnTo>
                  <a:lnTo>
                    <a:pt x="53" y="105"/>
                  </a:lnTo>
                  <a:lnTo>
                    <a:pt x="51" y="105"/>
                  </a:lnTo>
                  <a:lnTo>
                    <a:pt x="49" y="105"/>
                  </a:lnTo>
                  <a:lnTo>
                    <a:pt x="49" y="107"/>
                  </a:lnTo>
                  <a:lnTo>
                    <a:pt x="44" y="118"/>
                  </a:lnTo>
                  <a:lnTo>
                    <a:pt x="36" y="131"/>
                  </a:lnTo>
                  <a:lnTo>
                    <a:pt x="30" y="143"/>
                  </a:lnTo>
                  <a:lnTo>
                    <a:pt x="26" y="155"/>
                  </a:lnTo>
                  <a:lnTo>
                    <a:pt x="20" y="168"/>
                  </a:lnTo>
                  <a:lnTo>
                    <a:pt x="14" y="180"/>
                  </a:lnTo>
                  <a:lnTo>
                    <a:pt x="10" y="193"/>
                  </a:lnTo>
                  <a:lnTo>
                    <a:pt x="8" y="205"/>
                  </a:lnTo>
                  <a:lnTo>
                    <a:pt x="4" y="228"/>
                  </a:lnTo>
                  <a:lnTo>
                    <a:pt x="0" y="248"/>
                  </a:lnTo>
                  <a:lnTo>
                    <a:pt x="0" y="270"/>
                  </a:lnTo>
                  <a:lnTo>
                    <a:pt x="0" y="292"/>
                  </a:lnTo>
                  <a:lnTo>
                    <a:pt x="2" y="315"/>
                  </a:lnTo>
                  <a:lnTo>
                    <a:pt x="6" y="335"/>
                  </a:lnTo>
                  <a:lnTo>
                    <a:pt x="12" y="357"/>
                  </a:lnTo>
                  <a:lnTo>
                    <a:pt x="18" y="378"/>
                  </a:lnTo>
                  <a:lnTo>
                    <a:pt x="22" y="389"/>
                  </a:lnTo>
                  <a:lnTo>
                    <a:pt x="28" y="400"/>
                  </a:lnTo>
                  <a:lnTo>
                    <a:pt x="34" y="409"/>
                  </a:lnTo>
                  <a:lnTo>
                    <a:pt x="40" y="420"/>
                  </a:lnTo>
                  <a:lnTo>
                    <a:pt x="46" y="429"/>
                  </a:lnTo>
                  <a:lnTo>
                    <a:pt x="51" y="441"/>
                  </a:lnTo>
                  <a:lnTo>
                    <a:pt x="57" y="452"/>
                  </a:lnTo>
                  <a:lnTo>
                    <a:pt x="61" y="461"/>
                  </a:lnTo>
                  <a:lnTo>
                    <a:pt x="63" y="468"/>
                  </a:lnTo>
                  <a:lnTo>
                    <a:pt x="63" y="476"/>
                  </a:lnTo>
                  <a:lnTo>
                    <a:pt x="63" y="483"/>
                  </a:lnTo>
                  <a:lnTo>
                    <a:pt x="63" y="491"/>
                  </a:lnTo>
                  <a:lnTo>
                    <a:pt x="63" y="496"/>
                  </a:lnTo>
                  <a:lnTo>
                    <a:pt x="61" y="504"/>
                  </a:lnTo>
                  <a:lnTo>
                    <a:pt x="61" y="511"/>
                  </a:lnTo>
                  <a:lnTo>
                    <a:pt x="59" y="517"/>
                  </a:lnTo>
                  <a:close/>
                </a:path>
              </a:pathLst>
            </a:custGeom>
            <a:solidFill>
              <a:srgbClr val="FFFFFF"/>
            </a:solidFill>
            <a:ln w="9525">
              <a:noFill/>
              <a:round/>
              <a:headEnd/>
              <a:tailEnd/>
            </a:ln>
          </p:spPr>
          <p:txBody>
            <a:bodyPr/>
            <a:lstStyle/>
            <a:p>
              <a:endParaRPr lang="en-US"/>
            </a:p>
          </p:txBody>
        </p:sp>
        <p:sp>
          <p:nvSpPr>
            <p:cNvPr id="10" name="Freeform 8"/>
            <p:cNvSpPr>
              <a:spLocks/>
            </p:cNvSpPr>
            <p:nvPr/>
          </p:nvSpPr>
          <p:spPr bwMode="auto">
            <a:xfrm>
              <a:off x="2089" y="2052"/>
              <a:ext cx="75" cy="102"/>
            </a:xfrm>
            <a:custGeom>
              <a:avLst/>
              <a:gdLst>
                <a:gd name="T0" fmla="*/ 2 w 75"/>
                <a:gd name="T1" fmla="*/ 70 h 102"/>
                <a:gd name="T2" fmla="*/ 8 w 75"/>
                <a:gd name="T3" fmla="*/ 74 h 102"/>
                <a:gd name="T4" fmla="*/ 14 w 75"/>
                <a:gd name="T5" fmla="*/ 80 h 102"/>
                <a:gd name="T6" fmla="*/ 20 w 75"/>
                <a:gd name="T7" fmla="*/ 83 h 102"/>
                <a:gd name="T8" fmla="*/ 28 w 75"/>
                <a:gd name="T9" fmla="*/ 87 h 102"/>
                <a:gd name="T10" fmla="*/ 34 w 75"/>
                <a:gd name="T11" fmla="*/ 91 h 102"/>
                <a:gd name="T12" fmla="*/ 42 w 75"/>
                <a:gd name="T13" fmla="*/ 94 h 102"/>
                <a:gd name="T14" fmla="*/ 48 w 75"/>
                <a:gd name="T15" fmla="*/ 98 h 102"/>
                <a:gd name="T16" fmla="*/ 56 w 75"/>
                <a:gd name="T17" fmla="*/ 102 h 102"/>
                <a:gd name="T18" fmla="*/ 66 w 75"/>
                <a:gd name="T19" fmla="*/ 67 h 102"/>
                <a:gd name="T20" fmla="*/ 62 w 75"/>
                <a:gd name="T21" fmla="*/ 30 h 102"/>
                <a:gd name="T22" fmla="*/ 75 w 75"/>
                <a:gd name="T23" fmla="*/ 9 h 102"/>
                <a:gd name="T24" fmla="*/ 70 w 75"/>
                <a:gd name="T25" fmla="*/ 0 h 102"/>
                <a:gd name="T26" fmla="*/ 0 w 75"/>
                <a:gd name="T27" fmla="*/ 70 h 102"/>
                <a:gd name="T28" fmla="*/ 2 w 75"/>
                <a:gd name="T29" fmla="*/ 70 h 102"/>
                <a:gd name="T30" fmla="*/ 2 w 75"/>
                <a:gd name="T31" fmla="*/ 70 h 102"/>
                <a:gd name="T32" fmla="*/ 2 w 75"/>
                <a:gd name="T33" fmla="*/ 70 h 102"/>
                <a:gd name="T34" fmla="*/ 2 w 75"/>
                <a:gd name="T35" fmla="*/ 70 h 1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5"/>
                <a:gd name="T55" fmla="*/ 0 h 102"/>
                <a:gd name="T56" fmla="*/ 75 w 75"/>
                <a:gd name="T57" fmla="*/ 102 h 1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5" h="102">
                  <a:moveTo>
                    <a:pt x="2" y="70"/>
                  </a:moveTo>
                  <a:lnTo>
                    <a:pt x="8" y="74"/>
                  </a:lnTo>
                  <a:lnTo>
                    <a:pt x="14" y="80"/>
                  </a:lnTo>
                  <a:lnTo>
                    <a:pt x="20" y="83"/>
                  </a:lnTo>
                  <a:lnTo>
                    <a:pt x="28" y="87"/>
                  </a:lnTo>
                  <a:lnTo>
                    <a:pt x="34" y="91"/>
                  </a:lnTo>
                  <a:lnTo>
                    <a:pt x="42" y="94"/>
                  </a:lnTo>
                  <a:lnTo>
                    <a:pt x="48" y="98"/>
                  </a:lnTo>
                  <a:lnTo>
                    <a:pt x="56" y="102"/>
                  </a:lnTo>
                  <a:lnTo>
                    <a:pt x="66" y="67"/>
                  </a:lnTo>
                  <a:lnTo>
                    <a:pt x="62" y="30"/>
                  </a:lnTo>
                  <a:lnTo>
                    <a:pt x="75" y="9"/>
                  </a:lnTo>
                  <a:lnTo>
                    <a:pt x="70" y="0"/>
                  </a:lnTo>
                  <a:lnTo>
                    <a:pt x="0" y="70"/>
                  </a:lnTo>
                  <a:lnTo>
                    <a:pt x="2" y="70"/>
                  </a:lnTo>
                  <a:close/>
                </a:path>
              </a:pathLst>
            </a:custGeom>
            <a:solidFill>
              <a:srgbClr val="FFFFFF"/>
            </a:solidFill>
            <a:ln w="9525">
              <a:noFill/>
              <a:round/>
              <a:headEnd/>
              <a:tailEnd/>
            </a:ln>
          </p:spPr>
          <p:txBody>
            <a:bodyPr/>
            <a:lstStyle/>
            <a:p>
              <a:endParaRPr lang="en-US"/>
            </a:p>
          </p:txBody>
        </p:sp>
        <p:sp>
          <p:nvSpPr>
            <p:cNvPr id="11" name="Freeform 9"/>
            <p:cNvSpPr>
              <a:spLocks/>
            </p:cNvSpPr>
            <p:nvPr/>
          </p:nvSpPr>
          <p:spPr bwMode="auto">
            <a:xfrm>
              <a:off x="2161" y="2106"/>
              <a:ext cx="33" cy="53"/>
            </a:xfrm>
            <a:custGeom>
              <a:avLst/>
              <a:gdLst>
                <a:gd name="T0" fmla="*/ 0 w 33"/>
                <a:gd name="T1" fmla="*/ 46 h 53"/>
                <a:gd name="T2" fmla="*/ 1 w 33"/>
                <a:gd name="T3" fmla="*/ 52 h 53"/>
                <a:gd name="T4" fmla="*/ 1 w 33"/>
                <a:gd name="T5" fmla="*/ 52 h 53"/>
                <a:gd name="T6" fmla="*/ 3 w 33"/>
                <a:gd name="T7" fmla="*/ 53 h 53"/>
                <a:gd name="T8" fmla="*/ 3 w 33"/>
                <a:gd name="T9" fmla="*/ 53 h 53"/>
                <a:gd name="T10" fmla="*/ 5 w 33"/>
                <a:gd name="T11" fmla="*/ 53 h 53"/>
                <a:gd name="T12" fmla="*/ 7 w 33"/>
                <a:gd name="T13" fmla="*/ 53 h 53"/>
                <a:gd name="T14" fmla="*/ 9 w 33"/>
                <a:gd name="T15" fmla="*/ 53 h 53"/>
                <a:gd name="T16" fmla="*/ 9 w 33"/>
                <a:gd name="T17" fmla="*/ 53 h 53"/>
                <a:gd name="T18" fmla="*/ 11 w 33"/>
                <a:gd name="T19" fmla="*/ 52 h 53"/>
                <a:gd name="T20" fmla="*/ 17 w 33"/>
                <a:gd name="T21" fmla="*/ 48 h 53"/>
                <a:gd name="T22" fmla="*/ 21 w 33"/>
                <a:gd name="T23" fmla="*/ 42 h 53"/>
                <a:gd name="T24" fmla="*/ 25 w 33"/>
                <a:gd name="T25" fmla="*/ 39 h 53"/>
                <a:gd name="T26" fmla="*/ 29 w 33"/>
                <a:gd name="T27" fmla="*/ 33 h 53"/>
                <a:gd name="T28" fmla="*/ 31 w 33"/>
                <a:gd name="T29" fmla="*/ 27 h 53"/>
                <a:gd name="T30" fmla="*/ 33 w 33"/>
                <a:gd name="T31" fmla="*/ 20 h 53"/>
                <a:gd name="T32" fmla="*/ 33 w 33"/>
                <a:gd name="T33" fmla="*/ 15 h 53"/>
                <a:gd name="T34" fmla="*/ 33 w 33"/>
                <a:gd name="T35" fmla="*/ 7 h 53"/>
                <a:gd name="T36" fmla="*/ 33 w 33"/>
                <a:gd name="T37" fmla="*/ 7 h 53"/>
                <a:gd name="T38" fmla="*/ 33 w 33"/>
                <a:gd name="T39" fmla="*/ 5 h 53"/>
                <a:gd name="T40" fmla="*/ 33 w 33"/>
                <a:gd name="T41" fmla="*/ 5 h 53"/>
                <a:gd name="T42" fmla="*/ 33 w 33"/>
                <a:gd name="T43" fmla="*/ 3 h 53"/>
                <a:gd name="T44" fmla="*/ 33 w 33"/>
                <a:gd name="T45" fmla="*/ 3 h 53"/>
                <a:gd name="T46" fmla="*/ 33 w 33"/>
                <a:gd name="T47" fmla="*/ 2 h 53"/>
                <a:gd name="T48" fmla="*/ 31 w 33"/>
                <a:gd name="T49" fmla="*/ 2 h 53"/>
                <a:gd name="T50" fmla="*/ 31 w 33"/>
                <a:gd name="T51" fmla="*/ 2 h 53"/>
                <a:gd name="T52" fmla="*/ 29 w 33"/>
                <a:gd name="T53" fmla="*/ 0 h 53"/>
                <a:gd name="T54" fmla="*/ 25 w 33"/>
                <a:gd name="T55" fmla="*/ 2 h 53"/>
                <a:gd name="T56" fmla="*/ 23 w 33"/>
                <a:gd name="T57" fmla="*/ 3 h 53"/>
                <a:gd name="T58" fmla="*/ 21 w 33"/>
                <a:gd name="T59" fmla="*/ 5 h 53"/>
                <a:gd name="T60" fmla="*/ 17 w 33"/>
                <a:gd name="T61" fmla="*/ 7 h 53"/>
                <a:gd name="T62" fmla="*/ 15 w 33"/>
                <a:gd name="T63" fmla="*/ 9 h 53"/>
                <a:gd name="T64" fmla="*/ 13 w 33"/>
                <a:gd name="T65" fmla="*/ 13 h 53"/>
                <a:gd name="T66" fmla="*/ 11 w 33"/>
                <a:gd name="T67" fmla="*/ 15 h 53"/>
                <a:gd name="T68" fmla="*/ 9 w 33"/>
                <a:gd name="T69" fmla="*/ 18 h 53"/>
                <a:gd name="T70" fmla="*/ 5 w 33"/>
                <a:gd name="T71" fmla="*/ 22 h 53"/>
                <a:gd name="T72" fmla="*/ 3 w 33"/>
                <a:gd name="T73" fmla="*/ 26 h 53"/>
                <a:gd name="T74" fmla="*/ 3 w 33"/>
                <a:gd name="T75" fmla="*/ 29 h 53"/>
                <a:gd name="T76" fmla="*/ 1 w 33"/>
                <a:gd name="T77" fmla="*/ 33 h 53"/>
                <a:gd name="T78" fmla="*/ 1 w 33"/>
                <a:gd name="T79" fmla="*/ 39 h 53"/>
                <a:gd name="T80" fmla="*/ 0 w 33"/>
                <a:gd name="T81" fmla="*/ 42 h 53"/>
                <a:gd name="T82" fmla="*/ 0 w 33"/>
                <a:gd name="T83" fmla="*/ 46 h 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53"/>
                <a:gd name="T128" fmla="*/ 33 w 33"/>
                <a:gd name="T129" fmla="*/ 53 h 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53">
                  <a:moveTo>
                    <a:pt x="0" y="46"/>
                  </a:moveTo>
                  <a:lnTo>
                    <a:pt x="1" y="52"/>
                  </a:lnTo>
                  <a:lnTo>
                    <a:pt x="3" y="53"/>
                  </a:lnTo>
                  <a:lnTo>
                    <a:pt x="5" y="53"/>
                  </a:lnTo>
                  <a:lnTo>
                    <a:pt x="7" y="53"/>
                  </a:lnTo>
                  <a:lnTo>
                    <a:pt x="9" y="53"/>
                  </a:lnTo>
                  <a:lnTo>
                    <a:pt x="11" y="52"/>
                  </a:lnTo>
                  <a:lnTo>
                    <a:pt x="17" y="48"/>
                  </a:lnTo>
                  <a:lnTo>
                    <a:pt x="21" y="42"/>
                  </a:lnTo>
                  <a:lnTo>
                    <a:pt x="25" y="39"/>
                  </a:lnTo>
                  <a:lnTo>
                    <a:pt x="29" y="33"/>
                  </a:lnTo>
                  <a:lnTo>
                    <a:pt x="31" y="27"/>
                  </a:lnTo>
                  <a:lnTo>
                    <a:pt x="33" y="20"/>
                  </a:lnTo>
                  <a:lnTo>
                    <a:pt x="33" y="15"/>
                  </a:lnTo>
                  <a:lnTo>
                    <a:pt x="33" y="7"/>
                  </a:lnTo>
                  <a:lnTo>
                    <a:pt x="33" y="5"/>
                  </a:lnTo>
                  <a:lnTo>
                    <a:pt x="33" y="3"/>
                  </a:lnTo>
                  <a:lnTo>
                    <a:pt x="33" y="2"/>
                  </a:lnTo>
                  <a:lnTo>
                    <a:pt x="31" y="2"/>
                  </a:lnTo>
                  <a:lnTo>
                    <a:pt x="29" y="0"/>
                  </a:lnTo>
                  <a:lnTo>
                    <a:pt x="25" y="2"/>
                  </a:lnTo>
                  <a:lnTo>
                    <a:pt x="23" y="3"/>
                  </a:lnTo>
                  <a:lnTo>
                    <a:pt x="21" y="5"/>
                  </a:lnTo>
                  <a:lnTo>
                    <a:pt x="17" y="7"/>
                  </a:lnTo>
                  <a:lnTo>
                    <a:pt x="15" y="9"/>
                  </a:lnTo>
                  <a:lnTo>
                    <a:pt x="13" y="13"/>
                  </a:lnTo>
                  <a:lnTo>
                    <a:pt x="11" y="15"/>
                  </a:lnTo>
                  <a:lnTo>
                    <a:pt x="9" y="18"/>
                  </a:lnTo>
                  <a:lnTo>
                    <a:pt x="5" y="22"/>
                  </a:lnTo>
                  <a:lnTo>
                    <a:pt x="3" y="26"/>
                  </a:lnTo>
                  <a:lnTo>
                    <a:pt x="3" y="29"/>
                  </a:lnTo>
                  <a:lnTo>
                    <a:pt x="1" y="33"/>
                  </a:lnTo>
                  <a:lnTo>
                    <a:pt x="1" y="39"/>
                  </a:lnTo>
                  <a:lnTo>
                    <a:pt x="0" y="42"/>
                  </a:lnTo>
                  <a:lnTo>
                    <a:pt x="0" y="46"/>
                  </a:lnTo>
                  <a:close/>
                </a:path>
              </a:pathLst>
            </a:custGeom>
            <a:solidFill>
              <a:srgbClr val="FCEF00"/>
            </a:solidFill>
            <a:ln w="9525">
              <a:noFill/>
              <a:round/>
              <a:headEnd/>
              <a:tailEnd/>
            </a:ln>
          </p:spPr>
          <p:txBody>
            <a:bodyPr/>
            <a:lstStyle/>
            <a:p>
              <a:endParaRPr lang="en-US"/>
            </a:p>
          </p:txBody>
        </p:sp>
        <p:sp>
          <p:nvSpPr>
            <p:cNvPr id="12" name="Freeform 10"/>
            <p:cNvSpPr>
              <a:spLocks/>
            </p:cNvSpPr>
            <p:nvPr/>
          </p:nvSpPr>
          <p:spPr bwMode="auto">
            <a:xfrm>
              <a:off x="2164" y="2052"/>
              <a:ext cx="40" cy="48"/>
            </a:xfrm>
            <a:custGeom>
              <a:avLst/>
              <a:gdLst>
                <a:gd name="T0" fmla="*/ 0 w 40"/>
                <a:gd name="T1" fmla="*/ 48 h 48"/>
                <a:gd name="T2" fmla="*/ 34 w 40"/>
                <a:gd name="T3" fmla="*/ 28 h 48"/>
                <a:gd name="T4" fmla="*/ 34 w 40"/>
                <a:gd name="T5" fmla="*/ 24 h 48"/>
                <a:gd name="T6" fmla="*/ 36 w 40"/>
                <a:gd name="T7" fmla="*/ 22 h 48"/>
                <a:gd name="T8" fmla="*/ 38 w 40"/>
                <a:gd name="T9" fmla="*/ 19 h 48"/>
                <a:gd name="T10" fmla="*/ 40 w 40"/>
                <a:gd name="T11" fmla="*/ 15 h 48"/>
                <a:gd name="T12" fmla="*/ 40 w 40"/>
                <a:gd name="T13" fmla="*/ 11 h 48"/>
                <a:gd name="T14" fmla="*/ 40 w 40"/>
                <a:gd name="T15" fmla="*/ 7 h 48"/>
                <a:gd name="T16" fmla="*/ 40 w 40"/>
                <a:gd name="T17" fmla="*/ 4 h 48"/>
                <a:gd name="T18" fmla="*/ 40 w 40"/>
                <a:gd name="T19" fmla="*/ 0 h 48"/>
                <a:gd name="T20" fmla="*/ 34 w 40"/>
                <a:gd name="T21" fmla="*/ 4 h 48"/>
                <a:gd name="T22" fmla="*/ 26 w 40"/>
                <a:gd name="T23" fmla="*/ 6 h 48"/>
                <a:gd name="T24" fmla="*/ 20 w 40"/>
                <a:gd name="T25" fmla="*/ 9 h 48"/>
                <a:gd name="T26" fmla="*/ 16 w 40"/>
                <a:gd name="T27" fmla="*/ 13 h 48"/>
                <a:gd name="T28" fmla="*/ 10 w 40"/>
                <a:gd name="T29" fmla="*/ 17 h 48"/>
                <a:gd name="T30" fmla="*/ 6 w 40"/>
                <a:gd name="T31" fmla="*/ 20 h 48"/>
                <a:gd name="T32" fmla="*/ 2 w 40"/>
                <a:gd name="T33" fmla="*/ 26 h 48"/>
                <a:gd name="T34" fmla="*/ 0 w 40"/>
                <a:gd name="T35" fmla="*/ 31 h 48"/>
                <a:gd name="T36" fmla="*/ 0 w 40"/>
                <a:gd name="T37" fmla="*/ 35 h 48"/>
                <a:gd name="T38" fmla="*/ 0 w 40"/>
                <a:gd name="T39" fmla="*/ 37 h 48"/>
                <a:gd name="T40" fmla="*/ 0 w 40"/>
                <a:gd name="T41" fmla="*/ 39 h 48"/>
                <a:gd name="T42" fmla="*/ 0 w 40"/>
                <a:gd name="T43" fmla="*/ 41 h 48"/>
                <a:gd name="T44" fmla="*/ 0 w 40"/>
                <a:gd name="T45" fmla="*/ 43 h 48"/>
                <a:gd name="T46" fmla="*/ 0 w 40"/>
                <a:gd name="T47" fmla="*/ 44 h 48"/>
                <a:gd name="T48" fmla="*/ 0 w 40"/>
                <a:gd name="T49" fmla="*/ 46 h 48"/>
                <a:gd name="T50" fmla="*/ 0 w 40"/>
                <a:gd name="T51" fmla="*/ 48 h 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
                <a:gd name="T79" fmla="*/ 0 h 48"/>
                <a:gd name="T80" fmla="*/ 40 w 40"/>
                <a:gd name="T81" fmla="*/ 48 h 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 h="48">
                  <a:moveTo>
                    <a:pt x="0" y="48"/>
                  </a:moveTo>
                  <a:lnTo>
                    <a:pt x="34" y="28"/>
                  </a:lnTo>
                  <a:lnTo>
                    <a:pt x="34" y="24"/>
                  </a:lnTo>
                  <a:lnTo>
                    <a:pt x="36" y="22"/>
                  </a:lnTo>
                  <a:lnTo>
                    <a:pt x="38" y="19"/>
                  </a:lnTo>
                  <a:lnTo>
                    <a:pt x="40" y="15"/>
                  </a:lnTo>
                  <a:lnTo>
                    <a:pt x="40" y="11"/>
                  </a:lnTo>
                  <a:lnTo>
                    <a:pt x="40" y="7"/>
                  </a:lnTo>
                  <a:lnTo>
                    <a:pt x="40" y="4"/>
                  </a:lnTo>
                  <a:lnTo>
                    <a:pt x="40" y="0"/>
                  </a:lnTo>
                  <a:lnTo>
                    <a:pt x="34" y="4"/>
                  </a:lnTo>
                  <a:lnTo>
                    <a:pt x="26" y="6"/>
                  </a:lnTo>
                  <a:lnTo>
                    <a:pt x="20" y="9"/>
                  </a:lnTo>
                  <a:lnTo>
                    <a:pt x="16" y="13"/>
                  </a:lnTo>
                  <a:lnTo>
                    <a:pt x="10" y="17"/>
                  </a:lnTo>
                  <a:lnTo>
                    <a:pt x="6" y="20"/>
                  </a:lnTo>
                  <a:lnTo>
                    <a:pt x="2" y="26"/>
                  </a:lnTo>
                  <a:lnTo>
                    <a:pt x="0" y="31"/>
                  </a:lnTo>
                  <a:lnTo>
                    <a:pt x="0" y="35"/>
                  </a:lnTo>
                  <a:lnTo>
                    <a:pt x="0" y="37"/>
                  </a:lnTo>
                  <a:lnTo>
                    <a:pt x="0" y="39"/>
                  </a:lnTo>
                  <a:lnTo>
                    <a:pt x="0" y="41"/>
                  </a:lnTo>
                  <a:lnTo>
                    <a:pt x="0" y="43"/>
                  </a:lnTo>
                  <a:lnTo>
                    <a:pt x="0" y="44"/>
                  </a:lnTo>
                  <a:lnTo>
                    <a:pt x="0" y="46"/>
                  </a:lnTo>
                  <a:lnTo>
                    <a:pt x="0" y="48"/>
                  </a:lnTo>
                  <a:close/>
                </a:path>
              </a:pathLst>
            </a:custGeom>
            <a:solidFill>
              <a:srgbClr val="FCEF00"/>
            </a:solidFill>
            <a:ln w="9525">
              <a:noFill/>
              <a:round/>
              <a:headEnd/>
              <a:tailEnd/>
            </a:ln>
          </p:spPr>
          <p:txBody>
            <a:bodyPr/>
            <a:lstStyle/>
            <a:p>
              <a:endParaRPr lang="en-US"/>
            </a:p>
          </p:txBody>
        </p:sp>
        <p:sp>
          <p:nvSpPr>
            <p:cNvPr id="13" name="Freeform 11"/>
            <p:cNvSpPr>
              <a:spLocks/>
            </p:cNvSpPr>
            <p:nvPr/>
          </p:nvSpPr>
          <p:spPr bwMode="auto">
            <a:xfrm>
              <a:off x="2168" y="1996"/>
              <a:ext cx="36" cy="52"/>
            </a:xfrm>
            <a:custGeom>
              <a:avLst/>
              <a:gdLst>
                <a:gd name="T0" fmla="*/ 0 w 36"/>
                <a:gd name="T1" fmla="*/ 45 h 52"/>
                <a:gd name="T2" fmla="*/ 4 w 36"/>
                <a:gd name="T3" fmla="*/ 52 h 52"/>
                <a:gd name="T4" fmla="*/ 8 w 36"/>
                <a:gd name="T5" fmla="*/ 52 h 52"/>
                <a:gd name="T6" fmla="*/ 12 w 36"/>
                <a:gd name="T7" fmla="*/ 50 h 52"/>
                <a:gd name="T8" fmla="*/ 14 w 36"/>
                <a:gd name="T9" fmla="*/ 50 h 52"/>
                <a:gd name="T10" fmla="*/ 18 w 36"/>
                <a:gd name="T11" fmla="*/ 47 h 52"/>
                <a:gd name="T12" fmla="*/ 22 w 36"/>
                <a:gd name="T13" fmla="*/ 45 h 52"/>
                <a:gd name="T14" fmla="*/ 26 w 36"/>
                <a:gd name="T15" fmla="*/ 41 h 52"/>
                <a:gd name="T16" fmla="*/ 28 w 36"/>
                <a:gd name="T17" fmla="*/ 39 h 52"/>
                <a:gd name="T18" fmla="*/ 30 w 36"/>
                <a:gd name="T19" fmla="*/ 38 h 52"/>
                <a:gd name="T20" fmla="*/ 32 w 36"/>
                <a:gd name="T21" fmla="*/ 34 h 52"/>
                <a:gd name="T22" fmla="*/ 34 w 36"/>
                <a:gd name="T23" fmla="*/ 28 h 52"/>
                <a:gd name="T24" fmla="*/ 36 w 36"/>
                <a:gd name="T25" fmla="*/ 25 h 52"/>
                <a:gd name="T26" fmla="*/ 36 w 36"/>
                <a:gd name="T27" fmla="*/ 19 h 52"/>
                <a:gd name="T28" fmla="*/ 36 w 36"/>
                <a:gd name="T29" fmla="*/ 15 h 52"/>
                <a:gd name="T30" fmla="*/ 34 w 36"/>
                <a:gd name="T31" fmla="*/ 10 h 52"/>
                <a:gd name="T32" fmla="*/ 34 w 36"/>
                <a:gd name="T33" fmla="*/ 6 h 52"/>
                <a:gd name="T34" fmla="*/ 32 w 36"/>
                <a:gd name="T35" fmla="*/ 0 h 52"/>
                <a:gd name="T36" fmla="*/ 28 w 36"/>
                <a:gd name="T37" fmla="*/ 4 h 52"/>
                <a:gd name="T38" fmla="*/ 22 w 36"/>
                <a:gd name="T39" fmla="*/ 6 h 52"/>
                <a:gd name="T40" fmla="*/ 18 w 36"/>
                <a:gd name="T41" fmla="*/ 10 h 52"/>
                <a:gd name="T42" fmla="*/ 14 w 36"/>
                <a:gd name="T43" fmla="*/ 13 h 52"/>
                <a:gd name="T44" fmla="*/ 10 w 36"/>
                <a:gd name="T45" fmla="*/ 19 h 52"/>
                <a:gd name="T46" fmla="*/ 8 w 36"/>
                <a:gd name="T47" fmla="*/ 23 h 52"/>
                <a:gd name="T48" fmla="*/ 4 w 36"/>
                <a:gd name="T49" fmla="*/ 28 h 52"/>
                <a:gd name="T50" fmla="*/ 2 w 36"/>
                <a:gd name="T51" fmla="*/ 32 h 52"/>
                <a:gd name="T52" fmla="*/ 2 w 36"/>
                <a:gd name="T53" fmla="*/ 34 h 52"/>
                <a:gd name="T54" fmla="*/ 2 w 36"/>
                <a:gd name="T55" fmla="*/ 36 h 52"/>
                <a:gd name="T56" fmla="*/ 2 w 36"/>
                <a:gd name="T57" fmla="*/ 38 h 52"/>
                <a:gd name="T58" fmla="*/ 2 w 36"/>
                <a:gd name="T59" fmla="*/ 39 h 52"/>
                <a:gd name="T60" fmla="*/ 2 w 36"/>
                <a:gd name="T61" fmla="*/ 41 h 52"/>
                <a:gd name="T62" fmla="*/ 0 w 36"/>
                <a:gd name="T63" fmla="*/ 41 h 52"/>
                <a:gd name="T64" fmla="*/ 0 w 36"/>
                <a:gd name="T65" fmla="*/ 43 h 52"/>
                <a:gd name="T66" fmla="*/ 0 w 36"/>
                <a:gd name="T67" fmla="*/ 45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
                <a:gd name="T103" fmla="*/ 0 h 52"/>
                <a:gd name="T104" fmla="*/ 36 w 36"/>
                <a:gd name="T105" fmla="*/ 52 h 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 h="52">
                  <a:moveTo>
                    <a:pt x="0" y="45"/>
                  </a:moveTo>
                  <a:lnTo>
                    <a:pt x="4" y="52"/>
                  </a:lnTo>
                  <a:lnTo>
                    <a:pt x="8" y="52"/>
                  </a:lnTo>
                  <a:lnTo>
                    <a:pt x="12" y="50"/>
                  </a:lnTo>
                  <a:lnTo>
                    <a:pt x="14" y="50"/>
                  </a:lnTo>
                  <a:lnTo>
                    <a:pt x="18" y="47"/>
                  </a:lnTo>
                  <a:lnTo>
                    <a:pt x="22" y="45"/>
                  </a:lnTo>
                  <a:lnTo>
                    <a:pt x="26" y="41"/>
                  </a:lnTo>
                  <a:lnTo>
                    <a:pt x="28" y="39"/>
                  </a:lnTo>
                  <a:lnTo>
                    <a:pt x="30" y="38"/>
                  </a:lnTo>
                  <a:lnTo>
                    <a:pt x="32" y="34"/>
                  </a:lnTo>
                  <a:lnTo>
                    <a:pt x="34" y="28"/>
                  </a:lnTo>
                  <a:lnTo>
                    <a:pt x="36" y="25"/>
                  </a:lnTo>
                  <a:lnTo>
                    <a:pt x="36" y="19"/>
                  </a:lnTo>
                  <a:lnTo>
                    <a:pt x="36" y="15"/>
                  </a:lnTo>
                  <a:lnTo>
                    <a:pt x="34" y="10"/>
                  </a:lnTo>
                  <a:lnTo>
                    <a:pt x="34" y="6"/>
                  </a:lnTo>
                  <a:lnTo>
                    <a:pt x="32" y="0"/>
                  </a:lnTo>
                  <a:lnTo>
                    <a:pt x="28" y="4"/>
                  </a:lnTo>
                  <a:lnTo>
                    <a:pt x="22" y="6"/>
                  </a:lnTo>
                  <a:lnTo>
                    <a:pt x="18" y="10"/>
                  </a:lnTo>
                  <a:lnTo>
                    <a:pt x="14" y="13"/>
                  </a:lnTo>
                  <a:lnTo>
                    <a:pt x="10" y="19"/>
                  </a:lnTo>
                  <a:lnTo>
                    <a:pt x="8" y="23"/>
                  </a:lnTo>
                  <a:lnTo>
                    <a:pt x="4" y="28"/>
                  </a:lnTo>
                  <a:lnTo>
                    <a:pt x="2" y="32"/>
                  </a:lnTo>
                  <a:lnTo>
                    <a:pt x="2" y="34"/>
                  </a:lnTo>
                  <a:lnTo>
                    <a:pt x="2" y="36"/>
                  </a:lnTo>
                  <a:lnTo>
                    <a:pt x="2" y="38"/>
                  </a:lnTo>
                  <a:lnTo>
                    <a:pt x="2" y="39"/>
                  </a:lnTo>
                  <a:lnTo>
                    <a:pt x="2" y="41"/>
                  </a:lnTo>
                  <a:lnTo>
                    <a:pt x="0" y="41"/>
                  </a:lnTo>
                  <a:lnTo>
                    <a:pt x="0" y="43"/>
                  </a:lnTo>
                  <a:lnTo>
                    <a:pt x="0" y="45"/>
                  </a:lnTo>
                  <a:close/>
                </a:path>
              </a:pathLst>
            </a:custGeom>
            <a:solidFill>
              <a:srgbClr val="FCEF00"/>
            </a:solidFill>
            <a:ln w="9525">
              <a:noFill/>
              <a:round/>
              <a:headEnd/>
              <a:tailEnd/>
            </a:ln>
          </p:spPr>
          <p:txBody>
            <a:bodyPr/>
            <a:lstStyle/>
            <a:p>
              <a:endParaRPr lang="en-US"/>
            </a:p>
          </p:txBody>
        </p:sp>
        <p:sp>
          <p:nvSpPr>
            <p:cNvPr id="14" name="Freeform 12"/>
            <p:cNvSpPr>
              <a:spLocks/>
            </p:cNvSpPr>
            <p:nvPr/>
          </p:nvSpPr>
          <p:spPr bwMode="auto">
            <a:xfrm>
              <a:off x="2155" y="1941"/>
              <a:ext cx="45" cy="65"/>
            </a:xfrm>
            <a:custGeom>
              <a:avLst/>
              <a:gdLst>
                <a:gd name="T0" fmla="*/ 0 w 45"/>
                <a:gd name="T1" fmla="*/ 48 h 65"/>
                <a:gd name="T2" fmla="*/ 15 w 45"/>
                <a:gd name="T3" fmla="*/ 65 h 65"/>
                <a:gd name="T4" fmla="*/ 21 w 45"/>
                <a:gd name="T5" fmla="*/ 61 h 65"/>
                <a:gd name="T6" fmla="*/ 27 w 45"/>
                <a:gd name="T7" fmla="*/ 57 h 65"/>
                <a:gd name="T8" fmla="*/ 31 w 45"/>
                <a:gd name="T9" fmla="*/ 52 h 65"/>
                <a:gd name="T10" fmla="*/ 35 w 45"/>
                <a:gd name="T11" fmla="*/ 46 h 65"/>
                <a:gd name="T12" fmla="*/ 39 w 45"/>
                <a:gd name="T13" fmla="*/ 41 h 65"/>
                <a:gd name="T14" fmla="*/ 41 w 45"/>
                <a:gd name="T15" fmla="*/ 33 h 65"/>
                <a:gd name="T16" fmla="*/ 43 w 45"/>
                <a:gd name="T17" fmla="*/ 28 h 65"/>
                <a:gd name="T18" fmla="*/ 45 w 45"/>
                <a:gd name="T19" fmla="*/ 20 h 65"/>
                <a:gd name="T20" fmla="*/ 43 w 45"/>
                <a:gd name="T21" fmla="*/ 18 h 65"/>
                <a:gd name="T22" fmla="*/ 43 w 45"/>
                <a:gd name="T23" fmla="*/ 15 h 65"/>
                <a:gd name="T24" fmla="*/ 43 w 45"/>
                <a:gd name="T25" fmla="*/ 13 h 65"/>
                <a:gd name="T26" fmla="*/ 43 w 45"/>
                <a:gd name="T27" fmla="*/ 9 h 65"/>
                <a:gd name="T28" fmla="*/ 43 w 45"/>
                <a:gd name="T29" fmla="*/ 7 h 65"/>
                <a:gd name="T30" fmla="*/ 43 w 45"/>
                <a:gd name="T31" fmla="*/ 5 h 65"/>
                <a:gd name="T32" fmla="*/ 41 w 45"/>
                <a:gd name="T33" fmla="*/ 2 h 65"/>
                <a:gd name="T34" fmla="*/ 39 w 45"/>
                <a:gd name="T35" fmla="*/ 0 h 65"/>
                <a:gd name="T36" fmla="*/ 33 w 45"/>
                <a:gd name="T37" fmla="*/ 2 h 65"/>
                <a:gd name="T38" fmla="*/ 27 w 45"/>
                <a:gd name="T39" fmla="*/ 5 h 65"/>
                <a:gd name="T40" fmla="*/ 21 w 45"/>
                <a:gd name="T41" fmla="*/ 7 h 65"/>
                <a:gd name="T42" fmla="*/ 17 w 45"/>
                <a:gd name="T43" fmla="*/ 11 h 65"/>
                <a:gd name="T44" fmla="*/ 13 w 45"/>
                <a:gd name="T45" fmla="*/ 17 h 65"/>
                <a:gd name="T46" fmla="*/ 9 w 45"/>
                <a:gd name="T47" fmla="*/ 20 h 65"/>
                <a:gd name="T48" fmla="*/ 6 w 45"/>
                <a:gd name="T49" fmla="*/ 26 h 65"/>
                <a:gd name="T50" fmla="*/ 2 w 45"/>
                <a:gd name="T51" fmla="*/ 31 h 65"/>
                <a:gd name="T52" fmla="*/ 2 w 45"/>
                <a:gd name="T53" fmla="*/ 31 h 65"/>
                <a:gd name="T54" fmla="*/ 2 w 45"/>
                <a:gd name="T55" fmla="*/ 33 h 65"/>
                <a:gd name="T56" fmla="*/ 2 w 45"/>
                <a:gd name="T57" fmla="*/ 35 h 65"/>
                <a:gd name="T58" fmla="*/ 2 w 45"/>
                <a:gd name="T59" fmla="*/ 35 h 65"/>
                <a:gd name="T60" fmla="*/ 2 w 45"/>
                <a:gd name="T61" fmla="*/ 37 h 65"/>
                <a:gd name="T62" fmla="*/ 2 w 45"/>
                <a:gd name="T63" fmla="*/ 39 h 65"/>
                <a:gd name="T64" fmla="*/ 2 w 45"/>
                <a:gd name="T65" fmla="*/ 39 h 65"/>
                <a:gd name="T66" fmla="*/ 2 w 45"/>
                <a:gd name="T67" fmla="*/ 41 h 65"/>
                <a:gd name="T68" fmla="*/ 0 w 45"/>
                <a:gd name="T69" fmla="*/ 48 h 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65"/>
                <a:gd name="T107" fmla="*/ 45 w 45"/>
                <a:gd name="T108" fmla="*/ 65 h 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65">
                  <a:moveTo>
                    <a:pt x="0" y="48"/>
                  </a:moveTo>
                  <a:lnTo>
                    <a:pt x="15" y="65"/>
                  </a:lnTo>
                  <a:lnTo>
                    <a:pt x="21" y="61"/>
                  </a:lnTo>
                  <a:lnTo>
                    <a:pt x="27" y="57"/>
                  </a:lnTo>
                  <a:lnTo>
                    <a:pt x="31" y="52"/>
                  </a:lnTo>
                  <a:lnTo>
                    <a:pt x="35" y="46"/>
                  </a:lnTo>
                  <a:lnTo>
                    <a:pt x="39" y="41"/>
                  </a:lnTo>
                  <a:lnTo>
                    <a:pt x="41" y="33"/>
                  </a:lnTo>
                  <a:lnTo>
                    <a:pt x="43" y="28"/>
                  </a:lnTo>
                  <a:lnTo>
                    <a:pt x="45" y="20"/>
                  </a:lnTo>
                  <a:lnTo>
                    <a:pt x="43" y="18"/>
                  </a:lnTo>
                  <a:lnTo>
                    <a:pt x="43" y="15"/>
                  </a:lnTo>
                  <a:lnTo>
                    <a:pt x="43" y="13"/>
                  </a:lnTo>
                  <a:lnTo>
                    <a:pt x="43" y="9"/>
                  </a:lnTo>
                  <a:lnTo>
                    <a:pt x="43" y="7"/>
                  </a:lnTo>
                  <a:lnTo>
                    <a:pt x="43" y="5"/>
                  </a:lnTo>
                  <a:lnTo>
                    <a:pt x="41" y="2"/>
                  </a:lnTo>
                  <a:lnTo>
                    <a:pt x="39" y="0"/>
                  </a:lnTo>
                  <a:lnTo>
                    <a:pt x="33" y="2"/>
                  </a:lnTo>
                  <a:lnTo>
                    <a:pt x="27" y="5"/>
                  </a:lnTo>
                  <a:lnTo>
                    <a:pt x="21" y="7"/>
                  </a:lnTo>
                  <a:lnTo>
                    <a:pt x="17" y="11"/>
                  </a:lnTo>
                  <a:lnTo>
                    <a:pt x="13" y="17"/>
                  </a:lnTo>
                  <a:lnTo>
                    <a:pt x="9" y="20"/>
                  </a:lnTo>
                  <a:lnTo>
                    <a:pt x="6" y="26"/>
                  </a:lnTo>
                  <a:lnTo>
                    <a:pt x="2" y="31"/>
                  </a:lnTo>
                  <a:lnTo>
                    <a:pt x="2" y="33"/>
                  </a:lnTo>
                  <a:lnTo>
                    <a:pt x="2" y="35"/>
                  </a:lnTo>
                  <a:lnTo>
                    <a:pt x="2" y="37"/>
                  </a:lnTo>
                  <a:lnTo>
                    <a:pt x="2" y="39"/>
                  </a:lnTo>
                  <a:lnTo>
                    <a:pt x="2" y="41"/>
                  </a:lnTo>
                  <a:lnTo>
                    <a:pt x="0" y="48"/>
                  </a:lnTo>
                  <a:close/>
                </a:path>
              </a:pathLst>
            </a:custGeom>
            <a:solidFill>
              <a:srgbClr val="FCEF00"/>
            </a:solidFill>
            <a:ln w="9525">
              <a:noFill/>
              <a:round/>
              <a:headEnd/>
              <a:tailEnd/>
            </a:ln>
          </p:spPr>
          <p:txBody>
            <a:bodyPr/>
            <a:lstStyle/>
            <a:p>
              <a:endParaRPr lang="en-US"/>
            </a:p>
          </p:txBody>
        </p:sp>
        <p:sp>
          <p:nvSpPr>
            <p:cNvPr id="15" name="Freeform 13"/>
            <p:cNvSpPr>
              <a:spLocks/>
            </p:cNvSpPr>
            <p:nvPr/>
          </p:nvSpPr>
          <p:spPr bwMode="auto">
            <a:xfrm>
              <a:off x="2157" y="1880"/>
              <a:ext cx="51" cy="63"/>
            </a:xfrm>
            <a:custGeom>
              <a:avLst/>
              <a:gdLst>
                <a:gd name="T0" fmla="*/ 2 w 51"/>
                <a:gd name="T1" fmla="*/ 55 h 63"/>
                <a:gd name="T2" fmla="*/ 5 w 51"/>
                <a:gd name="T3" fmla="*/ 61 h 63"/>
                <a:gd name="T4" fmla="*/ 7 w 51"/>
                <a:gd name="T5" fmla="*/ 63 h 63"/>
                <a:gd name="T6" fmla="*/ 9 w 51"/>
                <a:gd name="T7" fmla="*/ 61 h 63"/>
                <a:gd name="T8" fmla="*/ 11 w 51"/>
                <a:gd name="T9" fmla="*/ 61 h 63"/>
                <a:gd name="T10" fmla="*/ 15 w 51"/>
                <a:gd name="T11" fmla="*/ 59 h 63"/>
                <a:gd name="T12" fmla="*/ 17 w 51"/>
                <a:gd name="T13" fmla="*/ 57 h 63"/>
                <a:gd name="T14" fmla="*/ 19 w 51"/>
                <a:gd name="T15" fmla="*/ 55 h 63"/>
                <a:gd name="T16" fmla="*/ 23 w 51"/>
                <a:gd name="T17" fmla="*/ 54 h 63"/>
                <a:gd name="T18" fmla="*/ 25 w 51"/>
                <a:gd name="T19" fmla="*/ 52 h 63"/>
                <a:gd name="T20" fmla="*/ 29 w 51"/>
                <a:gd name="T21" fmla="*/ 48 h 63"/>
                <a:gd name="T22" fmla="*/ 35 w 51"/>
                <a:gd name="T23" fmla="*/ 42 h 63"/>
                <a:gd name="T24" fmla="*/ 39 w 51"/>
                <a:gd name="T25" fmla="*/ 37 h 63"/>
                <a:gd name="T26" fmla="*/ 43 w 51"/>
                <a:gd name="T27" fmla="*/ 29 h 63"/>
                <a:gd name="T28" fmla="*/ 47 w 51"/>
                <a:gd name="T29" fmla="*/ 24 h 63"/>
                <a:gd name="T30" fmla="*/ 49 w 51"/>
                <a:gd name="T31" fmla="*/ 16 h 63"/>
                <a:gd name="T32" fmla="*/ 51 w 51"/>
                <a:gd name="T33" fmla="*/ 11 h 63"/>
                <a:gd name="T34" fmla="*/ 51 w 51"/>
                <a:gd name="T35" fmla="*/ 4 h 63"/>
                <a:gd name="T36" fmla="*/ 51 w 51"/>
                <a:gd name="T37" fmla="*/ 2 h 63"/>
                <a:gd name="T38" fmla="*/ 51 w 51"/>
                <a:gd name="T39" fmla="*/ 2 h 63"/>
                <a:gd name="T40" fmla="*/ 51 w 51"/>
                <a:gd name="T41" fmla="*/ 2 h 63"/>
                <a:gd name="T42" fmla="*/ 51 w 51"/>
                <a:gd name="T43" fmla="*/ 2 h 63"/>
                <a:gd name="T44" fmla="*/ 51 w 51"/>
                <a:gd name="T45" fmla="*/ 2 h 63"/>
                <a:gd name="T46" fmla="*/ 51 w 51"/>
                <a:gd name="T47" fmla="*/ 2 h 63"/>
                <a:gd name="T48" fmla="*/ 43 w 51"/>
                <a:gd name="T49" fmla="*/ 0 h 63"/>
                <a:gd name="T50" fmla="*/ 37 w 51"/>
                <a:gd name="T51" fmla="*/ 2 h 63"/>
                <a:gd name="T52" fmla="*/ 29 w 51"/>
                <a:gd name="T53" fmla="*/ 2 h 63"/>
                <a:gd name="T54" fmla="*/ 23 w 51"/>
                <a:gd name="T55" fmla="*/ 5 h 63"/>
                <a:gd name="T56" fmla="*/ 17 w 51"/>
                <a:gd name="T57" fmla="*/ 9 h 63"/>
                <a:gd name="T58" fmla="*/ 13 w 51"/>
                <a:gd name="T59" fmla="*/ 13 h 63"/>
                <a:gd name="T60" fmla="*/ 7 w 51"/>
                <a:gd name="T61" fmla="*/ 16 h 63"/>
                <a:gd name="T62" fmla="*/ 4 w 51"/>
                <a:gd name="T63" fmla="*/ 22 h 63"/>
                <a:gd name="T64" fmla="*/ 4 w 51"/>
                <a:gd name="T65" fmla="*/ 26 h 63"/>
                <a:gd name="T66" fmla="*/ 2 w 51"/>
                <a:gd name="T67" fmla="*/ 29 h 63"/>
                <a:gd name="T68" fmla="*/ 2 w 51"/>
                <a:gd name="T69" fmla="*/ 33 h 63"/>
                <a:gd name="T70" fmla="*/ 0 w 51"/>
                <a:gd name="T71" fmla="*/ 37 h 63"/>
                <a:gd name="T72" fmla="*/ 0 w 51"/>
                <a:gd name="T73" fmla="*/ 42 h 63"/>
                <a:gd name="T74" fmla="*/ 0 w 51"/>
                <a:gd name="T75" fmla="*/ 46 h 63"/>
                <a:gd name="T76" fmla="*/ 2 w 51"/>
                <a:gd name="T77" fmla="*/ 50 h 63"/>
                <a:gd name="T78" fmla="*/ 2 w 51"/>
                <a:gd name="T79" fmla="*/ 55 h 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
                <a:gd name="T121" fmla="*/ 0 h 63"/>
                <a:gd name="T122" fmla="*/ 51 w 51"/>
                <a:gd name="T123" fmla="*/ 63 h 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 h="63">
                  <a:moveTo>
                    <a:pt x="2" y="55"/>
                  </a:moveTo>
                  <a:lnTo>
                    <a:pt x="5" y="61"/>
                  </a:lnTo>
                  <a:lnTo>
                    <a:pt x="7" y="63"/>
                  </a:lnTo>
                  <a:lnTo>
                    <a:pt x="9" y="61"/>
                  </a:lnTo>
                  <a:lnTo>
                    <a:pt x="11" y="61"/>
                  </a:lnTo>
                  <a:lnTo>
                    <a:pt x="15" y="59"/>
                  </a:lnTo>
                  <a:lnTo>
                    <a:pt x="17" y="57"/>
                  </a:lnTo>
                  <a:lnTo>
                    <a:pt x="19" y="55"/>
                  </a:lnTo>
                  <a:lnTo>
                    <a:pt x="23" y="54"/>
                  </a:lnTo>
                  <a:lnTo>
                    <a:pt x="25" y="52"/>
                  </a:lnTo>
                  <a:lnTo>
                    <a:pt x="29" y="48"/>
                  </a:lnTo>
                  <a:lnTo>
                    <a:pt x="35" y="42"/>
                  </a:lnTo>
                  <a:lnTo>
                    <a:pt x="39" y="37"/>
                  </a:lnTo>
                  <a:lnTo>
                    <a:pt x="43" y="29"/>
                  </a:lnTo>
                  <a:lnTo>
                    <a:pt x="47" y="24"/>
                  </a:lnTo>
                  <a:lnTo>
                    <a:pt x="49" y="16"/>
                  </a:lnTo>
                  <a:lnTo>
                    <a:pt x="51" y="11"/>
                  </a:lnTo>
                  <a:lnTo>
                    <a:pt x="51" y="4"/>
                  </a:lnTo>
                  <a:lnTo>
                    <a:pt x="51" y="2"/>
                  </a:lnTo>
                  <a:lnTo>
                    <a:pt x="43" y="0"/>
                  </a:lnTo>
                  <a:lnTo>
                    <a:pt x="37" y="2"/>
                  </a:lnTo>
                  <a:lnTo>
                    <a:pt x="29" y="2"/>
                  </a:lnTo>
                  <a:lnTo>
                    <a:pt x="23" y="5"/>
                  </a:lnTo>
                  <a:lnTo>
                    <a:pt x="17" y="9"/>
                  </a:lnTo>
                  <a:lnTo>
                    <a:pt x="13" y="13"/>
                  </a:lnTo>
                  <a:lnTo>
                    <a:pt x="7" y="16"/>
                  </a:lnTo>
                  <a:lnTo>
                    <a:pt x="4" y="22"/>
                  </a:lnTo>
                  <a:lnTo>
                    <a:pt x="4" y="26"/>
                  </a:lnTo>
                  <a:lnTo>
                    <a:pt x="2" y="29"/>
                  </a:lnTo>
                  <a:lnTo>
                    <a:pt x="2" y="33"/>
                  </a:lnTo>
                  <a:lnTo>
                    <a:pt x="0" y="37"/>
                  </a:lnTo>
                  <a:lnTo>
                    <a:pt x="0" y="42"/>
                  </a:lnTo>
                  <a:lnTo>
                    <a:pt x="0" y="46"/>
                  </a:lnTo>
                  <a:lnTo>
                    <a:pt x="2" y="50"/>
                  </a:lnTo>
                  <a:lnTo>
                    <a:pt x="2" y="55"/>
                  </a:lnTo>
                  <a:close/>
                </a:path>
              </a:pathLst>
            </a:custGeom>
            <a:solidFill>
              <a:srgbClr val="FCEF00"/>
            </a:solidFill>
            <a:ln w="9525">
              <a:noFill/>
              <a:round/>
              <a:headEnd/>
              <a:tailEnd/>
            </a:ln>
          </p:spPr>
          <p:txBody>
            <a:bodyPr/>
            <a:lstStyle/>
            <a:p>
              <a:endParaRPr lang="en-US"/>
            </a:p>
          </p:txBody>
        </p:sp>
        <p:sp>
          <p:nvSpPr>
            <p:cNvPr id="16" name="Freeform 14"/>
            <p:cNvSpPr>
              <a:spLocks/>
            </p:cNvSpPr>
            <p:nvPr/>
          </p:nvSpPr>
          <p:spPr bwMode="auto">
            <a:xfrm>
              <a:off x="2170" y="1837"/>
              <a:ext cx="72" cy="41"/>
            </a:xfrm>
            <a:custGeom>
              <a:avLst/>
              <a:gdLst>
                <a:gd name="T0" fmla="*/ 2 w 72"/>
                <a:gd name="T1" fmla="*/ 41 h 41"/>
                <a:gd name="T2" fmla="*/ 10 w 72"/>
                <a:gd name="T3" fmla="*/ 39 h 41"/>
                <a:gd name="T4" fmla="*/ 18 w 72"/>
                <a:gd name="T5" fmla="*/ 37 h 41"/>
                <a:gd name="T6" fmla="*/ 28 w 72"/>
                <a:gd name="T7" fmla="*/ 35 h 41"/>
                <a:gd name="T8" fmla="*/ 38 w 72"/>
                <a:gd name="T9" fmla="*/ 32 h 41"/>
                <a:gd name="T10" fmla="*/ 46 w 72"/>
                <a:gd name="T11" fmla="*/ 30 h 41"/>
                <a:gd name="T12" fmla="*/ 54 w 72"/>
                <a:gd name="T13" fmla="*/ 26 h 41"/>
                <a:gd name="T14" fmla="*/ 62 w 72"/>
                <a:gd name="T15" fmla="*/ 21 h 41"/>
                <a:gd name="T16" fmla="*/ 68 w 72"/>
                <a:gd name="T17" fmla="*/ 13 h 41"/>
                <a:gd name="T18" fmla="*/ 68 w 72"/>
                <a:gd name="T19" fmla="*/ 13 h 41"/>
                <a:gd name="T20" fmla="*/ 70 w 72"/>
                <a:gd name="T21" fmla="*/ 11 h 41"/>
                <a:gd name="T22" fmla="*/ 70 w 72"/>
                <a:gd name="T23" fmla="*/ 10 h 41"/>
                <a:gd name="T24" fmla="*/ 72 w 72"/>
                <a:gd name="T25" fmla="*/ 10 h 41"/>
                <a:gd name="T26" fmla="*/ 72 w 72"/>
                <a:gd name="T27" fmla="*/ 8 h 41"/>
                <a:gd name="T28" fmla="*/ 72 w 72"/>
                <a:gd name="T29" fmla="*/ 8 h 41"/>
                <a:gd name="T30" fmla="*/ 72 w 72"/>
                <a:gd name="T31" fmla="*/ 6 h 41"/>
                <a:gd name="T32" fmla="*/ 72 w 72"/>
                <a:gd name="T33" fmla="*/ 6 h 41"/>
                <a:gd name="T34" fmla="*/ 72 w 72"/>
                <a:gd name="T35" fmla="*/ 4 h 41"/>
                <a:gd name="T36" fmla="*/ 68 w 72"/>
                <a:gd name="T37" fmla="*/ 4 h 41"/>
                <a:gd name="T38" fmla="*/ 66 w 72"/>
                <a:gd name="T39" fmla="*/ 2 h 41"/>
                <a:gd name="T40" fmla="*/ 64 w 72"/>
                <a:gd name="T41" fmla="*/ 2 h 41"/>
                <a:gd name="T42" fmla="*/ 60 w 72"/>
                <a:gd name="T43" fmla="*/ 2 h 41"/>
                <a:gd name="T44" fmla="*/ 58 w 72"/>
                <a:gd name="T45" fmla="*/ 2 h 41"/>
                <a:gd name="T46" fmla="*/ 54 w 72"/>
                <a:gd name="T47" fmla="*/ 0 h 41"/>
                <a:gd name="T48" fmla="*/ 52 w 72"/>
                <a:gd name="T49" fmla="*/ 0 h 41"/>
                <a:gd name="T50" fmla="*/ 46 w 72"/>
                <a:gd name="T51" fmla="*/ 0 h 41"/>
                <a:gd name="T52" fmla="*/ 40 w 72"/>
                <a:gd name="T53" fmla="*/ 0 h 41"/>
                <a:gd name="T54" fmla="*/ 34 w 72"/>
                <a:gd name="T55" fmla="*/ 2 h 41"/>
                <a:gd name="T56" fmla="*/ 28 w 72"/>
                <a:gd name="T57" fmla="*/ 4 h 41"/>
                <a:gd name="T58" fmla="*/ 24 w 72"/>
                <a:gd name="T59" fmla="*/ 6 h 41"/>
                <a:gd name="T60" fmla="*/ 18 w 72"/>
                <a:gd name="T61" fmla="*/ 8 h 41"/>
                <a:gd name="T62" fmla="*/ 14 w 72"/>
                <a:gd name="T63" fmla="*/ 10 h 41"/>
                <a:gd name="T64" fmla="*/ 8 w 72"/>
                <a:gd name="T65" fmla="*/ 13 h 41"/>
                <a:gd name="T66" fmla="*/ 6 w 72"/>
                <a:gd name="T67" fmla="*/ 17 h 41"/>
                <a:gd name="T68" fmla="*/ 4 w 72"/>
                <a:gd name="T69" fmla="*/ 19 h 41"/>
                <a:gd name="T70" fmla="*/ 2 w 72"/>
                <a:gd name="T71" fmla="*/ 22 h 41"/>
                <a:gd name="T72" fmla="*/ 2 w 72"/>
                <a:gd name="T73" fmla="*/ 26 h 41"/>
                <a:gd name="T74" fmla="*/ 0 w 72"/>
                <a:gd name="T75" fmla="*/ 30 h 41"/>
                <a:gd name="T76" fmla="*/ 0 w 72"/>
                <a:gd name="T77" fmla="*/ 34 h 41"/>
                <a:gd name="T78" fmla="*/ 0 w 72"/>
                <a:gd name="T79" fmla="*/ 37 h 41"/>
                <a:gd name="T80" fmla="*/ 0 w 72"/>
                <a:gd name="T81" fmla="*/ 41 h 41"/>
                <a:gd name="T82" fmla="*/ 0 w 72"/>
                <a:gd name="T83" fmla="*/ 41 h 41"/>
                <a:gd name="T84" fmla="*/ 0 w 72"/>
                <a:gd name="T85" fmla="*/ 41 h 41"/>
                <a:gd name="T86" fmla="*/ 0 w 72"/>
                <a:gd name="T87" fmla="*/ 41 h 41"/>
                <a:gd name="T88" fmla="*/ 2 w 72"/>
                <a:gd name="T89" fmla="*/ 41 h 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
                <a:gd name="T136" fmla="*/ 0 h 41"/>
                <a:gd name="T137" fmla="*/ 72 w 72"/>
                <a:gd name="T138" fmla="*/ 41 h 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 h="41">
                  <a:moveTo>
                    <a:pt x="2" y="41"/>
                  </a:moveTo>
                  <a:lnTo>
                    <a:pt x="10" y="39"/>
                  </a:lnTo>
                  <a:lnTo>
                    <a:pt x="18" y="37"/>
                  </a:lnTo>
                  <a:lnTo>
                    <a:pt x="28" y="35"/>
                  </a:lnTo>
                  <a:lnTo>
                    <a:pt x="38" y="32"/>
                  </a:lnTo>
                  <a:lnTo>
                    <a:pt x="46" y="30"/>
                  </a:lnTo>
                  <a:lnTo>
                    <a:pt x="54" y="26"/>
                  </a:lnTo>
                  <a:lnTo>
                    <a:pt x="62" y="21"/>
                  </a:lnTo>
                  <a:lnTo>
                    <a:pt x="68" y="13"/>
                  </a:lnTo>
                  <a:lnTo>
                    <a:pt x="70" y="11"/>
                  </a:lnTo>
                  <a:lnTo>
                    <a:pt x="70" y="10"/>
                  </a:lnTo>
                  <a:lnTo>
                    <a:pt x="72" y="10"/>
                  </a:lnTo>
                  <a:lnTo>
                    <a:pt x="72" y="8"/>
                  </a:lnTo>
                  <a:lnTo>
                    <a:pt x="72" y="6"/>
                  </a:lnTo>
                  <a:lnTo>
                    <a:pt x="72" y="4"/>
                  </a:lnTo>
                  <a:lnTo>
                    <a:pt x="68" y="4"/>
                  </a:lnTo>
                  <a:lnTo>
                    <a:pt x="66" y="2"/>
                  </a:lnTo>
                  <a:lnTo>
                    <a:pt x="64" y="2"/>
                  </a:lnTo>
                  <a:lnTo>
                    <a:pt x="60" y="2"/>
                  </a:lnTo>
                  <a:lnTo>
                    <a:pt x="58" y="2"/>
                  </a:lnTo>
                  <a:lnTo>
                    <a:pt x="54" y="0"/>
                  </a:lnTo>
                  <a:lnTo>
                    <a:pt x="52" y="0"/>
                  </a:lnTo>
                  <a:lnTo>
                    <a:pt x="46" y="0"/>
                  </a:lnTo>
                  <a:lnTo>
                    <a:pt x="40" y="0"/>
                  </a:lnTo>
                  <a:lnTo>
                    <a:pt x="34" y="2"/>
                  </a:lnTo>
                  <a:lnTo>
                    <a:pt x="28" y="4"/>
                  </a:lnTo>
                  <a:lnTo>
                    <a:pt x="24" y="6"/>
                  </a:lnTo>
                  <a:lnTo>
                    <a:pt x="18" y="8"/>
                  </a:lnTo>
                  <a:lnTo>
                    <a:pt x="14" y="10"/>
                  </a:lnTo>
                  <a:lnTo>
                    <a:pt x="8" y="13"/>
                  </a:lnTo>
                  <a:lnTo>
                    <a:pt x="6" y="17"/>
                  </a:lnTo>
                  <a:lnTo>
                    <a:pt x="4" y="19"/>
                  </a:lnTo>
                  <a:lnTo>
                    <a:pt x="2" y="22"/>
                  </a:lnTo>
                  <a:lnTo>
                    <a:pt x="2" y="26"/>
                  </a:lnTo>
                  <a:lnTo>
                    <a:pt x="0" y="30"/>
                  </a:lnTo>
                  <a:lnTo>
                    <a:pt x="0" y="34"/>
                  </a:lnTo>
                  <a:lnTo>
                    <a:pt x="0" y="37"/>
                  </a:lnTo>
                  <a:lnTo>
                    <a:pt x="0" y="41"/>
                  </a:lnTo>
                  <a:lnTo>
                    <a:pt x="2" y="41"/>
                  </a:lnTo>
                  <a:close/>
                </a:path>
              </a:pathLst>
            </a:custGeom>
            <a:solidFill>
              <a:srgbClr val="FCEF00"/>
            </a:solidFill>
            <a:ln w="9525">
              <a:noFill/>
              <a:round/>
              <a:headEnd/>
              <a:tailEnd/>
            </a:ln>
          </p:spPr>
          <p:txBody>
            <a:bodyPr/>
            <a:lstStyle/>
            <a:p>
              <a:endParaRPr lang="en-US"/>
            </a:p>
          </p:txBody>
        </p:sp>
        <p:sp>
          <p:nvSpPr>
            <p:cNvPr id="17" name="Freeform 15"/>
            <p:cNvSpPr>
              <a:spLocks/>
            </p:cNvSpPr>
            <p:nvPr/>
          </p:nvSpPr>
          <p:spPr bwMode="auto">
            <a:xfrm>
              <a:off x="2204" y="1524"/>
              <a:ext cx="430" cy="456"/>
            </a:xfrm>
            <a:custGeom>
              <a:avLst/>
              <a:gdLst>
                <a:gd name="T0" fmla="*/ 4 w 430"/>
                <a:gd name="T1" fmla="*/ 454 h 456"/>
                <a:gd name="T2" fmla="*/ 4 w 430"/>
                <a:gd name="T3" fmla="*/ 456 h 456"/>
                <a:gd name="T4" fmla="*/ 46 w 430"/>
                <a:gd name="T5" fmla="*/ 417 h 456"/>
                <a:gd name="T6" fmla="*/ 99 w 430"/>
                <a:gd name="T7" fmla="*/ 363 h 456"/>
                <a:gd name="T8" fmla="*/ 154 w 430"/>
                <a:gd name="T9" fmla="*/ 308 h 456"/>
                <a:gd name="T10" fmla="*/ 208 w 430"/>
                <a:gd name="T11" fmla="*/ 252 h 456"/>
                <a:gd name="T12" fmla="*/ 228 w 430"/>
                <a:gd name="T13" fmla="*/ 232 h 456"/>
                <a:gd name="T14" fmla="*/ 236 w 430"/>
                <a:gd name="T15" fmla="*/ 223 h 456"/>
                <a:gd name="T16" fmla="*/ 240 w 430"/>
                <a:gd name="T17" fmla="*/ 219 h 456"/>
                <a:gd name="T18" fmla="*/ 242 w 430"/>
                <a:gd name="T19" fmla="*/ 219 h 456"/>
                <a:gd name="T20" fmla="*/ 273 w 430"/>
                <a:gd name="T21" fmla="*/ 187 h 456"/>
                <a:gd name="T22" fmla="*/ 370 w 430"/>
                <a:gd name="T23" fmla="*/ 97 h 456"/>
                <a:gd name="T24" fmla="*/ 339 w 430"/>
                <a:gd name="T25" fmla="*/ 80 h 456"/>
                <a:gd name="T26" fmla="*/ 331 w 430"/>
                <a:gd name="T27" fmla="*/ 58 h 456"/>
                <a:gd name="T28" fmla="*/ 337 w 430"/>
                <a:gd name="T29" fmla="*/ 41 h 456"/>
                <a:gd name="T30" fmla="*/ 348 w 430"/>
                <a:gd name="T31" fmla="*/ 30 h 456"/>
                <a:gd name="T32" fmla="*/ 358 w 430"/>
                <a:gd name="T33" fmla="*/ 26 h 456"/>
                <a:gd name="T34" fmla="*/ 368 w 430"/>
                <a:gd name="T35" fmla="*/ 24 h 456"/>
                <a:gd name="T36" fmla="*/ 384 w 430"/>
                <a:gd name="T37" fmla="*/ 28 h 456"/>
                <a:gd name="T38" fmla="*/ 398 w 430"/>
                <a:gd name="T39" fmla="*/ 39 h 456"/>
                <a:gd name="T40" fmla="*/ 404 w 430"/>
                <a:gd name="T41" fmla="*/ 54 h 456"/>
                <a:gd name="T42" fmla="*/ 406 w 430"/>
                <a:gd name="T43" fmla="*/ 67 h 456"/>
                <a:gd name="T44" fmla="*/ 424 w 430"/>
                <a:gd name="T45" fmla="*/ 84 h 456"/>
                <a:gd name="T46" fmla="*/ 428 w 430"/>
                <a:gd name="T47" fmla="*/ 71 h 456"/>
                <a:gd name="T48" fmla="*/ 428 w 430"/>
                <a:gd name="T49" fmla="*/ 48 h 456"/>
                <a:gd name="T50" fmla="*/ 414 w 430"/>
                <a:gd name="T51" fmla="*/ 21 h 456"/>
                <a:gd name="T52" fmla="*/ 390 w 430"/>
                <a:gd name="T53" fmla="*/ 4 h 456"/>
                <a:gd name="T54" fmla="*/ 362 w 430"/>
                <a:gd name="T55" fmla="*/ 0 h 456"/>
                <a:gd name="T56" fmla="*/ 344 w 430"/>
                <a:gd name="T57" fmla="*/ 4 h 456"/>
                <a:gd name="T58" fmla="*/ 341 w 430"/>
                <a:gd name="T59" fmla="*/ 6 h 456"/>
                <a:gd name="T60" fmla="*/ 325 w 430"/>
                <a:gd name="T61" fmla="*/ 15 h 456"/>
                <a:gd name="T62" fmla="*/ 309 w 430"/>
                <a:gd name="T63" fmla="*/ 41 h 456"/>
                <a:gd name="T64" fmla="*/ 307 w 430"/>
                <a:gd name="T65" fmla="*/ 63 h 456"/>
                <a:gd name="T66" fmla="*/ 309 w 430"/>
                <a:gd name="T67" fmla="*/ 78 h 456"/>
                <a:gd name="T68" fmla="*/ 313 w 430"/>
                <a:gd name="T69" fmla="*/ 86 h 456"/>
                <a:gd name="T70" fmla="*/ 313 w 430"/>
                <a:gd name="T71" fmla="*/ 87 h 456"/>
                <a:gd name="T72" fmla="*/ 236 w 430"/>
                <a:gd name="T73" fmla="*/ 150 h 456"/>
                <a:gd name="T74" fmla="*/ 210 w 430"/>
                <a:gd name="T75" fmla="*/ 128 h 456"/>
                <a:gd name="T76" fmla="*/ 186 w 430"/>
                <a:gd name="T77" fmla="*/ 104 h 456"/>
                <a:gd name="T78" fmla="*/ 154 w 430"/>
                <a:gd name="T79" fmla="*/ 74 h 456"/>
                <a:gd name="T80" fmla="*/ 109 w 430"/>
                <a:gd name="T81" fmla="*/ 30 h 456"/>
                <a:gd name="T82" fmla="*/ 184 w 430"/>
                <a:gd name="T83" fmla="*/ 215 h 456"/>
                <a:gd name="T84" fmla="*/ 131 w 430"/>
                <a:gd name="T85" fmla="*/ 269 h 456"/>
                <a:gd name="T86" fmla="*/ 79 w 430"/>
                <a:gd name="T87" fmla="*/ 321 h 456"/>
                <a:gd name="T88" fmla="*/ 30 w 430"/>
                <a:gd name="T89" fmla="*/ 369 h 456"/>
                <a:gd name="T90" fmla="*/ 4 w 430"/>
                <a:gd name="T91" fmla="*/ 398 h 456"/>
                <a:gd name="T92" fmla="*/ 2 w 430"/>
                <a:gd name="T93" fmla="*/ 402 h 456"/>
                <a:gd name="T94" fmla="*/ 6 w 430"/>
                <a:gd name="T95" fmla="*/ 413 h 456"/>
                <a:gd name="T96" fmla="*/ 10 w 430"/>
                <a:gd name="T97" fmla="*/ 434 h 456"/>
                <a:gd name="T98" fmla="*/ 6 w 430"/>
                <a:gd name="T99" fmla="*/ 447 h 456"/>
                <a:gd name="T100" fmla="*/ 2 w 430"/>
                <a:gd name="T101" fmla="*/ 452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0"/>
                <a:gd name="T154" fmla="*/ 0 h 456"/>
                <a:gd name="T155" fmla="*/ 430 w 430"/>
                <a:gd name="T156" fmla="*/ 456 h 4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0" h="456">
                  <a:moveTo>
                    <a:pt x="4" y="454"/>
                  </a:moveTo>
                  <a:lnTo>
                    <a:pt x="4" y="454"/>
                  </a:lnTo>
                  <a:lnTo>
                    <a:pt x="4" y="456"/>
                  </a:lnTo>
                  <a:lnTo>
                    <a:pt x="18" y="443"/>
                  </a:lnTo>
                  <a:lnTo>
                    <a:pt x="32" y="430"/>
                  </a:lnTo>
                  <a:lnTo>
                    <a:pt x="46" y="417"/>
                  </a:lnTo>
                  <a:lnTo>
                    <a:pt x="59" y="404"/>
                  </a:lnTo>
                  <a:lnTo>
                    <a:pt x="73" y="391"/>
                  </a:lnTo>
                  <a:lnTo>
                    <a:pt x="87" y="376"/>
                  </a:lnTo>
                  <a:lnTo>
                    <a:pt x="99" y="363"/>
                  </a:lnTo>
                  <a:lnTo>
                    <a:pt x="113" y="348"/>
                  </a:lnTo>
                  <a:lnTo>
                    <a:pt x="127" y="335"/>
                  </a:lnTo>
                  <a:lnTo>
                    <a:pt x="141" y="321"/>
                  </a:lnTo>
                  <a:lnTo>
                    <a:pt x="154" y="308"/>
                  </a:lnTo>
                  <a:lnTo>
                    <a:pt x="168" y="295"/>
                  </a:lnTo>
                  <a:lnTo>
                    <a:pt x="180" y="280"/>
                  </a:lnTo>
                  <a:lnTo>
                    <a:pt x="194" y="267"/>
                  </a:lnTo>
                  <a:lnTo>
                    <a:pt x="208" y="252"/>
                  </a:lnTo>
                  <a:lnTo>
                    <a:pt x="220" y="239"/>
                  </a:lnTo>
                  <a:lnTo>
                    <a:pt x="224" y="237"/>
                  </a:lnTo>
                  <a:lnTo>
                    <a:pt x="226" y="234"/>
                  </a:lnTo>
                  <a:lnTo>
                    <a:pt x="228" y="232"/>
                  </a:lnTo>
                  <a:lnTo>
                    <a:pt x="230" y="230"/>
                  </a:lnTo>
                  <a:lnTo>
                    <a:pt x="232" y="226"/>
                  </a:lnTo>
                  <a:lnTo>
                    <a:pt x="234" y="224"/>
                  </a:lnTo>
                  <a:lnTo>
                    <a:pt x="236" y="223"/>
                  </a:lnTo>
                  <a:lnTo>
                    <a:pt x="238" y="219"/>
                  </a:lnTo>
                  <a:lnTo>
                    <a:pt x="240" y="219"/>
                  </a:lnTo>
                  <a:lnTo>
                    <a:pt x="242" y="219"/>
                  </a:lnTo>
                  <a:lnTo>
                    <a:pt x="376" y="341"/>
                  </a:lnTo>
                  <a:lnTo>
                    <a:pt x="404" y="315"/>
                  </a:lnTo>
                  <a:lnTo>
                    <a:pt x="273" y="187"/>
                  </a:lnTo>
                  <a:lnTo>
                    <a:pt x="285" y="176"/>
                  </a:lnTo>
                  <a:lnTo>
                    <a:pt x="346" y="111"/>
                  </a:lnTo>
                  <a:lnTo>
                    <a:pt x="366" y="117"/>
                  </a:lnTo>
                  <a:lnTo>
                    <a:pt x="370" y="97"/>
                  </a:lnTo>
                  <a:lnTo>
                    <a:pt x="352" y="93"/>
                  </a:lnTo>
                  <a:lnTo>
                    <a:pt x="348" y="89"/>
                  </a:lnTo>
                  <a:lnTo>
                    <a:pt x="343" y="86"/>
                  </a:lnTo>
                  <a:lnTo>
                    <a:pt x="339" y="80"/>
                  </a:lnTo>
                  <a:lnTo>
                    <a:pt x="337" y="74"/>
                  </a:lnTo>
                  <a:lnTo>
                    <a:pt x="333" y="69"/>
                  </a:lnTo>
                  <a:lnTo>
                    <a:pt x="331" y="63"/>
                  </a:lnTo>
                  <a:lnTo>
                    <a:pt x="331" y="58"/>
                  </a:lnTo>
                  <a:lnTo>
                    <a:pt x="333" y="50"/>
                  </a:lnTo>
                  <a:lnTo>
                    <a:pt x="333" y="47"/>
                  </a:lnTo>
                  <a:lnTo>
                    <a:pt x="335" y="43"/>
                  </a:lnTo>
                  <a:lnTo>
                    <a:pt x="337" y="41"/>
                  </a:lnTo>
                  <a:lnTo>
                    <a:pt x="339" y="37"/>
                  </a:lnTo>
                  <a:lnTo>
                    <a:pt x="343" y="36"/>
                  </a:lnTo>
                  <a:lnTo>
                    <a:pt x="344" y="32"/>
                  </a:lnTo>
                  <a:lnTo>
                    <a:pt x="348" y="30"/>
                  </a:lnTo>
                  <a:lnTo>
                    <a:pt x="352" y="28"/>
                  </a:lnTo>
                  <a:lnTo>
                    <a:pt x="354" y="28"/>
                  </a:lnTo>
                  <a:lnTo>
                    <a:pt x="356" y="28"/>
                  </a:lnTo>
                  <a:lnTo>
                    <a:pt x="358" y="26"/>
                  </a:lnTo>
                  <a:lnTo>
                    <a:pt x="362" y="26"/>
                  </a:lnTo>
                  <a:lnTo>
                    <a:pt x="364" y="26"/>
                  </a:lnTo>
                  <a:lnTo>
                    <a:pt x="366" y="24"/>
                  </a:lnTo>
                  <a:lnTo>
                    <a:pt x="368" y="24"/>
                  </a:lnTo>
                  <a:lnTo>
                    <a:pt x="370" y="24"/>
                  </a:lnTo>
                  <a:lnTo>
                    <a:pt x="376" y="26"/>
                  </a:lnTo>
                  <a:lnTo>
                    <a:pt x="380" y="26"/>
                  </a:lnTo>
                  <a:lnTo>
                    <a:pt x="384" y="28"/>
                  </a:lnTo>
                  <a:lnTo>
                    <a:pt x="388" y="30"/>
                  </a:lnTo>
                  <a:lnTo>
                    <a:pt x="392" y="34"/>
                  </a:lnTo>
                  <a:lnTo>
                    <a:pt x="396" y="36"/>
                  </a:lnTo>
                  <a:lnTo>
                    <a:pt x="398" y="39"/>
                  </a:lnTo>
                  <a:lnTo>
                    <a:pt x="402" y="43"/>
                  </a:lnTo>
                  <a:lnTo>
                    <a:pt x="402" y="47"/>
                  </a:lnTo>
                  <a:lnTo>
                    <a:pt x="404" y="50"/>
                  </a:lnTo>
                  <a:lnTo>
                    <a:pt x="404" y="54"/>
                  </a:lnTo>
                  <a:lnTo>
                    <a:pt x="406" y="58"/>
                  </a:lnTo>
                  <a:lnTo>
                    <a:pt x="406" y="60"/>
                  </a:lnTo>
                  <a:lnTo>
                    <a:pt x="406" y="63"/>
                  </a:lnTo>
                  <a:lnTo>
                    <a:pt x="406" y="67"/>
                  </a:lnTo>
                  <a:lnTo>
                    <a:pt x="406" y="71"/>
                  </a:lnTo>
                  <a:lnTo>
                    <a:pt x="420" y="87"/>
                  </a:lnTo>
                  <a:lnTo>
                    <a:pt x="422" y="86"/>
                  </a:lnTo>
                  <a:lnTo>
                    <a:pt x="424" y="84"/>
                  </a:lnTo>
                  <a:lnTo>
                    <a:pt x="426" y="80"/>
                  </a:lnTo>
                  <a:lnTo>
                    <a:pt x="428" y="78"/>
                  </a:lnTo>
                  <a:lnTo>
                    <a:pt x="428" y="74"/>
                  </a:lnTo>
                  <a:lnTo>
                    <a:pt x="428" y="71"/>
                  </a:lnTo>
                  <a:lnTo>
                    <a:pt x="428" y="67"/>
                  </a:lnTo>
                  <a:lnTo>
                    <a:pt x="430" y="65"/>
                  </a:lnTo>
                  <a:lnTo>
                    <a:pt x="430" y="56"/>
                  </a:lnTo>
                  <a:lnTo>
                    <a:pt x="428" y="48"/>
                  </a:lnTo>
                  <a:lnTo>
                    <a:pt x="426" y="41"/>
                  </a:lnTo>
                  <a:lnTo>
                    <a:pt x="424" y="34"/>
                  </a:lnTo>
                  <a:lnTo>
                    <a:pt x="420" y="26"/>
                  </a:lnTo>
                  <a:lnTo>
                    <a:pt x="414" y="21"/>
                  </a:lnTo>
                  <a:lnTo>
                    <a:pt x="410" y="15"/>
                  </a:lnTo>
                  <a:lnTo>
                    <a:pt x="404" y="10"/>
                  </a:lnTo>
                  <a:lnTo>
                    <a:pt x="398" y="6"/>
                  </a:lnTo>
                  <a:lnTo>
                    <a:pt x="390" y="4"/>
                  </a:lnTo>
                  <a:lnTo>
                    <a:pt x="384" y="2"/>
                  </a:lnTo>
                  <a:lnTo>
                    <a:pt x="376" y="0"/>
                  </a:lnTo>
                  <a:lnTo>
                    <a:pt x="370" y="0"/>
                  </a:lnTo>
                  <a:lnTo>
                    <a:pt x="362" y="0"/>
                  </a:lnTo>
                  <a:lnTo>
                    <a:pt x="354" y="2"/>
                  </a:lnTo>
                  <a:lnTo>
                    <a:pt x="346" y="4"/>
                  </a:lnTo>
                  <a:lnTo>
                    <a:pt x="344" y="4"/>
                  </a:lnTo>
                  <a:lnTo>
                    <a:pt x="343" y="6"/>
                  </a:lnTo>
                  <a:lnTo>
                    <a:pt x="341" y="6"/>
                  </a:lnTo>
                  <a:lnTo>
                    <a:pt x="339" y="6"/>
                  </a:lnTo>
                  <a:lnTo>
                    <a:pt x="337" y="6"/>
                  </a:lnTo>
                  <a:lnTo>
                    <a:pt x="331" y="10"/>
                  </a:lnTo>
                  <a:lnTo>
                    <a:pt x="325" y="15"/>
                  </a:lnTo>
                  <a:lnTo>
                    <a:pt x="321" y="21"/>
                  </a:lnTo>
                  <a:lnTo>
                    <a:pt x="315" y="26"/>
                  </a:lnTo>
                  <a:lnTo>
                    <a:pt x="313" y="34"/>
                  </a:lnTo>
                  <a:lnTo>
                    <a:pt x="309" y="41"/>
                  </a:lnTo>
                  <a:lnTo>
                    <a:pt x="307" y="48"/>
                  </a:lnTo>
                  <a:lnTo>
                    <a:pt x="307" y="54"/>
                  </a:lnTo>
                  <a:lnTo>
                    <a:pt x="307" y="60"/>
                  </a:lnTo>
                  <a:lnTo>
                    <a:pt x="307" y="63"/>
                  </a:lnTo>
                  <a:lnTo>
                    <a:pt x="307" y="67"/>
                  </a:lnTo>
                  <a:lnTo>
                    <a:pt x="307" y="71"/>
                  </a:lnTo>
                  <a:lnTo>
                    <a:pt x="309" y="74"/>
                  </a:lnTo>
                  <a:lnTo>
                    <a:pt x="309" y="78"/>
                  </a:lnTo>
                  <a:lnTo>
                    <a:pt x="311" y="80"/>
                  </a:lnTo>
                  <a:lnTo>
                    <a:pt x="313" y="84"/>
                  </a:lnTo>
                  <a:lnTo>
                    <a:pt x="313" y="86"/>
                  </a:lnTo>
                  <a:lnTo>
                    <a:pt x="313" y="87"/>
                  </a:lnTo>
                  <a:lnTo>
                    <a:pt x="242" y="156"/>
                  </a:lnTo>
                  <a:lnTo>
                    <a:pt x="236" y="150"/>
                  </a:lnTo>
                  <a:lnTo>
                    <a:pt x="228" y="147"/>
                  </a:lnTo>
                  <a:lnTo>
                    <a:pt x="222" y="141"/>
                  </a:lnTo>
                  <a:lnTo>
                    <a:pt x="216" y="134"/>
                  </a:lnTo>
                  <a:lnTo>
                    <a:pt x="210" y="128"/>
                  </a:lnTo>
                  <a:lnTo>
                    <a:pt x="206" y="123"/>
                  </a:lnTo>
                  <a:lnTo>
                    <a:pt x="198" y="117"/>
                  </a:lnTo>
                  <a:lnTo>
                    <a:pt x="192" y="111"/>
                  </a:lnTo>
                  <a:lnTo>
                    <a:pt x="186" y="104"/>
                  </a:lnTo>
                  <a:lnTo>
                    <a:pt x="178" y="97"/>
                  </a:lnTo>
                  <a:lnTo>
                    <a:pt x="170" y="89"/>
                  </a:lnTo>
                  <a:lnTo>
                    <a:pt x="162" y="82"/>
                  </a:lnTo>
                  <a:lnTo>
                    <a:pt x="154" y="74"/>
                  </a:lnTo>
                  <a:lnTo>
                    <a:pt x="147" y="67"/>
                  </a:lnTo>
                  <a:lnTo>
                    <a:pt x="139" y="60"/>
                  </a:lnTo>
                  <a:lnTo>
                    <a:pt x="133" y="52"/>
                  </a:lnTo>
                  <a:lnTo>
                    <a:pt x="109" y="30"/>
                  </a:lnTo>
                  <a:lnTo>
                    <a:pt x="75" y="58"/>
                  </a:lnTo>
                  <a:lnTo>
                    <a:pt x="210" y="187"/>
                  </a:lnTo>
                  <a:lnTo>
                    <a:pt x="196" y="200"/>
                  </a:lnTo>
                  <a:lnTo>
                    <a:pt x="184" y="215"/>
                  </a:lnTo>
                  <a:lnTo>
                    <a:pt x="170" y="228"/>
                  </a:lnTo>
                  <a:lnTo>
                    <a:pt x="158" y="241"/>
                  </a:lnTo>
                  <a:lnTo>
                    <a:pt x="145" y="256"/>
                  </a:lnTo>
                  <a:lnTo>
                    <a:pt x="131" y="269"/>
                  </a:lnTo>
                  <a:lnTo>
                    <a:pt x="117" y="282"/>
                  </a:lnTo>
                  <a:lnTo>
                    <a:pt x="103" y="295"/>
                  </a:lnTo>
                  <a:lnTo>
                    <a:pt x="91" y="308"/>
                  </a:lnTo>
                  <a:lnTo>
                    <a:pt x="79" y="321"/>
                  </a:lnTo>
                  <a:lnTo>
                    <a:pt x="65" y="334"/>
                  </a:lnTo>
                  <a:lnTo>
                    <a:pt x="54" y="345"/>
                  </a:lnTo>
                  <a:lnTo>
                    <a:pt x="42" y="358"/>
                  </a:lnTo>
                  <a:lnTo>
                    <a:pt x="30" y="369"/>
                  </a:lnTo>
                  <a:lnTo>
                    <a:pt x="18" y="382"/>
                  </a:lnTo>
                  <a:lnTo>
                    <a:pt x="8" y="397"/>
                  </a:lnTo>
                  <a:lnTo>
                    <a:pt x="6" y="397"/>
                  </a:lnTo>
                  <a:lnTo>
                    <a:pt x="4" y="398"/>
                  </a:lnTo>
                  <a:lnTo>
                    <a:pt x="4" y="400"/>
                  </a:lnTo>
                  <a:lnTo>
                    <a:pt x="2" y="400"/>
                  </a:lnTo>
                  <a:lnTo>
                    <a:pt x="2" y="402"/>
                  </a:lnTo>
                  <a:lnTo>
                    <a:pt x="0" y="404"/>
                  </a:lnTo>
                  <a:lnTo>
                    <a:pt x="0" y="406"/>
                  </a:lnTo>
                  <a:lnTo>
                    <a:pt x="2" y="410"/>
                  </a:lnTo>
                  <a:lnTo>
                    <a:pt x="6" y="413"/>
                  </a:lnTo>
                  <a:lnTo>
                    <a:pt x="8" y="419"/>
                  </a:lnTo>
                  <a:lnTo>
                    <a:pt x="10" y="422"/>
                  </a:lnTo>
                  <a:lnTo>
                    <a:pt x="10" y="428"/>
                  </a:lnTo>
                  <a:lnTo>
                    <a:pt x="10" y="434"/>
                  </a:lnTo>
                  <a:lnTo>
                    <a:pt x="8" y="439"/>
                  </a:lnTo>
                  <a:lnTo>
                    <a:pt x="8" y="443"/>
                  </a:lnTo>
                  <a:lnTo>
                    <a:pt x="6" y="445"/>
                  </a:lnTo>
                  <a:lnTo>
                    <a:pt x="6" y="447"/>
                  </a:lnTo>
                  <a:lnTo>
                    <a:pt x="4" y="448"/>
                  </a:lnTo>
                  <a:lnTo>
                    <a:pt x="4" y="450"/>
                  </a:lnTo>
                  <a:lnTo>
                    <a:pt x="2" y="452"/>
                  </a:lnTo>
                  <a:lnTo>
                    <a:pt x="4" y="454"/>
                  </a:lnTo>
                  <a:close/>
                </a:path>
              </a:pathLst>
            </a:custGeom>
            <a:solidFill>
              <a:srgbClr val="FFFFFF"/>
            </a:solidFill>
            <a:ln w="9525">
              <a:noFill/>
              <a:round/>
              <a:headEnd/>
              <a:tailEnd/>
            </a:ln>
          </p:spPr>
          <p:txBody>
            <a:bodyPr/>
            <a:lstStyle/>
            <a:p>
              <a:endParaRPr lang="en-US"/>
            </a:p>
          </p:txBody>
        </p:sp>
        <p:sp>
          <p:nvSpPr>
            <p:cNvPr id="18" name="Freeform 16"/>
            <p:cNvSpPr>
              <a:spLocks/>
            </p:cNvSpPr>
            <p:nvPr/>
          </p:nvSpPr>
          <p:spPr bwMode="auto">
            <a:xfrm>
              <a:off x="2222" y="1824"/>
              <a:ext cx="61" cy="60"/>
            </a:xfrm>
            <a:custGeom>
              <a:avLst/>
              <a:gdLst>
                <a:gd name="T0" fmla="*/ 0 w 61"/>
                <a:gd name="T1" fmla="*/ 60 h 60"/>
                <a:gd name="T2" fmla="*/ 61 w 61"/>
                <a:gd name="T3" fmla="*/ 0 h 60"/>
                <a:gd name="T4" fmla="*/ 37 w 61"/>
                <a:gd name="T5" fmla="*/ 8 h 60"/>
                <a:gd name="T6" fmla="*/ 36 w 61"/>
                <a:gd name="T7" fmla="*/ 15 h 60"/>
                <a:gd name="T8" fmla="*/ 34 w 61"/>
                <a:gd name="T9" fmla="*/ 21 h 60"/>
                <a:gd name="T10" fmla="*/ 30 w 61"/>
                <a:gd name="T11" fmla="*/ 28 h 60"/>
                <a:gd name="T12" fmla="*/ 26 w 61"/>
                <a:gd name="T13" fmla="*/ 34 h 60"/>
                <a:gd name="T14" fmla="*/ 20 w 61"/>
                <a:gd name="T15" fmla="*/ 39 h 60"/>
                <a:gd name="T16" fmla="*/ 14 w 61"/>
                <a:gd name="T17" fmla="*/ 45 h 60"/>
                <a:gd name="T18" fmla="*/ 8 w 61"/>
                <a:gd name="T19" fmla="*/ 48 h 60"/>
                <a:gd name="T20" fmla="*/ 0 w 61"/>
                <a:gd name="T21" fmla="*/ 52 h 60"/>
                <a:gd name="T22" fmla="*/ 0 w 61"/>
                <a:gd name="T23" fmla="*/ 60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
                <a:gd name="T37" fmla="*/ 0 h 60"/>
                <a:gd name="T38" fmla="*/ 61 w 61"/>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 h="60">
                  <a:moveTo>
                    <a:pt x="0" y="60"/>
                  </a:moveTo>
                  <a:lnTo>
                    <a:pt x="61" y="0"/>
                  </a:lnTo>
                  <a:lnTo>
                    <a:pt x="37" y="8"/>
                  </a:lnTo>
                  <a:lnTo>
                    <a:pt x="36" y="15"/>
                  </a:lnTo>
                  <a:lnTo>
                    <a:pt x="34" y="21"/>
                  </a:lnTo>
                  <a:lnTo>
                    <a:pt x="30" y="28"/>
                  </a:lnTo>
                  <a:lnTo>
                    <a:pt x="26" y="34"/>
                  </a:lnTo>
                  <a:lnTo>
                    <a:pt x="20" y="39"/>
                  </a:lnTo>
                  <a:lnTo>
                    <a:pt x="14" y="45"/>
                  </a:lnTo>
                  <a:lnTo>
                    <a:pt x="8" y="48"/>
                  </a:lnTo>
                  <a:lnTo>
                    <a:pt x="0" y="52"/>
                  </a:lnTo>
                  <a:lnTo>
                    <a:pt x="0" y="60"/>
                  </a:lnTo>
                  <a:close/>
                </a:path>
              </a:pathLst>
            </a:custGeom>
            <a:solidFill>
              <a:srgbClr val="FFFFFF"/>
            </a:solidFill>
            <a:ln w="9525">
              <a:noFill/>
              <a:round/>
              <a:headEnd/>
              <a:tailEnd/>
            </a:ln>
          </p:spPr>
          <p:txBody>
            <a:bodyPr/>
            <a:lstStyle/>
            <a:p>
              <a:endParaRPr lang="en-US"/>
            </a:p>
          </p:txBody>
        </p:sp>
        <p:sp>
          <p:nvSpPr>
            <p:cNvPr id="19" name="Freeform 17"/>
            <p:cNvSpPr>
              <a:spLocks/>
            </p:cNvSpPr>
            <p:nvPr/>
          </p:nvSpPr>
          <p:spPr bwMode="auto">
            <a:xfrm>
              <a:off x="2228" y="1787"/>
              <a:ext cx="75" cy="34"/>
            </a:xfrm>
            <a:custGeom>
              <a:avLst/>
              <a:gdLst>
                <a:gd name="T0" fmla="*/ 0 w 75"/>
                <a:gd name="T1" fmla="*/ 32 h 34"/>
                <a:gd name="T2" fmla="*/ 10 w 75"/>
                <a:gd name="T3" fmla="*/ 34 h 34"/>
                <a:gd name="T4" fmla="*/ 20 w 75"/>
                <a:gd name="T5" fmla="*/ 34 h 34"/>
                <a:gd name="T6" fmla="*/ 31 w 75"/>
                <a:gd name="T7" fmla="*/ 34 h 34"/>
                <a:gd name="T8" fmla="*/ 41 w 75"/>
                <a:gd name="T9" fmla="*/ 30 h 34"/>
                <a:gd name="T10" fmla="*/ 51 w 75"/>
                <a:gd name="T11" fmla="*/ 28 h 34"/>
                <a:gd name="T12" fmla="*/ 59 w 75"/>
                <a:gd name="T13" fmla="*/ 24 h 34"/>
                <a:gd name="T14" fmla="*/ 67 w 75"/>
                <a:gd name="T15" fmla="*/ 19 h 34"/>
                <a:gd name="T16" fmla="*/ 75 w 75"/>
                <a:gd name="T17" fmla="*/ 11 h 34"/>
                <a:gd name="T18" fmla="*/ 69 w 75"/>
                <a:gd name="T19" fmla="*/ 8 h 34"/>
                <a:gd name="T20" fmla="*/ 63 w 75"/>
                <a:gd name="T21" fmla="*/ 6 h 34"/>
                <a:gd name="T22" fmla="*/ 55 w 75"/>
                <a:gd name="T23" fmla="*/ 2 h 34"/>
                <a:gd name="T24" fmla="*/ 49 w 75"/>
                <a:gd name="T25" fmla="*/ 0 h 34"/>
                <a:gd name="T26" fmla="*/ 41 w 75"/>
                <a:gd name="T27" fmla="*/ 0 h 34"/>
                <a:gd name="T28" fmla="*/ 35 w 75"/>
                <a:gd name="T29" fmla="*/ 0 h 34"/>
                <a:gd name="T30" fmla="*/ 28 w 75"/>
                <a:gd name="T31" fmla="*/ 2 h 34"/>
                <a:gd name="T32" fmla="*/ 20 w 75"/>
                <a:gd name="T33" fmla="*/ 6 h 34"/>
                <a:gd name="T34" fmla="*/ 16 w 75"/>
                <a:gd name="T35" fmla="*/ 10 h 34"/>
                <a:gd name="T36" fmla="*/ 12 w 75"/>
                <a:gd name="T37" fmla="*/ 11 h 34"/>
                <a:gd name="T38" fmla="*/ 10 w 75"/>
                <a:gd name="T39" fmla="*/ 15 h 34"/>
                <a:gd name="T40" fmla="*/ 6 w 75"/>
                <a:gd name="T41" fmla="*/ 17 h 34"/>
                <a:gd name="T42" fmla="*/ 4 w 75"/>
                <a:gd name="T43" fmla="*/ 21 h 34"/>
                <a:gd name="T44" fmla="*/ 2 w 75"/>
                <a:gd name="T45" fmla="*/ 24 h 34"/>
                <a:gd name="T46" fmla="*/ 0 w 75"/>
                <a:gd name="T47" fmla="*/ 28 h 34"/>
                <a:gd name="T48" fmla="*/ 0 w 75"/>
                <a:gd name="T49" fmla="*/ 32 h 34"/>
                <a:gd name="T50" fmla="*/ 0 w 75"/>
                <a:gd name="T51" fmla="*/ 32 h 34"/>
                <a:gd name="T52" fmla="*/ 0 w 75"/>
                <a:gd name="T53" fmla="*/ 32 h 34"/>
                <a:gd name="T54" fmla="*/ 0 w 75"/>
                <a:gd name="T55" fmla="*/ 32 h 34"/>
                <a:gd name="T56" fmla="*/ 0 w 75"/>
                <a:gd name="T57" fmla="*/ 32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
                <a:gd name="T88" fmla="*/ 0 h 34"/>
                <a:gd name="T89" fmla="*/ 75 w 75"/>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 h="34">
                  <a:moveTo>
                    <a:pt x="0" y="32"/>
                  </a:moveTo>
                  <a:lnTo>
                    <a:pt x="10" y="34"/>
                  </a:lnTo>
                  <a:lnTo>
                    <a:pt x="20" y="34"/>
                  </a:lnTo>
                  <a:lnTo>
                    <a:pt x="31" y="34"/>
                  </a:lnTo>
                  <a:lnTo>
                    <a:pt x="41" y="30"/>
                  </a:lnTo>
                  <a:lnTo>
                    <a:pt x="51" y="28"/>
                  </a:lnTo>
                  <a:lnTo>
                    <a:pt x="59" y="24"/>
                  </a:lnTo>
                  <a:lnTo>
                    <a:pt x="67" y="19"/>
                  </a:lnTo>
                  <a:lnTo>
                    <a:pt x="75" y="11"/>
                  </a:lnTo>
                  <a:lnTo>
                    <a:pt x="69" y="8"/>
                  </a:lnTo>
                  <a:lnTo>
                    <a:pt x="63" y="6"/>
                  </a:lnTo>
                  <a:lnTo>
                    <a:pt x="55" y="2"/>
                  </a:lnTo>
                  <a:lnTo>
                    <a:pt x="49" y="0"/>
                  </a:lnTo>
                  <a:lnTo>
                    <a:pt x="41" y="0"/>
                  </a:lnTo>
                  <a:lnTo>
                    <a:pt x="35" y="0"/>
                  </a:lnTo>
                  <a:lnTo>
                    <a:pt x="28" y="2"/>
                  </a:lnTo>
                  <a:lnTo>
                    <a:pt x="20" y="6"/>
                  </a:lnTo>
                  <a:lnTo>
                    <a:pt x="16" y="10"/>
                  </a:lnTo>
                  <a:lnTo>
                    <a:pt x="12" y="11"/>
                  </a:lnTo>
                  <a:lnTo>
                    <a:pt x="10" y="15"/>
                  </a:lnTo>
                  <a:lnTo>
                    <a:pt x="6" y="17"/>
                  </a:lnTo>
                  <a:lnTo>
                    <a:pt x="4" y="21"/>
                  </a:lnTo>
                  <a:lnTo>
                    <a:pt x="2" y="24"/>
                  </a:lnTo>
                  <a:lnTo>
                    <a:pt x="0" y="28"/>
                  </a:lnTo>
                  <a:lnTo>
                    <a:pt x="0" y="32"/>
                  </a:lnTo>
                  <a:close/>
                </a:path>
              </a:pathLst>
            </a:custGeom>
            <a:solidFill>
              <a:srgbClr val="FCEF00"/>
            </a:solidFill>
            <a:ln w="9525">
              <a:noFill/>
              <a:round/>
              <a:headEnd/>
              <a:tailEnd/>
            </a:ln>
          </p:spPr>
          <p:txBody>
            <a:bodyPr/>
            <a:lstStyle/>
            <a:p>
              <a:endParaRPr lang="en-US"/>
            </a:p>
          </p:txBody>
        </p:sp>
        <p:sp>
          <p:nvSpPr>
            <p:cNvPr id="20" name="Freeform 18"/>
            <p:cNvSpPr>
              <a:spLocks/>
            </p:cNvSpPr>
            <p:nvPr/>
          </p:nvSpPr>
          <p:spPr bwMode="auto">
            <a:xfrm>
              <a:off x="2287" y="1750"/>
              <a:ext cx="64" cy="37"/>
            </a:xfrm>
            <a:custGeom>
              <a:avLst/>
              <a:gdLst>
                <a:gd name="T0" fmla="*/ 0 w 64"/>
                <a:gd name="T1" fmla="*/ 26 h 37"/>
                <a:gd name="T2" fmla="*/ 4 w 64"/>
                <a:gd name="T3" fmla="*/ 28 h 37"/>
                <a:gd name="T4" fmla="*/ 8 w 64"/>
                <a:gd name="T5" fmla="*/ 30 h 37"/>
                <a:gd name="T6" fmla="*/ 12 w 64"/>
                <a:gd name="T7" fmla="*/ 34 h 37"/>
                <a:gd name="T8" fmla="*/ 16 w 64"/>
                <a:gd name="T9" fmla="*/ 35 h 37"/>
                <a:gd name="T10" fmla="*/ 20 w 64"/>
                <a:gd name="T11" fmla="*/ 37 h 37"/>
                <a:gd name="T12" fmla="*/ 24 w 64"/>
                <a:gd name="T13" fmla="*/ 37 h 37"/>
                <a:gd name="T14" fmla="*/ 30 w 64"/>
                <a:gd name="T15" fmla="*/ 37 h 37"/>
                <a:gd name="T16" fmla="*/ 36 w 64"/>
                <a:gd name="T17" fmla="*/ 37 h 37"/>
                <a:gd name="T18" fmla="*/ 40 w 64"/>
                <a:gd name="T19" fmla="*/ 34 h 37"/>
                <a:gd name="T20" fmla="*/ 42 w 64"/>
                <a:gd name="T21" fmla="*/ 30 h 37"/>
                <a:gd name="T22" fmla="*/ 46 w 64"/>
                <a:gd name="T23" fmla="*/ 26 h 37"/>
                <a:gd name="T24" fmla="*/ 50 w 64"/>
                <a:gd name="T25" fmla="*/ 22 h 37"/>
                <a:gd name="T26" fmla="*/ 54 w 64"/>
                <a:gd name="T27" fmla="*/ 19 h 37"/>
                <a:gd name="T28" fmla="*/ 56 w 64"/>
                <a:gd name="T29" fmla="*/ 15 h 37"/>
                <a:gd name="T30" fmla="*/ 60 w 64"/>
                <a:gd name="T31" fmla="*/ 11 h 37"/>
                <a:gd name="T32" fmla="*/ 64 w 64"/>
                <a:gd name="T33" fmla="*/ 8 h 37"/>
                <a:gd name="T34" fmla="*/ 64 w 64"/>
                <a:gd name="T35" fmla="*/ 8 h 37"/>
                <a:gd name="T36" fmla="*/ 64 w 64"/>
                <a:gd name="T37" fmla="*/ 8 h 37"/>
                <a:gd name="T38" fmla="*/ 64 w 64"/>
                <a:gd name="T39" fmla="*/ 8 h 37"/>
                <a:gd name="T40" fmla="*/ 64 w 64"/>
                <a:gd name="T41" fmla="*/ 8 h 37"/>
                <a:gd name="T42" fmla="*/ 64 w 64"/>
                <a:gd name="T43" fmla="*/ 6 h 37"/>
                <a:gd name="T44" fmla="*/ 64 w 64"/>
                <a:gd name="T45" fmla="*/ 6 h 37"/>
                <a:gd name="T46" fmla="*/ 64 w 64"/>
                <a:gd name="T47" fmla="*/ 6 h 37"/>
                <a:gd name="T48" fmla="*/ 64 w 64"/>
                <a:gd name="T49" fmla="*/ 6 h 37"/>
                <a:gd name="T50" fmla="*/ 60 w 64"/>
                <a:gd name="T51" fmla="*/ 4 h 37"/>
                <a:gd name="T52" fmla="*/ 56 w 64"/>
                <a:gd name="T53" fmla="*/ 2 h 37"/>
                <a:gd name="T54" fmla="*/ 50 w 64"/>
                <a:gd name="T55" fmla="*/ 0 h 37"/>
                <a:gd name="T56" fmla="*/ 44 w 64"/>
                <a:gd name="T57" fmla="*/ 0 h 37"/>
                <a:gd name="T58" fmla="*/ 40 w 64"/>
                <a:gd name="T59" fmla="*/ 0 h 37"/>
                <a:gd name="T60" fmla="*/ 34 w 64"/>
                <a:gd name="T61" fmla="*/ 0 h 37"/>
                <a:gd name="T62" fmla="*/ 28 w 64"/>
                <a:gd name="T63" fmla="*/ 2 h 37"/>
                <a:gd name="T64" fmla="*/ 24 w 64"/>
                <a:gd name="T65" fmla="*/ 4 h 37"/>
                <a:gd name="T66" fmla="*/ 20 w 64"/>
                <a:gd name="T67" fmla="*/ 6 h 37"/>
                <a:gd name="T68" fmla="*/ 16 w 64"/>
                <a:gd name="T69" fmla="*/ 8 h 37"/>
                <a:gd name="T70" fmla="*/ 12 w 64"/>
                <a:gd name="T71" fmla="*/ 11 h 37"/>
                <a:gd name="T72" fmla="*/ 8 w 64"/>
                <a:gd name="T73" fmla="*/ 13 h 37"/>
                <a:gd name="T74" fmla="*/ 6 w 64"/>
                <a:gd name="T75" fmla="*/ 17 h 37"/>
                <a:gd name="T76" fmla="*/ 2 w 64"/>
                <a:gd name="T77" fmla="*/ 21 h 37"/>
                <a:gd name="T78" fmla="*/ 0 w 64"/>
                <a:gd name="T79" fmla="*/ 22 h 37"/>
                <a:gd name="T80" fmla="*/ 0 w 64"/>
                <a:gd name="T81" fmla="*/ 26 h 37"/>
                <a:gd name="T82" fmla="*/ 0 w 64"/>
                <a:gd name="T83" fmla="*/ 26 h 37"/>
                <a:gd name="T84" fmla="*/ 0 w 64"/>
                <a:gd name="T85" fmla="*/ 26 h 37"/>
                <a:gd name="T86" fmla="*/ 0 w 64"/>
                <a:gd name="T87" fmla="*/ 26 h 37"/>
                <a:gd name="T88" fmla="*/ 0 w 64"/>
                <a:gd name="T89" fmla="*/ 26 h 3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4"/>
                <a:gd name="T136" fmla="*/ 0 h 37"/>
                <a:gd name="T137" fmla="*/ 64 w 64"/>
                <a:gd name="T138" fmla="*/ 37 h 3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4" h="37">
                  <a:moveTo>
                    <a:pt x="0" y="26"/>
                  </a:moveTo>
                  <a:lnTo>
                    <a:pt x="4" y="28"/>
                  </a:lnTo>
                  <a:lnTo>
                    <a:pt x="8" y="30"/>
                  </a:lnTo>
                  <a:lnTo>
                    <a:pt x="12" y="34"/>
                  </a:lnTo>
                  <a:lnTo>
                    <a:pt x="16" y="35"/>
                  </a:lnTo>
                  <a:lnTo>
                    <a:pt x="20" y="37"/>
                  </a:lnTo>
                  <a:lnTo>
                    <a:pt x="24" y="37"/>
                  </a:lnTo>
                  <a:lnTo>
                    <a:pt x="30" y="37"/>
                  </a:lnTo>
                  <a:lnTo>
                    <a:pt x="36" y="37"/>
                  </a:lnTo>
                  <a:lnTo>
                    <a:pt x="40" y="34"/>
                  </a:lnTo>
                  <a:lnTo>
                    <a:pt x="42" y="30"/>
                  </a:lnTo>
                  <a:lnTo>
                    <a:pt x="46" y="26"/>
                  </a:lnTo>
                  <a:lnTo>
                    <a:pt x="50" y="22"/>
                  </a:lnTo>
                  <a:lnTo>
                    <a:pt x="54" y="19"/>
                  </a:lnTo>
                  <a:lnTo>
                    <a:pt x="56" y="15"/>
                  </a:lnTo>
                  <a:lnTo>
                    <a:pt x="60" y="11"/>
                  </a:lnTo>
                  <a:lnTo>
                    <a:pt x="64" y="8"/>
                  </a:lnTo>
                  <a:lnTo>
                    <a:pt x="64" y="6"/>
                  </a:lnTo>
                  <a:lnTo>
                    <a:pt x="60" y="4"/>
                  </a:lnTo>
                  <a:lnTo>
                    <a:pt x="56" y="2"/>
                  </a:lnTo>
                  <a:lnTo>
                    <a:pt x="50" y="0"/>
                  </a:lnTo>
                  <a:lnTo>
                    <a:pt x="44" y="0"/>
                  </a:lnTo>
                  <a:lnTo>
                    <a:pt x="40" y="0"/>
                  </a:lnTo>
                  <a:lnTo>
                    <a:pt x="34" y="0"/>
                  </a:lnTo>
                  <a:lnTo>
                    <a:pt x="28" y="2"/>
                  </a:lnTo>
                  <a:lnTo>
                    <a:pt x="24" y="4"/>
                  </a:lnTo>
                  <a:lnTo>
                    <a:pt x="20" y="6"/>
                  </a:lnTo>
                  <a:lnTo>
                    <a:pt x="16" y="8"/>
                  </a:lnTo>
                  <a:lnTo>
                    <a:pt x="12" y="11"/>
                  </a:lnTo>
                  <a:lnTo>
                    <a:pt x="8" y="13"/>
                  </a:lnTo>
                  <a:lnTo>
                    <a:pt x="6" y="17"/>
                  </a:lnTo>
                  <a:lnTo>
                    <a:pt x="2" y="21"/>
                  </a:lnTo>
                  <a:lnTo>
                    <a:pt x="0" y="22"/>
                  </a:lnTo>
                  <a:lnTo>
                    <a:pt x="0" y="26"/>
                  </a:lnTo>
                  <a:close/>
                </a:path>
              </a:pathLst>
            </a:custGeom>
            <a:solidFill>
              <a:srgbClr val="FCEF00"/>
            </a:solidFill>
            <a:ln w="9525">
              <a:noFill/>
              <a:round/>
              <a:headEnd/>
              <a:tailEnd/>
            </a:ln>
          </p:spPr>
          <p:txBody>
            <a:bodyPr/>
            <a:lstStyle/>
            <a:p>
              <a:endParaRPr lang="en-US"/>
            </a:p>
          </p:txBody>
        </p:sp>
        <p:sp>
          <p:nvSpPr>
            <p:cNvPr id="21" name="Freeform 19"/>
            <p:cNvSpPr>
              <a:spLocks/>
            </p:cNvSpPr>
            <p:nvPr/>
          </p:nvSpPr>
          <p:spPr bwMode="auto">
            <a:xfrm>
              <a:off x="2416" y="1778"/>
              <a:ext cx="53" cy="28"/>
            </a:xfrm>
            <a:custGeom>
              <a:avLst/>
              <a:gdLst>
                <a:gd name="T0" fmla="*/ 0 w 53"/>
                <a:gd name="T1" fmla="*/ 17 h 28"/>
                <a:gd name="T2" fmla="*/ 2 w 53"/>
                <a:gd name="T3" fmla="*/ 19 h 28"/>
                <a:gd name="T4" fmla="*/ 2 w 53"/>
                <a:gd name="T5" fmla="*/ 20 h 28"/>
                <a:gd name="T6" fmla="*/ 4 w 53"/>
                <a:gd name="T7" fmla="*/ 22 h 28"/>
                <a:gd name="T8" fmla="*/ 6 w 53"/>
                <a:gd name="T9" fmla="*/ 24 h 28"/>
                <a:gd name="T10" fmla="*/ 8 w 53"/>
                <a:gd name="T11" fmla="*/ 26 h 28"/>
                <a:gd name="T12" fmla="*/ 10 w 53"/>
                <a:gd name="T13" fmla="*/ 26 h 28"/>
                <a:gd name="T14" fmla="*/ 12 w 53"/>
                <a:gd name="T15" fmla="*/ 28 h 28"/>
                <a:gd name="T16" fmla="*/ 16 w 53"/>
                <a:gd name="T17" fmla="*/ 28 h 28"/>
                <a:gd name="T18" fmla="*/ 22 w 53"/>
                <a:gd name="T19" fmla="*/ 28 h 28"/>
                <a:gd name="T20" fmla="*/ 26 w 53"/>
                <a:gd name="T21" fmla="*/ 28 h 28"/>
                <a:gd name="T22" fmla="*/ 32 w 53"/>
                <a:gd name="T23" fmla="*/ 28 h 28"/>
                <a:gd name="T24" fmla="*/ 35 w 53"/>
                <a:gd name="T25" fmla="*/ 26 h 28"/>
                <a:gd name="T26" fmla="*/ 41 w 53"/>
                <a:gd name="T27" fmla="*/ 24 h 28"/>
                <a:gd name="T28" fmla="*/ 45 w 53"/>
                <a:gd name="T29" fmla="*/ 22 h 28"/>
                <a:gd name="T30" fmla="*/ 49 w 53"/>
                <a:gd name="T31" fmla="*/ 20 h 28"/>
                <a:gd name="T32" fmla="*/ 53 w 53"/>
                <a:gd name="T33" fmla="*/ 19 h 28"/>
                <a:gd name="T34" fmla="*/ 53 w 53"/>
                <a:gd name="T35" fmla="*/ 19 h 28"/>
                <a:gd name="T36" fmla="*/ 53 w 53"/>
                <a:gd name="T37" fmla="*/ 19 h 28"/>
                <a:gd name="T38" fmla="*/ 53 w 53"/>
                <a:gd name="T39" fmla="*/ 17 h 28"/>
                <a:gd name="T40" fmla="*/ 53 w 53"/>
                <a:gd name="T41" fmla="*/ 17 h 28"/>
                <a:gd name="T42" fmla="*/ 53 w 53"/>
                <a:gd name="T43" fmla="*/ 17 h 28"/>
                <a:gd name="T44" fmla="*/ 53 w 53"/>
                <a:gd name="T45" fmla="*/ 17 h 28"/>
                <a:gd name="T46" fmla="*/ 51 w 53"/>
                <a:gd name="T47" fmla="*/ 13 h 28"/>
                <a:gd name="T48" fmla="*/ 49 w 53"/>
                <a:gd name="T49" fmla="*/ 11 h 28"/>
                <a:gd name="T50" fmla="*/ 45 w 53"/>
                <a:gd name="T51" fmla="*/ 7 h 28"/>
                <a:gd name="T52" fmla="*/ 41 w 53"/>
                <a:gd name="T53" fmla="*/ 6 h 28"/>
                <a:gd name="T54" fmla="*/ 37 w 53"/>
                <a:gd name="T55" fmla="*/ 4 h 28"/>
                <a:gd name="T56" fmla="*/ 34 w 53"/>
                <a:gd name="T57" fmla="*/ 2 h 28"/>
                <a:gd name="T58" fmla="*/ 30 w 53"/>
                <a:gd name="T59" fmla="*/ 0 h 28"/>
                <a:gd name="T60" fmla="*/ 26 w 53"/>
                <a:gd name="T61" fmla="*/ 0 h 28"/>
                <a:gd name="T62" fmla="*/ 22 w 53"/>
                <a:gd name="T63" fmla="*/ 0 h 28"/>
                <a:gd name="T64" fmla="*/ 18 w 53"/>
                <a:gd name="T65" fmla="*/ 0 h 28"/>
                <a:gd name="T66" fmla="*/ 14 w 53"/>
                <a:gd name="T67" fmla="*/ 2 h 28"/>
                <a:gd name="T68" fmla="*/ 12 w 53"/>
                <a:gd name="T69" fmla="*/ 4 h 28"/>
                <a:gd name="T70" fmla="*/ 8 w 53"/>
                <a:gd name="T71" fmla="*/ 6 h 28"/>
                <a:gd name="T72" fmla="*/ 6 w 53"/>
                <a:gd name="T73" fmla="*/ 7 h 28"/>
                <a:gd name="T74" fmla="*/ 2 w 53"/>
                <a:gd name="T75" fmla="*/ 11 h 28"/>
                <a:gd name="T76" fmla="*/ 0 w 53"/>
                <a:gd name="T77" fmla="*/ 13 h 28"/>
                <a:gd name="T78" fmla="*/ 0 w 53"/>
                <a:gd name="T79" fmla="*/ 13 h 28"/>
                <a:gd name="T80" fmla="*/ 0 w 53"/>
                <a:gd name="T81" fmla="*/ 15 h 28"/>
                <a:gd name="T82" fmla="*/ 0 w 53"/>
                <a:gd name="T83" fmla="*/ 15 h 28"/>
                <a:gd name="T84" fmla="*/ 0 w 53"/>
                <a:gd name="T85" fmla="*/ 15 h 28"/>
                <a:gd name="T86" fmla="*/ 0 w 53"/>
                <a:gd name="T87" fmla="*/ 15 h 28"/>
                <a:gd name="T88" fmla="*/ 0 w 53"/>
                <a:gd name="T89" fmla="*/ 15 h 28"/>
                <a:gd name="T90" fmla="*/ 0 w 53"/>
                <a:gd name="T91" fmla="*/ 15 h 28"/>
                <a:gd name="T92" fmla="*/ 0 w 53"/>
                <a:gd name="T93" fmla="*/ 17 h 28"/>
                <a:gd name="T94" fmla="*/ 0 w 53"/>
                <a:gd name="T95" fmla="*/ 17 h 28"/>
                <a:gd name="T96" fmla="*/ 0 w 53"/>
                <a:gd name="T97" fmla="*/ 17 h 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28"/>
                <a:gd name="T149" fmla="*/ 53 w 53"/>
                <a:gd name="T150" fmla="*/ 28 h 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28">
                  <a:moveTo>
                    <a:pt x="0" y="17"/>
                  </a:moveTo>
                  <a:lnTo>
                    <a:pt x="2" y="19"/>
                  </a:lnTo>
                  <a:lnTo>
                    <a:pt x="2" y="20"/>
                  </a:lnTo>
                  <a:lnTo>
                    <a:pt x="4" y="22"/>
                  </a:lnTo>
                  <a:lnTo>
                    <a:pt x="6" y="24"/>
                  </a:lnTo>
                  <a:lnTo>
                    <a:pt x="8" y="26"/>
                  </a:lnTo>
                  <a:lnTo>
                    <a:pt x="10" y="26"/>
                  </a:lnTo>
                  <a:lnTo>
                    <a:pt x="12" y="28"/>
                  </a:lnTo>
                  <a:lnTo>
                    <a:pt x="16" y="28"/>
                  </a:lnTo>
                  <a:lnTo>
                    <a:pt x="22" y="28"/>
                  </a:lnTo>
                  <a:lnTo>
                    <a:pt x="26" y="28"/>
                  </a:lnTo>
                  <a:lnTo>
                    <a:pt x="32" y="28"/>
                  </a:lnTo>
                  <a:lnTo>
                    <a:pt x="35" y="26"/>
                  </a:lnTo>
                  <a:lnTo>
                    <a:pt x="41" y="24"/>
                  </a:lnTo>
                  <a:lnTo>
                    <a:pt x="45" y="22"/>
                  </a:lnTo>
                  <a:lnTo>
                    <a:pt x="49" y="20"/>
                  </a:lnTo>
                  <a:lnTo>
                    <a:pt x="53" y="19"/>
                  </a:lnTo>
                  <a:lnTo>
                    <a:pt x="53" y="17"/>
                  </a:lnTo>
                  <a:lnTo>
                    <a:pt x="51" y="13"/>
                  </a:lnTo>
                  <a:lnTo>
                    <a:pt x="49" y="11"/>
                  </a:lnTo>
                  <a:lnTo>
                    <a:pt x="45" y="7"/>
                  </a:lnTo>
                  <a:lnTo>
                    <a:pt x="41" y="6"/>
                  </a:lnTo>
                  <a:lnTo>
                    <a:pt x="37" y="4"/>
                  </a:lnTo>
                  <a:lnTo>
                    <a:pt x="34" y="2"/>
                  </a:lnTo>
                  <a:lnTo>
                    <a:pt x="30" y="0"/>
                  </a:lnTo>
                  <a:lnTo>
                    <a:pt x="26" y="0"/>
                  </a:lnTo>
                  <a:lnTo>
                    <a:pt x="22" y="0"/>
                  </a:lnTo>
                  <a:lnTo>
                    <a:pt x="18" y="0"/>
                  </a:lnTo>
                  <a:lnTo>
                    <a:pt x="14" y="2"/>
                  </a:lnTo>
                  <a:lnTo>
                    <a:pt x="12" y="4"/>
                  </a:lnTo>
                  <a:lnTo>
                    <a:pt x="8" y="6"/>
                  </a:lnTo>
                  <a:lnTo>
                    <a:pt x="6" y="7"/>
                  </a:lnTo>
                  <a:lnTo>
                    <a:pt x="2" y="11"/>
                  </a:lnTo>
                  <a:lnTo>
                    <a:pt x="0" y="13"/>
                  </a:lnTo>
                  <a:lnTo>
                    <a:pt x="0" y="15"/>
                  </a:lnTo>
                  <a:lnTo>
                    <a:pt x="0" y="17"/>
                  </a:lnTo>
                  <a:close/>
                </a:path>
              </a:pathLst>
            </a:custGeom>
            <a:solidFill>
              <a:srgbClr val="FCEF00"/>
            </a:solidFill>
            <a:ln w="9525">
              <a:noFill/>
              <a:round/>
              <a:headEnd/>
              <a:tailEnd/>
            </a:ln>
          </p:spPr>
          <p:txBody>
            <a:bodyPr/>
            <a:lstStyle/>
            <a:p>
              <a:endParaRPr lang="en-US"/>
            </a:p>
          </p:txBody>
        </p:sp>
        <p:sp>
          <p:nvSpPr>
            <p:cNvPr id="22" name="Freeform 20"/>
            <p:cNvSpPr>
              <a:spLocks/>
            </p:cNvSpPr>
            <p:nvPr/>
          </p:nvSpPr>
          <p:spPr bwMode="auto">
            <a:xfrm>
              <a:off x="2442" y="1763"/>
              <a:ext cx="15" cy="8"/>
            </a:xfrm>
            <a:custGeom>
              <a:avLst/>
              <a:gdLst>
                <a:gd name="T0" fmla="*/ 2 w 15"/>
                <a:gd name="T1" fmla="*/ 4 h 8"/>
                <a:gd name="T2" fmla="*/ 15 w 15"/>
                <a:gd name="T3" fmla="*/ 8 h 8"/>
                <a:gd name="T4" fmla="*/ 6 w 15"/>
                <a:gd name="T5" fmla="*/ 0 h 8"/>
                <a:gd name="T6" fmla="*/ 0 w 15"/>
                <a:gd name="T7" fmla="*/ 4 h 8"/>
                <a:gd name="T8" fmla="*/ 0 w 15"/>
                <a:gd name="T9" fmla="*/ 4 h 8"/>
                <a:gd name="T10" fmla="*/ 0 w 15"/>
                <a:gd name="T11" fmla="*/ 4 h 8"/>
                <a:gd name="T12" fmla="*/ 2 w 15"/>
                <a:gd name="T13" fmla="*/ 4 h 8"/>
                <a:gd name="T14" fmla="*/ 2 w 15"/>
                <a:gd name="T15" fmla="*/ 4 h 8"/>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8"/>
                <a:gd name="T26" fmla="*/ 15 w 1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8">
                  <a:moveTo>
                    <a:pt x="2" y="4"/>
                  </a:moveTo>
                  <a:lnTo>
                    <a:pt x="15" y="8"/>
                  </a:lnTo>
                  <a:lnTo>
                    <a:pt x="6" y="0"/>
                  </a:lnTo>
                  <a:lnTo>
                    <a:pt x="0" y="4"/>
                  </a:lnTo>
                  <a:lnTo>
                    <a:pt x="2" y="4"/>
                  </a:lnTo>
                  <a:close/>
                </a:path>
              </a:pathLst>
            </a:custGeom>
            <a:solidFill>
              <a:srgbClr val="FFFFFF"/>
            </a:solidFill>
            <a:ln w="9525">
              <a:noFill/>
              <a:round/>
              <a:headEnd/>
              <a:tailEnd/>
            </a:ln>
          </p:spPr>
          <p:txBody>
            <a:bodyPr/>
            <a:lstStyle/>
            <a:p>
              <a:endParaRPr lang="en-US"/>
            </a:p>
          </p:txBody>
        </p:sp>
        <p:sp>
          <p:nvSpPr>
            <p:cNvPr id="23" name="Freeform 21"/>
            <p:cNvSpPr>
              <a:spLocks/>
            </p:cNvSpPr>
            <p:nvPr/>
          </p:nvSpPr>
          <p:spPr bwMode="auto">
            <a:xfrm>
              <a:off x="2497" y="1650"/>
              <a:ext cx="81" cy="85"/>
            </a:xfrm>
            <a:custGeom>
              <a:avLst/>
              <a:gdLst>
                <a:gd name="T0" fmla="*/ 0 w 81"/>
                <a:gd name="T1" fmla="*/ 63 h 85"/>
                <a:gd name="T2" fmla="*/ 26 w 81"/>
                <a:gd name="T3" fmla="*/ 85 h 85"/>
                <a:gd name="T4" fmla="*/ 36 w 81"/>
                <a:gd name="T5" fmla="*/ 84 h 85"/>
                <a:gd name="T6" fmla="*/ 38 w 81"/>
                <a:gd name="T7" fmla="*/ 78 h 85"/>
                <a:gd name="T8" fmla="*/ 40 w 81"/>
                <a:gd name="T9" fmla="*/ 74 h 85"/>
                <a:gd name="T10" fmla="*/ 44 w 81"/>
                <a:gd name="T11" fmla="*/ 69 h 85"/>
                <a:gd name="T12" fmla="*/ 46 w 81"/>
                <a:gd name="T13" fmla="*/ 65 h 85"/>
                <a:gd name="T14" fmla="*/ 50 w 81"/>
                <a:gd name="T15" fmla="*/ 61 h 85"/>
                <a:gd name="T16" fmla="*/ 53 w 81"/>
                <a:gd name="T17" fmla="*/ 56 h 85"/>
                <a:gd name="T18" fmla="*/ 57 w 81"/>
                <a:gd name="T19" fmla="*/ 54 h 85"/>
                <a:gd name="T20" fmla="*/ 63 w 81"/>
                <a:gd name="T21" fmla="*/ 50 h 85"/>
                <a:gd name="T22" fmla="*/ 63 w 81"/>
                <a:gd name="T23" fmla="*/ 50 h 85"/>
                <a:gd name="T24" fmla="*/ 65 w 81"/>
                <a:gd name="T25" fmla="*/ 50 h 85"/>
                <a:gd name="T26" fmla="*/ 65 w 81"/>
                <a:gd name="T27" fmla="*/ 48 h 85"/>
                <a:gd name="T28" fmla="*/ 67 w 81"/>
                <a:gd name="T29" fmla="*/ 48 h 85"/>
                <a:gd name="T30" fmla="*/ 67 w 81"/>
                <a:gd name="T31" fmla="*/ 48 h 85"/>
                <a:gd name="T32" fmla="*/ 69 w 81"/>
                <a:gd name="T33" fmla="*/ 48 h 85"/>
                <a:gd name="T34" fmla="*/ 69 w 81"/>
                <a:gd name="T35" fmla="*/ 47 h 85"/>
                <a:gd name="T36" fmla="*/ 69 w 81"/>
                <a:gd name="T37" fmla="*/ 47 h 85"/>
                <a:gd name="T38" fmla="*/ 69 w 81"/>
                <a:gd name="T39" fmla="*/ 41 h 85"/>
                <a:gd name="T40" fmla="*/ 67 w 81"/>
                <a:gd name="T41" fmla="*/ 35 h 85"/>
                <a:gd name="T42" fmla="*/ 69 w 81"/>
                <a:gd name="T43" fmla="*/ 30 h 85"/>
                <a:gd name="T44" fmla="*/ 71 w 81"/>
                <a:gd name="T45" fmla="*/ 24 h 85"/>
                <a:gd name="T46" fmla="*/ 73 w 81"/>
                <a:gd name="T47" fmla="*/ 21 h 85"/>
                <a:gd name="T48" fmla="*/ 75 w 81"/>
                <a:gd name="T49" fmla="*/ 15 h 85"/>
                <a:gd name="T50" fmla="*/ 79 w 81"/>
                <a:gd name="T51" fmla="*/ 10 h 85"/>
                <a:gd name="T52" fmla="*/ 81 w 81"/>
                <a:gd name="T53" fmla="*/ 6 h 85"/>
                <a:gd name="T54" fmla="*/ 81 w 81"/>
                <a:gd name="T55" fmla="*/ 6 h 85"/>
                <a:gd name="T56" fmla="*/ 81 w 81"/>
                <a:gd name="T57" fmla="*/ 4 h 85"/>
                <a:gd name="T58" fmla="*/ 81 w 81"/>
                <a:gd name="T59" fmla="*/ 4 h 85"/>
                <a:gd name="T60" fmla="*/ 81 w 81"/>
                <a:gd name="T61" fmla="*/ 4 h 85"/>
                <a:gd name="T62" fmla="*/ 81 w 81"/>
                <a:gd name="T63" fmla="*/ 4 h 85"/>
                <a:gd name="T64" fmla="*/ 79 w 81"/>
                <a:gd name="T65" fmla="*/ 4 h 85"/>
                <a:gd name="T66" fmla="*/ 79 w 81"/>
                <a:gd name="T67" fmla="*/ 2 h 85"/>
                <a:gd name="T68" fmla="*/ 79 w 81"/>
                <a:gd name="T69" fmla="*/ 2 h 85"/>
                <a:gd name="T70" fmla="*/ 79 w 81"/>
                <a:gd name="T71" fmla="*/ 2 h 85"/>
                <a:gd name="T72" fmla="*/ 79 w 81"/>
                <a:gd name="T73" fmla="*/ 2 h 85"/>
                <a:gd name="T74" fmla="*/ 77 w 81"/>
                <a:gd name="T75" fmla="*/ 2 h 85"/>
                <a:gd name="T76" fmla="*/ 77 w 81"/>
                <a:gd name="T77" fmla="*/ 2 h 85"/>
                <a:gd name="T78" fmla="*/ 59 w 81"/>
                <a:gd name="T79" fmla="*/ 0 h 85"/>
                <a:gd name="T80" fmla="*/ 0 w 81"/>
                <a:gd name="T81" fmla="*/ 61 h 85"/>
                <a:gd name="T82" fmla="*/ 0 w 81"/>
                <a:gd name="T83" fmla="*/ 61 h 85"/>
                <a:gd name="T84" fmla="*/ 0 w 81"/>
                <a:gd name="T85" fmla="*/ 61 h 85"/>
                <a:gd name="T86" fmla="*/ 0 w 81"/>
                <a:gd name="T87" fmla="*/ 63 h 85"/>
                <a:gd name="T88" fmla="*/ 0 w 81"/>
                <a:gd name="T89" fmla="*/ 63 h 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1"/>
                <a:gd name="T136" fmla="*/ 0 h 85"/>
                <a:gd name="T137" fmla="*/ 81 w 81"/>
                <a:gd name="T138" fmla="*/ 85 h 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1" h="85">
                  <a:moveTo>
                    <a:pt x="0" y="63"/>
                  </a:moveTo>
                  <a:lnTo>
                    <a:pt x="26" y="85"/>
                  </a:lnTo>
                  <a:lnTo>
                    <a:pt x="36" y="84"/>
                  </a:lnTo>
                  <a:lnTo>
                    <a:pt x="38" y="78"/>
                  </a:lnTo>
                  <a:lnTo>
                    <a:pt x="40" y="74"/>
                  </a:lnTo>
                  <a:lnTo>
                    <a:pt x="44" y="69"/>
                  </a:lnTo>
                  <a:lnTo>
                    <a:pt x="46" y="65"/>
                  </a:lnTo>
                  <a:lnTo>
                    <a:pt x="50" y="61"/>
                  </a:lnTo>
                  <a:lnTo>
                    <a:pt x="53" y="56"/>
                  </a:lnTo>
                  <a:lnTo>
                    <a:pt x="57" y="54"/>
                  </a:lnTo>
                  <a:lnTo>
                    <a:pt x="63" y="50"/>
                  </a:lnTo>
                  <a:lnTo>
                    <a:pt x="65" y="50"/>
                  </a:lnTo>
                  <a:lnTo>
                    <a:pt x="65" y="48"/>
                  </a:lnTo>
                  <a:lnTo>
                    <a:pt x="67" y="48"/>
                  </a:lnTo>
                  <a:lnTo>
                    <a:pt x="69" y="48"/>
                  </a:lnTo>
                  <a:lnTo>
                    <a:pt x="69" y="47"/>
                  </a:lnTo>
                  <a:lnTo>
                    <a:pt x="69" y="41"/>
                  </a:lnTo>
                  <a:lnTo>
                    <a:pt x="67" y="35"/>
                  </a:lnTo>
                  <a:lnTo>
                    <a:pt x="69" y="30"/>
                  </a:lnTo>
                  <a:lnTo>
                    <a:pt x="71" y="24"/>
                  </a:lnTo>
                  <a:lnTo>
                    <a:pt x="73" y="21"/>
                  </a:lnTo>
                  <a:lnTo>
                    <a:pt x="75" y="15"/>
                  </a:lnTo>
                  <a:lnTo>
                    <a:pt x="79" y="10"/>
                  </a:lnTo>
                  <a:lnTo>
                    <a:pt x="81" y="6"/>
                  </a:lnTo>
                  <a:lnTo>
                    <a:pt x="81" y="4"/>
                  </a:lnTo>
                  <a:lnTo>
                    <a:pt x="79" y="4"/>
                  </a:lnTo>
                  <a:lnTo>
                    <a:pt x="79" y="2"/>
                  </a:lnTo>
                  <a:lnTo>
                    <a:pt x="77" y="2"/>
                  </a:lnTo>
                  <a:lnTo>
                    <a:pt x="59" y="0"/>
                  </a:lnTo>
                  <a:lnTo>
                    <a:pt x="0" y="61"/>
                  </a:lnTo>
                  <a:lnTo>
                    <a:pt x="0" y="63"/>
                  </a:lnTo>
                  <a:close/>
                </a:path>
              </a:pathLst>
            </a:custGeom>
            <a:solidFill>
              <a:srgbClr val="FFFFFF"/>
            </a:solidFill>
            <a:ln w="9525">
              <a:noFill/>
              <a:round/>
              <a:headEnd/>
              <a:tailEnd/>
            </a:ln>
          </p:spPr>
          <p:txBody>
            <a:bodyPr/>
            <a:lstStyle/>
            <a:p>
              <a:endParaRPr lang="en-US"/>
            </a:p>
          </p:txBody>
        </p:sp>
        <p:sp>
          <p:nvSpPr>
            <p:cNvPr id="24" name="Freeform 22"/>
            <p:cNvSpPr>
              <a:spLocks/>
            </p:cNvSpPr>
            <p:nvPr/>
          </p:nvSpPr>
          <p:spPr bwMode="auto">
            <a:xfrm>
              <a:off x="2533" y="1745"/>
              <a:ext cx="39" cy="22"/>
            </a:xfrm>
            <a:custGeom>
              <a:avLst/>
              <a:gdLst>
                <a:gd name="T0" fmla="*/ 2 w 39"/>
                <a:gd name="T1" fmla="*/ 3 h 22"/>
                <a:gd name="T2" fmla="*/ 21 w 39"/>
                <a:gd name="T3" fmla="*/ 22 h 22"/>
                <a:gd name="T4" fmla="*/ 23 w 39"/>
                <a:gd name="T5" fmla="*/ 22 h 22"/>
                <a:gd name="T6" fmla="*/ 27 w 39"/>
                <a:gd name="T7" fmla="*/ 22 h 22"/>
                <a:gd name="T8" fmla="*/ 29 w 39"/>
                <a:gd name="T9" fmla="*/ 22 h 22"/>
                <a:gd name="T10" fmla="*/ 31 w 39"/>
                <a:gd name="T11" fmla="*/ 20 h 22"/>
                <a:gd name="T12" fmla="*/ 33 w 39"/>
                <a:gd name="T13" fmla="*/ 18 h 22"/>
                <a:gd name="T14" fmla="*/ 35 w 39"/>
                <a:gd name="T15" fmla="*/ 16 h 22"/>
                <a:gd name="T16" fmla="*/ 37 w 39"/>
                <a:gd name="T17" fmla="*/ 14 h 22"/>
                <a:gd name="T18" fmla="*/ 37 w 39"/>
                <a:gd name="T19" fmla="*/ 13 h 22"/>
                <a:gd name="T20" fmla="*/ 37 w 39"/>
                <a:gd name="T21" fmla="*/ 11 h 22"/>
                <a:gd name="T22" fmla="*/ 37 w 39"/>
                <a:gd name="T23" fmla="*/ 11 h 22"/>
                <a:gd name="T24" fmla="*/ 37 w 39"/>
                <a:gd name="T25" fmla="*/ 11 h 22"/>
                <a:gd name="T26" fmla="*/ 37 w 39"/>
                <a:gd name="T27" fmla="*/ 9 h 22"/>
                <a:gd name="T28" fmla="*/ 37 w 39"/>
                <a:gd name="T29" fmla="*/ 9 h 22"/>
                <a:gd name="T30" fmla="*/ 37 w 39"/>
                <a:gd name="T31" fmla="*/ 9 h 22"/>
                <a:gd name="T32" fmla="*/ 39 w 39"/>
                <a:gd name="T33" fmla="*/ 9 h 22"/>
                <a:gd name="T34" fmla="*/ 39 w 39"/>
                <a:gd name="T35" fmla="*/ 9 h 22"/>
                <a:gd name="T36" fmla="*/ 37 w 39"/>
                <a:gd name="T37" fmla="*/ 7 h 22"/>
                <a:gd name="T38" fmla="*/ 35 w 39"/>
                <a:gd name="T39" fmla="*/ 5 h 22"/>
                <a:gd name="T40" fmla="*/ 31 w 39"/>
                <a:gd name="T41" fmla="*/ 3 h 22"/>
                <a:gd name="T42" fmla="*/ 29 w 39"/>
                <a:gd name="T43" fmla="*/ 3 h 22"/>
                <a:gd name="T44" fmla="*/ 25 w 39"/>
                <a:gd name="T45" fmla="*/ 3 h 22"/>
                <a:gd name="T46" fmla="*/ 23 w 39"/>
                <a:gd name="T47" fmla="*/ 2 h 22"/>
                <a:gd name="T48" fmla="*/ 19 w 39"/>
                <a:gd name="T49" fmla="*/ 2 h 22"/>
                <a:gd name="T50" fmla="*/ 17 w 39"/>
                <a:gd name="T51" fmla="*/ 0 h 22"/>
                <a:gd name="T52" fmla="*/ 15 w 39"/>
                <a:gd name="T53" fmla="*/ 0 h 22"/>
                <a:gd name="T54" fmla="*/ 14 w 39"/>
                <a:gd name="T55" fmla="*/ 2 h 22"/>
                <a:gd name="T56" fmla="*/ 12 w 39"/>
                <a:gd name="T57" fmla="*/ 2 h 22"/>
                <a:gd name="T58" fmla="*/ 10 w 39"/>
                <a:gd name="T59" fmla="*/ 2 h 22"/>
                <a:gd name="T60" fmla="*/ 6 w 39"/>
                <a:gd name="T61" fmla="*/ 2 h 22"/>
                <a:gd name="T62" fmla="*/ 4 w 39"/>
                <a:gd name="T63" fmla="*/ 2 h 22"/>
                <a:gd name="T64" fmla="*/ 2 w 39"/>
                <a:gd name="T65" fmla="*/ 2 h 22"/>
                <a:gd name="T66" fmla="*/ 0 w 39"/>
                <a:gd name="T67" fmla="*/ 2 h 22"/>
                <a:gd name="T68" fmla="*/ 0 w 39"/>
                <a:gd name="T69" fmla="*/ 2 h 22"/>
                <a:gd name="T70" fmla="*/ 2 w 39"/>
                <a:gd name="T71" fmla="*/ 3 h 22"/>
                <a:gd name="T72" fmla="*/ 2 w 39"/>
                <a:gd name="T73" fmla="*/ 3 h 22"/>
                <a:gd name="T74" fmla="*/ 2 w 39"/>
                <a:gd name="T75" fmla="*/ 3 h 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
                <a:gd name="T115" fmla="*/ 0 h 22"/>
                <a:gd name="T116" fmla="*/ 39 w 39"/>
                <a:gd name="T117" fmla="*/ 22 h 2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 h="22">
                  <a:moveTo>
                    <a:pt x="2" y="3"/>
                  </a:moveTo>
                  <a:lnTo>
                    <a:pt x="21" y="22"/>
                  </a:lnTo>
                  <a:lnTo>
                    <a:pt x="23" y="22"/>
                  </a:lnTo>
                  <a:lnTo>
                    <a:pt x="27" y="22"/>
                  </a:lnTo>
                  <a:lnTo>
                    <a:pt x="29" y="22"/>
                  </a:lnTo>
                  <a:lnTo>
                    <a:pt x="31" y="20"/>
                  </a:lnTo>
                  <a:lnTo>
                    <a:pt x="33" y="18"/>
                  </a:lnTo>
                  <a:lnTo>
                    <a:pt x="35" y="16"/>
                  </a:lnTo>
                  <a:lnTo>
                    <a:pt x="37" y="14"/>
                  </a:lnTo>
                  <a:lnTo>
                    <a:pt x="37" y="13"/>
                  </a:lnTo>
                  <a:lnTo>
                    <a:pt x="37" y="11"/>
                  </a:lnTo>
                  <a:lnTo>
                    <a:pt x="37" y="9"/>
                  </a:lnTo>
                  <a:lnTo>
                    <a:pt x="39" y="9"/>
                  </a:lnTo>
                  <a:lnTo>
                    <a:pt x="37" y="7"/>
                  </a:lnTo>
                  <a:lnTo>
                    <a:pt x="35" y="5"/>
                  </a:lnTo>
                  <a:lnTo>
                    <a:pt x="31" y="3"/>
                  </a:lnTo>
                  <a:lnTo>
                    <a:pt x="29" y="3"/>
                  </a:lnTo>
                  <a:lnTo>
                    <a:pt x="25" y="3"/>
                  </a:lnTo>
                  <a:lnTo>
                    <a:pt x="23" y="2"/>
                  </a:lnTo>
                  <a:lnTo>
                    <a:pt x="19" y="2"/>
                  </a:lnTo>
                  <a:lnTo>
                    <a:pt x="17" y="0"/>
                  </a:lnTo>
                  <a:lnTo>
                    <a:pt x="15" y="0"/>
                  </a:lnTo>
                  <a:lnTo>
                    <a:pt x="14" y="2"/>
                  </a:lnTo>
                  <a:lnTo>
                    <a:pt x="12" y="2"/>
                  </a:lnTo>
                  <a:lnTo>
                    <a:pt x="10" y="2"/>
                  </a:lnTo>
                  <a:lnTo>
                    <a:pt x="6" y="2"/>
                  </a:lnTo>
                  <a:lnTo>
                    <a:pt x="4" y="2"/>
                  </a:lnTo>
                  <a:lnTo>
                    <a:pt x="2" y="2"/>
                  </a:lnTo>
                  <a:lnTo>
                    <a:pt x="0" y="2"/>
                  </a:lnTo>
                  <a:lnTo>
                    <a:pt x="2" y="3"/>
                  </a:lnTo>
                  <a:close/>
                </a:path>
              </a:pathLst>
            </a:custGeom>
            <a:solidFill>
              <a:srgbClr val="FCEF00"/>
            </a:solidFill>
            <a:ln w="9525">
              <a:noFill/>
              <a:round/>
              <a:headEnd/>
              <a:tailEnd/>
            </a:ln>
          </p:spPr>
          <p:txBody>
            <a:bodyPr/>
            <a:lstStyle/>
            <a:p>
              <a:endParaRPr lang="en-US"/>
            </a:p>
          </p:txBody>
        </p:sp>
        <p:sp>
          <p:nvSpPr>
            <p:cNvPr id="25" name="Freeform 23"/>
            <p:cNvSpPr>
              <a:spLocks/>
            </p:cNvSpPr>
            <p:nvPr/>
          </p:nvSpPr>
          <p:spPr bwMode="auto">
            <a:xfrm>
              <a:off x="2552" y="1704"/>
              <a:ext cx="52" cy="35"/>
            </a:xfrm>
            <a:custGeom>
              <a:avLst/>
              <a:gdLst>
                <a:gd name="T0" fmla="*/ 0 w 52"/>
                <a:gd name="T1" fmla="*/ 31 h 35"/>
                <a:gd name="T2" fmla="*/ 4 w 52"/>
                <a:gd name="T3" fmla="*/ 33 h 35"/>
                <a:gd name="T4" fmla="*/ 8 w 52"/>
                <a:gd name="T5" fmla="*/ 33 h 35"/>
                <a:gd name="T6" fmla="*/ 12 w 52"/>
                <a:gd name="T7" fmla="*/ 35 h 35"/>
                <a:gd name="T8" fmla="*/ 18 w 52"/>
                <a:gd name="T9" fmla="*/ 35 h 35"/>
                <a:gd name="T10" fmla="*/ 22 w 52"/>
                <a:gd name="T11" fmla="*/ 35 h 35"/>
                <a:gd name="T12" fmla="*/ 26 w 52"/>
                <a:gd name="T13" fmla="*/ 35 h 35"/>
                <a:gd name="T14" fmla="*/ 32 w 52"/>
                <a:gd name="T15" fmla="*/ 33 h 35"/>
                <a:gd name="T16" fmla="*/ 36 w 52"/>
                <a:gd name="T17" fmla="*/ 30 h 35"/>
                <a:gd name="T18" fmla="*/ 40 w 52"/>
                <a:gd name="T19" fmla="*/ 28 h 35"/>
                <a:gd name="T20" fmla="*/ 42 w 52"/>
                <a:gd name="T21" fmla="*/ 24 h 35"/>
                <a:gd name="T22" fmla="*/ 46 w 52"/>
                <a:gd name="T23" fmla="*/ 20 h 35"/>
                <a:gd name="T24" fmla="*/ 48 w 52"/>
                <a:gd name="T25" fmla="*/ 17 h 35"/>
                <a:gd name="T26" fmla="*/ 50 w 52"/>
                <a:gd name="T27" fmla="*/ 13 h 35"/>
                <a:gd name="T28" fmla="*/ 52 w 52"/>
                <a:gd name="T29" fmla="*/ 9 h 35"/>
                <a:gd name="T30" fmla="*/ 52 w 52"/>
                <a:gd name="T31" fmla="*/ 6 h 35"/>
                <a:gd name="T32" fmla="*/ 52 w 52"/>
                <a:gd name="T33" fmla="*/ 0 h 35"/>
                <a:gd name="T34" fmla="*/ 46 w 52"/>
                <a:gd name="T35" fmla="*/ 0 h 35"/>
                <a:gd name="T36" fmla="*/ 40 w 52"/>
                <a:gd name="T37" fmla="*/ 0 h 35"/>
                <a:gd name="T38" fmla="*/ 32 w 52"/>
                <a:gd name="T39" fmla="*/ 2 h 35"/>
                <a:gd name="T40" fmla="*/ 26 w 52"/>
                <a:gd name="T41" fmla="*/ 2 h 35"/>
                <a:gd name="T42" fmla="*/ 20 w 52"/>
                <a:gd name="T43" fmla="*/ 6 h 35"/>
                <a:gd name="T44" fmla="*/ 16 w 52"/>
                <a:gd name="T45" fmla="*/ 7 h 35"/>
                <a:gd name="T46" fmla="*/ 10 w 52"/>
                <a:gd name="T47" fmla="*/ 11 h 35"/>
                <a:gd name="T48" fmla="*/ 6 w 52"/>
                <a:gd name="T49" fmla="*/ 15 h 35"/>
                <a:gd name="T50" fmla="*/ 4 w 52"/>
                <a:gd name="T51" fmla="*/ 17 h 35"/>
                <a:gd name="T52" fmla="*/ 2 w 52"/>
                <a:gd name="T53" fmla="*/ 20 h 35"/>
                <a:gd name="T54" fmla="*/ 2 w 52"/>
                <a:gd name="T55" fmla="*/ 22 h 35"/>
                <a:gd name="T56" fmla="*/ 0 w 52"/>
                <a:gd name="T57" fmla="*/ 24 h 35"/>
                <a:gd name="T58" fmla="*/ 0 w 52"/>
                <a:gd name="T59" fmla="*/ 26 h 35"/>
                <a:gd name="T60" fmla="*/ 0 w 52"/>
                <a:gd name="T61" fmla="*/ 28 h 35"/>
                <a:gd name="T62" fmla="*/ 0 w 52"/>
                <a:gd name="T63" fmla="*/ 30 h 35"/>
                <a:gd name="T64" fmla="*/ 0 w 52"/>
                <a:gd name="T65" fmla="*/ 31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
                <a:gd name="T100" fmla="*/ 0 h 35"/>
                <a:gd name="T101" fmla="*/ 52 w 52"/>
                <a:gd name="T102" fmla="*/ 35 h 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 h="35">
                  <a:moveTo>
                    <a:pt x="0" y="31"/>
                  </a:moveTo>
                  <a:lnTo>
                    <a:pt x="4" y="33"/>
                  </a:lnTo>
                  <a:lnTo>
                    <a:pt x="8" y="33"/>
                  </a:lnTo>
                  <a:lnTo>
                    <a:pt x="12" y="35"/>
                  </a:lnTo>
                  <a:lnTo>
                    <a:pt x="18" y="35"/>
                  </a:lnTo>
                  <a:lnTo>
                    <a:pt x="22" y="35"/>
                  </a:lnTo>
                  <a:lnTo>
                    <a:pt x="26" y="35"/>
                  </a:lnTo>
                  <a:lnTo>
                    <a:pt x="32" y="33"/>
                  </a:lnTo>
                  <a:lnTo>
                    <a:pt x="36" y="30"/>
                  </a:lnTo>
                  <a:lnTo>
                    <a:pt x="40" y="28"/>
                  </a:lnTo>
                  <a:lnTo>
                    <a:pt x="42" y="24"/>
                  </a:lnTo>
                  <a:lnTo>
                    <a:pt x="46" y="20"/>
                  </a:lnTo>
                  <a:lnTo>
                    <a:pt x="48" y="17"/>
                  </a:lnTo>
                  <a:lnTo>
                    <a:pt x="50" y="13"/>
                  </a:lnTo>
                  <a:lnTo>
                    <a:pt x="52" y="9"/>
                  </a:lnTo>
                  <a:lnTo>
                    <a:pt x="52" y="6"/>
                  </a:lnTo>
                  <a:lnTo>
                    <a:pt x="52" y="0"/>
                  </a:lnTo>
                  <a:lnTo>
                    <a:pt x="46" y="0"/>
                  </a:lnTo>
                  <a:lnTo>
                    <a:pt x="40" y="0"/>
                  </a:lnTo>
                  <a:lnTo>
                    <a:pt x="32" y="2"/>
                  </a:lnTo>
                  <a:lnTo>
                    <a:pt x="26" y="2"/>
                  </a:lnTo>
                  <a:lnTo>
                    <a:pt x="20" y="6"/>
                  </a:lnTo>
                  <a:lnTo>
                    <a:pt x="16" y="7"/>
                  </a:lnTo>
                  <a:lnTo>
                    <a:pt x="10" y="11"/>
                  </a:lnTo>
                  <a:lnTo>
                    <a:pt x="6" y="15"/>
                  </a:lnTo>
                  <a:lnTo>
                    <a:pt x="4" y="17"/>
                  </a:lnTo>
                  <a:lnTo>
                    <a:pt x="2" y="20"/>
                  </a:lnTo>
                  <a:lnTo>
                    <a:pt x="2" y="22"/>
                  </a:lnTo>
                  <a:lnTo>
                    <a:pt x="0" y="24"/>
                  </a:lnTo>
                  <a:lnTo>
                    <a:pt x="0" y="26"/>
                  </a:lnTo>
                  <a:lnTo>
                    <a:pt x="0" y="28"/>
                  </a:lnTo>
                  <a:lnTo>
                    <a:pt x="0" y="30"/>
                  </a:lnTo>
                  <a:lnTo>
                    <a:pt x="0" y="31"/>
                  </a:lnTo>
                  <a:close/>
                </a:path>
              </a:pathLst>
            </a:custGeom>
            <a:solidFill>
              <a:srgbClr val="FCEF00"/>
            </a:solidFill>
            <a:ln w="9525">
              <a:noFill/>
              <a:round/>
              <a:headEnd/>
              <a:tailEnd/>
            </a:ln>
          </p:spPr>
          <p:txBody>
            <a:bodyPr/>
            <a:lstStyle/>
            <a:p>
              <a:endParaRPr lang="en-US"/>
            </a:p>
          </p:txBody>
        </p:sp>
        <p:sp>
          <p:nvSpPr>
            <p:cNvPr id="26" name="Freeform 24"/>
            <p:cNvSpPr>
              <a:spLocks/>
            </p:cNvSpPr>
            <p:nvPr/>
          </p:nvSpPr>
          <p:spPr bwMode="auto">
            <a:xfrm>
              <a:off x="2547" y="1569"/>
              <a:ext cx="11" cy="37"/>
            </a:xfrm>
            <a:custGeom>
              <a:avLst/>
              <a:gdLst>
                <a:gd name="T0" fmla="*/ 0 w 11"/>
                <a:gd name="T1" fmla="*/ 24 h 37"/>
                <a:gd name="T2" fmla="*/ 5 w 11"/>
                <a:gd name="T3" fmla="*/ 33 h 37"/>
                <a:gd name="T4" fmla="*/ 11 w 11"/>
                <a:gd name="T5" fmla="*/ 37 h 37"/>
                <a:gd name="T6" fmla="*/ 9 w 11"/>
                <a:gd name="T7" fmla="*/ 33 h 37"/>
                <a:gd name="T8" fmla="*/ 7 w 11"/>
                <a:gd name="T9" fmla="*/ 29 h 37"/>
                <a:gd name="T10" fmla="*/ 5 w 11"/>
                <a:gd name="T11" fmla="*/ 26 h 37"/>
                <a:gd name="T12" fmla="*/ 5 w 11"/>
                <a:gd name="T13" fmla="*/ 22 h 37"/>
                <a:gd name="T14" fmla="*/ 5 w 11"/>
                <a:gd name="T15" fmla="*/ 18 h 37"/>
                <a:gd name="T16" fmla="*/ 3 w 11"/>
                <a:gd name="T17" fmla="*/ 15 h 37"/>
                <a:gd name="T18" fmla="*/ 3 w 11"/>
                <a:gd name="T19" fmla="*/ 11 h 37"/>
                <a:gd name="T20" fmla="*/ 3 w 11"/>
                <a:gd name="T21" fmla="*/ 5 h 37"/>
                <a:gd name="T22" fmla="*/ 5 w 11"/>
                <a:gd name="T23" fmla="*/ 0 h 37"/>
                <a:gd name="T24" fmla="*/ 3 w 11"/>
                <a:gd name="T25" fmla="*/ 3 h 37"/>
                <a:gd name="T26" fmla="*/ 1 w 11"/>
                <a:gd name="T27" fmla="*/ 5 h 37"/>
                <a:gd name="T28" fmla="*/ 1 w 11"/>
                <a:gd name="T29" fmla="*/ 9 h 37"/>
                <a:gd name="T30" fmla="*/ 0 w 11"/>
                <a:gd name="T31" fmla="*/ 11 h 37"/>
                <a:gd name="T32" fmla="*/ 0 w 11"/>
                <a:gd name="T33" fmla="*/ 15 h 37"/>
                <a:gd name="T34" fmla="*/ 0 w 11"/>
                <a:gd name="T35" fmla="*/ 18 h 37"/>
                <a:gd name="T36" fmla="*/ 0 w 11"/>
                <a:gd name="T37" fmla="*/ 20 h 37"/>
                <a:gd name="T38" fmla="*/ 0 w 11"/>
                <a:gd name="T39" fmla="*/ 24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
                <a:gd name="T61" fmla="*/ 0 h 37"/>
                <a:gd name="T62" fmla="*/ 11 w 11"/>
                <a:gd name="T63" fmla="*/ 37 h 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 h="37">
                  <a:moveTo>
                    <a:pt x="0" y="24"/>
                  </a:moveTo>
                  <a:lnTo>
                    <a:pt x="5" y="33"/>
                  </a:lnTo>
                  <a:lnTo>
                    <a:pt x="11" y="37"/>
                  </a:lnTo>
                  <a:lnTo>
                    <a:pt x="9" y="33"/>
                  </a:lnTo>
                  <a:lnTo>
                    <a:pt x="7" y="29"/>
                  </a:lnTo>
                  <a:lnTo>
                    <a:pt x="5" y="26"/>
                  </a:lnTo>
                  <a:lnTo>
                    <a:pt x="5" y="22"/>
                  </a:lnTo>
                  <a:lnTo>
                    <a:pt x="5" y="18"/>
                  </a:lnTo>
                  <a:lnTo>
                    <a:pt x="3" y="15"/>
                  </a:lnTo>
                  <a:lnTo>
                    <a:pt x="3" y="11"/>
                  </a:lnTo>
                  <a:lnTo>
                    <a:pt x="3" y="5"/>
                  </a:lnTo>
                  <a:lnTo>
                    <a:pt x="5" y="0"/>
                  </a:lnTo>
                  <a:lnTo>
                    <a:pt x="3" y="3"/>
                  </a:lnTo>
                  <a:lnTo>
                    <a:pt x="1" y="5"/>
                  </a:lnTo>
                  <a:lnTo>
                    <a:pt x="1" y="9"/>
                  </a:lnTo>
                  <a:lnTo>
                    <a:pt x="0" y="11"/>
                  </a:lnTo>
                  <a:lnTo>
                    <a:pt x="0" y="15"/>
                  </a:lnTo>
                  <a:lnTo>
                    <a:pt x="0" y="18"/>
                  </a:lnTo>
                  <a:lnTo>
                    <a:pt x="0" y="20"/>
                  </a:lnTo>
                  <a:lnTo>
                    <a:pt x="0" y="24"/>
                  </a:lnTo>
                  <a:close/>
                </a:path>
              </a:pathLst>
            </a:custGeom>
            <a:solidFill>
              <a:srgbClr val="FFFFFF"/>
            </a:solidFill>
            <a:ln w="9525">
              <a:noFill/>
              <a:round/>
              <a:headEnd/>
              <a:tailEnd/>
            </a:ln>
          </p:spPr>
          <p:txBody>
            <a:bodyPr/>
            <a:lstStyle/>
            <a:p>
              <a:endParaRPr lang="en-US"/>
            </a:p>
          </p:txBody>
        </p:sp>
        <p:sp>
          <p:nvSpPr>
            <p:cNvPr id="27" name="Freeform 25"/>
            <p:cNvSpPr>
              <a:spLocks/>
            </p:cNvSpPr>
            <p:nvPr/>
          </p:nvSpPr>
          <p:spPr bwMode="auto">
            <a:xfrm>
              <a:off x="2578" y="1650"/>
              <a:ext cx="40" cy="43"/>
            </a:xfrm>
            <a:custGeom>
              <a:avLst/>
              <a:gdLst>
                <a:gd name="T0" fmla="*/ 0 w 40"/>
                <a:gd name="T1" fmla="*/ 34 h 43"/>
                <a:gd name="T2" fmla="*/ 4 w 40"/>
                <a:gd name="T3" fmla="*/ 43 h 43"/>
                <a:gd name="T4" fmla="*/ 8 w 40"/>
                <a:gd name="T5" fmla="*/ 43 h 43"/>
                <a:gd name="T6" fmla="*/ 10 w 40"/>
                <a:gd name="T7" fmla="*/ 43 h 43"/>
                <a:gd name="T8" fmla="*/ 14 w 40"/>
                <a:gd name="T9" fmla="*/ 43 h 43"/>
                <a:gd name="T10" fmla="*/ 18 w 40"/>
                <a:gd name="T11" fmla="*/ 41 h 43"/>
                <a:gd name="T12" fmla="*/ 20 w 40"/>
                <a:gd name="T13" fmla="*/ 41 h 43"/>
                <a:gd name="T14" fmla="*/ 24 w 40"/>
                <a:gd name="T15" fmla="*/ 39 h 43"/>
                <a:gd name="T16" fmla="*/ 26 w 40"/>
                <a:gd name="T17" fmla="*/ 37 h 43"/>
                <a:gd name="T18" fmla="*/ 28 w 40"/>
                <a:gd name="T19" fmla="*/ 34 h 43"/>
                <a:gd name="T20" fmla="*/ 32 w 40"/>
                <a:gd name="T21" fmla="*/ 32 h 43"/>
                <a:gd name="T22" fmla="*/ 34 w 40"/>
                <a:gd name="T23" fmla="*/ 28 h 43"/>
                <a:gd name="T24" fmla="*/ 36 w 40"/>
                <a:gd name="T25" fmla="*/ 24 h 43"/>
                <a:gd name="T26" fmla="*/ 38 w 40"/>
                <a:gd name="T27" fmla="*/ 21 h 43"/>
                <a:gd name="T28" fmla="*/ 38 w 40"/>
                <a:gd name="T29" fmla="*/ 17 h 43"/>
                <a:gd name="T30" fmla="*/ 40 w 40"/>
                <a:gd name="T31" fmla="*/ 11 h 43"/>
                <a:gd name="T32" fmla="*/ 40 w 40"/>
                <a:gd name="T33" fmla="*/ 8 h 43"/>
                <a:gd name="T34" fmla="*/ 40 w 40"/>
                <a:gd name="T35" fmla="*/ 2 h 43"/>
                <a:gd name="T36" fmla="*/ 40 w 40"/>
                <a:gd name="T37" fmla="*/ 2 h 43"/>
                <a:gd name="T38" fmla="*/ 40 w 40"/>
                <a:gd name="T39" fmla="*/ 2 h 43"/>
                <a:gd name="T40" fmla="*/ 38 w 40"/>
                <a:gd name="T41" fmla="*/ 0 h 43"/>
                <a:gd name="T42" fmla="*/ 38 w 40"/>
                <a:gd name="T43" fmla="*/ 0 h 43"/>
                <a:gd name="T44" fmla="*/ 38 w 40"/>
                <a:gd name="T45" fmla="*/ 0 h 43"/>
                <a:gd name="T46" fmla="*/ 38 w 40"/>
                <a:gd name="T47" fmla="*/ 0 h 43"/>
                <a:gd name="T48" fmla="*/ 38 w 40"/>
                <a:gd name="T49" fmla="*/ 0 h 43"/>
                <a:gd name="T50" fmla="*/ 38 w 40"/>
                <a:gd name="T51" fmla="*/ 0 h 43"/>
                <a:gd name="T52" fmla="*/ 34 w 40"/>
                <a:gd name="T53" fmla="*/ 0 h 43"/>
                <a:gd name="T54" fmla="*/ 28 w 40"/>
                <a:gd name="T55" fmla="*/ 2 h 43"/>
                <a:gd name="T56" fmla="*/ 24 w 40"/>
                <a:gd name="T57" fmla="*/ 4 h 43"/>
                <a:gd name="T58" fmla="*/ 18 w 40"/>
                <a:gd name="T59" fmla="*/ 6 h 43"/>
                <a:gd name="T60" fmla="*/ 14 w 40"/>
                <a:gd name="T61" fmla="*/ 8 h 43"/>
                <a:gd name="T62" fmla="*/ 10 w 40"/>
                <a:gd name="T63" fmla="*/ 11 h 43"/>
                <a:gd name="T64" fmla="*/ 6 w 40"/>
                <a:gd name="T65" fmla="*/ 15 h 43"/>
                <a:gd name="T66" fmla="*/ 4 w 40"/>
                <a:gd name="T67" fmla="*/ 19 h 43"/>
                <a:gd name="T68" fmla="*/ 2 w 40"/>
                <a:gd name="T69" fmla="*/ 21 h 43"/>
                <a:gd name="T70" fmla="*/ 2 w 40"/>
                <a:gd name="T71" fmla="*/ 22 h 43"/>
                <a:gd name="T72" fmla="*/ 2 w 40"/>
                <a:gd name="T73" fmla="*/ 24 h 43"/>
                <a:gd name="T74" fmla="*/ 2 w 40"/>
                <a:gd name="T75" fmla="*/ 26 h 43"/>
                <a:gd name="T76" fmla="*/ 2 w 40"/>
                <a:gd name="T77" fmla="*/ 28 h 43"/>
                <a:gd name="T78" fmla="*/ 0 w 40"/>
                <a:gd name="T79" fmla="*/ 30 h 43"/>
                <a:gd name="T80" fmla="*/ 0 w 40"/>
                <a:gd name="T81" fmla="*/ 32 h 43"/>
                <a:gd name="T82" fmla="*/ 0 w 40"/>
                <a:gd name="T83" fmla="*/ 34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
                <a:gd name="T127" fmla="*/ 0 h 43"/>
                <a:gd name="T128" fmla="*/ 40 w 40"/>
                <a:gd name="T129" fmla="*/ 43 h 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 h="43">
                  <a:moveTo>
                    <a:pt x="0" y="34"/>
                  </a:moveTo>
                  <a:lnTo>
                    <a:pt x="4" y="43"/>
                  </a:lnTo>
                  <a:lnTo>
                    <a:pt x="8" y="43"/>
                  </a:lnTo>
                  <a:lnTo>
                    <a:pt x="10" y="43"/>
                  </a:lnTo>
                  <a:lnTo>
                    <a:pt x="14" y="43"/>
                  </a:lnTo>
                  <a:lnTo>
                    <a:pt x="18" y="41"/>
                  </a:lnTo>
                  <a:lnTo>
                    <a:pt x="20" y="41"/>
                  </a:lnTo>
                  <a:lnTo>
                    <a:pt x="24" y="39"/>
                  </a:lnTo>
                  <a:lnTo>
                    <a:pt x="26" y="37"/>
                  </a:lnTo>
                  <a:lnTo>
                    <a:pt x="28" y="34"/>
                  </a:lnTo>
                  <a:lnTo>
                    <a:pt x="32" y="32"/>
                  </a:lnTo>
                  <a:lnTo>
                    <a:pt x="34" y="28"/>
                  </a:lnTo>
                  <a:lnTo>
                    <a:pt x="36" y="24"/>
                  </a:lnTo>
                  <a:lnTo>
                    <a:pt x="38" y="21"/>
                  </a:lnTo>
                  <a:lnTo>
                    <a:pt x="38" y="17"/>
                  </a:lnTo>
                  <a:lnTo>
                    <a:pt x="40" y="11"/>
                  </a:lnTo>
                  <a:lnTo>
                    <a:pt x="40" y="8"/>
                  </a:lnTo>
                  <a:lnTo>
                    <a:pt x="40" y="2"/>
                  </a:lnTo>
                  <a:lnTo>
                    <a:pt x="38" y="0"/>
                  </a:lnTo>
                  <a:lnTo>
                    <a:pt x="34" y="0"/>
                  </a:lnTo>
                  <a:lnTo>
                    <a:pt x="28" y="2"/>
                  </a:lnTo>
                  <a:lnTo>
                    <a:pt x="24" y="4"/>
                  </a:lnTo>
                  <a:lnTo>
                    <a:pt x="18" y="6"/>
                  </a:lnTo>
                  <a:lnTo>
                    <a:pt x="14" y="8"/>
                  </a:lnTo>
                  <a:lnTo>
                    <a:pt x="10" y="11"/>
                  </a:lnTo>
                  <a:lnTo>
                    <a:pt x="6" y="15"/>
                  </a:lnTo>
                  <a:lnTo>
                    <a:pt x="4" y="19"/>
                  </a:lnTo>
                  <a:lnTo>
                    <a:pt x="2" y="21"/>
                  </a:lnTo>
                  <a:lnTo>
                    <a:pt x="2" y="22"/>
                  </a:lnTo>
                  <a:lnTo>
                    <a:pt x="2" y="24"/>
                  </a:lnTo>
                  <a:lnTo>
                    <a:pt x="2" y="26"/>
                  </a:lnTo>
                  <a:lnTo>
                    <a:pt x="2" y="28"/>
                  </a:lnTo>
                  <a:lnTo>
                    <a:pt x="0" y="30"/>
                  </a:lnTo>
                  <a:lnTo>
                    <a:pt x="0" y="32"/>
                  </a:lnTo>
                  <a:lnTo>
                    <a:pt x="0" y="34"/>
                  </a:lnTo>
                  <a:close/>
                </a:path>
              </a:pathLst>
            </a:custGeom>
            <a:solidFill>
              <a:srgbClr val="FCEF00"/>
            </a:solidFill>
            <a:ln w="9525">
              <a:noFill/>
              <a:round/>
              <a:headEnd/>
              <a:tailEnd/>
            </a:ln>
          </p:spPr>
          <p:txBody>
            <a:bodyPr/>
            <a:lstStyle/>
            <a:p>
              <a:endParaRPr lang="en-US"/>
            </a:p>
          </p:txBody>
        </p:sp>
        <p:sp>
          <p:nvSpPr>
            <p:cNvPr id="28" name="Freeform 26"/>
            <p:cNvSpPr>
              <a:spLocks/>
            </p:cNvSpPr>
            <p:nvPr/>
          </p:nvSpPr>
          <p:spPr bwMode="auto">
            <a:xfrm>
              <a:off x="2562" y="1560"/>
              <a:ext cx="36" cy="48"/>
            </a:xfrm>
            <a:custGeom>
              <a:avLst/>
              <a:gdLst>
                <a:gd name="T0" fmla="*/ 0 w 36"/>
                <a:gd name="T1" fmla="*/ 24 h 48"/>
                <a:gd name="T2" fmla="*/ 2 w 36"/>
                <a:gd name="T3" fmla="*/ 27 h 48"/>
                <a:gd name="T4" fmla="*/ 2 w 36"/>
                <a:gd name="T5" fmla="*/ 31 h 48"/>
                <a:gd name="T6" fmla="*/ 4 w 36"/>
                <a:gd name="T7" fmla="*/ 35 h 48"/>
                <a:gd name="T8" fmla="*/ 6 w 36"/>
                <a:gd name="T9" fmla="*/ 37 h 48"/>
                <a:gd name="T10" fmla="*/ 8 w 36"/>
                <a:gd name="T11" fmla="*/ 40 h 48"/>
                <a:gd name="T12" fmla="*/ 10 w 36"/>
                <a:gd name="T13" fmla="*/ 44 h 48"/>
                <a:gd name="T14" fmla="*/ 14 w 36"/>
                <a:gd name="T15" fmla="*/ 46 h 48"/>
                <a:gd name="T16" fmla="*/ 16 w 36"/>
                <a:gd name="T17" fmla="*/ 48 h 48"/>
                <a:gd name="T18" fmla="*/ 34 w 36"/>
                <a:gd name="T19" fmla="*/ 38 h 48"/>
                <a:gd name="T20" fmla="*/ 36 w 36"/>
                <a:gd name="T21" fmla="*/ 35 h 48"/>
                <a:gd name="T22" fmla="*/ 36 w 36"/>
                <a:gd name="T23" fmla="*/ 29 h 48"/>
                <a:gd name="T24" fmla="*/ 36 w 36"/>
                <a:gd name="T25" fmla="*/ 25 h 48"/>
                <a:gd name="T26" fmla="*/ 36 w 36"/>
                <a:gd name="T27" fmla="*/ 22 h 48"/>
                <a:gd name="T28" fmla="*/ 36 w 36"/>
                <a:gd name="T29" fmla="*/ 16 h 48"/>
                <a:gd name="T30" fmla="*/ 34 w 36"/>
                <a:gd name="T31" fmla="*/ 12 h 48"/>
                <a:gd name="T32" fmla="*/ 32 w 36"/>
                <a:gd name="T33" fmla="*/ 9 h 48"/>
                <a:gd name="T34" fmla="*/ 28 w 36"/>
                <a:gd name="T35" fmla="*/ 5 h 48"/>
                <a:gd name="T36" fmla="*/ 26 w 36"/>
                <a:gd name="T37" fmla="*/ 5 h 48"/>
                <a:gd name="T38" fmla="*/ 26 w 36"/>
                <a:gd name="T39" fmla="*/ 3 h 48"/>
                <a:gd name="T40" fmla="*/ 24 w 36"/>
                <a:gd name="T41" fmla="*/ 1 h 48"/>
                <a:gd name="T42" fmla="*/ 22 w 36"/>
                <a:gd name="T43" fmla="*/ 1 h 48"/>
                <a:gd name="T44" fmla="*/ 20 w 36"/>
                <a:gd name="T45" fmla="*/ 1 h 48"/>
                <a:gd name="T46" fmla="*/ 18 w 36"/>
                <a:gd name="T47" fmla="*/ 0 h 48"/>
                <a:gd name="T48" fmla="*/ 16 w 36"/>
                <a:gd name="T49" fmla="*/ 0 h 48"/>
                <a:gd name="T50" fmla="*/ 14 w 36"/>
                <a:gd name="T51" fmla="*/ 0 h 48"/>
                <a:gd name="T52" fmla="*/ 4 w 36"/>
                <a:gd name="T53" fmla="*/ 9 h 48"/>
                <a:gd name="T54" fmla="*/ 0 w 36"/>
                <a:gd name="T55" fmla="*/ 24 h 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
                <a:gd name="T85" fmla="*/ 0 h 48"/>
                <a:gd name="T86" fmla="*/ 36 w 36"/>
                <a:gd name="T87" fmla="*/ 48 h 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 h="48">
                  <a:moveTo>
                    <a:pt x="0" y="24"/>
                  </a:moveTo>
                  <a:lnTo>
                    <a:pt x="2" y="27"/>
                  </a:lnTo>
                  <a:lnTo>
                    <a:pt x="2" y="31"/>
                  </a:lnTo>
                  <a:lnTo>
                    <a:pt x="4" y="35"/>
                  </a:lnTo>
                  <a:lnTo>
                    <a:pt x="6" y="37"/>
                  </a:lnTo>
                  <a:lnTo>
                    <a:pt x="8" y="40"/>
                  </a:lnTo>
                  <a:lnTo>
                    <a:pt x="10" y="44"/>
                  </a:lnTo>
                  <a:lnTo>
                    <a:pt x="14" y="46"/>
                  </a:lnTo>
                  <a:lnTo>
                    <a:pt x="16" y="48"/>
                  </a:lnTo>
                  <a:lnTo>
                    <a:pt x="34" y="38"/>
                  </a:lnTo>
                  <a:lnTo>
                    <a:pt x="36" y="35"/>
                  </a:lnTo>
                  <a:lnTo>
                    <a:pt x="36" y="29"/>
                  </a:lnTo>
                  <a:lnTo>
                    <a:pt x="36" y="25"/>
                  </a:lnTo>
                  <a:lnTo>
                    <a:pt x="36" y="22"/>
                  </a:lnTo>
                  <a:lnTo>
                    <a:pt x="36" y="16"/>
                  </a:lnTo>
                  <a:lnTo>
                    <a:pt x="34" y="12"/>
                  </a:lnTo>
                  <a:lnTo>
                    <a:pt x="32" y="9"/>
                  </a:lnTo>
                  <a:lnTo>
                    <a:pt x="28" y="5"/>
                  </a:lnTo>
                  <a:lnTo>
                    <a:pt x="26" y="5"/>
                  </a:lnTo>
                  <a:lnTo>
                    <a:pt x="26" y="3"/>
                  </a:lnTo>
                  <a:lnTo>
                    <a:pt x="24" y="1"/>
                  </a:lnTo>
                  <a:lnTo>
                    <a:pt x="22" y="1"/>
                  </a:lnTo>
                  <a:lnTo>
                    <a:pt x="20" y="1"/>
                  </a:lnTo>
                  <a:lnTo>
                    <a:pt x="18" y="0"/>
                  </a:lnTo>
                  <a:lnTo>
                    <a:pt x="16" y="0"/>
                  </a:lnTo>
                  <a:lnTo>
                    <a:pt x="14" y="0"/>
                  </a:lnTo>
                  <a:lnTo>
                    <a:pt x="4" y="9"/>
                  </a:lnTo>
                  <a:lnTo>
                    <a:pt x="0" y="24"/>
                  </a:lnTo>
                  <a:close/>
                </a:path>
              </a:pathLst>
            </a:custGeom>
            <a:solidFill>
              <a:srgbClr val="FCEF00"/>
            </a:solidFill>
            <a:ln w="9525">
              <a:noFill/>
              <a:round/>
              <a:headEnd/>
              <a:tailEnd/>
            </a:ln>
          </p:spPr>
          <p:txBody>
            <a:bodyPr/>
            <a:lstStyle/>
            <a:p>
              <a:endParaRPr lang="en-US"/>
            </a:p>
          </p:txBody>
        </p:sp>
        <p:sp>
          <p:nvSpPr>
            <p:cNvPr id="29" name="Freeform 27"/>
            <p:cNvSpPr>
              <a:spLocks/>
            </p:cNvSpPr>
            <p:nvPr/>
          </p:nvSpPr>
          <p:spPr bwMode="auto">
            <a:xfrm>
              <a:off x="2543" y="1463"/>
              <a:ext cx="31" cy="50"/>
            </a:xfrm>
            <a:custGeom>
              <a:avLst/>
              <a:gdLst>
                <a:gd name="T0" fmla="*/ 0 w 31"/>
                <a:gd name="T1" fmla="*/ 37 h 50"/>
                <a:gd name="T2" fmla="*/ 5 w 31"/>
                <a:gd name="T3" fmla="*/ 50 h 50"/>
                <a:gd name="T4" fmla="*/ 31 w 31"/>
                <a:gd name="T5" fmla="*/ 48 h 50"/>
                <a:gd name="T6" fmla="*/ 31 w 31"/>
                <a:gd name="T7" fmla="*/ 48 h 50"/>
                <a:gd name="T8" fmla="*/ 31 w 31"/>
                <a:gd name="T9" fmla="*/ 47 h 50"/>
                <a:gd name="T10" fmla="*/ 31 w 31"/>
                <a:gd name="T11" fmla="*/ 47 h 50"/>
                <a:gd name="T12" fmla="*/ 31 w 31"/>
                <a:gd name="T13" fmla="*/ 47 h 50"/>
                <a:gd name="T14" fmla="*/ 31 w 31"/>
                <a:gd name="T15" fmla="*/ 47 h 50"/>
                <a:gd name="T16" fmla="*/ 31 w 31"/>
                <a:gd name="T17" fmla="*/ 47 h 50"/>
                <a:gd name="T18" fmla="*/ 31 w 31"/>
                <a:gd name="T19" fmla="*/ 47 h 50"/>
                <a:gd name="T20" fmla="*/ 31 w 31"/>
                <a:gd name="T21" fmla="*/ 47 h 50"/>
                <a:gd name="T22" fmla="*/ 13 w 31"/>
                <a:gd name="T23" fmla="*/ 0 h 50"/>
                <a:gd name="T24" fmla="*/ 11 w 31"/>
                <a:gd name="T25" fmla="*/ 0 h 50"/>
                <a:gd name="T26" fmla="*/ 9 w 31"/>
                <a:gd name="T27" fmla="*/ 2 h 50"/>
                <a:gd name="T28" fmla="*/ 7 w 31"/>
                <a:gd name="T29" fmla="*/ 4 h 50"/>
                <a:gd name="T30" fmla="*/ 7 w 31"/>
                <a:gd name="T31" fmla="*/ 6 h 50"/>
                <a:gd name="T32" fmla="*/ 5 w 31"/>
                <a:gd name="T33" fmla="*/ 8 h 50"/>
                <a:gd name="T34" fmla="*/ 4 w 31"/>
                <a:gd name="T35" fmla="*/ 10 h 50"/>
                <a:gd name="T36" fmla="*/ 2 w 31"/>
                <a:gd name="T37" fmla="*/ 11 h 50"/>
                <a:gd name="T38" fmla="*/ 2 w 31"/>
                <a:gd name="T39" fmla="*/ 15 h 50"/>
                <a:gd name="T40" fmla="*/ 0 w 31"/>
                <a:gd name="T41" fmla="*/ 17 h 50"/>
                <a:gd name="T42" fmla="*/ 0 w 31"/>
                <a:gd name="T43" fmla="*/ 21 h 50"/>
                <a:gd name="T44" fmla="*/ 0 w 31"/>
                <a:gd name="T45" fmla="*/ 22 h 50"/>
                <a:gd name="T46" fmla="*/ 0 w 31"/>
                <a:gd name="T47" fmla="*/ 26 h 50"/>
                <a:gd name="T48" fmla="*/ 0 w 31"/>
                <a:gd name="T49" fmla="*/ 28 h 50"/>
                <a:gd name="T50" fmla="*/ 0 w 31"/>
                <a:gd name="T51" fmla="*/ 32 h 50"/>
                <a:gd name="T52" fmla="*/ 0 w 31"/>
                <a:gd name="T53" fmla="*/ 34 h 50"/>
                <a:gd name="T54" fmla="*/ 0 w 31"/>
                <a:gd name="T55" fmla="*/ 37 h 5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
                <a:gd name="T85" fmla="*/ 0 h 50"/>
                <a:gd name="T86" fmla="*/ 31 w 31"/>
                <a:gd name="T87" fmla="*/ 50 h 5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 h="50">
                  <a:moveTo>
                    <a:pt x="0" y="37"/>
                  </a:moveTo>
                  <a:lnTo>
                    <a:pt x="5" y="50"/>
                  </a:lnTo>
                  <a:lnTo>
                    <a:pt x="31" y="48"/>
                  </a:lnTo>
                  <a:lnTo>
                    <a:pt x="31" y="47"/>
                  </a:lnTo>
                  <a:lnTo>
                    <a:pt x="13" y="0"/>
                  </a:lnTo>
                  <a:lnTo>
                    <a:pt x="11" y="0"/>
                  </a:lnTo>
                  <a:lnTo>
                    <a:pt x="9" y="2"/>
                  </a:lnTo>
                  <a:lnTo>
                    <a:pt x="7" y="4"/>
                  </a:lnTo>
                  <a:lnTo>
                    <a:pt x="7" y="6"/>
                  </a:lnTo>
                  <a:lnTo>
                    <a:pt x="5" y="8"/>
                  </a:lnTo>
                  <a:lnTo>
                    <a:pt x="4" y="10"/>
                  </a:lnTo>
                  <a:lnTo>
                    <a:pt x="2" y="11"/>
                  </a:lnTo>
                  <a:lnTo>
                    <a:pt x="2" y="15"/>
                  </a:lnTo>
                  <a:lnTo>
                    <a:pt x="0" y="17"/>
                  </a:lnTo>
                  <a:lnTo>
                    <a:pt x="0" y="21"/>
                  </a:lnTo>
                  <a:lnTo>
                    <a:pt x="0" y="22"/>
                  </a:lnTo>
                  <a:lnTo>
                    <a:pt x="0" y="26"/>
                  </a:lnTo>
                  <a:lnTo>
                    <a:pt x="0" y="28"/>
                  </a:lnTo>
                  <a:lnTo>
                    <a:pt x="0" y="32"/>
                  </a:lnTo>
                  <a:lnTo>
                    <a:pt x="0" y="34"/>
                  </a:lnTo>
                  <a:lnTo>
                    <a:pt x="0" y="37"/>
                  </a:lnTo>
                  <a:close/>
                </a:path>
              </a:pathLst>
            </a:custGeom>
            <a:solidFill>
              <a:srgbClr val="FCEF00"/>
            </a:solidFill>
            <a:ln w="9525">
              <a:noFill/>
              <a:round/>
              <a:headEnd/>
              <a:tailEnd/>
            </a:ln>
          </p:spPr>
          <p:txBody>
            <a:bodyPr/>
            <a:lstStyle/>
            <a:p>
              <a:endParaRPr lang="en-US"/>
            </a:p>
          </p:txBody>
        </p:sp>
        <p:sp>
          <p:nvSpPr>
            <p:cNvPr id="30" name="Freeform 28"/>
            <p:cNvSpPr>
              <a:spLocks/>
            </p:cNvSpPr>
            <p:nvPr/>
          </p:nvSpPr>
          <p:spPr bwMode="auto">
            <a:xfrm>
              <a:off x="2586" y="1604"/>
              <a:ext cx="32" cy="41"/>
            </a:xfrm>
            <a:custGeom>
              <a:avLst/>
              <a:gdLst>
                <a:gd name="T0" fmla="*/ 0 w 32"/>
                <a:gd name="T1" fmla="*/ 33 h 41"/>
                <a:gd name="T2" fmla="*/ 4 w 32"/>
                <a:gd name="T3" fmla="*/ 41 h 41"/>
                <a:gd name="T4" fmla="*/ 26 w 32"/>
                <a:gd name="T5" fmla="*/ 37 h 41"/>
                <a:gd name="T6" fmla="*/ 28 w 32"/>
                <a:gd name="T7" fmla="*/ 35 h 41"/>
                <a:gd name="T8" fmla="*/ 28 w 32"/>
                <a:gd name="T9" fmla="*/ 31 h 41"/>
                <a:gd name="T10" fmla="*/ 30 w 32"/>
                <a:gd name="T11" fmla="*/ 28 h 41"/>
                <a:gd name="T12" fmla="*/ 30 w 32"/>
                <a:gd name="T13" fmla="*/ 24 h 41"/>
                <a:gd name="T14" fmla="*/ 32 w 32"/>
                <a:gd name="T15" fmla="*/ 20 h 41"/>
                <a:gd name="T16" fmla="*/ 32 w 32"/>
                <a:gd name="T17" fmla="*/ 17 h 41"/>
                <a:gd name="T18" fmla="*/ 30 w 32"/>
                <a:gd name="T19" fmla="*/ 13 h 41"/>
                <a:gd name="T20" fmla="*/ 30 w 32"/>
                <a:gd name="T21" fmla="*/ 9 h 41"/>
                <a:gd name="T22" fmla="*/ 28 w 32"/>
                <a:gd name="T23" fmla="*/ 7 h 41"/>
                <a:gd name="T24" fmla="*/ 28 w 32"/>
                <a:gd name="T25" fmla="*/ 7 h 41"/>
                <a:gd name="T26" fmla="*/ 26 w 32"/>
                <a:gd name="T27" fmla="*/ 6 h 41"/>
                <a:gd name="T28" fmla="*/ 26 w 32"/>
                <a:gd name="T29" fmla="*/ 4 h 41"/>
                <a:gd name="T30" fmla="*/ 26 w 32"/>
                <a:gd name="T31" fmla="*/ 4 h 41"/>
                <a:gd name="T32" fmla="*/ 24 w 32"/>
                <a:gd name="T33" fmla="*/ 2 h 41"/>
                <a:gd name="T34" fmla="*/ 24 w 32"/>
                <a:gd name="T35" fmla="*/ 0 h 41"/>
                <a:gd name="T36" fmla="*/ 24 w 32"/>
                <a:gd name="T37" fmla="*/ 0 h 41"/>
                <a:gd name="T38" fmla="*/ 20 w 32"/>
                <a:gd name="T39" fmla="*/ 0 h 41"/>
                <a:gd name="T40" fmla="*/ 16 w 32"/>
                <a:gd name="T41" fmla="*/ 2 h 41"/>
                <a:gd name="T42" fmla="*/ 14 w 32"/>
                <a:gd name="T43" fmla="*/ 4 h 41"/>
                <a:gd name="T44" fmla="*/ 10 w 32"/>
                <a:gd name="T45" fmla="*/ 7 h 41"/>
                <a:gd name="T46" fmla="*/ 8 w 32"/>
                <a:gd name="T47" fmla="*/ 9 h 41"/>
                <a:gd name="T48" fmla="*/ 6 w 32"/>
                <a:gd name="T49" fmla="*/ 11 h 41"/>
                <a:gd name="T50" fmla="*/ 4 w 32"/>
                <a:gd name="T51" fmla="*/ 15 h 41"/>
                <a:gd name="T52" fmla="*/ 2 w 32"/>
                <a:gd name="T53" fmla="*/ 17 h 41"/>
                <a:gd name="T54" fmla="*/ 2 w 32"/>
                <a:gd name="T55" fmla="*/ 20 h 41"/>
                <a:gd name="T56" fmla="*/ 2 w 32"/>
                <a:gd name="T57" fmla="*/ 22 h 41"/>
                <a:gd name="T58" fmla="*/ 2 w 32"/>
                <a:gd name="T59" fmla="*/ 24 h 41"/>
                <a:gd name="T60" fmla="*/ 0 w 32"/>
                <a:gd name="T61" fmla="*/ 26 h 41"/>
                <a:gd name="T62" fmla="*/ 0 w 32"/>
                <a:gd name="T63" fmla="*/ 28 h 41"/>
                <a:gd name="T64" fmla="*/ 0 w 32"/>
                <a:gd name="T65" fmla="*/ 30 h 41"/>
                <a:gd name="T66" fmla="*/ 0 w 32"/>
                <a:gd name="T67" fmla="*/ 31 h 41"/>
                <a:gd name="T68" fmla="*/ 0 w 32"/>
                <a:gd name="T69" fmla="*/ 33 h 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41"/>
                <a:gd name="T107" fmla="*/ 32 w 32"/>
                <a:gd name="T108" fmla="*/ 41 h 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41">
                  <a:moveTo>
                    <a:pt x="0" y="33"/>
                  </a:moveTo>
                  <a:lnTo>
                    <a:pt x="4" y="41"/>
                  </a:lnTo>
                  <a:lnTo>
                    <a:pt x="26" y="37"/>
                  </a:lnTo>
                  <a:lnTo>
                    <a:pt x="28" y="35"/>
                  </a:lnTo>
                  <a:lnTo>
                    <a:pt x="28" y="31"/>
                  </a:lnTo>
                  <a:lnTo>
                    <a:pt x="30" y="28"/>
                  </a:lnTo>
                  <a:lnTo>
                    <a:pt x="30" y="24"/>
                  </a:lnTo>
                  <a:lnTo>
                    <a:pt x="32" y="20"/>
                  </a:lnTo>
                  <a:lnTo>
                    <a:pt x="32" y="17"/>
                  </a:lnTo>
                  <a:lnTo>
                    <a:pt x="30" y="13"/>
                  </a:lnTo>
                  <a:lnTo>
                    <a:pt x="30" y="9"/>
                  </a:lnTo>
                  <a:lnTo>
                    <a:pt x="28" y="7"/>
                  </a:lnTo>
                  <a:lnTo>
                    <a:pt x="26" y="6"/>
                  </a:lnTo>
                  <a:lnTo>
                    <a:pt x="26" y="4"/>
                  </a:lnTo>
                  <a:lnTo>
                    <a:pt x="24" y="2"/>
                  </a:lnTo>
                  <a:lnTo>
                    <a:pt x="24" y="0"/>
                  </a:lnTo>
                  <a:lnTo>
                    <a:pt x="20" y="0"/>
                  </a:lnTo>
                  <a:lnTo>
                    <a:pt x="16" y="2"/>
                  </a:lnTo>
                  <a:lnTo>
                    <a:pt x="14" y="4"/>
                  </a:lnTo>
                  <a:lnTo>
                    <a:pt x="10" y="7"/>
                  </a:lnTo>
                  <a:lnTo>
                    <a:pt x="8" y="9"/>
                  </a:lnTo>
                  <a:lnTo>
                    <a:pt x="6" y="11"/>
                  </a:lnTo>
                  <a:lnTo>
                    <a:pt x="4" y="15"/>
                  </a:lnTo>
                  <a:lnTo>
                    <a:pt x="2" y="17"/>
                  </a:lnTo>
                  <a:lnTo>
                    <a:pt x="2" y="20"/>
                  </a:lnTo>
                  <a:lnTo>
                    <a:pt x="2" y="22"/>
                  </a:lnTo>
                  <a:lnTo>
                    <a:pt x="2" y="24"/>
                  </a:lnTo>
                  <a:lnTo>
                    <a:pt x="0" y="26"/>
                  </a:lnTo>
                  <a:lnTo>
                    <a:pt x="0" y="28"/>
                  </a:lnTo>
                  <a:lnTo>
                    <a:pt x="0" y="30"/>
                  </a:lnTo>
                  <a:lnTo>
                    <a:pt x="0" y="31"/>
                  </a:lnTo>
                  <a:lnTo>
                    <a:pt x="0" y="33"/>
                  </a:lnTo>
                  <a:close/>
                </a:path>
              </a:pathLst>
            </a:custGeom>
            <a:solidFill>
              <a:srgbClr val="FCEF00"/>
            </a:solidFill>
            <a:ln w="9525">
              <a:noFill/>
              <a:round/>
              <a:headEnd/>
              <a:tailEnd/>
            </a:ln>
          </p:spPr>
          <p:txBody>
            <a:bodyPr/>
            <a:lstStyle/>
            <a:p>
              <a:endParaRPr lang="en-US"/>
            </a:p>
          </p:txBody>
        </p:sp>
        <p:sp>
          <p:nvSpPr>
            <p:cNvPr id="31" name="Freeform 29"/>
            <p:cNvSpPr>
              <a:spLocks/>
            </p:cNvSpPr>
            <p:nvPr/>
          </p:nvSpPr>
          <p:spPr bwMode="auto">
            <a:xfrm>
              <a:off x="2570" y="1421"/>
              <a:ext cx="28" cy="61"/>
            </a:xfrm>
            <a:custGeom>
              <a:avLst/>
              <a:gdLst>
                <a:gd name="T0" fmla="*/ 0 w 28"/>
                <a:gd name="T1" fmla="*/ 44 h 61"/>
                <a:gd name="T2" fmla="*/ 12 w 28"/>
                <a:gd name="T3" fmla="*/ 61 h 61"/>
                <a:gd name="T4" fmla="*/ 26 w 28"/>
                <a:gd name="T5" fmla="*/ 53 h 61"/>
                <a:gd name="T6" fmla="*/ 28 w 28"/>
                <a:gd name="T7" fmla="*/ 46 h 61"/>
                <a:gd name="T8" fmla="*/ 28 w 28"/>
                <a:gd name="T9" fmla="*/ 40 h 61"/>
                <a:gd name="T10" fmla="*/ 28 w 28"/>
                <a:gd name="T11" fmla="*/ 33 h 61"/>
                <a:gd name="T12" fmla="*/ 28 w 28"/>
                <a:gd name="T13" fmla="*/ 27 h 61"/>
                <a:gd name="T14" fmla="*/ 28 w 28"/>
                <a:gd name="T15" fmla="*/ 20 h 61"/>
                <a:gd name="T16" fmla="*/ 26 w 28"/>
                <a:gd name="T17" fmla="*/ 13 h 61"/>
                <a:gd name="T18" fmla="*/ 24 w 28"/>
                <a:gd name="T19" fmla="*/ 7 h 61"/>
                <a:gd name="T20" fmla="*/ 24 w 28"/>
                <a:gd name="T21" fmla="*/ 0 h 61"/>
                <a:gd name="T22" fmla="*/ 20 w 28"/>
                <a:gd name="T23" fmla="*/ 2 h 61"/>
                <a:gd name="T24" fmla="*/ 18 w 28"/>
                <a:gd name="T25" fmla="*/ 2 h 61"/>
                <a:gd name="T26" fmla="*/ 16 w 28"/>
                <a:gd name="T27" fmla="*/ 3 h 61"/>
                <a:gd name="T28" fmla="*/ 12 w 28"/>
                <a:gd name="T29" fmla="*/ 5 h 61"/>
                <a:gd name="T30" fmla="*/ 10 w 28"/>
                <a:gd name="T31" fmla="*/ 7 h 61"/>
                <a:gd name="T32" fmla="*/ 8 w 28"/>
                <a:gd name="T33" fmla="*/ 9 h 61"/>
                <a:gd name="T34" fmla="*/ 6 w 28"/>
                <a:gd name="T35" fmla="*/ 13 h 61"/>
                <a:gd name="T36" fmla="*/ 4 w 28"/>
                <a:gd name="T37" fmla="*/ 14 h 61"/>
                <a:gd name="T38" fmla="*/ 4 w 28"/>
                <a:gd name="T39" fmla="*/ 18 h 61"/>
                <a:gd name="T40" fmla="*/ 2 w 28"/>
                <a:gd name="T41" fmla="*/ 22 h 61"/>
                <a:gd name="T42" fmla="*/ 2 w 28"/>
                <a:gd name="T43" fmla="*/ 26 h 61"/>
                <a:gd name="T44" fmla="*/ 2 w 28"/>
                <a:gd name="T45" fmla="*/ 29 h 61"/>
                <a:gd name="T46" fmla="*/ 0 w 28"/>
                <a:gd name="T47" fmla="*/ 33 h 61"/>
                <a:gd name="T48" fmla="*/ 0 w 28"/>
                <a:gd name="T49" fmla="*/ 37 h 61"/>
                <a:gd name="T50" fmla="*/ 0 w 28"/>
                <a:gd name="T51" fmla="*/ 40 h 61"/>
                <a:gd name="T52" fmla="*/ 0 w 28"/>
                <a:gd name="T53" fmla="*/ 44 h 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
                <a:gd name="T82" fmla="*/ 0 h 61"/>
                <a:gd name="T83" fmla="*/ 28 w 28"/>
                <a:gd name="T84" fmla="*/ 61 h 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 h="61">
                  <a:moveTo>
                    <a:pt x="0" y="44"/>
                  </a:moveTo>
                  <a:lnTo>
                    <a:pt x="12" y="61"/>
                  </a:lnTo>
                  <a:lnTo>
                    <a:pt x="26" y="53"/>
                  </a:lnTo>
                  <a:lnTo>
                    <a:pt x="28" y="46"/>
                  </a:lnTo>
                  <a:lnTo>
                    <a:pt x="28" y="40"/>
                  </a:lnTo>
                  <a:lnTo>
                    <a:pt x="28" y="33"/>
                  </a:lnTo>
                  <a:lnTo>
                    <a:pt x="28" y="27"/>
                  </a:lnTo>
                  <a:lnTo>
                    <a:pt x="28" y="20"/>
                  </a:lnTo>
                  <a:lnTo>
                    <a:pt x="26" y="13"/>
                  </a:lnTo>
                  <a:lnTo>
                    <a:pt x="24" y="7"/>
                  </a:lnTo>
                  <a:lnTo>
                    <a:pt x="24" y="0"/>
                  </a:lnTo>
                  <a:lnTo>
                    <a:pt x="20" y="2"/>
                  </a:lnTo>
                  <a:lnTo>
                    <a:pt x="18" y="2"/>
                  </a:lnTo>
                  <a:lnTo>
                    <a:pt x="16" y="3"/>
                  </a:lnTo>
                  <a:lnTo>
                    <a:pt x="12" y="5"/>
                  </a:lnTo>
                  <a:lnTo>
                    <a:pt x="10" y="7"/>
                  </a:lnTo>
                  <a:lnTo>
                    <a:pt x="8" y="9"/>
                  </a:lnTo>
                  <a:lnTo>
                    <a:pt x="6" y="13"/>
                  </a:lnTo>
                  <a:lnTo>
                    <a:pt x="4" y="14"/>
                  </a:lnTo>
                  <a:lnTo>
                    <a:pt x="4" y="18"/>
                  </a:lnTo>
                  <a:lnTo>
                    <a:pt x="2" y="22"/>
                  </a:lnTo>
                  <a:lnTo>
                    <a:pt x="2" y="26"/>
                  </a:lnTo>
                  <a:lnTo>
                    <a:pt x="2" y="29"/>
                  </a:lnTo>
                  <a:lnTo>
                    <a:pt x="0" y="33"/>
                  </a:lnTo>
                  <a:lnTo>
                    <a:pt x="0" y="37"/>
                  </a:lnTo>
                  <a:lnTo>
                    <a:pt x="0" y="40"/>
                  </a:lnTo>
                  <a:lnTo>
                    <a:pt x="0" y="44"/>
                  </a:lnTo>
                  <a:close/>
                </a:path>
              </a:pathLst>
            </a:custGeom>
            <a:solidFill>
              <a:srgbClr val="FCEF00"/>
            </a:solidFill>
            <a:ln w="9525">
              <a:noFill/>
              <a:round/>
              <a:headEnd/>
              <a:tailEnd/>
            </a:ln>
          </p:spPr>
          <p:txBody>
            <a:bodyPr/>
            <a:lstStyle/>
            <a:p>
              <a:endParaRPr lang="en-US"/>
            </a:p>
          </p:txBody>
        </p:sp>
        <p:sp>
          <p:nvSpPr>
            <p:cNvPr id="32" name="Freeform 30"/>
            <p:cNvSpPr>
              <a:spLocks/>
            </p:cNvSpPr>
            <p:nvPr/>
          </p:nvSpPr>
          <p:spPr bwMode="auto">
            <a:xfrm>
              <a:off x="2608" y="1404"/>
              <a:ext cx="32" cy="52"/>
            </a:xfrm>
            <a:custGeom>
              <a:avLst/>
              <a:gdLst>
                <a:gd name="T0" fmla="*/ 2 w 32"/>
                <a:gd name="T1" fmla="*/ 48 h 52"/>
                <a:gd name="T2" fmla="*/ 2 w 32"/>
                <a:gd name="T3" fmla="*/ 48 h 52"/>
                <a:gd name="T4" fmla="*/ 2 w 32"/>
                <a:gd name="T5" fmla="*/ 48 h 52"/>
                <a:gd name="T6" fmla="*/ 2 w 32"/>
                <a:gd name="T7" fmla="*/ 48 h 52"/>
                <a:gd name="T8" fmla="*/ 2 w 32"/>
                <a:gd name="T9" fmla="*/ 50 h 52"/>
                <a:gd name="T10" fmla="*/ 2 w 32"/>
                <a:gd name="T11" fmla="*/ 50 h 52"/>
                <a:gd name="T12" fmla="*/ 4 w 32"/>
                <a:gd name="T13" fmla="*/ 50 h 52"/>
                <a:gd name="T14" fmla="*/ 4 w 32"/>
                <a:gd name="T15" fmla="*/ 50 h 52"/>
                <a:gd name="T16" fmla="*/ 4 w 32"/>
                <a:gd name="T17" fmla="*/ 52 h 52"/>
                <a:gd name="T18" fmla="*/ 20 w 32"/>
                <a:gd name="T19" fmla="*/ 44 h 52"/>
                <a:gd name="T20" fmla="*/ 22 w 32"/>
                <a:gd name="T21" fmla="*/ 39 h 52"/>
                <a:gd name="T22" fmla="*/ 24 w 32"/>
                <a:gd name="T23" fmla="*/ 35 h 52"/>
                <a:gd name="T24" fmla="*/ 26 w 32"/>
                <a:gd name="T25" fmla="*/ 30 h 52"/>
                <a:gd name="T26" fmla="*/ 28 w 32"/>
                <a:gd name="T27" fmla="*/ 22 h 52"/>
                <a:gd name="T28" fmla="*/ 28 w 32"/>
                <a:gd name="T29" fmla="*/ 17 h 52"/>
                <a:gd name="T30" fmla="*/ 28 w 32"/>
                <a:gd name="T31" fmla="*/ 11 h 52"/>
                <a:gd name="T32" fmla="*/ 30 w 32"/>
                <a:gd name="T33" fmla="*/ 6 h 52"/>
                <a:gd name="T34" fmla="*/ 32 w 32"/>
                <a:gd name="T35" fmla="*/ 0 h 52"/>
                <a:gd name="T36" fmla="*/ 28 w 32"/>
                <a:gd name="T37" fmla="*/ 0 h 52"/>
                <a:gd name="T38" fmla="*/ 26 w 32"/>
                <a:gd name="T39" fmla="*/ 0 h 52"/>
                <a:gd name="T40" fmla="*/ 22 w 32"/>
                <a:gd name="T41" fmla="*/ 2 h 52"/>
                <a:gd name="T42" fmla="*/ 18 w 32"/>
                <a:gd name="T43" fmla="*/ 4 h 52"/>
                <a:gd name="T44" fmla="*/ 16 w 32"/>
                <a:gd name="T45" fmla="*/ 6 h 52"/>
                <a:gd name="T46" fmla="*/ 12 w 32"/>
                <a:gd name="T47" fmla="*/ 7 h 52"/>
                <a:gd name="T48" fmla="*/ 10 w 32"/>
                <a:gd name="T49" fmla="*/ 9 h 52"/>
                <a:gd name="T50" fmla="*/ 8 w 32"/>
                <a:gd name="T51" fmla="*/ 11 h 52"/>
                <a:gd name="T52" fmla="*/ 6 w 32"/>
                <a:gd name="T53" fmla="*/ 13 h 52"/>
                <a:gd name="T54" fmla="*/ 6 w 32"/>
                <a:gd name="T55" fmla="*/ 15 h 52"/>
                <a:gd name="T56" fmla="*/ 4 w 32"/>
                <a:gd name="T57" fmla="*/ 15 h 52"/>
                <a:gd name="T58" fmla="*/ 4 w 32"/>
                <a:gd name="T59" fmla="*/ 17 h 52"/>
                <a:gd name="T60" fmla="*/ 2 w 32"/>
                <a:gd name="T61" fmla="*/ 19 h 52"/>
                <a:gd name="T62" fmla="*/ 2 w 32"/>
                <a:gd name="T63" fmla="*/ 19 h 52"/>
                <a:gd name="T64" fmla="*/ 0 w 32"/>
                <a:gd name="T65" fmla="*/ 20 h 52"/>
                <a:gd name="T66" fmla="*/ 0 w 32"/>
                <a:gd name="T67" fmla="*/ 20 h 52"/>
                <a:gd name="T68" fmla="*/ 2 w 32"/>
                <a:gd name="T69" fmla="*/ 48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52"/>
                <a:gd name="T107" fmla="*/ 32 w 32"/>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52">
                  <a:moveTo>
                    <a:pt x="2" y="48"/>
                  </a:moveTo>
                  <a:lnTo>
                    <a:pt x="2" y="48"/>
                  </a:lnTo>
                  <a:lnTo>
                    <a:pt x="2" y="50"/>
                  </a:lnTo>
                  <a:lnTo>
                    <a:pt x="4" y="50"/>
                  </a:lnTo>
                  <a:lnTo>
                    <a:pt x="4" y="52"/>
                  </a:lnTo>
                  <a:lnTo>
                    <a:pt x="20" y="44"/>
                  </a:lnTo>
                  <a:lnTo>
                    <a:pt x="22" y="39"/>
                  </a:lnTo>
                  <a:lnTo>
                    <a:pt x="24" y="35"/>
                  </a:lnTo>
                  <a:lnTo>
                    <a:pt x="26" y="30"/>
                  </a:lnTo>
                  <a:lnTo>
                    <a:pt x="28" y="22"/>
                  </a:lnTo>
                  <a:lnTo>
                    <a:pt x="28" y="17"/>
                  </a:lnTo>
                  <a:lnTo>
                    <a:pt x="28" y="11"/>
                  </a:lnTo>
                  <a:lnTo>
                    <a:pt x="30" y="6"/>
                  </a:lnTo>
                  <a:lnTo>
                    <a:pt x="32" y="0"/>
                  </a:lnTo>
                  <a:lnTo>
                    <a:pt x="28" y="0"/>
                  </a:lnTo>
                  <a:lnTo>
                    <a:pt x="26" y="0"/>
                  </a:lnTo>
                  <a:lnTo>
                    <a:pt x="22" y="2"/>
                  </a:lnTo>
                  <a:lnTo>
                    <a:pt x="18" y="4"/>
                  </a:lnTo>
                  <a:lnTo>
                    <a:pt x="16" y="6"/>
                  </a:lnTo>
                  <a:lnTo>
                    <a:pt x="12" y="7"/>
                  </a:lnTo>
                  <a:lnTo>
                    <a:pt x="10" y="9"/>
                  </a:lnTo>
                  <a:lnTo>
                    <a:pt x="8" y="11"/>
                  </a:lnTo>
                  <a:lnTo>
                    <a:pt x="6" y="13"/>
                  </a:lnTo>
                  <a:lnTo>
                    <a:pt x="6" y="15"/>
                  </a:lnTo>
                  <a:lnTo>
                    <a:pt x="4" y="15"/>
                  </a:lnTo>
                  <a:lnTo>
                    <a:pt x="4" y="17"/>
                  </a:lnTo>
                  <a:lnTo>
                    <a:pt x="2" y="19"/>
                  </a:lnTo>
                  <a:lnTo>
                    <a:pt x="0" y="20"/>
                  </a:lnTo>
                  <a:lnTo>
                    <a:pt x="2" y="48"/>
                  </a:lnTo>
                  <a:close/>
                </a:path>
              </a:pathLst>
            </a:custGeom>
            <a:solidFill>
              <a:srgbClr val="FCEF00"/>
            </a:solidFill>
            <a:ln w="9525">
              <a:noFill/>
              <a:round/>
              <a:headEnd/>
              <a:tailEnd/>
            </a:ln>
          </p:spPr>
          <p:txBody>
            <a:bodyPr/>
            <a:lstStyle/>
            <a:p>
              <a:endParaRPr lang="en-US"/>
            </a:p>
          </p:txBody>
        </p:sp>
        <p:sp>
          <p:nvSpPr>
            <p:cNvPr id="33" name="Freeform 31"/>
            <p:cNvSpPr>
              <a:spLocks/>
            </p:cNvSpPr>
            <p:nvPr/>
          </p:nvSpPr>
          <p:spPr bwMode="auto">
            <a:xfrm>
              <a:off x="2645" y="1395"/>
              <a:ext cx="48" cy="44"/>
            </a:xfrm>
            <a:custGeom>
              <a:avLst/>
              <a:gdLst>
                <a:gd name="T0" fmla="*/ 0 w 48"/>
                <a:gd name="T1" fmla="*/ 40 h 44"/>
                <a:gd name="T2" fmla="*/ 2 w 48"/>
                <a:gd name="T3" fmla="*/ 42 h 44"/>
                <a:gd name="T4" fmla="*/ 4 w 48"/>
                <a:gd name="T5" fmla="*/ 44 h 44"/>
                <a:gd name="T6" fmla="*/ 8 w 48"/>
                <a:gd name="T7" fmla="*/ 44 h 44"/>
                <a:gd name="T8" fmla="*/ 10 w 48"/>
                <a:gd name="T9" fmla="*/ 44 h 44"/>
                <a:gd name="T10" fmla="*/ 14 w 48"/>
                <a:gd name="T11" fmla="*/ 42 h 44"/>
                <a:gd name="T12" fmla="*/ 16 w 48"/>
                <a:gd name="T13" fmla="*/ 42 h 44"/>
                <a:gd name="T14" fmla="*/ 20 w 48"/>
                <a:gd name="T15" fmla="*/ 40 h 44"/>
                <a:gd name="T16" fmla="*/ 22 w 48"/>
                <a:gd name="T17" fmla="*/ 39 h 44"/>
                <a:gd name="T18" fmla="*/ 28 w 48"/>
                <a:gd name="T19" fmla="*/ 37 h 44"/>
                <a:gd name="T20" fmla="*/ 32 w 48"/>
                <a:gd name="T21" fmla="*/ 31 h 44"/>
                <a:gd name="T22" fmla="*/ 36 w 48"/>
                <a:gd name="T23" fmla="*/ 28 h 44"/>
                <a:gd name="T24" fmla="*/ 38 w 48"/>
                <a:gd name="T25" fmla="*/ 24 h 44"/>
                <a:gd name="T26" fmla="*/ 42 w 48"/>
                <a:gd name="T27" fmla="*/ 18 h 44"/>
                <a:gd name="T28" fmla="*/ 44 w 48"/>
                <a:gd name="T29" fmla="*/ 13 h 44"/>
                <a:gd name="T30" fmla="*/ 46 w 48"/>
                <a:gd name="T31" fmla="*/ 7 h 44"/>
                <a:gd name="T32" fmla="*/ 48 w 48"/>
                <a:gd name="T33" fmla="*/ 2 h 44"/>
                <a:gd name="T34" fmla="*/ 44 w 48"/>
                <a:gd name="T35" fmla="*/ 2 h 44"/>
                <a:gd name="T36" fmla="*/ 38 w 48"/>
                <a:gd name="T37" fmla="*/ 0 h 44"/>
                <a:gd name="T38" fmla="*/ 32 w 48"/>
                <a:gd name="T39" fmla="*/ 2 h 44"/>
                <a:gd name="T40" fmla="*/ 28 w 48"/>
                <a:gd name="T41" fmla="*/ 3 h 44"/>
                <a:gd name="T42" fmla="*/ 22 w 48"/>
                <a:gd name="T43" fmla="*/ 5 h 44"/>
                <a:gd name="T44" fmla="*/ 16 w 48"/>
                <a:gd name="T45" fmla="*/ 7 h 44"/>
                <a:gd name="T46" fmla="*/ 12 w 48"/>
                <a:gd name="T47" fmla="*/ 11 h 44"/>
                <a:gd name="T48" fmla="*/ 8 w 48"/>
                <a:gd name="T49" fmla="*/ 15 h 44"/>
                <a:gd name="T50" fmla="*/ 6 w 48"/>
                <a:gd name="T51" fmla="*/ 15 h 44"/>
                <a:gd name="T52" fmla="*/ 6 w 48"/>
                <a:gd name="T53" fmla="*/ 15 h 44"/>
                <a:gd name="T54" fmla="*/ 6 w 48"/>
                <a:gd name="T55" fmla="*/ 16 h 44"/>
                <a:gd name="T56" fmla="*/ 4 w 48"/>
                <a:gd name="T57" fmla="*/ 16 h 44"/>
                <a:gd name="T58" fmla="*/ 4 w 48"/>
                <a:gd name="T59" fmla="*/ 16 h 44"/>
                <a:gd name="T60" fmla="*/ 4 w 48"/>
                <a:gd name="T61" fmla="*/ 18 h 44"/>
                <a:gd name="T62" fmla="*/ 4 w 48"/>
                <a:gd name="T63" fmla="*/ 18 h 44"/>
                <a:gd name="T64" fmla="*/ 4 w 48"/>
                <a:gd name="T65" fmla="*/ 18 h 44"/>
                <a:gd name="T66" fmla="*/ 0 w 48"/>
                <a:gd name="T67" fmla="*/ 40 h 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44"/>
                <a:gd name="T104" fmla="*/ 48 w 48"/>
                <a:gd name="T105" fmla="*/ 44 h 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44">
                  <a:moveTo>
                    <a:pt x="0" y="40"/>
                  </a:moveTo>
                  <a:lnTo>
                    <a:pt x="2" y="42"/>
                  </a:lnTo>
                  <a:lnTo>
                    <a:pt x="4" y="44"/>
                  </a:lnTo>
                  <a:lnTo>
                    <a:pt x="8" y="44"/>
                  </a:lnTo>
                  <a:lnTo>
                    <a:pt x="10" y="44"/>
                  </a:lnTo>
                  <a:lnTo>
                    <a:pt x="14" y="42"/>
                  </a:lnTo>
                  <a:lnTo>
                    <a:pt x="16" y="42"/>
                  </a:lnTo>
                  <a:lnTo>
                    <a:pt x="20" y="40"/>
                  </a:lnTo>
                  <a:lnTo>
                    <a:pt x="22" y="39"/>
                  </a:lnTo>
                  <a:lnTo>
                    <a:pt x="28" y="37"/>
                  </a:lnTo>
                  <a:lnTo>
                    <a:pt x="32" y="31"/>
                  </a:lnTo>
                  <a:lnTo>
                    <a:pt x="36" y="28"/>
                  </a:lnTo>
                  <a:lnTo>
                    <a:pt x="38" y="24"/>
                  </a:lnTo>
                  <a:lnTo>
                    <a:pt x="42" y="18"/>
                  </a:lnTo>
                  <a:lnTo>
                    <a:pt x="44" y="13"/>
                  </a:lnTo>
                  <a:lnTo>
                    <a:pt x="46" y="7"/>
                  </a:lnTo>
                  <a:lnTo>
                    <a:pt x="48" y="2"/>
                  </a:lnTo>
                  <a:lnTo>
                    <a:pt x="44" y="2"/>
                  </a:lnTo>
                  <a:lnTo>
                    <a:pt x="38" y="0"/>
                  </a:lnTo>
                  <a:lnTo>
                    <a:pt x="32" y="2"/>
                  </a:lnTo>
                  <a:lnTo>
                    <a:pt x="28" y="3"/>
                  </a:lnTo>
                  <a:lnTo>
                    <a:pt x="22" y="5"/>
                  </a:lnTo>
                  <a:lnTo>
                    <a:pt x="16" y="7"/>
                  </a:lnTo>
                  <a:lnTo>
                    <a:pt x="12" y="11"/>
                  </a:lnTo>
                  <a:lnTo>
                    <a:pt x="8" y="15"/>
                  </a:lnTo>
                  <a:lnTo>
                    <a:pt x="6" y="15"/>
                  </a:lnTo>
                  <a:lnTo>
                    <a:pt x="6" y="16"/>
                  </a:lnTo>
                  <a:lnTo>
                    <a:pt x="4" y="16"/>
                  </a:lnTo>
                  <a:lnTo>
                    <a:pt x="4" y="18"/>
                  </a:lnTo>
                  <a:lnTo>
                    <a:pt x="0" y="40"/>
                  </a:lnTo>
                  <a:close/>
                </a:path>
              </a:pathLst>
            </a:custGeom>
            <a:solidFill>
              <a:srgbClr val="FCEF00"/>
            </a:solidFill>
            <a:ln w="9525">
              <a:noFill/>
              <a:round/>
              <a:headEnd/>
              <a:tailEnd/>
            </a:ln>
          </p:spPr>
          <p:txBody>
            <a:bodyPr/>
            <a:lstStyle/>
            <a:p>
              <a:endParaRPr lang="en-US"/>
            </a:p>
          </p:txBody>
        </p:sp>
        <p:sp>
          <p:nvSpPr>
            <p:cNvPr id="34" name="Freeform 32"/>
            <p:cNvSpPr>
              <a:spLocks/>
            </p:cNvSpPr>
            <p:nvPr/>
          </p:nvSpPr>
          <p:spPr bwMode="auto">
            <a:xfrm>
              <a:off x="2697" y="1389"/>
              <a:ext cx="51" cy="35"/>
            </a:xfrm>
            <a:custGeom>
              <a:avLst/>
              <a:gdLst>
                <a:gd name="T0" fmla="*/ 0 w 51"/>
                <a:gd name="T1" fmla="*/ 34 h 35"/>
                <a:gd name="T2" fmla="*/ 4 w 51"/>
                <a:gd name="T3" fmla="*/ 35 h 35"/>
                <a:gd name="T4" fmla="*/ 8 w 51"/>
                <a:gd name="T5" fmla="*/ 35 h 35"/>
                <a:gd name="T6" fmla="*/ 10 w 51"/>
                <a:gd name="T7" fmla="*/ 35 h 35"/>
                <a:gd name="T8" fmla="*/ 14 w 51"/>
                <a:gd name="T9" fmla="*/ 35 h 35"/>
                <a:gd name="T10" fmla="*/ 18 w 51"/>
                <a:gd name="T11" fmla="*/ 35 h 35"/>
                <a:gd name="T12" fmla="*/ 22 w 51"/>
                <a:gd name="T13" fmla="*/ 35 h 35"/>
                <a:gd name="T14" fmla="*/ 26 w 51"/>
                <a:gd name="T15" fmla="*/ 34 h 35"/>
                <a:gd name="T16" fmla="*/ 30 w 51"/>
                <a:gd name="T17" fmla="*/ 32 h 35"/>
                <a:gd name="T18" fmla="*/ 32 w 51"/>
                <a:gd name="T19" fmla="*/ 28 h 35"/>
                <a:gd name="T20" fmla="*/ 36 w 51"/>
                <a:gd name="T21" fmla="*/ 26 h 35"/>
                <a:gd name="T22" fmla="*/ 40 w 51"/>
                <a:gd name="T23" fmla="*/ 22 h 35"/>
                <a:gd name="T24" fmla="*/ 42 w 51"/>
                <a:gd name="T25" fmla="*/ 19 h 35"/>
                <a:gd name="T26" fmla="*/ 43 w 51"/>
                <a:gd name="T27" fmla="*/ 15 h 35"/>
                <a:gd name="T28" fmla="*/ 45 w 51"/>
                <a:gd name="T29" fmla="*/ 11 h 35"/>
                <a:gd name="T30" fmla="*/ 49 w 51"/>
                <a:gd name="T31" fmla="*/ 8 h 35"/>
                <a:gd name="T32" fmla="*/ 51 w 51"/>
                <a:gd name="T33" fmla="*/ 4 h 35"/>
                <a:gd name="T34" fmla="*/ 49 w 51"/>
                <a:gd name="T35" fmla="*/ 4 h 35"/>
                <a:gd name="T36" fmla="*/ 49 w 51"/>
                <a:gd name="T37" fmla="*/ 2 h 35"/>
                <a:gd name="T38" fmla="*/ 49 w 51"/>
                <a:gd name="T39" fmla="*/ 2 h 35"/>
                <a:gd name="T40" fmla="*/ 49 w 51"/>
                <a:gd name="T41" fmla="*/ 2 h 35"/>
                <a:gd name="T42" fmla="*/ 49 w 51"/>
                <a:gd name="T43" fmla="*/ 2 h 35"/>
                <a:gd name="T44" fmla="*/ 47 w 51"/>
                <a:gd name="T45" fmla="*/ 2 h 35"/>
                <a:gd name="T46" fmla="*/ 42 w 51"/>
                <a:gd name="T47" fmla="*/ 0 h 35"/>
                <a:gd name="T48" fmla="*/ 36 w 51"/>
                <a:gd name="T49" fmla="*/ 0 h 35"/>
                <a:gd name="T50" fmla="*/ 30 w 51"/>
                <a:gd name="T51" fmla="*/ 2 h 35"/>
                <a:gd name="T52" fmla="*/ 24 w 51"/>
                <a:gd name="T53" fmla="*/ 2 h 35"/>
                <a:gd name="T54" fmla="*/ 20 w 51"/>
                <a:gd name="T55" fmla="*/ 6 h 35"/>
                <a:gd name="T56" fmla="*/ 14 w 51"/>
                <a:gd name="T57" fmla="*/ 9 h 35"/>
                <a:gd name="T58" fmla="*/ 10 w 51"/>
                <a:gd name="T59" fmla="*/ 11 h 35"/>
                <a:gd name="T60" fmla="*/ 4 w 51"/>
                <a:gd name="T61" fmla="*/ 17 h 35"/>
                <a:gd name="T62" fmla="*/ 0 w 51"/>
                <a:gd name="T63" fmla="*/ 32 h 35"/>
                <a:gd name="T64" fmla="*/ 0 w 51"/>
                <a:gd name="T65" fmla="*/ 32 h 35"/>
                <a:gd name="T66" fmla="*/ 0 w 51"/>
                <a:gd name="T67" fmla="*/ 32 h 35"/>
                <a:gd name="T68" fmla="*/ 0 w 51"/>
                <a:gd name="T69" fmla="*/ 34 h 35"/>
                <a:gd name="T70" fmla="*/ 0 w 51"/>
                <a:gd name="T71" fmla="*/ 34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
                <a:gd name="T109" fmla="*/ 0 h 35"/>
                <a:gd name="T110" fmla="*/ 51 w 51"/>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 h="35">
                  <a:moveTo>
                    <a:pt x="0" y="34"/>
                  </a:moveTo>
                  <a:lnTo>
                    <a:pt x="4" y="35"/>
                  </a:lnTo>
                  <a:lnTo>
                    <a:pt x="8" y="35"/>
                  </a:lnTo>
                  <a:lnTo>
                    <a:pt x="10" y="35"/>
                  </a:lnTo>
                  <a:lnTo>
                    <a:pt x="14" y="35"/>
                  </a:lnTo>
                  <a:lnTo>
                    <a:pt x="18" y="35"/>
                  </a:lnTo>
                  <a:lnTo>
                    <a:pt x="22" y="35"/>
                  </a:lnTo>
                  <a:lnTo>
                    <a:pt x="26" y="34"/>
                  </a:lnTo>
                  <a:lnTo>
                    <a:pt x="30" y="32"/>
                  </a:lnTo>
                  <a:lnTo>
                    <a:pt x="32" y="28"/>
                  </a:lnTo>
                  <a:lnTo>
                    <a:pt x="36" y="26"/>
                  </a:lnTo>
                  <a:lnTo>
                    <a:pt x="40" y="22"/>
                  </a:lnTo>
                  <a:lnTo>
                    <a:pt x="42" y="19"/>
                  </a:lnTo>
                  <a:lnTo>
                    <a:pt x="43" y="15"/>
                  </a:lnTo>
                  <a:lnTo>
                    <a:pt x="45" y="11"/>
                  </a:lnTo>
                  <a:lnTo>
                    <a:pt x="49" y="8"/>
                  </a:lnTo>
                  <a:lnTo>
                    <a:pt x="51" y="4"/>
                  </a:lnTo>
                  <a:lnTo>
                    <a:pt x="49" y="4"/>
                  </a:lnTo>
                  <a:lnTo>
                    <a:pt x="49" y="2"/>
                  </a:lnTo>
                  <a:lnTo>
                    <a:pt x="47" y="2"/>
                  </a:lnTo>
                  <a:lnTo>
                    <a:pt x="42" y="0"/>
                  </a:lnTo>
                  <a:lnTo>
                    <a:pt x="36" y="0"/>
                  </a:lnTo>
                  <a:lnTo>
                    <a:pt x="30" y="2"/>
                  </a:lnTo>
                  <a:lnTo>
                    <a:pt x="24" y="2"/>
                  </a:lnTo>
                  <a:lnTo>
                    <a:pt x="20" y="6"/>
                  </a:lnTo>
                  <a:lnTo>
                    <a:pt x="14" y="9"/>
                  </a:lnTo>
                  <a:lnTo>
                    <a:pt x="10" y="11"/>
                  </a:lnTo>
                  <a:lnTo>
                    <a:pt x="4" y="17"/>
                  </a:lnTo>
                  <a:lnTo>
                    <a:pt x="0" y="32"/>
                  </a:lnTo>
                  <a:lnTo>
                    <a:pt x="0" y="34"/>
                  </a:lnTo>
                  <a:close/>
                </a:path>
              </a:pathLst>
            </a:custGeom>
            <a:solidFill>
              <a:srgbClr val="FCEF00"/>
            </a:solidFill>
            <a:ln w="9525">
              <a:noFill/>
              <a:round/>
              <a:headEnd/>
              <a:tailEnd/>
            </a:ln>
          </p:spPr>
          <p:txBody>
            <a:bodyPr/>
            <a:lstStyle/>
            <a:p>
              <a:endParaRPr lang="en-US"/>
            </a:p>
          </p:txBody>
        </p:sp>
        <p:sp>
          <p:nvSpPr>
            <p:cNvPr id="35" name="Freeform 33"/>
            <p:cNvSpPr>
              <a:spLocks/>
            </p:cNvSpPr>
            <p:nvPr/>
          </p:nvSpPr>
          <p:spPr bwMode="auto">
            <a:xfrm>
              <a:off x="2746" y="1389"/>
              <a:ext cx="52" cy="30"/>
            </a:xfrm>
            <a:custGeom>
              <a:avLst/>
              <a:gdLst>
                <a:gd name="T0" fmla="*/ 2 w 52"/>
                <a:gd name="T1" fmla="*/ 26 h 30"/>
                <a:gd name="T2" fmla="*/ 4 w 52"/>
                <a:gd name="T3" fmla="*/ 28 h 30"/>
                <a:gd name="T4" fmla="*/ 8 w 52"/>
                <a:gd name="T5" fmla="*/ 30 h 30"/>
                <a:gd name="T6" fmla="*/ 12 w 52"/>
                <a:gd name="T7" fmla="*/ 30 h 30"/>
                <a:gd name="T8" fmla="*/ 14 w 52"/>
                <a:gd name="T9" fmla="*/ 30 h 30"/>
                <a:gd name="T10" fmla="*/ 18 w 52"/>
                <a:gd name="T11" fmla="*/ 30 h 30"/>
                <a:gd name="T12" fmla="*/ 24 w 52"/>
                <a:gd name="T13" fmla="*/ 30 h 30"/>
                <a:gd name="T14" fmla="*/ 28 w 52"/>
                <a:gd name="T15" fmla="*/ 28 h 30"/>
                <a:gd name="T16" fmla="*/ 30 w 52"/>
                <a:gd name="T17" fmla="*/ 28 h 30"/>
                <a:gd name="T18" fmla="*/ 34 w 52"/>
                <a:gd name="T19" fmla="*/ 24 h 30"/>
                <a:gd name="T20" fmla="*/ 38 w 52"/>
                <a:gd name="T21" fmla="*/ 22 h 30"/>
                <a:gd name="T22" fmla="*/ 40 w 52"/>
                <a:gd name="T23" fmla="*/ 19 h 30"/>
                <a:gd name="T24" fmla="*/ 44 w 52"/>
                <a:gd name="T25" fmla="*/ 17 h 30"/>
                <a:gd name="T26" fmla="*/ 46 w 52"/>
                <a:gd name="T27" fmla="*/ 13 h 30"/>
                <a:gd name="T28" fmla="*/ 48 w 52"/>
                <a:gd name="T29" fmla="*/ 11 h 30"/>
                <a:gd name="T30" fmla="*/ 50 w 52"/>
                <a:gd name="T31" fmla="*/ 8 h 30"/>
                <a:gd name="T32" fmla="*/ 52 w 52"/>
                <a:gd name="T33" fmla="*/ 6 h 30"/>
                <a:gd name="T34" fmla="*/ 52 w 52"/>
                <a:gd name="T35" fmla="*/ 6 h 30"/>
                <a:gd name="T36" fmla="*/ 52 w 52"/>
                <a:gd name="T37" fmla="*/ 4 h 30"/>
                <a:gd name="T38" fmla="*/ 52 w 52"/>
                <a:gd name="T39" fmla="*/ 4 h 30"/>
                <a:gd name="T40" fmla="*/ 52 w 52"/>
                <a:gd name="T41" fmla="*/ 4 h 30"/>
                <a:gd name="T42" fmla="*/ 52 w 52"/>
                <a:gd name="T43" fmla="*/ 4 h 30"/>
                <a:gd name="T44" fmla="*/ 52 w 52"/>
                <a:gd name="T45" fmla="*/ 4 h 30"/>
                <a:gd name="T46" fmla="*/ 52 w 52"/>
                <a:gd name="T47" fmla="*/ 4 h 30"/>
                <a:gd name="T48" fmla="*/ 52 w 52"/>
                <a:gd name="T49" fmla="*/ 4 h 30"/>
                <a:gd name="T50" fmla="*/ 48 w 52"/>
                <a:gd name="T51" fmla="*/ 2 h 30"/>
                <a:gd name="T52" fmla="*/ 42 w 52"/>
                <a:gd name="T53" fmla="*/ 0 h 30"/>
                <a:gd name="T54" fmla="*/ 38 w 52"/>
                <a:gd name="T55" fmla="*/ 0 h 30"/>
                <a:gd name="T56" fmla="*/ 32 w 52"/>
                <a:gd name="T57" fmla="*/ 2 h 30"/>
                <a:gd name="T58" fmla="*/ 28 w 52"/>
                <a:gd name="T59" fmla="*/ 2 h 30"/>
                <a:gd name="T60" fmla="*/ 24 w 52"/>
                <a:gd name="T61" fmla="*/ 4 h 30"/>
                <a:gd name="T62" fmla="*/ 18 w 52"/>
                <a:gd name="T63" fmla="*/ 6 h 30"/>
                <a:gd name="T64" fmla="*/ 16 w 52"/>
                <a:gd name="T65" fmla="*/ 9 h 30"/>
                <a:gd name="T66" fmla="*/ 12 w 52"/>
                <a:gd name="T67" fmla="*/ 11 h 30"/>
                <a:gd name="T68" fmla="*/ 10 w 52"/>
                <a:gd name="T69" fmla="*/ 11 h 30"/>
                <a:gd name="T70" fmla="*/ 8 w 52"/>
                <a:gd name="T71" fmla="*/ 13 h 30"/>
                <a:gd name="T72" fmla="*/ 6 w 52"/>
                <a:gd name="T73" fmla="*/ 15 h 30"/>
                <a:gd name="T74" fmla="*/ 4 w 52"/>
                <a:gd name="T75" fmla="*/ 17 h 30"/>
                <a:gd name="T76" fmla="*/ 4 w 52"/>
                <a:gd name="T77" fmla="*/ 19 h 30"/>
                <a:gd name="T78" fmla="*/ 2 w 52"/>
                <a:gd name="T79" fmla="*/ 21 h 30"/>
                <a:gd name="T80" fmla="*/ 0 w 52"/>
                <a:gd name="T81" fmla="*/ 22 h 30"/>
                <a:gd name="T82" fmla="*/ 0 w 52"/>
                <a:gd name="T83" fmla="*/ 24 h 30"/>
                <a:gd name="T84" fmla="*/ 0 w 52"/>
                <a:gd name="T85" fmla="*/ 24 h 30"/>
                <a:gd name="T86" fmla="*/ 0 w 52"/>
                <a:gd name="T87" fmla="*/ 24 h 30"/>
                <a:gd name="T88" fmla="*/ 0 w 52"/>
                <a:gd name="T89" fmla="*/ 24 h 30"/>
                <a:gd name="T90" fmla="*/ 2 w 52"/>
                <a:gd name="T91" fmla="*/ 24 h 30"/>
                <a:gd name="T92" fmla="*/ 2 w 52"/>
                <a:gd name="T93" fmla="*/ 24 h 30"/>
                <a:gd name="T94" fmla="*/ 2 w 52"/>
                <a:gd name="T95" fmla="*/ 26 h 30"/>
                <a:gd name="T96" fmla="*/ 2 w 52"/>
                <a:gd name="T97" fmla="*/ 26 h 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30"/>
                <a:gd name="T149" fmla="*/ 52 w 52"/>
                <a:gd name="T150" fmla="*/ 30 h 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30">
                  <a:moveTo>
                    <a:pt x="2" y="26"/>
                  </a:moveTo>
                  <a:lnTo>
                    <a:pt x="4" y="28"/>
                  </a:lnTo>
                  <a:lnTo>
                    <a:pt x="8" y="30"/>
                  </a:lnTo>
                  <a:lnTo>
                    <a:pt x="12" y="30"/>
                  </a:lnTo>
                  <a:lnTo>
                    <a:pt x="14" y="30"/>
                  </a:lnTo>
                  <a:lnTo>
                    <a:pt x="18" y="30"/>
                  </a:lnTo>
                  <a:lnTo>
                    <a:pt x="24" y="30"/>
                  </a:lnTo>
                  <a:lnTo>
                    <a:pt x="28" y="28"/>
                  </a:lnTo>
                  <a:lnTo>
                    <a:pt x="30" y="28"/>
                  </a:lnTo>
                  <a:lnTo>
                    <a:pt x="34" y="24"/>
                  </a:lnTo>
                  <a:lnTo>
                    <a:pt x="38" y="22"/>
                  </a:lnTo>
                  <a:lnTo>
                    <a:pt x="40" y="19"/>
                  </a:lnTo>
                  <a:lnTo>
                    <a:pt x="44" y="17"/>
                  </a:lnTo>
                  <a:lnTo>
                    <a:pt x="46" y="13"/>
                  </a:lnTo>
                  <a:lnTo>
                    <a:pt x="48" y="11"/>
                  </a:lnTo>
                  <a:lnTo>
                    <a:pt x="50" y="8"/>
                  </a:lnTo>
                  <a:lnTo>
                    <a:pt x="52" y="6"/>
                  </a:lnTo>
                  <a:lnTo>
                    <a:pt x="52" y="4"/>
                  </a:lnTo>
                  <a:lnTo>
                    <a:pt x="48" y="2"/>
                  </a:lnTo>
                  <a:lnTo>
                    <a:pt x="42" y="0"/>
                  </a:lnTo>
                  <a:lnTo>
                    <a:pt x="38" y="0"/>
                  </a:lnTo>
                  <a:lnTo>
                    <a:pt x="32" y="2"/>
                  </a:lnTo>
                  <a:lnTo>
                    <a:pt x="28" y="2"/>
                  </a:lnTo>
                  <a:lnTo>
                    <a:pt x="24" y="4"/>
                  </a:lnTo>
                  <a:lnTo>
                    <a:pt x="18" y="6"/>
                  </a:lnTo>
                  <a:lnTo>
                    <a:pt x="16" y="9"/>
                  </a:lnTo>
                  <a:lnTo>
                    <a:pt x="12" y="11"/>
                  </a:lnTo>
                  <a:lnTo>
                    <a:pt x="10" y="11"/>
                  </a:lnTo>
                  <a:lnTo>
                    <a:pt x="8" y="13"/>
                  </a:lnTo>
                  <a:lnTo>
                    <a:pt x="6" y="15"/>
                  </a:lnTo>
                  <a:lnTo>
                    <a:pt x="4" y="17"/>
                  </a:lnTo>
                  <a:lnTo>
                    <a:pt x="4" y="19"/>
                  </a:lnTo>
                  <a:lnTo>
                    <a:pt x="2" y="21"/>
                  </a:lnTo>
                  <a:lnTo>
                    <a:pt x="0" y="22"/>
                  </a:lnTo>
                  <a:lnTo>
                    <a:pt x="0" y="24"/>
                  </a:lnTo>
                  <a:lnTo>
                    <a:pt x="2" y="24"/>
                  </a:lnTo>
                  <a:lnTo>
                    <a:pt x="2" y="26"/>
                  </a:lnTo>
                  <a:close/>
                </a:path>
              </a:pathLst>
            </a:custGeom>
            <a:solidFill>
              <a:srgbClr val="FCEF00"/>
            </a:solidFill>
            <a:ln w="9525">
              <a:noFill/>
              <a:round/>
              <a:headEnd/>
              <a:tailEnd/>
            </a:ln>
          </p:spPr>
          <p:txBody>
            <a:bodyPr/>
            <a:lstStyle/>
            <a:p>
              <a:endParaRPr lang="en-US"/>
            </a:p>
          </p:txBody>
        </p:sp>
        <p:sp>
          <p:nvSpPr>
            <p:cNvPr id="36" name="Freeform 34"/>
            <p:cNvSpPr>
              <a:spLocks/>
            </p:cNvSpPr>
            <p:nvPr/>
          </p:nvSpPr>
          <p:spPr bwMode="auto">
            <a:xfrm>
              <a:off x="2802" y="1384"/>
              <a:ext cx="61" cy="31"/>
            </a:xfrm>
            <a:custGeom>
              <a:avLst/>
              <a:gdLst>
                <a:gd name="T0" fmla="*/ 0 w 61"/>
                <a:gd name="T1" fmla="*/ 22 h 31"/>
                <a:gd name="T2" fmla="*/ 4 w 61"/>
                <a:gd name="T3" fmla="*/ 24 h 31"/>
                <a:gd name="T4" fmla="*/ 6 w 61"/>
                <a:gd name="T5" fmla="*/ 26 h 31"/>
                <a:gd name="T6" fmla="*/ 8 w 61"/>
                <a:gd name="T7" fmla="*/ 27 h 31"/>
                <a:gd name="T8" fmla="*/ 12 w 61"/>
                <a:gd name="T9" fmla="*/ 29 h 31"/>
                <a:gd name="T10" fmla="*/ 14 w 61"/>
                <a:gd name="T11" fmla="*/ 29 h 31"/>
                <a:gd name="T12" fmla="*/ 18 w 61"/>
                <a:gd name="T13" fmla="*/ 31 h 31"/>
                <a:gd name="T14" fmla="*/ 20 w 61"/>
                <a:gd name="T15" fmla="*/ 31 h 31"/>
                <a:gd name="T16" fmla="*/ 24 w 61"/>
                <a:gd name="T17" fmla="*/ 31 h 31"/>
                <a:gd name="T18" fmla="*/ 30 w 61"/>
                <a:gd name="T19" fmla="*/ 29 h 31"/>
                <a:gd name="T20" fmla="*/ 34 w 61"/>
                <a:gd name="T21" fmla="*/ 27 h 31"/>
                <a:gd name="T22" fmla="*/ 39 w 61"/>
                <a:gd name="T23" fmla="*/ 26 h 31"/>
                <a:gd name="T24" fmla="*/ 43 w 61"/>
                <a:gd name="T25" fmla="*/ 24 h 31"/>
                <a:gd name="T26" fmla="*/ 49 w 61"/>
                <a:gd name="T27" fmla="*/ 20 h 31"/>
                <a:gd name="T28" fmla="*/ 53 w 61"/>
                <a:gd name="T29" fmla="*/ 18 h 31"/>
                <a:gd name="T30" fmla="*/ 57 w 61"/>
                <a:gd name="T31" fmla="*/ 14 h 31"/>
                <a:gd name="T32" fmla="*/ 61 w 61"/>
                <a:gd name="T33" fmla="*/ 11 h 31"/>
                <a:gd name="T34" fmla="*/ 59 w 61"/>
                <a:gd name="T35" fmla="*/ 9 h 31"/>
                <a:gd name="T36" fmla="*/ 57 w 61"/>
                <a:gd name="T37" fmla="*/ 7 h 31"/>
                <a:gd name="T38" fmla="*/ 55 w 61"/>
                <a:gd name="T39" fmla="*/ 5 h 31"/>
                <a:gd name="T40" fmla="*/ 51 w 61"/>
                <a:gd name="T41" fmla="*/ 3 h 31"/>
                <a:gd name="T42" fmla="*/ 49 w 61"/>
                <a:gd name="T43" fmla="*/ 1 h 31"/>
                <a:gd name="T44" fmla="*/ 47 w 61"/>
                <a:gd name="T45" fmla="*/ 1 h 31"/>
                <a:gd name="T46" fmla="*/ 43 w 61"/>
                <a:gd name="T47" fmla="*/ 1 h 31"/>
                <a:gd name="T48" fmla="*/ 41 w 61"/>
                <a:gd name="T49" fmla="*/ 0 h 31"/>
                <a:gd name="T50" fmla="*/ 37 w 61"/>
                <a:gd name="T51" fmla="*/ 1 h 31"/>
                <a:gd name="T52" fmla="*/ 34 w 61"/>
                <a:gd name="T53" fmla="*/ 1 h 31"/>
                <a:gd name="T54" fmla="*/ 30 w 61"/>
                <a:gd name="T55" fmla="*/ 1 h 31"/>
                <a:gd name="T56" fmla="*/ 26 w 61"/>
                <a:gd name="T57" fmla="*/ 3 h 31"/>
                <a:gd name="T58" fmla="*/ 22 w 61"/>
                <a:gd name="T59" fmla="*/ 3 h 31"/>
                <a:gd name="T60" fmla="*/ 18 w 61"/>
                <a:gd name="T61" fmla="*/ 5 h 31"/>
                <a:gd name="T62" fmla="*/ 14 w 61"/>
                <a:gd name="T63" fmla="*/ 7 h 31"/>
                <a:gd name="T64" fmla="*/ 10 w 61"/>
                <a:gd name="T65" fmla="*/ 7 h 31"/>
                <a:gd name="T66" fmla="*/ 8 w 61"/>
                <a:gd name="T67" fmla="*/ 9 h 31"/>
                <a:gd name="T68" fmla="*/ 8 w 61"/>
                <a:gd name="T69" fmla="*/ 11 h 31"/>
                <a:gd name="T70" fmla="*/ 6 w 61"/>
                <a:gd name="T71" fmla="*/ 13 h 31"/>
                <a:gd name="T72" fmla="*/ 6 w 61"/>
                <a:gd name="T73" fmla="*/ 14 h 31"/>
                <a:gd name="T74" fmla="*/ 4 w 61"/>
                <a:gd name="T75" fmla="*/ 16 h 31"/>
                <a:gd name="T76" fmla="*/ 4 w 61"/>
                <a:gd name="T77" fmla="*/ 18 h 31"/>
                <a:gd name="T78" fmla="*/ 2 w 61"/>
                <a:gd name="T79" fmla="*/ 20 h 31"/>
                <a:gd name="T80" fmla="*/ 0 w 61"/>
                <a:gd name="T81" fmla="*/ 22 h 31"/>
                <a:gd name="T82" fmla="*/ 0 w 61"/>
                <a:gd name="T83" fmla="*/ 22 h 31"/>
                <a:gd name="T84" fmla="*/ 0 w 61"/>
                <a:gd name="T85" fmla="*/ 22 h 31"/>
                <a:gd name="T86" fmla="*/ 0 w 61"/>
                <a:gd name="T87" fmla="*/ 22 h 31"/>
                <a:gd name="T88" fmla="*/ 0 w 61"/>
                <a:gd name="T89" fmla="*/ 22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1"/>
                <a:gd name="T136" fmla="*/ 0 h 31"/>
                <a:gd name="T137" fmla="*/ 61 w 61"/>
                <a:gd name="T138" fmla="*/ 31 h 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1" h="31">
                  <a:moveTo>
                    <a:pt x="0" y="22"/>
                  </a:moveTo>
                  <a:lnTo>
                    <a:pt x="4" y="24"/>
                  </a:lnTo>
                  <a:lnTo>
                    <a:pt x="6" y="26"/>
                  </a:lnTo>
                  <a:lnTo>
                    <a:pt x="8" y="27"/>
                  </a:lnTo>
                  <a:lnTo>
                    <a:pt x="12" y="29"/>
                  </a:lnTo>
                  <a:lnTo>
                    <a:pt x="14" y="29"/>
                  </a:lnTo>
                  <a:lnTo>
                    <a:pt x="18" y="31"/>
                  </a:lnTo>
                  <a:lnTo>
                    <a:pt x="20" y="31"/>
                  </a:lnTo>
                  <a:lnTo>
                    <a:pt x="24" y="31"/>
                  </a:lnTo>
                  <a:lnTo>
                    <a:pt x="30" y="29"/>
                  </a:lnTo>
                  <a:lnTo>
                    <a:pt x="34" y="27"/>
                  </a:lnTo>
                  <a:lnTo>
                    <a:pt x="39" y="26"/>
                  </a:lnTo>
                  <a:lnTo>
                    <a:pt x="43" y="24"/>
                  </a:lnTo>
                  <a:lnTo>
                    <a:pt x="49" y="20"/>
                  </a:lnTo>
                  <a:lnTo>
                    <a:pt x="53" y="18"/>
                  </a:lnTo>
                  <a:lnTo>
                    <a:pt x="57" y="14"/>
                  </a:lnTo>
                  <a:lnTo>
                    <a:pt x="61" y="11"/>
                  </a:lnTo>
                  <a:lnTo>
                    <a:pt x="59" y="9"/>
                  </a:lnTo>
                  <a:lnTo>
                    <a:pt x="57" y="7"/>
                  </a:lnTo>
                  <a:lnTo>
                    <a:pt x="55" y="5"/>
                  </a:lnTo>
                  <a:lnTo>
                    <a:pt x="51" y="3"/>
                  </a:lnTo>
                  <a:lnTo>
                    <a:pt x="49" y="1"/>
                  </a:lnTo>
                  <a:lnTo>
                    <a:pt x="47" y="1"/>
                  </a:lnTo>
                  <a:lnTo>
                    <a:pt x="43" y="1"/>
                  </a:lnTo>
                  <a:lnTo>
                    <a:pt x="41" y="0"/>
                  </a:lnTo>
                  <a:lnTo>
                    <a:pt x="37" y="1"/>
                  </a:lnTo>
                  <a:lnTo>
                    <a:pt x="34" y="1"/>
                  </a:lnTo>
                  <a:lnTo>
                    <a:pt x="30" y="1"/>
                  </a:lnTo>
                  <a:lnTo>
                    <a:pt x="26" y="3"/>
                  </a:lnTo>
                  <a:lnTo>
                    <a:pt x="22" y="3"/>
                  </a:lnTo>
                  <a:lnTo>
                    <a:pt x="18" y="5"/>
                  </a:lnTo>
                  <a:lnTo>
                    <a:pt x="14" y="7"/>
                  </a:lnTo>
                  <a:lnTo>
                    <a:pt x="10" y="7"/>
                  </a:lnTo>
                  <a:lnTo>
                    <a:pt x="8" y="9"/>
                  </a:lnTo>
                  <a:lnTo>
                    <a:pt x="8" y="11"/>
                  </a:lnTo>
                  <a:lnTo>
                    <a:pt x="6" y="13"/>
                  </a:lnTo>
                  <a:lnTo>
                    <a:pt x="6" y="14"/>
                  </a:lnTo>
                  <a:lnTo>
                    <a:pt x="4" y="16"/>
                  </a:lnTo>
                  <a:lnTo>
                    <a:pt x="4" y="18"/>
                  </a:lnTo>
                  <a:lnTo>
                    <a:pt x="2" y="20"/>
                  </a:lnTo>
                  <a:lnTo>
                    <a:pt x="0" y="22"/>
                  </a:lnTo>
                  <a:close/>
                </a:path>
              </a:pathLst>
            </a:custGeom>
            <a:solidFill>
              <a:srgbClr val="FCEF00"/>
            </a:solidFill>
            <a:ln w="9525">
              <a:noFill/>
              <a:round/>
              <a:headEnd/>
              <a:tailEnd/>
            </a:ln>
          </p:spPr>
          <p:txBody>
            <a:bodyPr/>
            <a:lstStyle/>
            <a:p>
              <a:endParaRPr lang="en-US"/>
            </a:p>
          </p:txBody>
        </p:sp>
        <p:sp>
          <p:nvSpPr>
            <p:cNvPr id="37" name="Freeform 35"/>
            <p:cNvSpPr>
              <a:spLocks/>
            </p:cNvSpPr>
            <p:nvPr/>
          </p:nvSpPr>
          <p:spPr bwMode="auto">
            <a:xfrm>
              <a:off x="2861" y="1398"/>
              <a:ext cx="50" cy="26"/>
            </a:xfrm>
            <a:custGeom>
              <a:avLst/>
              <a:gdLst>
                <a:gd name="T0" fmla="*/ 0 w 50"/>
                <a:gd name="T1" fmla="*/ 13 h 26"/>
                <a:gd name="T2" fmla="*/ 0 w 50"/>
                <a:gd name="T3" fmla="*/ 15 h 26"/>
                <a:gd name="T4" fmla="*/ 2 w 50"/>
                <a:gd name="T5" fmla="*/ 19 h 26"/>
                <a:gd name="T6" fmla="*/ 4 w 50"/>
                <a:gd name="T7" fmla="*/ 21 h 26"/>
                <a:gd name="T8" fmla="*/ 8 w 50"/>
                <a:gd name="T9" fmla="*/ 23 h 26"/>
                <a:gd name="T10" fmla="*/ 10 w 50"/>
                <a:gd name="T11" fmla="*/ 23 h 26"/>
                <a:gd name="T12" fmla="*/ 12 w 50"/>
                <a:gd name="T13" fmla="*/ 25 h 26"/>
                <a:gd name="T14" fmla="*/ 16 w 50"/>
                <a:gd name="T15" fmla="*/ 26 h 26"/>
                <a:gd name="T16" fmla="*/ 18 w 50"/>
                <a:gd name="T17" fmla="*/ 26 h 26"/>
                <a:gd name="T18" fmla="*/ 22 w 50"/>
                <a:gd name="T19" fmla="*/ 26 h 26"/>
                <a:gd name="T20" fmla="*/ 26 w 50"/>
                <a:gd name="T21" fmla="*/ 26 h 26"/>
                <a:gd name="T22" fmla="*/ 30 w 50"/>
                <a:gd name="T23" fmla="*/ 26 h 26"/>
                <a:gd name="T24" fmla="*/ 34 w 50"/>
                <a:gd name="T25" fmla="*/ 25 h 26"/>
                <a:gd name="T26" fmla="*/ 38 w 50"/>
                <a:gd name="T27" fmla="*/ 23 h 26"/>
                <a:gd name="T28" fmla="*/ 42 w 50"/>
                <a:gd name="T29" fmla="*/ 23 h 26"/>
                <a:gd name="T30" fmla="*/ 44 w 50"/>
                <a:gd name="T31" fmla="*/ 19 h 26"/>
                <a:gd name="T32" fmla="*/ 48 w 50"/>
                <a:gd name="T33" fmla="*/ 17 h 26"/>
                <a:gd name="T34" fmla="*/ 48 w 50"/>
                <a:gd name="T35" fmla="*/ 17 h 26"/>
                <a:gd name="T36" fmla="*/ 50 w 50"/>
                <a:gd name="T37" fmla="*/ 15 h 26"/>
                <a:gd name="T38" fmla="*/ 50 w 50"/>
                <a:gd name="T39" fmla="*/ 15 h 26"/>
                <a:gd name="T40" fmla="*/ 50 w 50"/>
                <a:gd name="T41" fmla="*/ 13 h 26"/>
                <a:gd name="T42" fmla="*/ 50 w 50"/>
                <a:gd name="T43" fmla="*/ 13 h 26"/>
                <a:gd name="T44" fmla="*/ 50 w 50"/>
                <a:gd name="T45" fmla="*/ 13 h 26"/>
                <a:gd name="T46" fmla="*/ 50 w 50"/>
                <a:gd name="T47" fmla="*/ 12 h 26"/>
                <a:gd name="T48" fmla="*/ 50 w 50"/>
                <a:gd name="T49" fmla="*/ 12 h 26"/>
                <a:gd name="T50" fmla="*/ 50 w 50"/>
                <a:gd name="T51" fmla="*/ 10 h 26"/>
                <a:gd name="T52" fmla="*/ 48 w 50"/>
                <a:gd name="T53" fmla="*/ 8 h 26"/>
                <a:gd name="T54" fmla="*/ 46 w 50"/>
                <a:gd name="T55" fmla="*/ 6 h 26"/>
                <a:gd name="T56" fmla="*/ 44 w 50"/>
                <a:gd name="T57" fmla="*/ 4 h 26"/>
                <a:gd name="T58" fmla="*/ 42 w 50"/>
                <a:gd name="T59" fmla="*/ 2 h 26"/>
                <a:gd name="T60" fmla="*/ 40 w 50"/>
                <a:gd name="T61" fmla="*/ 2 h 26"/>
                <a:gd name="T62" fmla="*/ 38 w 50"/>
                <a:gd name="T63" fmla="*/ 0 h 26"/>
                <a:gd name="T64" fmla="*/ 36 w 50"/>
                <a:gd name="T65" fmla="*/ 0 h 26"/>
                <a:gd name="T66" fmla="*/ 32 w 50"/>
                <a:gd name="T67" fmla="*/ 0 h 26"/>
                <a:gd name="T68" fmla="*/ 26 w 50"/>
                <a:gd name="T69" fmla="*/ 0 h 26"/>
                <a:gd name="T70" fmla="*/ 22 w 50"/>
                <a:gd name="T71" fmla="*/ 0 h 26"/>
                <a:gd name="T72" fmla="*/ 16 w 50"/>
                <a:gd name="T73" fmla="*/ 2 h 26"/>
                <a:gd name="T74" fmla="*/ 12 w 50"/>
                <a:gd name="T75" fmla="*/ 4 h 26"/>
                <a:gd name="T76" fmla="*/ 8 w 50"/>
                <a:gd name="T77" fmla="*/ 6 h 26"/>
                <a:gd name="T78" fmla="*/ 4 w 50"/>
                <a:gd name="T79" fmla="*/ 10 h 26"/>
                <a:gd name="T80" fmla="*/ 0 w 50"/>
                <a:gd name="T81" fmla="*/ 12 h 26"/>
                <a:gd name="T82" fmla="*/ 0 w 50"/>
                <a:gd name="T83" fmla="*/ 12 h 26"/>
                <a:gd name="T84" fmla="*/ 0 w 50"/>
                <a:gd name="T85" fmla="*/ 12 h 26"/>
                <a:gd name="T86" fmla="*/ 0 w 50"/>
                <a:gd name="T87" fmla="*/ 13 h 26"/>
                <a:gd name="T88" fmla="*/ 0 w 50"/>
                <a:gd name="T89" fmla="*/ 13 h 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
                <a:gd name="T136" fmla="*/ 0 h 26"/>
                <a:gd name="T137" fmla="*/ 50 w 50"/>
                <a:gd name="T138" fmla="*/ 26 h 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 h="26">
                  <a:moveTo>
                    <a:pt x="0" y="13"/>
                  </a:moveTo>
                  <a:lnTo>
                    <a:pt x="0" y="15"/>
                  </a:lnTo>
                  <a:lnTo>
                    <a:pt x="2" y="19"/>
                  </a:lnTo>
                  <a:lnTo>
                    <a:pt x="4" y="21"/>
                  </a:lnTo>
                  <a:lnTo>
                    <a:pt x="8" y="23"/>
                  </a:lnTo>
                  <a:lnTo>
                    <a:pt x="10" y="23"/>
                  </a:lnTo>
                  <a:lnTo>
                    <a:pt x="12" y="25"/>
                  </a:lnTo>
                  <a:lnTo>
                    <a:pt x="16" y="26"/>
                  </a:lnTo>
                  <a:lnTo>
                    <a:pt x="18" y="26"/>
                  </a:lnTo>
                  <a:lnTo>
                    <a:pt x="22" y="26"/>
                  </a:lnTo>
                  <a:lnTo>
                    <a:pt x="26" y="26"/>
                  </a:lnTo>
                  <a:lnTo>
                    <a:pt x="30" y="26"/>
                  </a:lnTo>
                  <a:lnTo>
                    <a:pt x="34" y="25"/>
                  </a:lnTo>
                  <a:lnTo>
                    <a:pt x="38" y="23"/>
                  </a:lnTo>
                  <a:lnTo>
                    <a:pt x="42" y="23"/>
                  </a:lnTo>
                  <a:lnTo>
                    <a:pt x="44" y="19"/>
                  </a:lnTo>
                  <a:lnTo>
                    <a:pt x="48" y="17"/>
                  </a:lnTo>
                  <a:lnTo>
                    <a:pt x="50" y="15"/>
                  </a:lnTo>
                  <a:lnTo>
                    <a:pt x="50" y="13"/>
                  </a:lnTo>
                  <a:lnTo>
                    <a:pt x="50" y="12"/>
                  </a:lnTo>
                  <a:lnTo>
                    <a:pt x="50" y="10"/>
                  </a:lnTo>
                  <a:lnTo>
                    <a:pt x="48" y="8"/>
                  </a:lnTo>
                  <a:lnTo>
                    <a:pt x="46" y="6"/>
                  </a:lnTo>
                  <a:lnTo>
                    <a:pt x="44" y="4"/>
                  </a:lnTo>
                  <a:lnTo>
                    <a:pt x="42" y="2"/>
                  </a:lnTo>
                  <a:lnTo>
                    <a:pt x="40" y="2"/>
                  </a:lnTo>
                  <a:lnTo>
                    <a:pt x="38" y="0"/>
                  </a:lnTo>
                  <a:lnTo>
                    <a:pt x="36" y="0"/>
                  </a:lnTo>
                  <a:lnTo>
                    <a:pt x="32" y="0"/>
                  </a:lnTo>
                  <a:lnTo>
                    <a:pt x="26" y="0"/>
                  </a:lnTo>
                  <a:lnTo>
                    <a:pt x="22" y="0"/>
                  </a:lnTo>
                  <a:lnTo>
                    <a:pt x="16" y="2"/>
                  </a:lnTo>
                  <a:lnTo>
                    <a:pt x="12" y="4"/>
                  </a:lnTo>
                  <a:lnTo>
                    <a:pt x="8" y="6"/>
                  </a:lnTo>
                  <a:lnTo>
                    <a:pt x="4" y="10"/>
                  </a:lnTo>
                  <a:lnTo>
                    <a:pt x="0" y="12"/>
                  </a:lnTo>
                  <a:lnTo>
                    <a:pt x="0" y="13"/>
                  </a:lnTo>
                  <a:close/>
                </a:path>
              </a:pathLst>
            </a:custGeom>
            <a:solidFill>
              <a:srgbClr val="FCEF00"/>
            </a:solidFill>
            <a:ln w="9525">
              <a:noFill/>
              <a:round/>
              <a:headEnd/>
              <a:tailEnd/>
            </a:ln>
          </p:spPr>
          <p:txBody>
            <a:bodyPr/>
            <a:lstStyle/>
            <a:p>
              <a:endParaRPr lang="en-US"/>
            </a:p>
          </p:txBody>
        </p:sp>
        <p:sp>
          <p:nvSpPr>
            <p:cNvPr id="38" name="Freeform 36"/>
            <p:cNvSpPr>
              <a:spLocks/>
            </p:cNvSpPr>
            <p:nvPr/>
          </p:nvSpPr>
          <p:spPr bwMode="auto">
            <a:xfrm>
              <a:off x="2913" y="1385"/>
              <a:ext cx="41" cy="43"/>
            </a:xfrm>
            <a:custGeom>
              <a:avLst/>
              <a:gdLst>
                <a:gd name="T0" fmla="*/ 0 w 41"/>
                <a:gd name="T1" fmla="*/ 41 h 43"/>
                <a:gd name="T2" fmla="*/ 4 w 41"/>
                <a:gd name="T3" fmla="*/ 43 h 43"/>
                <a:gd name="T4" fmla="*/ 8 w 41"/>
                <a:gd name="T5" fmla="*/ 43 h 43"/>
                <a:gd name="T6" fmla="*/ 12 w 41"/>
                <a:gd name="T7" fmla="*/ 43 h 43"/>
                <a:gd name="T8" fmla="*/ 18 w 41"/>
                <a:gd name="T9" fmla="*/ 41 h 43"/>
                <a:gd name="T10" fmla="*/ 21 w 41"/>
                <a:gd name="T11" fmla="*/ 41 h 43"/>
                <a:gd name="T12" fmla="*/ 25 w 41"/>
                <a:gd name="T13" fmla="*/ 39 h 43"/>
                <a:gd name="T14" fmla="*/ 29 w 41"/>
                <a:gd name="T15" fmla="*/ 38 h 43"/>
                <a:gd name="T16" fmla="*/ 33 w 41"/>
                <a:gd name="T17" fmla="*/ 36 h 43"/>
                <a:gd name="T18" fmla="*/ 35 w 41"/>
                <a:gd name="T19" fmla="*/ 32 h 43"/>
                <a:gd name="T20" fmla="*/ 37 w 41"/>
                <a:gd name="T21" fmla="*/ 28 h 43"/>
                <a:gd name="T22" fmla="*/ 39 w 41"/>
                <a:gd name="T23" fmla="*/ 25 h 43"/>
                <a:gd name="T24" fmla="*/ 39 w 41"/>
                <a:gd name="T25" fmla="*/ 21 h 43"/>
                <a:gd name="T26" fmla="*/ 41 w 41"/>
                <a:gd name="T27" fmla="*/ 17 h 43"/>
                <a:gd name="T28" fmla="*/ 41 w 41"/>
                <a:gd name="T29" fmla="*/ 13 h 43"/>
                <a:gd name="T30" fmla="*/ 41 w 41"/>
                <a:gd name="T31" fmla="*/ 8 h 43"/>
                <a:gd name="T32" fmla="*/ 41 w 41"/>
                <a:gd name="T33" fmla="*/ 4 h 43"/>
                <a:gd name="T34" fmla="*/ 41 w 41"/>
                <a:gd name="T35" fmla="*/ 4 h 43"/>
                <a:gd name="T36" fmla="*/ 39 w 41"/>
                <a:gd name="T37" fmla="*/ 4 h 43"/>
                <a:gd name="T38" fmla="*/ 39 w 41"/>
                <a:gd name="T39" fmla="*/ 2 h 43"/>
                <a:gd name="T40" fmla="*/ 39 w 41"/>
                <a:gd name="T41" fmla="*/ 2 h 43"/>
                <a:gd name="T42" fmla="*/ 39 w 41"/>
                <a:gd name="T43" fmla="*/ 2 h 43"/>
                <a:gd name="T44" fmla="*/ 39 w 41"/>
                <a:gd name="T45" fmla="*/ 2 h 43"/>
                <a:gd name="T46" fmla="*/ 39 w 41"/>
                <a:gd name="T47" fmla="*/ 2 h 43"/>
                <a:gd name="T48" fmla="*/ 37 w 41"/>
                <a:gd name="T49" fmla="*/ 0 h 43"/>
                <a:gd name="T50" fmla="*/ 35 w 41"/>
                <a:gd name="T51" fmla="*/ 0 h 43"/>
                <a:gd name="T52" fmla="*/ 31 w 41"/>
                <a:gd name="T53" fmla="*/ 0 h 43"/>
                <a:gd name="T54" fmla="*/ 29 w 41"/>
                <a:gd name="T55" fmla="*/ 2 h 43"/>
                <a:gd name="T56" fmla="*/ 27 w 41"/>
                <a:gd name="T57" fmla="*/ 4 h 43"/>
                <a:gd name="T58" fmla="*/ 23 w 41"/>
                <a:gd name="T59" fmla="*/ 6 h 43"/>
                <a:gd name="T60" fmla="*/ 21 w 41"/>
                <a:gd name="T61" fmla="*/ 8 h 43"/>
                <a:gd name="T62" fmla="*/ 20 w 41"/>
                <a:gd name="T63" fmla="*/ 10 h 43"/>
                <a:gd name="T64" fmla="*/ 18 w 41"/>
                <a:gd name="T65" fmla="*/ 12 h 43"/>
                <a:gd name="T66" fmla="*/ 14 w 41"/>
                <a:gd name="T67" fmla="*/ 15 h 43"/>
                <a:gd name="T68" fmla="*/ 12 w 41"/>
                <a:gd name="T69" fmla="*/ 19 h 43"/>
                <a:gd name="T70" fmla="*/ 10 w 41"/>
                <a:gd name="T71" fmla="*/ 23 h 43"/>
                <a:gd name="T72" fmla="*/ 8 w 41"/>
                <a:gd name="T73" fmla="*/ 26 h 43"/>
                <a:gd name="T74" fmla="*/ 6 w 41"/>
                <a:gd name="T75" fmla="*/ 30 h 43"/>
                <a:gd name="T76" fmla="*/ 4 w 41"/>
                <a:gd name="T77" fmla="*/ 34 h 43"/>
                <a:gd name="T78" fmla="*/ 2 w 41"/>
                <a:gd name="T79" fmla="*/ 38 h 43"/>
                <a:gd name="T80" fmla="*/ 0 w 41"/>
                <a:gd name="T81" fmla="*/ 39 h 43"/>
                <a:gd name="T82" fmla="*/ 0 w 41"/>
                <a:gd name="T83" fmla="*/ 39 h 43"/>
                <a:gd name="T84" fmla="*/ 0 w 41"/>
                <a:gd name="T85" fmla="*/ 41 h 43"/>
                <a:gd name="T86" fmla="*/ 0 w 41"/>
                <a:gd name="T87" fmla="*/ 41 h 43"/>
                <a:gd name="T88" fmla="*/ 0 w 41"/>
                <a:gd name="T89" fmla="*/ 41 h 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
                <a:gd name="T136" fmla="*/ 0 h 43"/>
                <a:gd name="T137" fmla="*/ 41 w 41"/>
                <a:gd name="T138" fmla="*/ 43 h 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 h="43">
                  <a:moveTo>
                    <a:pt x="0" y="41"/>
                  </a:moveTo>
                  <a:lnTo>
                    <a:pt x="4" y="43"/>
                  </a:lnTo>
                  <a:lnTo>
                    <a:pt x="8" y="43"/>
                  </a:lnTo>
                  <a:lnTo>
                    <a:pt x="12" y="43"/>
                  </a:lnTo>
                  <a:lnTo>
                    <a:pt x="18" y="41"/>
                  </a:lnTo>
                  <a:lnTo>
                    <a:pt x="21" y="41"/>
                  </a:lnTo>
                  <a:lnTo>
                    <a:pt x="25" y="39"/>
                  </a:lnTo>
                  <a:lnTo>
                    <a:pt x="29" y="38"/>
                  </a:lnTo>
                  <a:lnTo>
                    <a:pt x="33" y="36"/>
                  </a:lnTo>
                  <a:lnTo>
                    <a:pt x="35" y="32"/>
                  </a:lnTo>
                  <a:lnTo>
                    <a:pt x="37" y="28"/>
                  </a:lnTo>
                  <a:lnTo>
                    <a:pt x="39" y="25"/>
                  </a:lnTo>
                  <a:lnTo>
                    <a:pt x="39" y="21"/>
                  </a:lnTo>
                  <a:lnTo>
                    <a:pt x="41" y="17"/>
                  </a:lnTo>
                  <a:lnTo>
                    <a:pt x="41" y="13"/>
                  </a:lnTo>
                  <a:lnTo>
                    <a:pt x="41" y="8"/>
                  </a:lnTo>
                  <a:lnTo>
                    <a:pt x="41" y="4"/>
                  </a:lnTo>
                  <a:lnTo>
                    <a:pt x="39" y="4"/>
                  </a:lnTo>
                  <a:lnTo>
                    <a:pt x="39" y="2"/>
                  </a:lnTo>
                  <a:lnTo>
                    <a:pt x="37" y="0"/>
                  </a:lnTo>
                  <a:lnTo>
                    <a:pt x="35" y="0"/>
                  </a:lnTo>
                  <a:lnTo>
                    <a:pt x="31" y="0"/>
                  </a:lnTo>
                  <a:lnTo>
                    <a:pt x="29" y="2"/>
                  </a:lnTo>
                  <a:lnTo>
                    <a:pt x="27" y="4"/>
                  </a:lnTo>
                  <a:lnTo>
                    <a:pt x="23" y="6"/>
                  </a:lnTo>
                  <a:lnTo>
                    <a:pt x="21" y="8"/>
                  </a:lnTo>
                  <a:lnTo>
                    <a:pt x="20" y="10"/>
                  </a:lnTo>
                  <a:lnTo>
                    <a:pt x="18" y="12"/>
                  </a:lnTo>
                  <a:lnTo>
                    <a:pt x="14" y="15"/>
                  </a:lnTo>
                  <a:lnTo>
                    <a:pt x="12" y="19"/>
                  </a:lnTo>
                  <a:lnTo>
                    <a:pt x="10" y="23"/>
                  </a:lnTo>
                  <a:lnTo>
                    <a:pt x="8" y="26"/>
                  </a:lnTo>
                  <a:lnTo>
                    <a:pt x="6" y="30"/>
                  </a:lnTo>
                  <a:lnTo>
                    <a:pt x="4" y="34"/>
                  </a:lnTo>
                  <a:lnTo>
                    <a:pt x="2" y="38"/>
                  </a:lnTo>
                  <a:lnTo>
                    <a:pt x="0" y="39"/>
                  </a:lnTo>
                  <a:lnTo>
                    <a:pt x="0" y="41"/>
                  </a:lnTo>
                  <a:close/>
                </a:path>
              </a:pathLst>
            </a:custGeom>
            <a:solidFill>
              <a:srgbClr val="FCEF00"/>
            </a:solidFill>
            <a:ln w="9525">
              <a:noFill/>
              <a:round/>
              <a:headEnd/>
              <a:tailEnd/>
            </a:ln>
          </p:spPr>
          <p:txBody>
            <a:bodyPr/>
            <a:lstStyle/>
            <a:p>
              <a:endParaRPr lang="en-US"/>
            </a:p>
          </p:txBody>
        </p:sp>
        <p:sp>
          <p:nvSpPr>
            <p:cNvPr id="39" name="Freeform 37"/>
            <p:cNvSpPr>
              <a:spLocks/>
            </p:cNvSpPr>
            <p:nvPr/>
          </p:nvSpPr>
          <p:spPr bwMode="auto">
            <a:xfrm>
              <a:off x="2964" y="1350"/>
              <a:ext cx="28" cy="54"/>
            </a:xfrm>
            <a:custGeom>
              <a:avLst/>
              <a:gdLst>
                <a:gd name="T0" fmla="*/ 0 w 28"/>
                <a:gd name="T1" fmla="*/ 52 h 54"/>
                <a:gd name="T2" fmla="*/ 0 w 28"/>
                <a:gd name="T3" fmla="*/ 52 h 54"/>
                <a:gd name="T4" fmla="*/ 0 w 28"/>
                <a:gd name="T5" fmla="*/ 54 h 54"/>
                <a:gd name="T6" fmla="*/ 2 w 28"/>
                <a:gd name="T7" fmla="*/ 54 h 54"/>
                <a:gd name="T8" fmla="*/ 2 w 28"/>
                <a:gd name="T9" fmla="*/ 54 h 54"/>
                <a:gd name="T10" fmla="*/ 4 w 28"/>
                <a:gd name="T11" fmla="*/ 54 h 54"/>
                <a:gd name="T12" fmla="*/ 6 w 28"/>
                <a:gd name="T13" fmla="*/ 54 h 54"/>
                <a:gd name="T14" fmla="*/ 8 w 28"/>
                <a:gd name="T15" fmla="*/ 52 h 54"/>
                <a:gd name="T16" fmla="*/ 12 w 28"/>
                <a:gd name="T17" fmla="*/ 50 h 54"/>
                <a:gd name="T18" fmla="*/ 14 w 28"/>
                <a:gd name="T19" fmla="*/ 50 h 54"/>
                <a:gd name="T20" fmla="*/ 16 w 28"/>
                <a:gd name="T21" fmla="*/ 48 h 54"/>
                <a:gd name="T22" fmla="*/ 18 w 28"/>
                <a:gd name="T23" fmla="*/ 47 h 54"/>
                <a:gd name="T24" fmla="*/ 20 w 28"/>
                <a:gd name="T25" fmla="*/ 45 h 54"/>
                <a:gd name="T26" fmla="*/ 24 w 28"/>
                <a:gd name="T27" fmla="*/ 39 h 54"/>
                <a:gd name="T28" fmla="*/ 26 w 28"/>
                <a:gd name="T29" fmla="*/ 34 h 54"/>
                <a:gd name="T30" fmla="*/ 28 w 28"/>
                <a:gd name="T31" fmla="*/ 28 h 54"/>
                <a:gd name="T32" fmla="*/ 28 w 28"/>
                <a:gd name="T33" fmla="*/ 23 h 54"/>
                <a:gd name="T34" fmla="*/ 28 w 28"/>
                <a:gd name="T35" fmla="*/ 17 h 54"/>
                <a:gd name="T36" fmla="*/ 28 w 28"/>
                <a:gd name="T37" fmla="*/ 11 h 54"/>
                <a:gd name="T38" fmla="*/ 28 w 28"/>
                <a:gd name="T39" fmla="*/ 6 h 54"/>
                <a:gd name="T40" fmla="*/ 28 w 28"/>
                <a:gd name="T41" fmla="*/ 0 h 54"/>
                <a:gd name="T42" fmla="*/ 24 w 28"/>
                <a:gd name="T43" fmla="*/ 2 h 54"/>
                <a:gd name="T44" fmla="*/ 20 w 28"/>
                <a:gd name="T45" fmla="*/ 4 h 54"/>
                <a:gd name="T46" fmla="*/ 16 w 28"/>
                <a:gd name="T47" fmla="*/ 6 h 54"/>
                <a:gd name="T48" fmla="*/ 12 w 28"/>
                <a:gd name="T49" fmla="*/ 8 h 54"/>
                <a:gd name="T50" fmla="*/ 10 w 28"/>
                <a:gd name="T51" fmla="*/ 11 h 54"/>
                <a:gd name="T52" fmla="*/ 6 w 28"/>
                <a:gd name="T53" fmla="*/ 13 h 54"/>
                <a:gd name="T54" fmla="*/ 4 w 28"/>
                <a:gd name="T55" fmla="*/ 17 h 54"/>
                <a:gd name="T56" fmla="*/ 2 w 28"/>
                <a:gd name="T57" fmla="*/ 21 h 54"/>
                <a:gd name="T58" fmla="*/ 0 w 28"/>
                <a:gd name="T59" fmla="*/ 24 h 54"/>
                <a:gd name="T60" fmla="*/ 0 w 28"/>
                <a:gd name="T61" fmla="*/ 28 h 54"/>
                <a:gd name="T62" fmla="*/ 0 w 28"/>
                <a:gd name="T63" fmla="*/ 32 h 54"/>
                <a:gd name="T64" fmla="*/ 0 w 28"/>
                <a:gd name="T65" fmla="*/ 35 h 54"/>
                <a:gd name="T66" fmla="*/ 0 w 28"/>
                <a:gd name="T67" fmla="*/ 39 h 54"/>
                <a:gd name="T68" fmla="*/ 0 w 28"/>
                <a:gd name="T69" fmla="*/ 45 h 54"/>
                <a:gd name="T70" fmla="*/ 0 w 28"/>
                <a:gd name="T71" fmla="*/ 48 h 54"/>
                <a:gd name="T72" fmla="*/ 0 w 28"/>
                <a:gd name="T73" fmla="*/ 52 h 54"/>
                <a:gd name="T74" fmla="*/ 0 w 28"/>
                <a:gd name="T75" fmla="*/ 52 h 54"/>
                <a:gd name="T76" fmla="*/ 0 w 28"/>
                <a:gd name="T77" fmla="*/ 52 h 54"/>
                <a:gd name="T78" fmla="*/ 0 w 28"/>
                <a:gd name="T79" fmla="*/ 52 h 54"/>
                <a:gd name="T80" fmla="*/ 0 w 28"/>
                <a:gd name="T81" fmla="*/ 52 h 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
                <a:gd name="T124" fmla="*/ 0 h 54"/>
                <a:gd name="T125" fmla="*/ 28 w 28"/>
                <a:gd name="T126" fmla="*/ 54 h 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 h="54">
                  <a:moveTo>
                    <a:pt x="0" y="52"/>
                  </a:moveTo>
                  <a:lnTo>
                    <a:pt x="0" y="52"/>
                  </a:lnTo>
                  <a:lnTo>
                    <a:pt x="0" y="54"/>
                  </a:lnTo>
                  <a:lnTo>
                    <a:pt x="2" y="54"/>
                  </a:lnTo>
                  <a:lnTo>
                    <a:pt x="4" y="54"/>
                  </a:lnTo>
                  <a:lnTo>
                    <a:pt x="6" y="54"/>
                  </a:lnTo>
                  <a:lnTo>
                    <a:pt x="8" y="52"/>
                  </a:lnTo>
                  <a:lnTo>
                    <a:pt x="12" y="50"/>
                  </a:lnTo>
                  <a:lnTo>
                    <a:pt x="14" y="50"/>
                  </a:lnTo>
                  <a:lnTo>
                    <a:pt x="16" y="48"/>
                  </a:lnTo>
                  <a:lnTo>
                    <a:pt x="18" y="47"/>
                  </a:lnTo>
                  <a:lnTo>
                    <a:pt x="20" y="45"/>
                  </a:lnTo>
                  <a:lnTo>
                    <a:pt x="24" y="39"/>
                  </a:lnTo>
                  <a:lnTo>
                    <a:pt x="26" y="34"/>
                  </a:lnTo>
                  <a:lnTo>
                    <a:pt x="28" y="28"/>
                  </a:lnTo>
                  <a:lnTo>
                    <a:pt x="28" y="23"/>
                  </a:lnTo>
                  <a:lnTo>
                    <a:pt x="28" y="17"/>
                  </a:lnTo>
                  <a:lnTo>
                    <a:pt x="28" y="11"/>
                  </a:lnTo>
                  <a:lnTo>
                    <a:pt x="28" y="6"/>
                  </a:lnTo>
                  <a:lnTo>
                    <a:pt x="28" y="0"/>
                  </a:lnTo>
                  <a:lnTo>
                    <a:pt x="24" y="2"/>
                  </a:lnTo>
                  <a:lnTo>
                    <a:pt x="20" y="4"/>
                  </a:lnTo>
                  <a:lnTo>
                    <a:pt x="16" y="6"/>
                  </a:lnTo>
                  <a:lnTo>
                    <a:pt x="12" y="8"/>
                  </a:lnTo>
                  <a:lnTo>
                    <a:pt x="10" y="11"/>
                  </a:lnTo>
                  <a:lnTo>
                    <a:pt x="6" y="13"/>
                  </a:lnTo>
                  <a:lnTo>
                    <a:pt x="4" y="17"/>
                  </a:lnTo>
                  <a:lnTo>
                    <a:pt x="2" y="21"/>
                  </a:lnTo>
                  <a:lnTo>
                    <a:pt x="0" y="24"/>
                  </a:lnTo>
                  <a:lnTo>
                    <a:pt x="0" y="28"/>
                  </a:lnTo>
                  <a:lnTo>
                    <a:pt x="0" y="32"/>
                  </a:lnTo>
                  <a:lnTo>
                    <a:pt x="0" y="35"/>
                  </a:lnTo>
                  <a:lnTo>
                    <a:pt x="0" y="39"/>
                  </a:lnTo>
                  <a:lnTo>
                    <a:pt x="0" y="45"/>
                  </a:lnTo>
                  <a:lnTo>
                    <a:pt x="0" y="48"/>
                  </a:lnTo>
                  <a:lnTo>
                    <a:pt x="0" y="52"/>
                  </a:lnTo>
                  <a:close/>
                </a:path>
              </a:pathLst>
            </a:custGeom>
            <a:solidFill>
              <a:srgbClr val="FCEF00"/>
            </a:solidFill>
            <a:ln w="9525">
              <a:noFill/>
              <a:round/>
              <a:headEnd/>
              <a:tailEnd/>
            </a:ln>
          </p:spPr>
          <p:txBody>
            <a:bodyPr/>
            <a:lstStyle/>
            <a:p>
              <a:endParaRPr lang="en-US"/>
            </a:p>
          </p:txBody>
        </p:sp>
        <p:sp>
          <p:nvSpPr>
            <p:cNvPr id="40" name="Freeform 38"/>
            <p:cNvSpPr>
              <a:spLocks/>
            </p:cNvSpPr>
            <p:nvPr/>
          </p:nvSpPr>
          <p:spPr bwMode="auto">
            <a:xfrm>
              <a:off x="3006" y="1326"/>
              <a:ext cx="20" cy="45"/>
            </a:xfrm>
            <a:custGeom>
              <a:avLst/>
              <a:gdLst>
                <a:gd name="T0" fmla="*/ 0 w 20"/>
                <a:gd name="T1" fmla="*/ 43 h 45"/>
                <a:gd name="T2" fmla="*/ 0 w 20"/>
                <a:gd name="T3" fmla="*/ 43 h 45"/>
                <a:gd name="T4" fmla="*/ 0 w 20"/>
                <a:gd name="T5" fmla="*/ 43 h 45"/>
                <a:gd name="T6" fmla="*/ 0 w 20"/>
                <a:gd name="T7" fmla="*/ 45 h 45"/>
                <a:gd name="T8" fmla="*/ 0 w 20"/>
                <a:gd name="T9" fmla="*/ 45 h 45"/>
                <a:gd name="T10" fmla="*/ 4 w 20"/>
                <a:gd name="T11" fmla="*/ 43 h 45"/>
                <a:gd name="T12" fmla="*/ 8 w 20"/>
                <a:gd name="T13" fmla="*/ 41 h 45"/>
                <a:gd name="T14" fmla="*/ 10 w 20"/>
                <a:gd name="T15" fmla="*/ 39 h 45"/>
                <a:gd name="T16" fmla="*/ 14 w 20"/>
                <a:gd name="T17" fmla="*/ 35 h 45"/>
                <a:gd name="T18" fmla="*/ 16 w 20"/>
                <a:gd name="T19" fmla="*/ 34 h 45"/>
                <a:gd name="T20" fmla="*/ 18 w 20"/>
                <a:gd name="T21" fmla="*/ 30 h 45"/>
                <a:gd name="T22" fmla="*/ 18 w 20"/>
                <a:gd name="T23" fmla="*/ 26 h 45"/>
                <a:gd name="T24" fmla="*/ 20 w 20"/>
                <a:gd name="T25" fmla="*/ 22 h 45"/>
                <a:gd name="T26" fmla="*/ 20 w 20"/>
                <a:gd name="T27" fmla="*/ 21 h 45"/>
                <a:gd name="T28" fmla="*/ 20 w 20"/>
                <a:gd name="T29" fmla="*/ 17 h 45"/>
                <a:gd name="T30" fmla="*/ 20 w 20"/>
                <a:gd name="T31" fmla="*/ 15 h 45"/>
                <a:gd name="T32" fmla="*/ 20 w 20"/>
                <a:gd name="T33" fmla="*/ 11 h 45"/>
                <a:gd name="T34" fmla="*/ 20 w 20"/>
                <a:gd name="T35" fmla="*/ 10 h 45"/>
                <a:gd name="T36" fmla="*/ 20 w 20"/>
                <a:gd name="T37" fmla="*/ 8 h 45"/>
                <a:gd name="T38" fmla="*/ 20 w 20"/>
                <a:gd name="T39" fmla="*/ 4 h 45"/>
                <a:gd name="T40" fmla="*/ 20 w 20"/>
                <a:gd name="T41" fmla="*/ 2 h 45"/>
                <a:gd name="T42" fmla="*/ 18 w 20"/>
                <a:gd name="T43" fmla="*/ 0 h 45"/>
                <a:gd name="T44" fmla="*/ 16 w 20"/>
                <a:gd name="T45" fmla="*/ 0 h 45"/>
                <a:gd name="T46" fmla="*/ 12 w 20"/>
                <a:gd name="T47" fmla="*/ 2 h 45"/>
                <a:gd name="T48" fmla="*/ 10 w 20"/>
                <a:gd name="T49" fmla="*/ 2 h 45"/>
                <a:gd name="T50" fmla="*/ 6 w 20"/>
                <a:gd name="T51" fmla="*/ 4 h 45"/>
                <a:gd name="T52" fmla="*/ 4 w 20"/>
                <a:gd name="T53" fmla="*/ 6 h 45"/>
                <a:gd name="T54" fmla="*/ 2 w 20"/>
                <a:gd name="T55" fmla="*/ 8 h 45"/>
                <a:gd name="T56" fmla="*/ 0 w 20"/>
                <a:gd name="T57" fmla="*/ 10 h 45"/>
                <a:gd name="T58" fmla="*/ 0 w 20"/>
                <a:gd name="T59" fmla="*/ 43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
                <a:gd name="T91" fmla="*/ 0 h 45"/>
                <a:gd name="T92" fmla="*/ 20 w 20"/>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 h="45">
                  <a:moveTo>
                    <a:pt x="0" y="43"/>
                  </a:moveTo>
                  <a:lnTo>
                    <a:pt x="0" y="43"/>
                  </a:lnTo>
                  <a:lnTo>
                    <a:pt x="0" y="45"/>
                  </a:lnTo>
                  <a:lnTo>
                    <a:pt x="4" y="43"/>
                  </a:lnTo>
                  <a:lnTo>
                    <a:pt x="8" y="41"/>
                  </a:lnTo>
                  <a:lnTo>
                    <a:pt x="10" y="39"/>
                  </a:lnTo>
                  <a:lnTo>
                    <a:pt x="14" y="35"/>
                  </a:lnTo>
                  <a:lnTo>
                    <a:pt x="16" y="34"/>
                  </a:lnTo>
                  <a:lnTo>
                    <a:pt x="18" y="30"/>
                  </a:lnTo>
                  <a:lnTo>
                    <a:pt x="18" y="26"/>
                  </a:lnTo>
                  <a:lnTo>
                    <a:pt x="20" y="22"/>
                  </a:lnTo>
                  <a:lnTo>
                    <a:pt x="20" y="21"/>
                  </a:lnTo>
                  <a:lnTo>
                    <a:pt x="20" y="17"/>
                  </a:lnTo>
                  <a:lnTo>
                    <a:pt x="20" y="15"/>
                  </a:lnTo>
                  <a:lnTo>
                    <a:pt x="20" y="11"/>
                  </a:lnTo>
                  <a:lnTo>
                    <a:pt x="20" y="10"/>
                  </a:lnTo>
                  <a:lnTo>
                    <a:pt x="20" y="8"/>
                  </a:lnTo>
                  <a:lnTo>
                    <a:pt x="20" y="4"/>
                  </a:lnTo>
                  <a:lnTo>
                    <a:pt x="20" y="2"/>
                  </a:lnTo>
                  <a:lnTo>
                    <a:pt x="18" y="0"/>
                  </a:lnTo>
                  <a:lnTo>
                    <a:pt x="16" y="0"/>
                  </a:lnTo>
                  <a:lnTo>
                    <a:pt x="12" y="2"/>
                  </a:lnTo>
                  <a:lnTo>
                    <a:pt x="10" y="2"/>
                  </a:lnTo>
                  <a:lnTo>
                    <a:pt x="6" y="4"/>
                  </a:lnTo>
                  <a:lnTo>
                    <a:pt x="4" y="6"/>
                  </a:lnTo>
                  <a:lnTo>
                    <a:pt x="2" y="8"/>
                  </a:lnTo>
                  <a:lnTo>
                    <a:pt x="0" y="10"/>
                  </a:lnTo>
                  <a:lnTo>
                    <a:pt x="0" y="43"/>
                  </a:lnTo>
                  <a:close/>
                </a:path>
              </a:pathLst>
            </a:custGeom>
            <a:solidFill>
              <a:srgbClr val="FCEF00"/>
            </a:solidFill>
            <a:ln w="9525">
              <a:noFill/>
              <a:round/>
              <a:headEnd/>
              <a:tailEnd/>
            </a:ln>
          </p:spPr>
          <p:txBody>
            <a:bodyPr/>
            <a:lstStyle/>
            <a:p>
              <a:endParaRPr lang="en-US"/>
            </a:p>
          </p:txBody>
        </p:sp>
        <p:sp>
          <p:nvSpPr>
            <p:cNvPr id="41" name="Freeform 39"/>
            <p:cNvSpPr>
              <a:spLocks/>
            </p:cNvSpPr>
            <p:nvPr/>
          </p:nvSpPr>
          <p:spPr bwMode="auto">
            <a:xfrm>
              <a:off x="3043" y="1354"/>
              <a:ext cx="22" cy="54"/>
            </a:xfrm>
            <a:custGeom>
              <a:avLst/>
              <a:gdLst>
                <a:gd name="T0" fmla="*/ 0 w 22"/>
                <a:gd name="T1" fmla="*/ 37 h 54"/>
                <a:gd name="T2" fmla="*/ 8 w 22"/>
                <a:gd name="T3" fmla="*/ 54 h 54"/>
                <a:gd name="T4" fmla="*/ 10 w 22"/>
                <a:gd name="T5" fmla="*/ 50 h 54"/>
                <a:gd name="T6" fmla="*/ 12 w 22"/>
                <a:gd name="T7" fmla="*/ 46 h 54"/>
                <a:gd name="T8" fmla="*/ 16 w 22"/>
                <a:gd name="T9" fmla="*/ 44 h 54"/>
                <a:gd name="T10" fmla="*/ 16 w 22"/>
                <a:gd name="T11" fmla="*/ 41 h 54"/>
                <a:gd name="T12" fmla="*/ 18 w 22"/>
                <a:gd name="T13" fmla="*/ 37 h 54"/>
                <a:gd name="T14" fmla="*/ 20 w 22"/>
                <a:gd name="T15" fmla="*/ 31 h 54"/>
                <a:gd name="T16" fmla="*/ 20 w 22"/>
                <a:gd name="T17" fmla="*/ 28 h 54"/>
                <a:gd name="T18" fmla="*/ 22 w 22"/>
                <a:gd name="T19" fmla="*/ 24 h 54"/>
                <a:gd name="T20" fmla="*/ 22 w 22"/>
                <a:gd name="T21" fmla="*/ 20 h 54"/>
                <a:gd name="T22" fmla="*/ 22 w 22"/>
                <a:gd name="T23" fmla="*/ 17 h 54"/>
                <a:gd name="T24" fmla="*/ 20 w 22"/>
                <a:gd name="T25" fmla="*/ 15 h 54"/>
                <a:gd name="T26" fmla="*/ 20 w 22"/>
                <a:gd name="T27" fmla="*/ 11 h 54"/>
                <a:gd name="T28" fmla="*/ 20 w 22"/>
                <a:gd name="T29" fmla="*/ 7 h 54"/>
                <a:gd name="T30" fmla="*/ 18 w 22"/>
                <a:gd name="T31" fmla="*/ 6 h 54"/>
                <a:gd name="T32" fmla="*/ 16 w 22"/>
                <a:gd name="T33" fmla="*/ 2 h 54"/>
                <a:gd name="T34" fmla="*/ 14 w 22"/>
                <a:gd name="T35" fmla="*/ 0 h 54"/>
                <a:gd name="T36" fmla="*/ 4 w 22"/>
                <a:gd name="T37" fmla="*/ 7 h 54"/>
                <a:gd name="T38" fmla="*/ 0 w 22"/>
                <a:gd name="T39" fmla="*/ 37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54"/>
                <a:gd name="T62" fmla="*/ 22 w 22"/>
                <a:gd name="T63" fmla="*/ 54 h 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54">
                  <a:moveTo>
                    <a:pt x="0" y="37"/>
                  </a:moveTo>
                  <a:lnTo>
                    <a:pt x="8" y="54"/>
                  </a:lnTo>
                  <a:lnTo>
                    <a:pt x="10" y="50"/>
                  </a:lnTo>
                  <a:lnTo>
                    <a:pt x="12" y="46"/>
                  </a:lnTo>
                  <a:lnTo>
                    <a:pt x="16" y="44"/>
                  </a:lnTo>
                  <a:lnTo>
                    <a:pt x="16" y="41"/>
                  </a:lnTo>
                  <a:lnTo>
                    <a:pt x="18" y="37"/>
                  </a:lnTo>
                  <a:lnTo>
                    <a:pt x="20" y="31"/>
                  </a:lnTo>
                  <a:lnTo>
                    <a:pt x="20" y="28"/>
                  </a:lnTo>
                  <a:lnTo>
                    <a:pt x="22" y="24"/>
                  </a:lnTo>
                  <a:lnTo>
                    <a:pt x="22" y="20"/>
                  </a:lnTo>
                  <a:lnTo>
                    <a:pt x="22" y="17"/>
                  </a:lnTo>
                  <a:lnTo>
                    <a:pt x="20" y="15"/>
                  </a:lnTo>
                  <a:lnTo>
                    <a:pt x="20" y="11"/>
                  </a:lnTo>
                  <a:lnTo>
                    <a:pt x="20" y="7"/>
                  </a:lnTo>
                  <a:lnTo>
                    <a:pt x="18" y="6"/>
                  </a:lnTo>
                  <a:lnTo>
                    <a:pt x="16" y="2"/>
                  </a:lnTo>
                  <a:lnTo>
                    <a:pt x="14" y="0"/>
                  </a:lnTo>
                  <a:lnTo>
                    <a:pt x="4" y="7"/>
                  </a:lnTo>
                  <a:lnTo>
                    <a:pt x="0" y="37"/>
                  </a:lnTo>
                  <a:close/>
                </a:path>
              </a:pathLst>
            </a:custGeom>
            <a:solidFill>
              <a:srgbClr val="FCEF00"/>
            </a:solidFill>
            <a:ln w="9525">
              <a:noFill/>
              <a:round/>
              <a:headEnd/>
              <a:tailEnd/>
            </a:ln>
          </p:spPr>
          <p:txBody>
            <a:bodyPr/>
            <a:lstStyle/>
            <a:p>
              <a:endParaRPr lang="en-US"/>
            </a:p>
          </p:txBody>
        </p:sp>
        <p:sp>
          <p:nvSpPr>
            <p:cNvPr id="42" name="Freeform 40"/>
            <p:cNvSpPr>
              <a:spLocks/>
            </p:cNvSpPr>
            <p:nvPr/>
          </p:nvSpPr>
          <p:spPr bwMode="auto">
            <a:xfrm>
              <a:off x="3037" y="1308"/>
              <a:ext cx="32" cy="40"/>
            </a:xfrm>
            <a:custGeom>
              <a:avLst/>
              <a:gdLst>
                <a:gd name="T0" fmla="*/ 2 w 32"/>
                <a:gd name="T1" fmla="*/ 40 h 40"/>
                <a:gd name="T2" fmla="*/ 2 w 32"/>
                <a:gd name="T3" fmla="*/ 40 h 40"/>
                <a:gd name="T4" fmla="*/ 2 w 32"/>
                <a:gd name="T5" fmla="*/ 40 h 40"/>
                <a:gd name="T6" fmla="*/ 2 w 32"/>
                <a:gd name="T7" fmla="*/ 40 h 40"/>
                <a:gd name="T8" fmla="*/ 2 w 32"/>
                <a:gd name="T9" fmla="*/ 40 h 40"/>
                <a:gd name="T10" fmla="*/ 6 w 32"/>
                <a:gd name="T11" fmla="*/ 40 h 40"/>
                <a:gd name="T12" fmla="*/ 10 w 32"/>
                <a:gd name="T13" fmla="*/ 39 h 40"/>
                <a:gd name="T14" fmla="*/ 14 w 32"/>
                <a:gd name="T15" fmla="*/ 37 h 40"/>
                <a:gd name="T16" fmla="*/ 18 w 32"/>
                <a:gd name="T17" fmla="*/ 35 h 40"/>
                <a:gd name="T18" fmla="*/ 22 w 32"/>
                <a:gd name="T19" fmla="*/ 31 h 40"/>
                <a:gd name="T20" fmla="*/ 24 w 32"/>
                <a:gd name="T21" fmla="*/ 29 h 40"/>
                <a:gd name="T22" fmla="*/ 26 w 32"/>
                <a:gd name="T23" fmla="*/ 26 h 40"/>
                <a:gd name="T24" fmla="*/ 28 w 32"/>
                <a:gd name="T25" fmla="*/ 22 h 40"/>
                <a:gd name="T26" fmla="*/ 30 w 32"/>
                <a:gd name="T27" fmla="*/ 20 h 40"/>
                <a:gd name="T28" fmla="*/ 30 w 32"/>
                <a:gd name="T29" fmla="*/ 16 h 40"/>
                <a:gd name="T30" fmla="*/ 32 w 32"/>
                <a:gd name="T31" fmla="*/ 15 h 40"/>
                <a:gd name="T32" fmla="*/ 32 w 32"/>
                <a:gd name="T33" fmla="*/ 11 h 40"/>
                <a:gd name="T34" fmla="*/ 32 w 32"/>
                <a:gd name="T35" fmla="*/ 7 h 40"/>
                <a:gd name="T36" fmla="*/ 32 w 32"/>
                <a:gd name="T37" fmla="*/ 5 h 40"/>
                <a:gd name="T38" fmla="*/ 30 w 32"/>
                <a:gd name="T39" fmla="*/ 2 h 40"/>
                <a:gd name="T40" fmla="*/ 30 w 32"/>
                <a:gd name="T41" fmla="*/ 0 h 40"/>
                <a:gd name="T42" fmla="*/ 26 w 32"/>
                <a:gd name="T43" fmla="*/ 0 h 40"/>
                <a:gd name="T44" fmla="*/ 22 w 32"/>
                <a:gd name="T45" fmla="*/ 0 h 40"/>
                <a:gd name="T46" fmla="*/ 18 w 32"/>
                <a:gd name="T47" fmla="*/ 2 h 40"/>
                <a:gd name="T48" fmla="*/ 14 w 32"/>
                <a:gd name="T49" fmla="*/ 3 h 40"/>
                <a:gd name="T50" fmla="*/ 12 w 32"/>
                <a:gd name="T51" fmla="*/ 7 h 40"/>
                <a:gd name="T52" fmla="*/ 10 w 32"/>
                <a:gd name="T53" fmla="*/ 9 h 40"/>
                <a:gd name="T54" fmla="*/ 6 w 32"/>
                <a:gd name="T55" fmla="*/ 13 h 40"/>
                <a:gd name="T56" fmla="*/ 4 w 32"/>
                <a:gd name="T57" fmla="*/ 15 h 40"/>
                <a:gd name="T58" fmla="*/ 4 w 32"/>
                <a:gd name="T59" fmla="*/ 18 h 40"/>
                <a:gd name="T60" fmla="*/ 2 w 32"/>
                <a:gd name="T61" fmla="*/ 20 h 40"/>
                <a:gd name="T62" fmla="*/ 2 w 32"/>
                <a:gd name="T63" fmla="*/ 24 h 40"/>
                <a:gd name="T64" fmla="*/ 0 w 32"/>
                <a:gd name="T65" fmla="*/ 26 h 40"/>
                <a:gd name="T66" fmla="*/ 0 w 32"/>
                <a:gd name="T67" fmla="*/ 29 h 40"/>
                <a:gd name="T68" fmla="*/ 0 w 32"/>
                <a:gd name="T69" fmla="*/ 33 h 40"/>
                <a:gd name="T70" fmla="*/ 0 w 32"/>
                <a:gd name="T71" fmla="*/ 37 h 40"/>
                <a:gd name="T72" fmla="*/ 0 w 32"/>
                <a:gd name="T73" fmla="*/ 39 h 40"/>
                <a:gd name="T74" fmla="*/ 0 w 32"/>
                <a:gd name="T75" fmla="*/ 40 h 40"/>
                <a:gd name="T76" fmla="*/ 0 w 32"/>
                <a:gd name="T77" fmla="*/ 40 h 40"/>
                <a:gd name="T78" fmla="*/ 0 w 32"/>
                <a:gd name="T79" fmla="*/ 40 h 40"/>
                <a:gd name="T80" fmla="*/ 2 w 32"/>
                <a:gd name="T81" fmla="*/ 40 h 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
                <a:gd name="T124" fmla="*/ 0 h 40"/>
                <a:gd name="T125" fmla="*/ 32 w 32"/>
                <a:gd name="T126" fmla="*/ 40 h 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 h="40">
                  <a:moveTo>
                    <a:pt x="2" y="40"/>
                  </a:moveTo>
                  <a:lnTo>
                    <a:pt x="2" y="40"/>
                  </a:lnTo>
                  <a:lnTo>
                    <a:pt x="6" y="40"/>
                  </a:lnTo>
                  <a:lnTo>
                    <a:pt x="10" y="39"/>
                  </a:lnTo>
                  <a:lnTo>
                    <a:pt x="14" y="37"/>
                  </a:lnTo>
                  <a:lnTo>
                    <a:pt x="18" y="35"/>
                  </a:lnTo>
                  <a:lnTo>
                    <a:pt x="22" y="31"/>
                  </a:lnTo>
                  <a:lnTo>
                    <a:pt x="24" y="29"/>
                  </a:lnTo>
                  <a:lnTo>
                    <a:pt x="26" y="26"/>
                  </a:lnTo>
                  <a:lnTo>
                    <a:pt x="28" y="22"/>
                  </a:lnTo>
                  <a:lnTo>
                    <a:pt x="30" y="20"/>
                  </a:lnTo>
                  <a:lnTo>
                    <a:pt x="30" y="16"/>
                  </a:lnTo>
                  <a:lnTo>
                    <a:pt x="32" y="15"/>
                  </a:lnTo>
                  <a:lnTo>
                    <a:pt x="32" y="11"/>
                  </a:lnTo>
                  <a:lnTo>
                    <a:pt x="32" y="7"/>
                  </a:lnTo>
                  <a:lnTo>
                    <a:pt x="32" y="5"/>
                  </a:lnTo>
                  <a:lnTo>
                    <a:pt x="30" y="2"/>
                  </a:lnTo>
                  <a:lnTo>
                    <a:pt x="30" y="0"/>
                  </a:lnTo>
                  <a:lnTo>
                    <a:pt x="26" y="0"/>
                  </a:lnTo>
                  <a:lnTo>
                    <a:pt x="22" y="0"/>
                  </a:lnTo>
                  <a:lnTo>
                    <a:pt x="18" y="2"/>
                  </a:lnTo>
                  <a:lnTo>
                    <a:pt x="14" y="3"/>
                  </a:lnTo>
                  <a:lnTo>
                    <a:pt x="12" y="7"/>
                  </a:lnTo>
                  <a:lnTo>
                    <a:pt x="10" y="9"/>
                  </a:lnTo>
                  <a:lnTo>
                    <a:pt x="6" y="13"/>
                  </a:lnTo>
                  <a:lnTo>
                    <a:pt x="4" y="15"/>
                  </a:lnTo>
                  <a:lnTo>
                    <a:pt x="4" y="18"/>
                  </a:lnTo>
                  <a:lnTo>
                    <a:pt x="2" y="20"/>
                  </a:lnTo>
                  <a:lnTo>
                    <a:pt x="2" y="24"/>
                  </a:lnTo>
                  <a:lnTo>
                    <a:pt x="0" y="26"/>
                  </a:lnTo>
                  <a:lnTo>
                    <a:pt x="0" y="29"/>
                  </a:lnTo>
                  <a:lnTo>
                    <a:pt x="0" y="33"/>
                  </a:lnTo>
                  <a:lnTo>
                    <a:pt x="0" y="37"/>
                  </a:lnTo>
                  <a:lnTo>
                    <a:pt x="0" y="39"/>
                  </a:lnTo>
                  <a:lnTo>
                    <a:pt x="0" y="40"/>
                  </a:lnTo>
                  <a:lnTo>
                    <a:pt x="2" y="40"/>
                  </a:lnTo>
                  <a:close/>
                </a:path>
              </a:pathLst>
            </a:custGeom>
            <a:solidFill>
              <a:srgbClr val="FCEF00"/>
            </a:solidFill>
            <a:ln w="9525">
              <a:noFill/>
              <a:round/>
              <a:headEnd/>
              <a:tailEnd/>
            </a:ln>
          </p:spPr>
          <p:txBody>
            <a:bodyPr/>
            <a:lstStyle/>
            <a:p>
              <a:endParaRPr lang="en-US"/>
            </a:p>
          </p:txBody>
        </p:sp>
        <p:sp>
          <p:nvSpPr>
            <p:cNvPr id="43" name="Freeform 41"/>
            <p:cNvSpPr>
              <a:spLocks/>
            </p:cNvSpPr>
            <p:nvPr/>
          </p:nvSpPr>
          <p:spPr bwMode="auto">
            <a:xfrm>
              <a:off x="3065" y="1397"/>
              <a:ext cx="24" cy="63"/>
            </a:xfrm>
            <a:custGeom>
              <a:avLst/>
              <a:gdLst>
                <a:gd name="T0" fmla="*/ 0 w 24"/>
                <a:gd name="T1" fmla="*/ 35 h 63"/>
                <a:gd name="T2" fmla="*/ 2 w 24"/>
                <a:gd name="T3" fmla="*/ 38 h 63"/>
                <a:gd name="T4" fmla="*/ 2 w 24"/>
                <a:gd name="T5" fmla="*/ 44 h 63"/>
                <a:gd name="T6" fmla="*/ 6 w 24"/>
                <a:gd name="T7" fmla="*/ 48 h 63"/>
                <a:gd name="T8" fmla="*/ 8 w 24"/>
                <a:gd name="T9" fmla="*/ 51 h 63"/>
                <a:gd name="T10" fmla="*/ 10 w 24"/>
                <a:gd name="T11" fmla="*/ 55 h 63"/>
                <a:gd name="T12" fmla="*/ 14 w 24"/>
                <a:gd name="T13" fmla="*/ 59 h 63"/>
                <a:gd name="T14" fmla="*/ 18 w 24"/>
                <a:gd name="T15" fmla="*/ 61 h 63"/>
                <a:gd name="T16" fmla="*/ 22 w 24"/>
                <a:gd name="T17" fmla="*/ 63 h 63"/>
                <a:gd name="T18" fmla="*/ 22 w 24"/>
                <a:gd name="T19" fmla="*/ 57 h 63"/>
                <a:gd name="T20" fmla="*/ 20 w 24"/>
                <a:gd name="T21" fmla="*/ 51 h 63"/>
                <a:gd name="T22" fmla="*/ 20 w 24"/>
                <a:gd name="T23" fmla="*/ 48 h 63"/>
                <a:gd name="T24" fmla="*/ 20 w 24"/>
                <a:gd name="T25" fmla="*/ 42 h 63"/>
                <a:gd name="T26" fmla="*/ 22 w 24"/>
                <a:gd name="T27" fmla="*/ 37 h 63"/>
                <a:gd name="T28" fmla="*/ 22 w 24"/>
                <a:gd name="T29" fmla="*/ 31 h 63"/>
                <a:gd name="T30" fmla="*/ 22 w 24"/>
                <a:gd name="T31" fmla="*/ 26 h 63"/>
                <a:gd name="T32" fmla="*/ 24 w 24"/>
                <a:gd name="T33" fmla="*/ 20 h 63"/>
                <a:gd name="T34" fmla="*/ 24 w 24"/>
                <a:gd name="T35" fmla="*/ 16 h 63"/>
                <a:gd name="T36" fmla="*/ 22 w 24"/>
                <a:gd name="T37" fmla="*/ 14 h 63"/>
                <a:gd name="T38" fmla="*/ 20 w 24"/>
                <a:gd name="T39" fmla="*/ 11 h 63"/>
                <a:gd name="T40" fmla="*/ 20 w 24"/>
                <a:gd name="T41" fmla="*/ 9 h 63"/>
                <a:gd name="T42" fmla="*/ 18 w 24"/>
                <a:gd name="T43" fmla="*/ 5 h 63"/>
                <a:gd name="T44" fmla="*/ 16 w 24"/>
                <a:gd name="T45" fmla="*/ 3 h 63"/>
                <a:gd name="T46" fmla="*/ 14 w 24"/>
                <a:gd name="T47" fmla="*/ 1 h 63"/>
                <a:gd name="T48" fmla="*/ 10 w 24"/>
                <a:gd name="T49" fmla="*/ 0 h 63"/>
                <a:gd name="T50" fmla="*/ 10 w 24"/>
                <a:gd name="T51" fmla="*/ 0 h 63"/>
                <a:gd name="T52" fmla="*/ 10 w 24"/>
                <a:gd name="T53" fmla="*/ 0 h 63"/>
                <a:gd name="T54" fmla="*/ 10 w 24"/>
                <a:gd name="T55" fmla="*/ 0 h 63"/>
                <a:gd name="T56" fmla="*/ 10 w 24"/>
                <a:gd name="T57" fmla="*/ 0 h 63"/>
                <a:gd name="T58" fmla="*/ 8 w 24"/>
                <a:gd name="T59" fmla="*/ 0 h 63"/>
                <a:gd name="T60" fmla="*/ 8 w 24"/>
                <a:gd name="T61" fmla="*/ 0 h 63"/>
                <a:gd name="T62" fmla="*/ 8 w 24"/>
                <a:gd name="T63" fmla="*/ 0 h 63"/>
                <a:gd name="T64" fmla="*/ 8 w 24"/>
                <a:gd name="T65" fmla="*/ 0 h 63"/>
                <a:gd name="T66" fmla="*/ 4 w 24"/>
                <a:gd name="T67" fmla="*/ 3 h 63"/>
                <a:gd name="T68" fmla="*/ 4 w 24"/>
                <a:gd name="T69" fmla="*/ 7 h 63"/>
                <a:gd name="T70" fmla="*/ 2 w 24"/>
                <a:gd name="T71" fmla="*/ 11 h 63"/>
                <a:gd name="T72" fmla="*/ 2 w 24"/>
                <a:gd name="T73" fmla="*/ 16 h 63"/>
                <a:gd name="T74" fmla="*/ 0 w 24"/>
                <a:gd name="T75" fmla="*/ 20 h 63"/>
                <a:gd name="T76" fmla="*/ 0 w 24"/>
                <a:gd name="T77" fmla="*/ 26 h 63"/>
                <a:gd name="T78" fmla="*/ 0 w 24"/>
                <a:gd name="T79" fmla="*/ 29 h 63"/>
                <a:gd name="T80" fmla="*/ 0 w 24"/>
                <a:gd name="T81" fmla="*/ 35 h 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
                <a:gd name="T124" fmla="*/ 0 h 63"/>
                <a:gd name="T125" fmla="*/ 24 w 24"/>
                <a:gd name="T126" fmla="*/ 63 h 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 h="63">
                  <a:moveTo>
                    <a:pt x="0" y="35"/>
                  </a:moveTo>
                  <a:lnTo>
                    <a:pt x="2" y="38"/>
                  </a:lnTo>
                  <a:lnTo>
                    <a:pt x="2" y="44"/>
                  </a:lnTo>
                  <a:lnTo>
                    <a:pt x="6" y="48"/>
                  </a:lnTo>
                  <a:lnTo>
                    <a:pt x="8" y="51"/>
                  </a:lnTo>
                  <a:lnTo>
                    <a:pt x="10" y="55"/>
                  </a:lnTo>
                  <a:lnTo>
                    <a:pt x="14" y="59"/>
                  </a:lnTo>
                  <a:lnTo>
                    <a:pt x="18" y="61"/>
                  </a:lnTo>
                  <a:lnTo>
                    <a:pt x="22" y="63"/>
                  </a:lnTo>
                  <a:lnTo>
                    <a:pt x="22" y="57"/>
                  </a:lnTo>
                  <a:lnTo>
                    <a:pt x="20" y="51"/>
                  </a:lnTo>
                  <a:lnTo>
                    <a:pt x="20" y="48"/>
                  </a:lnTo>
                  <a:lnTo>
                    <a:pt x="20" y="42"/>
                  </a:lnTo>
                  <a:lnTo>
                    <a:pt x="22" y="37"/>
                  </a:lnTo>
                  <a:lnTo>
                    <a:pt x="22" y="31"/>
                  </a:lnTo>
                  <a:lnTo>
                    <a:pt x="22" y="26"/>
                  </a:lnTo>
                  <a:lnTo>
                    <a:pt x="24" y="20"/>
                  </a:lnTo>
                  <a:lnTo>
                    <a:pt x="24" y="16"/>
                  </a:lnTo>
                  <a:lnTo>
                    <a:pt x="22" y="14"/>
                  </a:lnTo>
                  <a:lnTo>
                    <a:pt x="20" y="11"/>
                  </a:lnTo>
                  <a:lnTo>
                    <a:pt x="20" y="9"/>
                  </a:lnTo>
                  <a:lnTo>
                    <a:pt x="18" y="5"/>
                  </a:lnTo>
                  <a:lnTo>
                    <a:pt x="16" y="3"/>
                  </a:lnTo>
                  <a:lnTo>
                    <a:pt x="14" y="1"/>
                  </a:lnTo>
                  <a:lnTo>
                    <a:pt x="10" y="0"/>
                  </a:lnTo>
                  <a:lnTo>
                    <a:pt x="8" y="0"/>
                  </a:lnTo>
                  <a:lnTo>
                    <a:pt x="4" y="3"/>
                  </a:lnTo>
                  <a:lnTo>
                    <a:pt x="4" y="7"/>
                  </a:lnTo>
                  <a:lnTo>
                    <a:pt x="2" y="11"/>
                  </a:lnTo>
                  <a:lnTo>
                    <a:pt x="2" y="16"/>
                  </a:lnTo>
                  <a:lnTo>
                    <a:pt x="0" y="20"/>
                  </a:lnTo>
                  <a:lnTo>
                    <a:pt x="0" y="26"/>
                  </a:lnTo>
                  <a:lnTo>
                    <a:pt x="0" y="29"/>
                  </a:lnTo>
                  <a:lnTo>
                    <a:pt x="0" y="35"/>
                  </a:lnTo>
                  <a:close/>
                </a:path>
              </a:pathLst>
            </a:custGeom>
            <a:solidFill>
              <a:srgbClr val="FCEF00"/>
            </a:solidFill>
            <a:ln w="9525">
              <a:noFill/>
              <a:round/>
              <a:headEnd/>
              <a:tailEnd/>
            </a:ln>
          </p:spPr>
          <p:txBody>
            <a:bodyPr/>
            <a:lstStyle/>
            <a:p>
              <a:endParaRPr lang="en-US"/>
            </a:p>
          </p:txBody>
        </p:sp>
        <p:sp>
          <p:nvSpPr>
            <p:cNvPr id="44" name="Freeform 42"/>
            <p:cNvSpPr>
              <a:spLocks/>
            </p:cNvSpPr>
            <p:nvPr/>
          </p:nvSpPr>
          <p:spPr bwMode="auto">
            <a:xfrm>
              <a:off x="3097" y="1428"/>
              <a:ext cx="47" cy="50"/>
            </a:xfrm>
            <a:custGeom>
              <a:avLst/>
              <a:gdLst>
                <a:gd name="T0" fmla="*/ 0 w 47"/>
                <a:gd name="T1" fmla="*/ 17 h 50"/>
                <a:gd name="T2" fmla="*/ 2 w 47"/>
                <a:gd name="T3" fmla="*/ 22 h 50"/>
                <a:gd name="T4" fmla="*/ 4 w 47"/>
                <a:gd name="T5" fmla="*/ 28 h 50"/>
                <a:gd name="T6" fmla="*/ 8 w 47"/>
                <a:gd name="T7" fmla="*/ 32 h 50"/>
                <a:gd name="T8" fmla="*/ 12 w 47"/>
                <a:gd name="T9" fmla="*/ 35 h 50"/>
                <a:gd name="T10" fmla="*/ 16 w 47"/>
                <a:gd name="T11" fmla="*/ 39 h 50"/>
                <a:gd name="T12" fmla="*/ 22 w 47"/>
                <a:gd name="T13" fmla="*/ 43 h 50"/>
                <a:gd name="T14" fmla="*/ 26 w 47"/>
                <a:gd name="T15" fmla="*/ 46 h 50"/>
                <a:gd name="T16" fmla="*/ 31 w 47"/>
                <a:gd name="T17" fmla="*/ 48 h 50"/>
                <a:gd name="T18" fmla="*/ 33 w 47"/>
                <a:gd name="T19" fmla="*/ 48 h 50"/>
                <a:gd name="T20" fmla="*/ 35 w 47"/>
                <a:gd name="T21" fmla="*/ 50 h 50"/>
                <a:gd name="T22" fmla="*/ 37 w 47"/>
                <a:gd name="T23" fmla="*/ 50 h 50"/>
                <a:gd name="T24" fmla="*/ 39 w 47"/>
                <a:gd name="T25" fmla="*/ 50 h 50"/>
                <a:gd name="T26" fmla="*/ 41 w 47"/>
                <a:gd name="T27" fmla="*/ 50 h 50"/>
                <a:gd name="T28" fmla="*/ 43 w 47"/>
                <a:gd name="T29" fmla="*/ 50 h 50"/>
                <a:gd name="T30" fmla="*/ 45 w 47"/>
                <a:gd name="T31" fmla="*/ 50 h 50"/>
                <a:gd name="T32" fmla="*/ 47 w 47"/>
                <a:gd name="T33" fmla="*/ 48 h 50"/>
                <a:gd name="T34" fmla="*/ 43 w 47"/>
                <a:gd name="T35" fmla="*/ 43 h 50"/>
                <a:gd name="T36" fmla="*/ 41 w 47"/>
                <a:gd name="T37" fmla="*/ 35 h 50"/>
                <a:gd name="T38" fmla="*/ 39 w 47"/>
                <a:gd name="T39" fmla="*/ 28 h 50"/>
                <a:gd name="T40" fmla="*/ 35 w 47"/>
                <a:gd name="T41" fmla="*/ 20 h 50"/>
                <a:gd name="T42" fmla="*/ 31 w 47"/>
                <a:gd name="T43" fmla="*/ 13 h 50"/>
                <a:gd name="T44" fmla="*/ 28 w 47"/>
                <a:gd name="T45" fmla="*/ 7 h 50"/>
                <a:gd name="T46" fmla="*/ 20 w 47"/>
                <a:gd name="T47" fmla="*/ 4 h 50"/>
                <a:gd name="T48" fmla="*/ 12 w 47"/>
                <a:gd name="T49" fmla="*/ 0 h 50"/>
                <a:gd name="T50" fmla="*/ 12 w 47"/>
                <a:gd name="T51" fmla="*/ 0 h 50"/>
                <a:gd name="T52" fmla="*/ 10 w 47"/>
                <a:gd name="T53" fmla="*/ 0 h 50"/>
                <a:gd name="T54" fmla="*/ 8 w 47"/>
                <a:gd name="T55" fmla="*/ 0 h 50"/>
                <a:gd name="T56" fmla="*/ 8 w 47"/>
                <a:gd name="T57" fmla="*/ 0 h 50"/>
                <a:gd name="T58" fmla="*/ 6 w 47"/>
                <a:gd name="T59" fmla="*/ 0 h 50"/>
                <a:gd name="T60" fmla="*/ 4 w 47"/>
                <a:gd name="T61" fmla="*/ 0 h 50"/>
                <a:gd name="T62" fmla="*/ 4 w 47"/>
                <a:gd name="T63" fmla="*/ 0 h 50"/>
                <a:gd name="T64" fmla="*/ 2 w 47"/>
                <a:gd name="T65" fmla="*/ 0 h 50"/>
                <a:gd name="T66" fmla="*/ 0 w 47"/>
                <a:gd name="T67" fmla="*/ 17 h 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
                <a:gd name="T103" fmla="*/ 0 h 50"/>
                <a:gd name="T104" fmla="*/ 47 w 47"/>
                <a:gd name="T105" fmla="*/ 50 h 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 h="50">
                  <a:moveTo>
                    <a:pt x="0" y="17"/>
                  </a:moveTo>
                  <a:lnTo>
                    <a:pt x="2" y="22"/>
                  </a:lnTo>
                  <a:lnTo>
                    <a:pt x="4" y="28"/>
                  </a:lnTo>
                  <a:lnTo>
                    <a:pt x="8" y="32"/>
                  </a:lnTo>
                  <a:lnTo>
                    <a:pt x="12" y="35"/>
                  </a:lnTo>
                  <a:lnTo>
                    <a:pt x="16" y="39"/>
                  </a:lnTo>
                  <a:lnTo>
                    <a:pt x="22" y="43"/>
                  </a:lnTo>
                  <a:lnTo>
                    <a:pt x="26" y="46"/>
                  </a:lnTo>
                  <a:lnTo>
                    <a:pt x="31" y="48"/>
                  </a:lnTo>
                  <a:lnTo>
                    <a:pt x="33" y="48"/>
                  </a:lnTo>
                  <a:lnTo>
                    <a:pt x="35" y="50"/>
                  </a:lnTo>
                  <a:lnTo>
                    <a:pt x="37" y="50"/>
                  </a:lnTo>
                  <a:lnTo>
                    <a:pt x="39" y="50"/>
                  </a:lnTo>
                  <a:lnTo>
                    <a:pt x="41" y="50"/>
                  </a:lnTo>
                  <a:lnTo>
                    <a:pt x="43" y="50"/>
                  </a:lnTo>
                  <a:lnTo>
                    <a:pt x="45" y="50"/>
                  </a:lnTo>
                  <a:lnTo>
                    <a:pt x="47" y="48"/>
                  </a:lnTo>
                  <a:lnTo>
                    <a:pt x="43" y="43"/>
                  </a:lnTo>
                  <a:lnTo>
                    <a:pt x="41" y="35"/>
                  </a:lnTo>
                  <a:lnTo>
                    <a:pt x="39" y="28"/>
                  </a:lnTo>
                  <a:lnTo>
                    <a:pt x="35" y="20"/>
                  </a:lnTo>
                  <a:lnTo>
                    <a:pt x="31" y="13"/>
                  </a:lnTo>
                  <a:lnTo>
                    <a:pt x="28" y="7"/>
                  </a:lnTo>
                  <a:lnTo>
                    <a:pt x="20" y="4"/>
                  </a:lnTo>
                  <a:lnTo>
                    <a:pt x="12" y="0"/>
                  </a:lnTo>
                  <a:lnTo>
                    <a:pt x="10" y="0"/>
                  </a:lnTo>
                  <a:lnTo>
                    <a:pt x="8" y="0"/>
                  </a:lnTo>
                  <a:lnTo>
                    <a:pt x="6" y="0"/>
                  </a:lnTo>
                  <a:lnTo>
                    <a:pt x="4" y="0"/>
                  </a:lnTo>
                  <a:lnTo>
                    <a:pt x="2" y="0"/>
                  </a:lnTo>
                  <a:lnTo>
                    <a:pt x="0" y="17"/>
                  </a:lnTo>
                  <a:close/>
                </a:path>
              </a:pathLst>
            </a:custGeom>
            <a:solidFill>
              <a:srgbClr val="FCEF00"/>
            </a:solidFill>
            <a:ln w="9525">
              <a:noFill/>
              <a:round/>
              <a:headEnd/>
              <a:tailEnd/>
            </a:ln>
          </p:spPr>
          <p:txBody>
            <a:bodyPr/>
            <a:lstStyle/>
            <a:p>
              <a:endParaRPr lang="en-US"/>
            </a:p>
          </p:txBody>
        </p:sp>
        <p:sp>
          <p:nvSpPr>
            <p:cNvPr id="45" name="Freeform 43"/>
            <p:cNvSpPr>
              <a:spLocks/>
            </p:cNvSpPr>
            <p:nvPr/>
          </p:nvSpPr>
          <p:spPr bwMode="auto">
            <a:xfrm>
              <a:off x="3057" y="1260"/>
              <a:ext cx="40" cy="31"/>
            </a:xfrm>
            <a:custGeom>
              <a:avLst/>
              <a:gdLst>
                <a:gd name="T0" fmla="*/ 0 w 40"/>
                <a:gd name="T1" fmla="*/ 31 h 31"/>
                <a:gd name="T2" fmla="*/ 6 w 40"/>
                <a:gd name="T3" fmla="*/ 31 h 31"/>
                <a:gd name="T4" fmla="*/ 12 w 40"/>
                <a:gd name="T5" fmla="*/ 29 h 31"/>
                <a:gd name="T6" fmla="*/ 18 w 40"/>
                <a:gd name="T7" fmla="*/ 27 h 31"/>
                <a:gd name="T8" fmla="*/ 24 w 40"/>
                <a:gd name="T9" fmla="*/ 26 h 31"/>
                <a:gd name="T10" fmla="*/ 28 w 40"/>
                <a:gd name="T11" fmla="*/ 22 h 31"/>
                <a:gd name="T12" fmla="*/ 32 w 40"/>
                <a:gd name="T13" fmla="*/ 20 h 31"/>
                <a:gd name="T14" fmla="*/ 36 w 40"/>
                <a:gd name="T15" fmla="*/ 16 h 31"/>
                <a:gd name="T16" fmla="*/ 38 w 40"/>
                <a:gd name="T17" fmla="*/ 11 h 31"/>
                <a:gd name="T18" fmla="*/ 40 w 40"/>
                <a:gd name="T19" fmla="*/ 11 h 31"/>
                <a:gd name="T20" fmla="*/ 40 w 40"/>
                <a:gd name="T21" fmla="*/ 9 h 31"/>
                <a:gd name="T22" fmla="*/ 40 w 40"/>
                <a:gd name="T23" fmla="*/ 7 h 31"/>
                <a:gd name="T24" fmla="*/ 40 w 40"/>
                <a:gd name="T25" fmla="*/ 5 h 31"/>
                <a:gd name="T26" fmla="*/ 40 w 40"/>
                <a:gd name="T27" fmla="*/ 5 h 31"/>
                <a:gd name="T28" fmla="*/ 40 w 40"/>
                <a:gd name="T29" fmla="*/ 3 h 31"/>
                <a:gd name="T30" fmla="*/ 40 w 40"/>
                <a:gd name="T31" fmla="*/ 1 h 31"/>
                <a:gd name="T32" fmla="*/ 40 w 40"/>
                <a:gd name="T33" fmla="*/ 0 h 31"/>
                <a:gd name="T34" fmla="*/ 36 w 40"/>
                <a:gd name="T35" fmla="*/ 0 h 31"/>
                <a:gd name="T36" fmla="*/ 32 w 40"/>
                <a:gd name="T37" fmla="*/ 0 h 31"/>
                <a:gd name="T38" fmla="*/ 28 w 40"/>
                <a:gd name="T39" fmla="*/ 1 h 31"/>
                <a:gd name="T40" fmla="*/ 24 w 40"/>
                <a:gd name="T41" fmla="*/ 3 h 31"/>
                <a:gd name="T42" fmla="*/ 20 w 40"/>
                <a:gd name="T43" fmla="*/ 5 h 31"/>
                <a:gd name="T44" fmla="*/ 16 w 40"/>
                <a:gd name="T45" fmla="*/ 7 h 31"/>
                <a:gd name="T46" fmla="*/ 12 w 40"/>
                <a:gd name="T47" fmla="*/ 9 h 31"/>
                <a:gd name="T48" fmla="*/ 10 w 40"/>
                <a:gd name="T49" fmla="*/ 11 h 31"/>
                <a:gd name="T50" fmla="*/ 8 w 40"/>
                <a:gd name="T51" fmla="*/ 14 h 31"/>
                <a:gd name="T52" fmla="*/ 6 w 40"/>
                <a:gd name="T53" fmla="*/ 16 h 31"/>
                <a:gd name="T54" fmla="*/ 6 w 40"/>
                <a:gd name="T55" fmla="*/ 18 h 31"/>
                <a:gd name="T56" fmla="*/ 4 w 40"/>
                <a:gd name="T57" fmla="*/ 22 h 31"/>
                <a:gd name="T58" fmla="*/ 2 w 40"/>
                <a:gd name="T59" fmla="*/ 24 h 31"/>
                <a:gd name="T60" fmla="*/ 2 w 40"/>
                <a:gd name="T61" fmla="*/ 26 h 31"/>
                <a:gd name="T62" fmla="*/ 0 w 40"/>
                <a:gd name="T63" fmla="*/ 27 h 31"/>
                <a:gd name="T64" fmla="*/ 0 w 40"/>
                <a:gd name="T65" fmla="*/ 31 h 31"/>
                <a:gd name="T66" fmla="*/ 0 w 40"/>
                <a:gd name="T67" fmla="*/ 31 h 31"/>
                <a:gd name="T68" fmla="*/ 0 w 40"/>
                <a:gd name="T69" fmla="*/ 31 h 31"/>
                <a:gd name="T70" fmla="*/ 0 w 40"/>
                <a:gd name="T71" fmla="*/ 31 h 31"/>
                <a:gd name="T72" fmla="*/ 0 w 40"/>
                <a:gd name="T73" fmla="*/ 31 h 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31"/>
                <a:gd name="T113" fmla="*/ 40 w 40"/>
                <a:gd name="T114" fmla="*/ 31 h 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31">
                  <a:moveTo>
                    <a:pt x="0" y="31"/>
                  </a:moveTo>
                  <a:lnTo>
                    <a:pt x="6" y="31"/>
                  </a:lnTo>
                  <a:lnTo>
                    <a:pt x="12" y="29"/>
                  </a:lnTo>
                  <a:lnTo>
                    <a:pt x="18" y="27"/>
                  </a:lnTo>
                  <a:lnTo>
                    <a:pt x="24" y="26"/>
                  </a:lnTo>
                  <a:lnTo>
                    <a:pt x="28" y="22"/>
                  </a:lnTo>
                  <a:lnTo>
                    <a:pt x="32" y="20"/>
                  </a:lnTo>
                  <a:lnTo>
                    <a:pt x="36" y="16"/>
                  </a:lnTo>
                  <a:lnTo>
                    <a:pt x="38" y="11"/>
                  </a:lnTo>
                  <a:lnTo>
                    <a:pt x="40" y="11"/>
                  </a:lnTo>
                  <a:lnTo>
                    <a:pt x="40" y="9"/>
                  </a:lnTo>
                  <a:lnTo>
                    <a:pt x="40" y="7"/>
                  </a:lnTo>
                  <a:lnTo>
                    <a:pt x="40" y="5"/>
                  </a:lnTo>
                  <a:lnTo>
                    <a:pt x="40" y="3"/>
                  </a:lnTo>
                  <a:lnTo>
                    <a:pt x="40" y="1"/>
                  </a:lnTo>
                  <a:lnTo>
                    <a:pt x="40" y="0"/>
                  </a:lnTo>
                  <a:lnTo>
                    <a:pt x="36" y="0"/>
                  </a:lnTo>
                  <a:lnTo>
                    <a:pt x="32" y="0"/>
                  </a:lnTo>
                  <a:lnTo>
                    <a:pt x="28" y="1"/>
                  </a:lnTo>
                  <a:lnTo>
                    <a:pt x="24" y="3"/>
                  </a:lnTo>
                  <a:lnTo>
                    <a:pt x="20" y="5"/>
                  </a:lnTo>
                  <a:lnTo>
                    <a:pt x="16" y="7"/>
                  </a:lnTo>
                  <a:lnTo>
                    <a:pt x="12" y="9"/>
                  </a:lnTo>
                  <a:lnTo>
                    <a:pt x="10" y="11"/>
                  </a:lnTo>
                  <a:lnTo>
                    <a:pt x="8" y="14"/>
                  </a:lnTo>
                  <a:lnTo>
                    <a:pt x="6" y="16"/>
                  </a:lnTo>
                  <a:lnTo>
                    <a:pt x="6" y="18"/>
                  </a:lnTo>
                  <a:lnTo>
                    <a:pt x="4" y="22"/>
                  </a:lnTo>
                  <a:lnTo>
                    <a:pt x="2" y="24"/>
                  </a:lnTo>
                  <a:lnTo>
                    <a:pt x="2" y="26"/>
                  </a:lnTo>
                  <a:lnTo>
                    <a:pt x="0" y="27"/>
                  </a:lnTo>
                  <a:lnTo>
                    <a:pt x="0" y="31"/>
                  </a:lnTo>
                  <a:close/>
                </a:path>
              </a:pathLst>
            </a:custGeom>
            <a:solidFill>
              <a:srgbClr val="FCEF00"/>
            </a:solidFill>
            <a:ln w="9525">
              <a:noFill/>
              <a:round/>
              <a:headEnd/>
              <a:tailEnd/>
            </a:ln>
          </p:spPr>
          <p:txBody>
            <a:bodyPr/>
            <a:lstStyle/>
            <a:p>
              <a:endParaRPr lang="en-US"/>
            </a:p>
          </p:txBody>
        </p:sp>
        <p:sp>
          <p:nvSpPr>
            <p:cNvPr id="46" name="Freeform 44"/>
            <p:cNvSpPr>
              <a:spLocks/>
            </p:cNvSpPr>
            <p:nvPr/>
          </p:nvSpPr>
          <p:spPr bwMode="auto">
            <a:xfrm>
              <a:off x="3077" y="1313"/>
              <a:ext cx="57" cy="28"/>
            </a:xfrm>
            <a:custGeom>
              <a:avLst/>
              <a:gdLst>
                <a:gd name="T0" fmla="*/ 0 w 57"/>
                <a:gd name="T1" fmla="*/ 23 h 28"/>
                <a:gd name="T2" fmla="*/ 4 w 57"/>
                <a:gd name="T3" fmla="*/ 24 h 28"/>
                <a:gd name="T4" fmla="*/ 6 w 57"/>
                <a:gd name="T5" fmla="*/ 26 h 28"/>
                <a:gd name="T6" fmla="*/ 10 w 57"/>
                <a:gd name="T7" fmla="*/ 26 h 28"/>
                <a:gd name="T8" fmla="*/ 14 w 57"/>
                <a:gd name="T9" fmla="*/ 28 h 28"/>
                <a:gd name="T10" fmla="*/ 18 w 57"/>
                <a:gd name="T11" fmla="*/ 28 h 28"/>
                <a:gd name="T12" fmla="*/ 22 w 57"/>
                <a:gd name="T13" fmla="*/ 28 h 28"/>
                <a:gd name="T14" fmla="*/ 26 w 57"/>
                <a:gd name="T15" fmla="*/ 28 h 28"/>
                <a:gd name="T16" fmla="*/ 30 w 57"/>
                <a:gd name="T17" fmla="*/ 28 h 28"/>
                <a:gd name="T18" fmla="*/ 34 w 57"/>
                <a:gd name="T19" fmla="*/ 26 h 28"/>
                <a:gd name="T20" fmla="*/ 38 w 57"/>
                <a:gd name="T21" fmla="*/ 24 h 28"/>
                <a:gd name="T22" fmla="*/ 42 w 57"/>
                <a:gd name="T23" fmla="*/ 23 h 28"/>
                <a:gd name="T24" fmla="*/ 46 w 57"/>
                <a:gd name="T25" fmla="*/ 21 h 28"/>
                <a:gd name="T26" fmla="*/ 49 w 57"/>
                <a:gd name="T27" fmla="*/ 17 h 28"/>
                <a:gd name="T28" fmla="*/ 51 w 57"/>
                <a:gd name="T29" fmla="*/ 15 h 28"/>
                <a:gd name="T30" fmla="*/ 53 w 57"/>
                <a:gd name="T31" fmla="*/ 13 h 28"/>
                <a:gd name="T32" fmla="*/ 57 w 57"/>
                <a:gd name="T33" fmla="*/ 10 h 28"/>
                <a:gd name="T34" fmla="*/ 57 w 57"/>
                <a:gd name="T35" fmla="*/ 10 h 28"/>
                <a:gd name="T36" fmla="*/ 57 w 57"/>
                <a:gd name="T37" fmla="*/ 8 h 28"/>
                <a:gd name="T38" fmla="*/ 57 w 57"/>
                <a:gd name="T39" fmla="*/ 8 h 28"/>
                <a:gd name="T40" fmla="*/ 57 w 57"/>
                <a:gd name="T41" fmla="*/ 8 h 28"/>
                <a:gd name="T42" fmla="*/ 57 w 57"/>
                <a:gd name="T43" fmla="*/ 8 h 28"/>
                <a:gd name="T44" fmla="*/ 57 w 57"/>
                <a:gd name="T45" fmla="*/ 8 h 28"/>
                <a:gd name="T46" fmla="*/ 53 w 57"/>
                <a:gd name="T47" fmla="*/ 4 h 28"/>
                <a:gd name="T48" fmla="*/ 51 w 57"/>
                <a:gd name="T49" fmla="*/ 2 h 28"/>
                <a:gd name="T50" fmla="*/ 48 w 57"/>
                <a:gd name="T51" fmla="*/ 2 h 28"/>
                <a:gd name="T52" fmla="*/ 44 w 57"/>
                <a:gd name="T53" fmla="*/ 0 h 28"/>
                <a:gd name="T54" fmla="*/ 42 w 57"/>
                <a:gd name="T55" fmla="*/ 0 h 28"/>
                <a:gd name="T56" fmla="*/ 38 w 57"/>
                <a:gd name="T57" fmla="*/ 0 h 28"/>
                <a:gd name="T58" fmla="*/ 34 w 57"/>
                <a:gd name="T59" fmla="*/ 0 h 28"/>
                <a:gd name="T60" fmla="*/ 30 w 57"/>
                <a:gd name="T61" fmla="*/ 0 h 28"/>
                <a:gd name="T62" fmla="*/ 26 w 57"/>
                <a:gd name="T63" fmla="*/ 2 h 28"/>
                <a:gd name="T64" fmla="*/ 20 w 57"/>
                <a:gd name="T65" fmla="*/ 4 h 28"/>
                <a:gd name="T66" fmla="*/ 16 w 57"/>
                <a:gd name="T67" fmla="*/ 6 h 28"/>
                <a:gd name="T68" fmla="*/ 12 w 57"/>
                <a:gd name="T69" fmla="*/ 8 h 28"/>
                <a:gd name="T70" fmla="*/ 10 w 57"/>
                <a:gd name="T71" fmla="*/ 11 h 28"/>
                <a:gd name="T72" fmla="*/ 6 w 57"/>
                <a:gd name="T73" fmla="*/ 13 h 28"/>
                <a:gd name="T74" fmla="*/ 4 w 57"/>
                <a:gd name="T75" fmla="*/ 17 h 28"/>
                <a:gd name="T76" fmla="*/ 0 w 57"/>
                <a:gd name="T77" fmla="*/ 21 h 28"/>
                <a:gd name="T78" fmla="*/ 0 w 57"/>
                <a:gd name="T79" fmla="*/ 21 h 28"/>
                <a:gd name="T80" fmla="*/ 0 w 57"/>
                <a:gd name="T81" fmla="*/ 21 h 28"/>
                <a:gd name="T82" fmla="*/ 0 w 57"/>
                <a:gd name="T83" fmla="*/ 21 h 28"/>
                <a:gd name="T84" fmla="*/ 0 w 57"/>
                <a:gd name="T85" fmla="*/ 21 h 28"/>
                <a:gd name="T86" fmla="*/ 0 w 57"/>
                <a:gd name="T87" fmla="*/ 21 h 28"/>
                <a:gd name="T88" fmla="*/ 0 w 57"/>
                <a:gd name="T89" fmla="*/ 21 h 28"/>
                <a:gd name="T90" fmla="*/ 0 w 57"/>
                <a:gd name="T91" fmla="*/ 23 h 28"/>
                <a:gd name="T92" fmla="*/ 0 w 57"/>
                <a:gd name="T93" fmla="*/ 23 h 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7"/>
                <a:gd name="T142" fmla="*/ 0 h 28"/>
                <a:gd name="T143" fmla="*/ 57 w 57"/>
                <a:gd name="T144" fmla="*/ 28 h 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7" h="28">
                  <a:moveTo>
                    <a:pt x="0" y="23"/>
                  </a:moveTo>
                  <a:lnTo>
                    <a:pt x="4" y="24"/>
                  </a:lnTo>
                  <a:lnTo>
                    <a:pt x="6" y="26"/>
                  </a:lnTo>
                  <a:lnTo>
                    <a:pt x="10" y="26"/>
                  </a:lnTo>
                  <a:lnTo>
                    <a:pt x="14" y="28"/>
                  </a:lnTo>
                  <a:lnTo>
                    <a:pt x="18" y="28"/>
                  </a:lnTo>
                  <a:lnTo>
                    <a:pt x="22" y="28"/>
                  </a:lnTo>
                  <a:lnTo>
                    <a:pt x="26" y="28"/>
                  </a:lnTo>
                  <a:lnTo>
                    <a:pt x="30" y="28"/>
                  </a:lnTo>
                  <a:lnTo>
                    <a:pt x="34" y="26"/>
                  </a:lnTo>
                  <a:lnTo>
                    <a:pt x="38" y="24"/>
                  </a:lnTo>
                  <a:lnTo>
                    <a:pt x="42" y="23"/>
                  </a:lnTo>
                  <a:lnTo>
                    <a:pt x="46" y="21"/>
                  </a:lnTo>
                  <a:lnTo>
                    <a:pt x="49" y="17"/>
                  </a:lnTo>
                  <a:lnTo>
                    <a:pt x="51" y="15"/>
                  </a:lnTo>
                  <a:lnTo>
                    <a:pt x="53" y="13"/>
                  </a:lnTo>
                  <a:lnTo>
                    <a:pt x="57" y="10"/>
                  </a:lnTo>
                  <a:lnTo>
                    <a:pt x="57" y="8"/>
                  </a:lnTo>
                  <a:lnTo>
                    <a:pt x="53" y="4"/>
                  </a:lnTo>
                  <a:lnTo>
                    <a:pt x="51" y="2"/>
                  </a:lnTo>
                  <a:lnTo>
                    <a:pt x="48" y="2"/>
                  </a:lnTo>
                  <a:lnTo>
                    <a:pt x="44" y="0"/>
                  </a:lnTo>
                  <a:lnTo>
                    <a:pt x="42" y="0"/>
                  </a:lnTo>
                  <a:lnTo>
                    <a:pt x="38" y="0"/>
                  </a:lnTo>
                  <a:lnTo>
                    <a:pt x="34" y="0"/>
                  </a:lnTo>
                  <a:lnTo>
                    <a:pt x="30" y="0"/>
                  </a:lnTo>
                  <a:lnTo>
                    <a:pt x="26" y="2"/>
                  </a:lnTo>
                  <a:lnTo>
                    <a:pt x="20" y="4"/>
                  </a:lnTo>
                  <a:lnTo>
                    <a:pt x="16" y="6"/>
                  </a:lnTo>
                  <a:lnTo>
                    <a:pt x="12" y="8"/>
                  </a:lnTo>
                  <a:lnTo>
                    <a:pt x="10" y="11"/>
                  </a:lnTo>
                  <a:lnTo>
                    <a:pt x="6" y="13"/>
                  </a:lnTo>
                  <a:lnTo>
                    <a:pt x="4" y="17"/>
                  </a:lnTo>
                  <a:lnTo>
                    <a:pt x="0" y="21"/>
                  </a:lnTo>
                  <a:lnTo>
                    <a:pt x="0" y="23"/>
                  </a:lnTo>
                  <a:close/>
                </a:path>
              </a:pathLst>
            </a:custGeom>
            <a:solidFill>
              <a:srgbClr val="FCEF00"/>
            </a:solidFill>
            <a:ln w="9525">
              <a:noFill/>
              <a:round/>
              <a:headEnd/>
              <a:tailEnd/>
            </a:ln>
          </p:spPr>
          <p:txBody>
            <a:bodyPr/>
            <a:lstStyle/>
            <a:p>
              <a:endParaRPr lang="en-US"/>
            </a:p>
          </p:txBody>
        </p:sp>
        <p:sp>
          <p:nvSpPr>
            <p:cNvPr id="47" name="Freeform 45"/>
            <p:cNvSpPr>
              <a:spLocks/>
            </p:cNvSpPr>
            <p:nvPr/>
          </p:nvSpPr>
          <p:spPr bwMode="auto">
            <a:xfrm>
              <a:off x="3148" y="1450"/>
              <a:ext cx="56" cy="32"/>
            </a:xfrm>
            <a:custGeom>
              <a:avLst/>
              <a:gdLst>
                <a:gd name="T0" fmla="*/ 0 w 56"/>
                <a:gd name="T1" fmla="*/ 6 h 32"/>
                <a:gd name="T2" fmla="*/ 2 w 56"/>
                <a:gd name="T3" fmla="*/ 10 h 32"/>
                <a:gd name="T4" fmla="*/ 2 w 56"/>
                <a:gd name="T5" fmla="*/ 13 h 32"/>
                <a:gd name="T6" fmla="*/ 4 w 56"/>
                <a:gd name="T7" fmla="*/ 15 h 32"/>
                <a:gd name="T8" fmla="*/ 6 w 56"/>
                <a:gd name="T9" fmla="*/ 19 h 32"/>
                <a:gd name="T10" fmla="*/ 8 w 56"/>
                <a:gd name="T11" fmla="*/ 21 h 32"/>
                <a:gd name="T12" fmla="*/ 12 w 56"/>
                <a:gd name="T13" fmla="*/ 23 h 32"/>
                <a:gd name="T14" fmla="*/ 14 w 56"/>
                <a:gd name="T15" fmla="*/ 24 h 32"/>
                <a:gd name="T16" fmla="*/ 18 w 56"/>
                <a:gd name="T17" fmla="*/ 26 h 32"/>
                <a:gd name="T18" fmla="*/ 22 w 56"/>
                <a:gd name="T19" fmla="*/ 28 h 32"/>
                <a:gd name="T20" fmla="*/ 26 w 56"/>
                <a:gd name="T21" fmla="*/ 30 h 32"/>
                <a:gd name="T22" fmla="*/ 30 w 56"/>
                <a:gd name="T23" fmla="*/ 32 h 32"/>
                <a:gd name="T24" fmla="*/ 36 w 56"/>
                <a:gd name="T25" fmla="*/ 32 h 32"/>
                <a:gd name="T26" fmla="*/ 40 w 56"/>
                <a:gd name="T27" fmla="*/ 32 h 32"/>
                <a:gd name="T28" fmla="*/ 46 w 56"/>
                <a:gd name="T29" fmla="*/ 32 h 32"/>
                <a:gd name="T30" fmla="*/ 50 w 56"/>
                <a:gd name="T31" fmla="*/ 32 h 32"/>
                <a:gd name="T32" fmla="*/ 54 w 56"/>
                <a:gd name="T33" fmla="*/ 30 h 32"/>
                <a:gd name="T34" fmla="*/ 56 w 56"/>
                <a:gd name="T35" fmla="*/ 26 h 32"/>
                <a:gd name="T36" fmla="*/ 54 w 56"/>
                <a:gd name="T37" fmla="*/ 24 h 32"/>
                <a:gd name="T38" fmla="*/ 54 w 56"/>
                <a:gd name="T39" fmla="*/ 21 h 32"/>
                <a:gd name="T40" fmla="*/ 52 w 56"/>
                <a:gd name="T41" fmla="*/ 19 h 32"/>
                <a:gd name="T42" fmla="*/ 52 w 56"/>
                <a:gd name="T43" fmla="*/ 17 h 32"/>
                <a:gd name="T44" fmla="*/ 50 w 56"/>
                <a:gd name="T45" fmla="*/ 13 h 32"/>
                <a:gd name="T46" fmla="*/ 48 w 56"/>
                <a:gd name="T47" fmla="*/ 11 h 32"/>
                <a:gd name="T48" fmla="*/ 44 w 56"/>
                <a:gd name="T49" fmla="*/ 10 h 32"/>
                <a:gd name="T50" fmla="*/ 40 w 56"/>
                <a:gd name="T51" fmla="*/ 8 h 32"/>
                <a:gd name="T52" fmla="*/ 34 w 56"/>
                <a:gd name="T53" fmla="*/ 4 h 32"/>
                <a:gd name="T54" fmla="*/ 30 w 56"/>
                <a:gd name="T55" fmla="*/ 2 h 32"/>
                <a:gd name="T56" fmla="*/ 24 w 56"/>
                <a:gd name="T57" fmla="*/ 2 h 32"/>
                <a:gd name="T58" fmla="*/ 18 w 56"/>
                <a:gd name="T59" fmla="*/ 0 h 32"/>
                <a:gd name="T60" fmla="*/ 14 w 56"/>
                <a:gd name="T61" fmla="*/ 0 h 32"/>
                <a:gd name="T62" fmla="*/ 8 w 56"/>
                <a:gd name="T63" fmla="*/ 0 h 32"/>
                <a:gd name="T64" fmla="*/ 4 w 56"/>
                <a:gd name="T65" fmla="*/ 2 h 32"/>
                <a:gd name="T66" fmla="*/ 2 w 56"/>
                <a:gd name="T67" fmla="*/ 2 h 32"/>
                <a:gd name="T68" fmla="*/ 2 w 56"/>
                <a:gd name="T69" fmla="*/ 2 h 32"/>
                <a:gd name="T70" fmla="*/ 2 w 56"/>
                <a:gd name="T71" fmla="*/ 4 h 32"/>
                <a:gd name="T72" fmla="*/ 0 w 56"/>
                <a:gd name="T73" fmla="*/ 4 h 32"/>
                <a:gd name="T74" fmla="*/ 0 w 56"/>
                <a:gd name="T75" fmla="*/ 4 h 32"/>
                <a:gd name="T76" fmla="*/ 0 w 56"/>
                <a:gd name="T77" fmla="*/ 4 h 32"/>
                <a:gd name="T78" fmla="*/ 0 w 56"/>
                <a:gd name="T79" fmla="*/ 4 h 32"/>
                <a:gd name="T80" fmla="*/ 0 w 56"/>
                <a:gd name="T81" fmla="*/ 4 h 32"/>
                <a:gd name="T82" fmla="*/ 0 w 56"/>
                <a:gd name="T83" fmla="*/ 4 h 32"/>
                <a:gd name="T84" fmla="*/ 0 w 56"/>
                <a:gd name="T85" fmla="*/ 6 h 32"/>
                <a:gd name="T86" fmla="*/ 0 w 56"/>
                <a:gd name="T87" fmla="*/ 6 h 32"/>
                <a:gd name="T88" fmla="*/ 0 w 56"/>
                <a:gd name="T89" fmla="*/ 6 h 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32"/>
                <a:gd name="T137" fmla="*/ 56 w 56"/>
                <a:gd name="T138" fmla="*/ 32 h 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32">
                  <a:moveTo>
                    <a:pt x="0" y="6"/>
                  </a:moveTo>
                  <a:lnTo>
                    <a:pt x="2" y="10"/>
                  </a:lnTo>
                  <a:lnTo>
                    <a:pt x="2" y="13"/>
                  </a:lnTo>
                  <a:lnTo>
                    <a:pt x="4" y="15"/>
                  </a:lnTo>
                  <a:lnTo>
                    <a:pt x="6" y="19"/>
                  </a:lnTo>
                  <a:lnTo>
                    <a:pt x="8" y="21"/>
                  </a:lnTo>
                  <a:lnTo>
                    <a:pt x="12" y="23"/>
                  </a:lnTo>
                  <a:lnTo>
                    <a:pt x="14" y="24"/>
                  </a:lnTo>
                  <a:lnTo>
                    <a:pt x="18" y="26"/>
                  </a:lnTo>
                  <a:lnTo>
                    <a:pt x="22" y="28"/>
                  </a:lnTo>
                  <a:lnTo>
                    <a:pt x="26" y="30"/>
                  </a:lnTo>
                  <a:lnTo>
                    <a:pt x="30" y="32"/>
                  </a:lnTo>
                  <a:lnTo>
                    <a:pt x="36" y="32"/>
                  </a:lnTo>
                  <a:lnTo>
                    <a:pt x="40" y="32"/>
                  </a:lnTo>
                  <a:lnTo>
                    <a:pt x="46" y="32"/>
                  </a:lnTo>
                  <a:lnTo>
                    <a:pt x="50" y="32"/>
                  </a:lnTo>
                  <a:lnTo>
                    <a:pt x="54" y="30"/>
                  </a:lnTo>
                  <a:lnTo>
                    <a:pt x="56" y="26"/>
                  </a:lnTo>
                  <a:lnTo>
                    <a:pt x="54" y="24"/>
                  </a:lnTo>
                  <a:lnTo>
                    <a:pt x="54" y="21"/>
                  </a:lnTo>
                  <a:lnTo>
                    <a:pt x="52" y="19"/>
                  </a:lnTo>
                  <a:lnTo>
                    <a:pt x="52" y="17"/>
                  </a:lnTo>
                  <a:lnTo>
                    <a:pt x="50" y="13"/>
                  </a:lnTo>
                  <a:lnTo>
                    <a:pt x="48" y="11"/>
                  </a:lnTo>
                  <a:lnTo>
                    <a:pt x="44" y="10"/>
                  </a:lnTo>
                  <a:lnTo>
                    <a:pt x="40" y="8"/>
                  </a:lnTo>
                  <a:lnTo>
                    <a:pt x="34" y="4"/>
                  </a:lnTo>
                  <a:lnTo>
                    <a:pt x="30" y="2"/>
                  </a:lnTo>
                  <a:lnTo>
                    <a:pt x="24" y="2"/>
                  </a:lnTo>
                  <a:lnTo>
                    <a:pt x="18" y="0"/>
                  </a:lnTo>
                  <a:lnTo>
                    <a:pt x="14" y="0"/>
                  </a:lnTo>
                  <a:lnTo>
                    <a:pt x="8" y="0"/>
                  </a:lnTo>
                  <a:lnTo>
                    <a:pt x="4" y="2"/>
                  </a:lnTo>
                  <a:lnTo>
                    <a:pt x="2" y="2"/>
                  </a:lnTo>
                  <a:lnTo>
                    <a:pt x="2" y="4"/>
                  </a:lnTo>
                  <a:lnTo>
                    <a:pt x="0" y="4"/>
                  </a:lnTo>
                  <a:lnTo>
                    <a:pt x="0" y="6"/>
                  </a:lnTo>
                  <a:close/>
                </a:path>
              </a:pathLst>
            </a:custGeom>
            <a:solidFill>
              <a:srgbClr val="FCEF00"/>
            </a:solidFill>
            <a:ln w="9525">
              <a:noFill/>
              <a:round/>
              <a:headEnd/>
              <a:tailEnd/>
            </a:ln>
          </p:spPr>
          <p:txBody>
            <a:bodyPr/>
            <a:lstStyle/>
            <a:p>
              <a:endParaRPr lang="en-US"/>
            </a:p>
          </p:txBody>
        </p:sp>
        <p:sp>
          <p:nvSpPr>
            <p:cNvPr id="48" name="Freeform 46"/>
            <p:cNvSpPr>
              <a:spLocks/>
            </p:cNvSpPr>
            <p:nvPr/>
          </p:nvSpPr>
          <p:spPr bwMode="auto">
            <a:xfrm>
              <a:off x="3093" y="1236"/>
              <a:ext cx="41" cy="18"/>
            </a:xfrm>
            <a:custGeom>
              <a:avLst/>
              <a:gdLst>
                <a:gd name="T0" fmla="*/ 2 w 41"/>
                <a:gd name="T1" fmla="*/ 16 h 18"/>
                <a:gd name="T2" fmla="*/ 2 w 41"/>
                <a:gd name="T3" fmla="*/ 18 h 18"/>
                <a:gd name="T4" fmla="*/ 2 w 41"/>
                <a:gd name="T5" fmla="*/ 18 h 18"/>
                <a:gd name="T6" fmla="*/ 2 w 41"/>
                <a:gd name="T7" fmla="*/ 18 h 18"/>
                <a:gd name="T8" fmla="*/ 4 w 41"/>
                <a:gd name="T9" fmla="*/ 18 h 18"/>
                <a:gd name="T10" fmla="*/ 4 w 41"/>
                <a:gd name="T11" fmla="*/ 18 h 18"/>
                <a:gd name="T12" fmla="*/ 4 w 41"/>
                <a:gd name="T13" fmla="*/ 18 h 18"/>
                <a:gd name="T14" fmla="*/ 32 w 41"/>
                <a:gd name="T15" fmla="*/ 18 h 18"/>
                <a:gd name="T16" fmla="*/ 32 w 41"/>
                <a:gd name="T17" fmla="*/ 18 h 18"/>
                <a:gd name="T18" fmla="*/ 32 w 41"/>
                <a:gd name="T19" fmla="*/ 16 h 18"/>
                <a:gd name="T20" fmla="*/ 33 w 41"/>
                <a:gd name="T21" fmla="*/ 14 h 18"/>
                <a:gd name="T22" fmla="*/ 33 w 41"/>
                <a:gd name="T23" fmla="*/ 14 h 18"/>
                <a:gd name="T24" fmla="*/ 33 w 41"/>
                <a:gd name="T25" fmla="*/ 12 h 18"/>
                <a:gd name="T26" fmla="*/ 33 w 41"/>
                <a:gd name="T27" fmla="*/ 11 h 18"/>
                <a:gd name="T28" fmla="*/ 33 w 41"/>
                <a:gd name="T29" fmla="*/ 11 h 18"/>
                <a:gd name="T30" fmla="*/ 33 w 41"/>
                <a:gd name="T31" fmla="*/ 9 h 18"/>
                <a:gd name="T32" fmla="*/ 41 w 41"/>
                <a:gd name="T33" fmla="*/ 1 h 18"/>
                <a:gd name="T34" fmla="*/ 37 w 41"/>
                <a:gd name="T35" fmla="*/ 1 h 18"/>
                <a:gd name="T36" fmla="*/ 33 w 41"/>
                <a:gd name="T37" fmla="*/ 0 h 18"/>
                <a:gd name="T38" fmla="*/ 28 w 41"/>
                <a:gd name="T39" fmla="*/ 1 h 18"/>
                <a:gd name="T40" fmla="*/ 24 w 41"/>
                <a:gd name="T41" fmla="*/ 1 h 18"/>
                <a:gd name="T42" fmla="*/ 18 w 41"/>
                <a:gd name="T43" fmla="*/ 3 h 18"/>
                <a:gd name="T44" fmla="*/ 14 w 41"/>
                <a:gd name="T45" fmla="*/ 5 h 18"/>
                <a:gd name="T46" fmla="*/ 10 w 41"/>
                <a:gd name="T47" fmla="*/ 9 h 18"/>
                <a:gd name="T48" fmla="*/ 4 w 41"/>
                <a:gd name="T49" fmla="*/ 11 h 18"/>
                <a:gd name="T50" fmla="*/ 4 w 41"/>
                <a:gd name="T51" fmla="*/ 11 h 18"/>
                <a:gd name="T52" fmla="*/ 4 w 41"/>
                <a:gd name="T53" fmla="*/ 12 h 18"/>
                <a:gd name="T54" fmla="*/ 2 w 41"/>
                <a:gd name="T55" fmla="*/ 12 h 18"/>
                <a:gd name="T56" fmla="*/ 2 w 41"/>
                <a:gd name="T57" fmla="*/ 12 h 18"/>
                <a:gd name="T58" fmla="*/ 2 w 41"/>
                <a:gd name="T59" fmla="*/ 12 h 18"/>
                <a:gd name="T60" fmla="*/ 2 w 41"/>
                <a:gd name="T61" fmla="*/ 14 h 18"/>
                <a:gd name="T62" fmla="*/ 0 w 41"/>
                <a:gd name="T63" fmla="*/ 14 h 18"/>
                <a:gd name="T64" fmla="*/ 0 w 41"/>
                <a:gd name="T65" fmla="*/ 14 h 18"/>
                <a:gd name="T66" fmla="*/ 0 w 41"/>
                <a:gd name="T67" fmla="*/ 16 h 18"/>
                <a:gd name="T68" fmla="*/ 0 w 41"/>
                <a:gd name="T69" fmla="*/ 16 h 18"/>
                <a:gd name="T70" fmla="*/ 2 w 41"/>
                <a:gd name="T71" fmla="*/ 16 h 18"/>
                <a:gd name="T72" fmla="*/ 2 w 41"/>
                <a:gd name="T73" fmla="*/ 16 h 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
                <a:gd name="T112" fmla="*/ 0 h 18"/>
                <a:gd name="T113" fmla="*/ 41 w 41"/>
                <a:gd name="T114" fmla="*/ 18 h 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 h="18">
                  <a:moveTo>
                    <a:pt x="2" y="16"/>
                  </a:moveTo>
                  <a:lnTo>
                    <a:pt x="2" y="18"/>
                  </a:lnTo>
                  <a:lnTo>
                    <a:pt x="4" y="18"/>
                  </a:lnTo>
                  <a:lnTo>
                    <a:pt x="32" y="18"/>
                  </a:lnTo>
                  <a:lnTo>
                    <a:pt x="32" y="16"/>
                  </a:lnTo>
                  <a:lnTo>
                    <a:pt x="33" y="14"/>
                  </a:lnTo>
                  <a:lnTo>
                    <a:pt x="33" y="12"/>
                  </a:lnTo>
                  <a:lnTo>
                    <a:pt x="33" y="11"/>
                  </a:lnTo>
                  <a:lnTo>
                    <a:pt x="33" y="9"/>
                  </a:lnTo>
                  <a:lnTo>
                    <a:pt x="41" y="1"/>
                  </a:lnTo>
                  <a:lnTo>
                    <a:pt x="37" y="1"/>
                  </a:lnTo>
                  <a:lnTo>
                    <a:pt x="33" y="0"/>
                  </a:lnTo>
                  <a:lnTo>
                    <a:pt x="28" y="1"/>
                  </a:lnTo>
                  <a:lnTo>
                    <a:pt x="24" y="1"/>
                  </a:lnTo>
                  <a:lnTo>
                    <a:pt x="18" y="3"/>
                  </a:lnTo>
                  <a:lnTo>
                    <a:pt x="14" y="5"/>
                  </a:lnTo>
                  <a:lnTo>
                    <a:pt x="10" y="9"/>
                  </a:lnTo>
                  <a:lnTo>
                    <a:pt x="4" y="11"/>
                  </a:lnTo>
                  <a:lnTo>
                    <a:pt x="4" y="12"/>
                  </a:lnTo>
                  <a:lnTo>
                    <a:pt x="2" y="12"/>
                  </a:lnTo>
                  <a:lnTo>
                    <a:pt x="2" y="14"/>
                  </a:lnTo>
                  <a:lnTo>
                    <a:pt x="0" y="14"/>
                  </a:lnTo>
                  <a:lnTo>
                    <a:pt x="0" y="16"/>
                  </a:lnTo>
                  <a:lnTo>
                    <a:pt x="2" y="16"/>
                  </a:lnTo>
                  <a:close/>
                </a:path>
              </a:pathLst>
            </a:custGeom>
            <a:solidFill>
              <a:srgbClr val="FCEF00"/>
            </a:solidFill>
            <a:ln w="9525">
              <a:noFill/>
              <a:round/>
              <a:headEnd/>
              <a:tailEnd/>
            </a:ln>
          </p:spPr>
          <p:txBody>
            <a:bodyPr/>
            <a:lstStyle/>
            <a:p>
              <a:endParaRPr lang="en-US"/>
            </a:p>
          </p:txBody>
        </p:sp>
        <p:sp>
          <p:nvSpPr>
            <p:cNvPr id="49" name="Freeform 47"/>
            <p:cNvSpPr>
              <a:spLocks/>
            </p:cNvSpPr>
            <p:nvPr/>
          </p:nvSpPr>
          <p:spPr bwMode="auto">
            <a:xfrm>
              <a:off x="3126" y="1297"/>
              <a:ext cx="48" cy="16"/>
            </a:xfrm>
            <a:custGeom>
              <a:avLst/>
              <a:gdLst>
                <a:gd name="T0" fmla="*/ 2 w 48"/>
                <a:gd name="T1" fmla="*/ 11 h 16"/>
                <a:gd name="T2" fmla="*/ 6 w 48"/>
                <a:gd name="T3" fmla="*/ 13 h 16"/>
                <a:gd name="T4" fmla="*/ 12 w 48"/>
                <a:gd name="T5" fmla="*/ 14 h 16"/>
                <a:gd name="T6" fmla="*/ 16 w 48"/>
                <a:gd name="T7" fmla="*/ 14 h 16"/>
                <a:gd name="T8" fmla="*/ 22 w 48"/>
                <a:gd name="T9" fmla="*/ 16 h 16"/>
                <a:gd name="T10" fmla="*/ 26 w 48"/>
                <a:gd name="T11" fmla="*/ 16 h 16"/>
                <a:gd name="T12" fmla="*/ 32 w 48"/>
                <a:gd name="T13" fmla="*/ 14 h 16"/>
                <a:gd name="T14" fmla="*/ 36 w 48"/>
                <a:gd name="T15" fmla="*/ 13 h 16"/>
                <a:gd name="T16" fmla="*/ 42 w 48"/>
                <a:gd name="T17" fmla="*/ 11 h 16"/>
                <a:gd name="T18" fmla="*/ 42 w 48"/>
                <a:gd name="T19" fmla="*/ 9 h 16"/>
                <a:gd name="T20" fmla="*/ 44 w 48"/>
                <a:gd name="T21" fmla="*/ 9 h 16"/>
                <a:gd name="T22" fmla="*/ 44 w 48"/>
                <a:gd name="T23" fmla="*/ 7 h 16"/>
                <a:gd name="T24" fmla="*/ 46 w 48"/>
                <a:gd name="T25" fmla="*/ 7 h 16"/>
                <a:gd name="T26" fmla="*/ 46 w 48"/>
                <a:gd name="T27" fmla="*/ 5 h 16"/>
                <a:gd name="T28" fmla="*/ 48 w 48"/>
                <a:gd name="T29" fmla="*/ 5 h 16"/>
                <a:gd name="T30" fmla="*/ 48 w 48"/>
                <a:gd name="T31" fmla="*/ 3 h 16"/>
                <a:gd name="T32" fmla="*/ 48 w 48"/>
                <a:gd name="T33" fmla="*/ 3 h 16"/>
                <a:gd name="T34" fmla="*/ 44 w 48"/>
                <a:gd name="T35" fmla="*/ 1 h 16"/>
                <a:gd name="T36" fmla="*/ 40 w 48"/>
                <a:gd name="T37" fmla="*/ 0 h 16"/>
                <a:gd name="T38" fmla="*/ 36 w 48"/>
                <a:gd name="T39" fmla="*/ 0 h 16"/>
                <a:gd name="T40" fmla="*/ 32 w 48"/>
                <a:gd name="T41" fmla="*/ 0 h 16"/>
                <a:gd name="T42" fmla="*/ 28 w 48"/>
                <a:gd name="T43" fmla="*/ 0 h 16"/>
                <a:gd name="T44" fmla="*/ 24 w 48"/>
                <a:gd name="T45" fmla="*/ 0 h 16"/>
                <a:gd name="T46" fmla="*/ 18 w 48"/>
                <a:gd name="T47" fmla="*/ 1 h 16"/>
                <a:gd name="T48" fmla="*/ 14 w 48"/>
                <a:gd name="T49" fmla="*/ 1 h 16"/>
                <a:gd name="T50" fmla="*/ 12 w 48"/>
                <a:gd name="T51" fmla="*/ 1 h 16"/>
                <a:gd name="T52" fmla="*/ 10 w 48"/>
                <a:gd name="T53" fmla="*/ 3 h 16"/>
                <a:gd name="T54" fmla="*/ 8 w 48"/>
                <a:gd name="T55" fmla="*/ 3 h 16"/>
                <a:gd name="T56" fmla="*/ 6 w 48"/>
                <a:gd name="T57" fmla="*/ 5 h 16"/>
                <a:gd name="T58" fmla="*/ 6 w 48"/>
                <a:gd name="T59" fmla="*/ 7 h 16"/>
                <a:gd name="T60" fmla="*/ 4 w 48"/>
                <a:gd name="T61" fmla="*/ 7 h 16"/>
                <a:gd name="T62" fmla="*/ 2 w 48"/>
                <a:gd name="T63" fmla="*/ 9 h 16"/>
                <a:gd name="T64" fmla="*/ 0 w 48"/>
                <a:gd name="T65" fmla="*/ 11 h 16"/>
                <a:gd name="T66" fmla="*/ 2 w 48"/>
                <a:gd name="T67" fmla="*/ 11 h 16"/>
                <a:gd name="T68" fmla="*/ 2 w 48"/>
                <a:gd name="T69" fmla="*/ 11 h 16"/>
                <a:gd name="T70" fmla="*/ 2 w 48"/>
                <a:gd name="T71" fmla="*/ 11 h 16"/>
                <a:gd name="T72" fmla="*/ 2 w 48"/>
                <a:gd name="T73" fmla="*/ 11 h 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16"/>
                <a:gd name="T113" fmla="*/ 48 w 48"/>
                <a:gd name="T114" fmla="*/ 16 h 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16">
                  <a:moveTo>
                    <a:pt x="2" y="11"/>
                  </a:moveTo>
                  <a:lnTo>
                    <a:pt x="6" y="13"/>
                  </a:lnTo>
                  <a:lnTo>
                    <a:pt x="12" y="14"/>
                  </a:lnTo>
                  <a:lnTo>
                    <a:pt x="16" y="14"/>
                  </a:lnTo>
                  <a:lnTo>
                    <a:pt x="22" y="16"/>
                  </a:lnTo>
                  <a:lnTo>
                    <a:pt x="26" y="16"/>
                  </a:lnTo>
                  <a:lnTo>
                    <a:pt x="32" y="14"/>
                  </a:lnTo>
                  <a:lnTo>
                    <a:pt x="36" y="13"/>
                  </a:lnTo>
                  <a:lnTo>
                    <a:pt x="42" y="11"/>
                  </a:lnTo>
                  <a:lnTo>
                    <a:pt x="42" y="9"/>
                  </a:lnTo>
                  <a:lnTo>
                    <a:pt x="44" y="9"/>
                  </a:lnTo>
                  <a:lnTo>
                    <a:pt x="44" y="7"/>
                  </a:lnTo>
                  <a:lnTo>
                    <a:pt x="46" y="7"/>
                  </a:lnTo>
                  <a:lnTo>
                    <a:pt x="46" y="5"/>
                  </a:lnTo>
                  <a:lnTo>
                    <a:pt x="48" y="5"/>
                  </a:lnTo>
                  <a:lnTo>
                    <a:pt x="48" y="3"/>
                  </a:lnTo>
                  <a:lnTo>
                    <a:pt x="44" y="1"/>
                  </a:lnTo>
                  <a:lnTo>
                    <a:pt x="40" y="0"/>
                  </a:lnTo>
                  <a:lnTo>
                    <a:pt x="36" y="0"/>
                  </a:lnTo>
                  <a:lnTo>
                    <a:pt x="32" y="0"/>
                  </a:lnTo>
                  <a:lnTo>
                    <a:pt x="28" y="0"/>
                  </a:lnTo>
                  <a:lnTo>
                    <a:pt x="24" y="0"/>
                  </a:lnTo>
                  <a:lnTo>
                    <a:pt x="18" y="1"/>
                  </a:lnTo>
                  <a:lnTo>
                    <a:pt x="14" y="1"/>
                  </a:lnTo>
                  <a:lnTo>
                    <a:pt x="12" y="1"/>
                  </a:lnTo>
                  <a:lnTo>
                    <a:pt x="10" y="3"/>
                  </a:lnTo>
                  <a:lnTo>
                    <a:pt x="8" y="3"/>
                  </a:lnTo>
                  <a:lnTo>
                    <a:pt x="6" y="5"/>
                  </a:lnTo>
                  <a:lnTo>
                    <a:pt x="6" y="7"/>
                  </a:lnTo>
                  <a:lnTo>
                    <a:pt x="4" y="7"/>
                  </a:lnTo>
                  <a:lnTo>
                    <a:pt x="2" y="9"/>
                  </a:lnTo>
                  <a:lnTo>
                    <a:pt x="0" y="11"/>
                  </a:lnTo>
                  <a:lnTo>
                    <a:pt x="2" y="11"/>
                  </a:lnTo>
                  <a:close/>
                </a:path>
              </a:pathLst>
            </a:custGeom>
            <a:solidFill>
              <a:srgbClr val="FCEF00"/>
            </a:solidFill>
            <a:ln w="9525">
              <a:noFill/>
              <a:round/>
              <a:headEnd/>
              <a:tailEnd/>
            </a:ln>
          </p:spPr>
          <p:txBody>
            <a:bodyPr/>
            <a:lstStyle/>
            <a:p>
              <a:endParaRPr lang="en-US"/>
            </a:p>
          </p:txBody>
        </p:sp>
        <p:sp>
          <p:nvSpPr>
            <p:cNvPr id="50" name="Freeform 48"/>
            <p:cNvSpPr>
              <a:spLocks/>
            </p:cNvSpPr>
            <p:nvPr/>
          </p:nvSpPr>
          <p:spPr bwMode="auto">
            <a:xfrm>
              <a:off x="3142" y="1239"/>
              <a:ext cx="36" cy="19"/>
            </a:xfrm>
            <a:custGeom>
              <a:avLst/>
              <a:gdLst>
                <a:gd name="T0" fmla="*/ 0 w 36"/>
                <a:gd name="T1" fmla="*/ 9 h 19"/>
                <a:gd name="T2" fmla="*/ 2 w 36"/>
                <a:gd name="T3" fmla="*/ 11 h 19"/>
                <a:gd name="T4" fmla="*/ 2 w 36"/>
                <a:gd name="T5" fmla="*/ 13 h 19"/>
                <a:gd name="T6" fmla="*/ 4 w 36"/>
                <a:gd name="T7" fmla="*/ 13 h 19"/>
                <a:gd name="T8" fmla="*/ 6 w 36"/>
                <a:gd name="T9" fmla="*/ 15 h 19"/>
                <a:gd name="T10" fmla="*/ 6 w 36"/>
                <a:gd name="T11" fmla="*/ 17 h 19"/>
                <a:gd name="T12" fmla="*/ 8 w 36"/>
                <a:gd name="T13" fmla="*/ 17 h 19"/>
                <a:gd name="T14" fmla="*/ 10 w 36"/>
                <a:gd name="T15" fmla="*/ 17 h 19"/>
                <a:gd name="T16" fmla="*/ 12 w 36"/>
                <a:gd name="T17" fmla="*/ 17 h 19"/>
                <a:gd name="T18" fmla="*/ 14 w 36"/>
                <a:gd name="T19" fmla="*/ 17 h 19"/>
                <a:gd name="T20" fmla="*/ 14 w 36"/>
                <a:gd name="T21" fmla="*/ 17 h 19"/>
                <a:gd name="T22" fmla="*/ 16 w 36"/>
                <a:gd name="T23" fmla="*/ 17 h 19"/>
                <a:gd name="T24" fmla="*/ 16 w 36"/>
                <a:gd name="T25" fmla="*/ 19 h 19"/>
                <a:gd name="T26" fmla="*/ 16 w 36"/>
                <a:gd name="T27" fmla="*/ 19 h 19"/>
                <a:gd name="T28" fmla="*/ 18 w 36"/>
                <a:gd name="T29" fmla="*/ 19 h 19"/>
                <a:gd name="T30" fmla="*/ 18 w 36"/>
                <a:gd name="T31" fmla="*/ 19 h 19"/>
                <a:gd name="T32" fmla="*/ 20 w 36"/>
                <a:gd name="T33" fmla="*/ 19 h 19"/>
                <a:gd name="T34" fmla="*/ 36 w 36"/>
                <a:gd name="T35" fmla="*/ 13 h 19"/>
                <a:gd name="T36" fmla="*/ 36 w 36"/>
                <a:gd name="T37" fmla="*/ 11 h 19"/>
                <a:gd name="T38" fmla="*/ 36 w 36"/>
                <a:gd name="T39" fmla="*/ 9 h 19"/>
                <a:gd name="T40" fmla="*/ 36 w 36"/>
                <a:gd name="T41" fmla="*/ 9 h 19"/>
                <a:gd name="T42" fmla="*/ 36 w 36"/>
                <a:gd name="T43" fmla="*/ 8 h 19"/>
                <a:gd name="T44" fmla="*/ 34 w 36"/>
                <a:gd name="T45" fmla="*/ 8 h 19"/>
                <a:gd name="T46" fmla="*/ 34 w 36"/>
                <a:gd name="T47" fmla="*/ 6 h 19"/>
                <a:gd name="T48" fmla="*/ 34 w 36"/>
                <a:gd name="T49" fmla="*/ 6 h 19"/>
                <a:gd name="T50" fmla="*/ 32 w 36"/>
                <a:gd name="T51" fmla="*/ 4 h 19"/>
                <a:gd name="T52" fmla="*/ 32 w 36"/>
                <a:gd name="T53" fmla="*/ 4 h 19"/>
                <a:gd name="T54" fmla="*/ 30 w 36"/>
                <a:gd name="T55" fmla="*/ 4 h 19"/>
                <a:gd name="T56" fmla="*/ 28 w 36"/>
                <a:gd name="T57" fmla="*/ 2 h 19"/>
                <a:gd name="T58" fmla="*/ 28 w 36"/>
                <a:gd name="T59" fmla="*/ 2 h 19"/>
                <a:gd name="T60" fmla="*/ 26 w 36"/>
                <a:gd name="T61" fmla="*/ 2 h 19"/>
                <a:gd name="T62" fmla="*/ 26 w 36"/>
                <a:gd name="T63" fmla="*/ 2 h 19"/>
                <a:gd name="T64" fmla="*/ 26 w 36"/>
                <a:gd name="T65" fmla="*/ 2 h 19"/>
                <a:gd name="T66" fmla="*/ 24 w 36"/>
                <a:gd name="T67" fmla="*/ 0 h 19"/>
                <a:gd name="T68" fmla="*/ 8 w 36"/>
                <a:gd name="T69" fmla="*/ 2 h 19"/>
                <a:gd name="T70" fmla="*/ 0 w 36"/>
                <a:gd name="T71" fmla="*/ 4 h 19"/>
                <a:gd name="T72" fmla="*/ 0 w 36"/>
                <a:gd name="T73" fmla="*/ 4 h 19"/>
                <a:gd name="T74" fmla="*/ 0 w 36"/>
                <a:gd name="T75" fmla="*/ 4 h 19"/>
                <a:gd name="T76" fmla="*/ 0 w 36"/>
                <a:gd name="T77" fmla="*/ 6 h 19"/>
                <a:gd name="T78" fmla="*/ 0 w 36"/>
                <a:gd name="T79" fmla="*/ 6 h 19"/>
                <a:gd name="T80" fmla="*/ 0 w 36"/>
                <a:gd name="T81" fmla="*/ 6 h 19"/>
                <a:gd name="T82" fmla="*/ 0 w 36"/>
                <a:gd name="T83" fmla="*/ 6 h 19"/>
                <a:gd name="T84" fmla="*/ 0 w 36"/>
                <a:gd name="T85" fmla="*/ 6 h 19"/>
                <a:gd name="T86" fmla="*/ 0 w 36"/>
                <a:gd name="T87" fmla="*/ 8 h 19"/>
                <a:gd name="T88" fmla="*/ 0 w 36"/>
                <a:gd name="T89" fmla="*/ 8 h 19"/>
                <a:gd name="T90" fmla="*/ 0 w 36"/>
                <a:gd name="T91" fmla="*/ 8 h 19"/>
                <a:gd name="T92" fmla="*/ 0 w 36"/>
                <a:gd name="T93" fmla="*/ 9 h 19"/>
                <a:gd name="T94" fmla="*/ 0 w 36"/>
                <a:gd name="T95" fmla="*/ 9 h 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19"/>
                <a:gd name="T146" fmla="*/ 36 w 36"/>
                <a:gd name="T147" fmla="*/ 19 h 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19">
                  <a:moveTo>
                    <a:pt x="0" y="9"/>
                  </a:moveTo>
                  <a:lnTo>
                    <a:pt x="2" y="11"/>
                  </a:lnTo>
                  <a:lnTo>
                    <a:pt x="2" y="13"/>
                  </a:lnTo>
                  <a:lnTo>
                    <a:pt x="4" y="13"/>
                  </a:lnTo>
                  <a:lnTo>
                    <a:pt x="6" y="15"/>
                  </a:lnTo>
                  <a:lnTo>
                    <a:pt x="6" y="17"/>
                  </a:lnTo>
                  <a:lnTo>
                    <a:pt x="8" y="17"/>
                  </a:lnTo>
                  <a:lnTo>
                    <a:pt x="10" y="17"/>
                  </a:lnTo>
                  <a:lnTo>
                    <a:pt x="12" y="17"/>
                  </a:lnTo>
                  <a:lnTo>
                    <a:pt x="14" y="17"/>
                  </a:lnTo>
                  <a:lnTo>
                    <a:pt x="16" y="17"/>
                  </a:lnTo>
                  <a:lnTo>
                    <a:pt x="16" y="19"/>
                  </a:lnTo>
                  <a:lnTo>
                    <a:pt x="18" y="19"/>
                  </a:lnTo>
                  <a:lnTo>
                    <a:pt x="20" y="19"/>
                  </a:lnTo>
                  <a:lnTo>
                    <a:pt x="36" y="13"/>
                  </a:lnTo>
                  <a:lnTo>
                    <a:pt x="36" y="11"/>
                  </a:lnTo>
                  <a:lnTo>
                    <a:pt x="36" y="9"/>
                  </a:lnTo>
                  <a:lnTo>
                    <a:pt x="36" y="8"/>
                  </a:lnTo>
                  <a:lnTo>
                    <a:pt x="34" y="8"/>
                  </a:lnTo>
                  <a:lnTo>
                    <a:pt x="34" y="6"/>
                  </a:lnTo>
                  <a:lnTo>
                    <a:pt x="32" y="4"/>
                  </a:lnTo>
                  <a:lnTo>
                    <a:pt x="30" y="4"/>
                  </a:lnTo>
                  <a:lnTo>
                    <a:pt x="28" y="2"/>
                  </a:lnTo>
                  <a:lnTo>
                    <a:pt x="26" y="2"/>
                  </a:lnTo>
                  <a:lnTo>
                    <a:pt x="24" y="0"/>
                  </a:lnTo>
                  <a:lnTo>
                    <a:pt x="8" y="2"/>
                  </a:lnTo>
                  <a:lnTo>
                    <a:pt x="0" y="4"/>
                  </a:lnTo>
                  <a:lnTo>
                    <a:pt x="0" y="6"/>
                  </a:lnTo>
                  <a:lnTo>
                    <a:pt x="0" y="8"/>
                  </a:lnTo>
                  <a:lnTo>
                    <a:pt x="0" y="9"/>
                  </a:lnTo>
                  <a:close/>
                </a:path>
              </a:pathLst>
            </a:custGeom>
            <a:solidFill>
              <a:srgbClr val="FCEF00"/>
            </a:solidFill>
            <a:ln w="9525">
              <a:noFill/>
              <a:round/>
              <a:headEnd/>
              <a:tailEnd/>
            </a:ln>
          </p:spPr>
          <p:txBody>
            <a:bodyPr/>
            <a:lstStyle/>
            <a:p>
              <a:endParaRPr lang="en-US"/>
            </a:p>
          </p:txBody>
        </p:sp>
        <p:sp>
          <p:nvSpPr>
            <p:cNvPr id="51" name="Freeform 49"/>
            <p:cNvSpPr>
              <a:spLocks/>
            </p:cNvSpPr>
            <p:nvPr/>
          </p:nvSpPr>
          <p:spPr bwMode="auto">
            <a:xfrm>
              <a:off x="3208" y="1460"/>
              <a:ext cx="45" cy="25"/>
            </a:xfrm>
            <a:custGeom>
              <a:avLst/>
              <a:gdLst>
                <a:gd name="T0" fmla="*/ 0 w 45"/>
                <a:gd name="T1" fmla="*/ 3 h 25"/>
                <a:gd name="T2" fmla="*/ 2 w 45"/>
                <a:gd name="T3" fmla="*/ 9 h 25"/>
                <a:gd name="T4" fmla="*/ 6 w 45"/>
                <a:gd name="T5" fmla="*/ 13 h 25"/>
                <a:gd name="T6" fmla="*/ 8 w 45"/>
                <a:gd name="T7" fmla="*/ 16 h 25"/>
                <a:gd name="T8" fmla="*/ 12 w 45"/>
                <a:gd name="T9" fmla="*/ 18 h 25"/>
                <a:gd name="T10" fmla="*/ 14 w 45"/>
                <a:gd name="T11" fmla="*/ 22 h 25"/>
                <a:gd name="T12" fmla="*/ 17 w 45"/>
                <a:gd name="T13" fmla="*/ 24 h 25"/>
                <a:gd name="T14" fmla="*/ 21 w 45"/>
                <a:gd name="T15" fmla="*/ 25 h 25"/>
                <a:gd name="T16" fmla="*/ 27 w 45"/>
                <a:gd name="T17" fmla="*/ 25 h 25"/>
                <a:gd name="T18" fmla="*/ 29 w 45"/>
                <a:gd name="T19" fmla="*/ 25 h 25"/>
                <a:gd name="T20" fmla="*/ 31 w 45"/>
                <a:gd name="T21" fmla="*/ 25 h 25"/>
                <a:gd name="T22" fmla="*/ 35 w 45"/>
                <a:gd name="T23" fmla="*/ 25 h 25"/>
                <a:gd name="T24" fmla="*/ 37 w 45"/>
                <a:gd name="T25" fmla="*/ 25 h 25"/>
                <a:gd name="T26" fmla="*/ 39 w 45"/>
                <a:gd name="T27" fmla="*/ 25 h 25"/>
                <a:gd name="T28" fmla="*/ 41 w 45"/>
                <a:gd name="T29" fmla="*/ 25 h 25"/>
                <a:gd name="T30" fmla="*/ 43 w 45"/>
                <a:gd name="T31" fmla="*/ 24 h 25"/>
                <a:gd name="T32" fmla="*/ 45 w 45"/>
                <a:gd name="T33" fmla="*/ 24 h 25"/>
                <a:gd name="T34" fmla="*/ 43 w 45"/>
                <a:gd name="T35" fmla="*/ 18 h 25"/>
                <a:gd name="T36" fmla="*/ 41 w 45"/>
                <a:gd name="T37" fmla="*/ 14 h 25"/>
                <a:gd name="T38" fmla="*/ 39 w 45"/>
                <a:gd name="T39" fmla="*/ 13 h 25"/>
                <a:gd name="T40" fmla="*/ 35 w 45"/>
                <a:gd name="T41" fmla="*/ 9 h 25"/>
                <a:gd name="T42" fmla="*/ 31 w 45"/>
                <a:gd name="T43" fmla="*/ 7 h 25"/>
                <a:gd name="T44" fmla="*/ 27 w 45"/>
                <a:gd name="T45" fmla="*/ 5 h 25"/>
                <a:gd name="T46" fmla="*/ 23 w 45"/>
                <a:gd name="T47" fmla="*/ 3 h 25"/>
                <a:gd name="T48" fmla="*/ 19 w 45"/>
                <a:gd name="T49" fmla="*/ 1 h 25"/>
                <a:gd name="T50" fmla="*/ 15 w 45"/>
                <a:gd name="T51" fmla="*/ 0 h 25"/>
                <a:gd name="T52" fmla="*/ 14 w 45"/>
                <a:gd name="T53" fmla="*/ 0 h 25"/>
                <a:gd name="T54" fmla="*/ 12 w 45"/>
                <a:gd name="T55" fmla="*/ 0 h 25"/>
                <a:gd name="T56" fmla="*/ 10 w 45"/>
                <a:gd name="T57" fmla="*/ 1 h 25"/>
                <a:gd name="T58" fmla="*/ 8 w 45"/>
                <a:gd name="T59" fmla="*/ 1 h 25"/>
                <a:gd name="T60" fmla="*/ 6 w 45"/>
                <a:gd name="T61" fmla="*/ 1 h 25"/>
                <a:gd name="T62" fmla="*/ 2 w 45"/>
                <a:gd name="T63" fmla="*/ 1 h 25"/>
                <a:gd name="T64" fmla="*/ 0 w 45"/>
                <a:gd name="T65" fmla="*/ 3 h 25"/>
                <a:gd name="T66" fmla="*/ 0 w 45"/>
                <a:gd name="T67" fmla="*/ 3 h 25"/>
                <a:gd name="T68" fmla="*/ 0 w 45"/>
                <a:gd name="T69" fmla="*/ 3 h 25"/>
                <a:gd name="T70" fmla="*/ 0 w 45"/>
                <a:gd name="T71" fmla="*/ 3 h 25"/>
                <a:gd name="T72" fmla="*/ 0 w 45"/>
                <a:gd name="T73" fmla="*/ 3 h 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
                <a:gd name="T112" fmla="*/ 0 h 25"/>
                <a:gd name="T113" fmla="*/ 45 w 45"/>
                <a:gd name="T114" fmla="*/ 25 h 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 h="25">
                  <a:moveTo>
                    <a:pt x="0" y="3"/>
                  </a:moveTo>
                  <a:lnTo>
                    <a:pt x="2" y="9"/>
                  </a:lnTo>
                  <a:lnTo>
                    <a:pt x="6" y="13"/>
                  </a:lnTo>
                  <a:lnTo>
                    <a:pt x="8" y="16"/>
                  </a:lnTo>
                  <a:lnTo>
                    <a:pt x="12" y="18"/>
                  </a:lnTo>
                  <a:lnTo>
                    <a:pt x="14" y="22"/>
                  </a:lnTo>
                  <a:lnTo>
                    <a:pt x="17" y="24"/>
                  </a:lnTo>
                  <a:lnTo>
                    <a:pt x="21" y="25"/>
                  </a:lnTo>
                  <a:lnTo>
                    <a:pt x="27" y="25"/>
                  </a:lnTo>
                  <a:lnTo>
                    <a:pt x="29" y="25"/>
                  </a:lnTo>
                  <a:lnTo>
                    <a:pt x="31" y="25"/>
                  </a:lnTo>
                  <a:lnTo>
                    <a:pt x="35" y="25"/>
                  </a:lnTo>
                  <a:lnTo>
                    <a:pt x="37" y="25"/>
                  </a:lnTo>
                  <a:lnTo>
                    <a:pt x="39" y="25"/>
                  </a:lnTo>
                  <a:lnTo>
                    <a:pt x="41" y="25"/>
                  </a:lnTo>
                  <a:lnTo>
                    <a:pt x="43" y="24"/>
                  </a:lnTo>
                  <a:lnTo>
                    <a:pt x="45" y="24"/>
                  </a:lnTo>
                  <a:lnTo>
                    <a:pt x="43" y="18"/>
                  </a:lnTo>
                  <a:lnTo>
                    <a:pt x="41" y="14"/>
                  </a:lnTo>
                  <a:lnTo>
                    <a:pt x="39" y="13"/>
                  </a:lnTo>
                  <a:lnTo>
                    <a:pt x="35" y="9"/>
                  </a:lnTo>
                  <a:lnTo>
                    <a:pt x="31" y="7"/>
                  </a:lnTo>
                  <a:lnTo>
                    <a:pt x="27" y="5"/>
                  </a:lnTo>
                  <a:lnTo>
                    <a:pt x="23" y="3"/>
                  </a:lnTo>
                  <a:lnTo>
                    <a:pt x="19" y="1"/>
                  </a:lnTo>
                  <a:lnTo>
                    <a:pt x="15" y="0"/>
                  </a:lnTo>
                  <a:lnTo>
                    <a:pt x="14" y="0"/>
                  </a:lnTo>
                  <a:lnTo>
                    <a:pt x="12" y="0"/>
                  </a:lnTo>
                  <a:lnTo>
                    <a:pt x="10" y="1"/>
                  </a:lnTo>
                  <a:lnTo>
                    <a:pt x="8" y="1"/>
                  </a:lnTo>
                  <a:lnTo>
                    <a:pt x="6" y="1"/>
                  </a:lnTo>
                  <a:lnTo>
                    <a:pt x="2" y="1"/>
                  </a:lnTo>
                  <a:lnTo>
                    <a:pt x="0" y="3"/>
                  </a:lnTo>
                  <a:close/>
                </a:path>
              </a:pathLst>
            </a:custGeom>
            <a:solidFill>
              <a:srgbClr val="FCEF00"/>
            </a:solidFill>
            <a:ln w="9525">
              <a:noFill/>
              <a:round/>
              <a:headEnd/>
              <a:tailEnd/>
            </a:ln>
          </p:spPr>
          <p:txBody>
            <a:bodyPr/>
            <a:lstStyle/>
            <a:p>
              <a:endParaRPr lang="en-US"/>
            </a:p>
          </p:txBody>
        </p:sp>
        <p:sp>
          <p:nvSpPr>
            <p:cNvPr id="52" name="Freeform 50"/>
            <p:cNvSpPr>
              <a:spLocks/>
            </p:cNvSpPr>
            <p:nvPr/>
          </p:nvSpPr>
          <p:spPr bwMode="auto">
            <a:xfrm>
              <a:off x="3156" y="1261"/>
              <a:ext cx="40" cy="30"/>
            </a:xfrm>
            <a:custGeom>
              <a:avLst/>
              <a:gdLst>
                <a:gd name="T0" fmla="*/ 2 w 40"/>
                <a:gd name="T1" fmla="*/ 23 h 30"/>
                <a:gd name="T2" fmla="*/ 24 w 40"/>
                <a:gd name="T3" fmla="*/ 30 h 30"/>
                <a:gd name="T4" fmla="*/ 26 w 40"/>
                <a:gd name="T5" fmla="*/ 28 h 30"/>
                <a:gd name="T6" fmla="*/ 30 w 40"/>
                <a:gd name="T7" fmla="*/ 26 h 30"/>
                <a:gd name="T8" fmla="*/ 32 w 40"/>
                <a:gd name="T9" fmla="*/ 25 h 30"/>
                <a:gd name="T10" fmla="*/ 34 w 40"/>
                <a:gd name="T11" fmla="*/ 23 h 30"/>
                <a:gd name="T12" fmla="*/ 36 w 40"/>
                <a:gd name="T13" fmla="*/ 21 h 30"/>
                <a:gd name="T14" fmla="*/ 38 w 40"/>
                <a:gd name="T15" fmla="*/ 17 h 30"/>
                <a:gd name="T16" fmla="*/ 38 w 40"/>
                <a:gd name="T17" fmla="*/ 15 h 30"/>
                <a:gd name="T18" fmla="*/ 40 w 40"/>
                <a:gd name="T19" fmla="*/ 12 h 30"/>
                <a:gd name="T20" fmla="*/ 40 w 40"/>
                <a:gd name="T21" fmla="*/ 10 h 30"/>
                <a:gd name="T22" fmla="*/ 40 w 40"/>
                <a:gd name="T23" fmla="*/ 10 h 30"/>
                <a:gd name="T24" fmla="*/ 40 w 40"/>
                <a:gd name="T25" fmla="*/ 8 h 30"/>
                <a:gd name="T26" fmla="*/ 40 w 40"/>
                <a:gd name="T27" fmla="*/ 6 h 30"/>
                <a:gd name="T28" fmla="*/ 40 w 40"/>
                <a:gd name="T29" fmla="*/ 4 h 30"/>
                <a:gd name="T30" fmla="*/ 40 w 40"/>
                <a:gd name="T31" fmla="*/ 4 h 30"/>
                <a:gd name="T32" fmla="*/ 40 w 40"/>
                <a:gd name="T33" fmla="*/ 2 h 30"/>
                <a:gd name="T34" fmla="*/ 40 w 40"/>
                <a:gd name="T35" fmla="*/ 0 h 30"/>
                <a:gd name="T36" fmla="*/ 36 w 40"/>
                <a:gd name="T37" fmla="*/ 0 h 30"/>
                <a:gd name="T38" fmla="*/ 32 w 40"/>
                <a:gd name="T39" fmla="*/ 0 h 30"/>
                <a:gd name="T40" fmla="*/ 28 w 40"/>
                <a:gd name="T41" fmla="*/ 0 h 30"/>
                <a:gd name="T42" fmla="*/ 24 w 40"/>
                <a:gd name="T43" fmla="*/ 0 h 30"/>
                <a:gd name="T44" fmla="*/ 20 w 40"/>
                <a:gd name="T45" fmla="*/ 2 h 30"/>
                <a:gd name="T46" fmla="*/ 16 w 40"/>
                <a:gd name="T47" fmla="*/ 4 h 30"/>
                <a:gd name="T48" fmla="*/ 12 w 40"/>
                <a:gd name="T49" fmla="*/ 6 h 30"/>
                <a:gd name="T50" fmla="*/ 8 w 40"/>
                <a:gd name="T51" fmla="*/ 8 h 30"/>
                <a:gd name="T52" fmla="*/ 8 w 40"/>
                <a:gd name="T53" fmla="*/ 10 h 30"/>
                <a:gd name="T54" fmla="*/ 6 w 40"/>
                <a:gd name="T55" fmla="*/ 12 h 30"/>
                <a:gd name="T56" fmla="*/ 4 w 40"/>
                <a:gd name="T57" fmla="*/ 13 h 30"/>
                <a:gd name="T58" fmla="*/ 4 w 40"/>
                <a:gd name="T59" fmla="*/ 15 h 30"/>
                <a:gd name="T60" fmla="*/ 2 w 40"/>
                <a:gd name="T61" fmla="*/ 17 h 30"/>
                <a:gd name="T62" fmla="*/ 2 w 40"/>
                <a:gd name="T63" fmla="*/ 19 h 30"/>
                <a:gd name="T64" fmla="*/ 2 w 40"/>
                <a:gd name="T65" fmla="*/ 19 h 30"/>
                <a:gd name="T66" fmla="*/ 0 w 40"/>
                <a:gd name="T67" fmla="*/ 21 h 30"/>
                <a:gd name="T68" fmla="*/ 0 w 40"/>
                <a:gd name="T69" fmla="*/ 23 h 30"/>
                <a:gd name="T70" fmla="*/ 2 w 40"/>
                <a:gd name="T71" fmla="*/ 23 h 30"/>
                <a:gd name="T72" fmla="*/ 2 w 40"/>
                <a:gd name="T73" fmla="*/ 23 h 30"/>
                <a:gd name="T74" fmla="*/ 2 w 40"/>
                <a:gd name="T75" fmla="*/ 23 h 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0"/>
                <a:gd name="T115" fmla="*/ 0 h 30"/>
                <a:gd name="T116" fmla="*/ 40 w 40"/>
                <a:gd name="T117" fmla="*/ 30 h 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0" h="30">
                  <a:moveTo>
                    <a:pt x="2" y="23"/>
                  </a:moveTo>
                  <a:lnTo>
                    <a:pt x="24" y="30"/>
                  </a:lnTo>
                  <a:lnTo>
                    <a:pt x="26" y="28"/>
                  </a:lnTo>
                  <a:lnTo>
                    <a:pt x="30" y="26"/>
                  </a:lnTo>
                  <a:lnTo>
                    <a:pt x="32" y="25"/>
                  </a:lnTo>
                  <a:lnTo>
                    <a:pt x="34" y="23"/>
                  </a:lnTo>
                  <a:lnTo>
                    <a:pt x="36" y="21"/>
                  </a:lnTo>
                  <a:lnTo>
                    <a:pt x="38" y="17"/>
                  </a:lnTo>
                  <a:lnTo>
                    <a:pt x="38" y="15"/>
                  </a:lnTo>
                  <a:lnTo>
                    <a:pt x="40" y="12"/>
                  </a:lnTo>
                  <a:lnTo>
                    <a:pt x="40" y="10"/>
                  </a:lnTo>
                  <a:lnTo>
                    <a:pt x="40" y="8"/>
                  </a:lnTo>
                  <a:lnTo>
                    <a:pt x="40" y="6"/>
                  </a:lnTo>
                  <a:lnTo>
                    <a:pt x="40" y="4"/>
                  </a:lnTo>
                  <a:lnTo>
                    <a:pt x="40" y="2"/>
                  </a:lnTo>
                  <a:lnTo>
                    <a:pt x="40" y="0"/>
                  </a:lnTo>
                  <a:lnTo>
                    <a:pt x="36" y="0"/>
                  </a:lnTo>
                  <a:lnTo>
                    <a:pt x="32" y="0"/>
                  </a:lnTo>
                  <a:lnTo>
                    <a:pt x="28" y="0"/>
                  </a:lnTo>
                  <a:lnTo>
                    <a:pt x="24" y="0"/>
                  </a:lnTo>
                  <a:lnTo>
                    <a:pt x="20" y="2"/>
                  </a:lnTo>
                  <a:lnTo>
                    <a:pt x="16" y="4"/>
                  </a:lnTo>
                  <a:lnTo>
                    <a:pt x="12" y="6"/>
                  </a:lnTo>
                  <a:lnTo>
                    <a:pt x="8" y="8"/>
                  </a:lnTo>
                  <a:lnTo>
                    <a:pt x="8" y="10"/>
                  </a:lnTo>
                  <a:lnTo>
                    <a:pt x="6" y="12"/>
                  </a:lnTo>
                  <a:lnTo>
                    <a:pt x="4" y="13"/>
                  </a:lnTo>
                  <a:lnTo>
                    <a:pt x="4" y="15"/>
                  </a:lnTo>
                  <a:lnTo>
                    <a:pt x="2" y="17"/>
                  </a:lnTo>
                  <a:lnTo>
                    <a:pt x="2" y="19"/>
                  </a:lnTo>
                  <a:lnTo>
                    <a:pt x="0" y="21"/>
                  </a:lnTo>
                  <a:lnTo>
                    <a:pt x="0" y="23"/>
                  </a:lnTo>
                  <a:lnTo>
                    <a:pt x="2" y="23"/>
                  </a:lnTo>
                  <a:close/>
                </a:path>
              </a:pathLst>
            </a:custGeom>
            <a:solidFill>
              <a:srgbClr val="FCEF00"/>
            </a:solidFill>
            <a:ln w="9525">
              <a:noFill/>
              <a:round/>
              <a:headEnd/>
              <a:tailEnd/>
            </a:ln>
          </p:spPr>
          <p:txBody>
            <a:bodyPr/>
            <a:lstStyle/>
            <a:p>
              <a:endParaRPr lang="en-US"/>
            </a:p>
          </p:txBody>
        </p:sp>
        <p:sp>
          <p:nvSpPr>
            <p:cNvPr id="53" name="Freeform 51"/>
            <p:cNvSpPr>
              <a:spLocks/>
            </p:cNvSpPr>
            <p:nvPr/>
          </p:nvSpPr>
          <p:spPr bwMode="auto">
            <a:xfrm>
              <a:off x="3249" y="1452"/>
              <a:ext cx="60" cy="32"/>
            </a:xfrm>
            <a:custGeom>
              <a:avLst/>
              <a:gdLst>
                <a:gd name="T0" fmla="*/ 2 w 60"/>
                <a:gd name="T1" fmla="*/ 8 h 32"/>
                <a:gd name="T2" fmla="*/ 6 w 60"/>
                <a:gd name="T3" fmla="*/ 11 h 32"/>
                <a:gd name="T4" fmla="*/ 10 w 60"/>
                <a:gd name="T5" fmla="*/ 15 h 32"/>
                <a:gd name="T6" fmla="*/ 16 w 60"/>
                <a:gd name="T7" fmla="*/ 19 h 32"/>
                <a:gd name="T8" fmla="*/ 20 w 60"/>
                <a:gd name="T9" fmla="*/ 22 h 32"/>
                <a:gd name="T10" fmla="*/ 26 w 60"/>
                <a:gd name="T11" fmla="*/ 26 h 32"/>
                <a:gd name="T12" fmla="*/ 32 w 60"/>
                <a:gd name="T13" fmla="*/ 30 h 32"/>
                <a:gd name="T14" fmla="*/ 38 w 60"/>
                <a:gd name="T15" fmla="*/ 32 h 32"/>
                <a:gd name="T16" fmla="*/ 44 w 60"/>
                <a:gd name="T17" fmla="*/ 32 h 32"/>
                <a:gd name="T18" fmla="*/ 46 w 60"/>
                <a:gd name="T19" fmla="*/ 32 h 32"/>
                <a:gd name="T20" fmla="*/ 48 w 60"/>
                <a:gd name="T21" fmla="*/ 32 h 32"/>
                <a:gd name="T22" fmla="*/ 50 w 60"/>
                <a:gd name="T23" fmla="*/ 32 h 32"/>
                <a:gd name="T24" fmla="*/ 52 w 60"/>
                <a:gd name="T25" fmla="*/ 32 h 32"/>
                <a:gd name="T26" fmla="*/ 54 w 60"/>
                <a:gd name="T27" fmla="*/ 30 h 32"/>
                <a:gd name="T28" fmla="*/ 56 w 60"/>
                <a:gd name="T29" fmla="*/ 30 h 32"/>
                <a:gd name="T30" fmla="*/ 58 w 60"/>
                <a:gd name="T31" fmla="*/ 30 h 32"/>
                <a:gd name="T32" fmla="*/ 60 w 60"/>
                <a:gd name="T33" fmla="*/ 28 h 32"/>
                <a:gd name="T34" fmla="*/ 58 w 60"/>
                <a:gd name="T35" fmla="*/ 24 h 32"/>
                <a:gd name="T36" fmla="*/ 56 w 60"/>
                <a:gd name="T37" fmla="*/ 21 h 32"/>
                <a:gd name="T38" fmla="*/ 54 w 60"/>
                <a:gd name="T39" fmla="*/ 17 h 32"/>
                <a:gd name="T40" fmla="*/ 52 w 60"/>
                <a:gd name="T41" fmla="*/ 13 h 32"/>
                <a:gd name="T42" fmla="*/ 48 w 60"/>
                <a:gd name="T43" fmla="*/ 11 h 32"/>
                <a:gd name="T44" fmla="*/ 46 w 60"/>
                <a:gd name="T45" fmla="*/ 8 h 32"/>
                <a:gd name="T46" fmla="*/ 42 w 60"/>
                <a:gd name="T47" fmla="*/ 6 h 32"/>
                <a:gd name="T48" fmla="*/ 38 w 60"/>
                <a:gd name="T49" fmla="*/ 4 h 32"/>
                <a:gd name="T50" fmla="*/ 34 w 60"/>
                <a:gd name="T51" fmla="*/ 2 h 32"/>
                <a:gd name="T52" fmla="*/ 30 w 60"/>
                <a:gd name="T53" fmla="*/ 0 h 32"/>
                <a:gd name="T54" fmla="*/ 24 w 60"/>
                <a:gd name="T55" fmla="*/ 0 h 32"/>
                <a:gd name="T56" fmla="*/ 20 w 60"/>
                <a:gd name="T57" fmla="*/ 0 h 32"/>
                <a:gd name="T58" fmla="*/ 14 w 60"/>
                <a:gd name="T59" fmla="*/ 0 h 32"/>
                <a:gd name="T60" fmla="*/ 10 w 60"/>
                <a:gd name="T61" fmla="*/ 2 h 32"/>
                <a:gd name="T62" fmla="*/ 4 w 60"/>
                <a:gd name="T63" fmla="*/ 4 h 32"/>
                <a:gd name="T64" fmla="*/ 0 w 60"/>
                <a:gd name="T65" fmla="*/ 6 h 32"/>
                <a:gd name="T66" fmla="*/ 0 w 60"/>
                <a:gd name="T67" fmla="*/ 6 h 32"/>
                <a:gd name="T68" fmla="*/ 0 w 60"/>
                <a:gd name="T69" fmla="*/ 8 h 32"/>
                <a:gd name="T70" fmla="*/ 2 w 60"/>
                <a:gd name="T71" fmla="*/ 8 h 32"/>
                <a:gd name="T72" fmla="*/ 2 w 60"/>
                <a:gd name="T73" fmla="*/ 8 h 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32"/>
                <a:gd name="T113" fmla="*/ 60 w 60"/>
                <a:gd name="T114" fmla="*/ 32 h 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32">
                  <a:moveTo>
                    <a:pt x="2" y="8"/>
                  </a:moveTo>
                  <a:lnTo>
                    <a:pt x="6" y="11"/>
                  </a:lnTo>
                  <a:lnTo>
                    <a:pt x="10" y="15"/>
                  </a:lnTo>
                  <a:lnTo>
                    <a:pt x="16" y="19"/>
                  </a:lnTo>
                  <a:lnTo>
                    <a:pt x="20" y="22"/>
                  </a:lnTo>
                  <a:lnTo>
                    <a:pt x="26" y="26"/>
                  </a:lnTo>
                  <a:lnTo>
                    <a:pt x="32" y="30"/>
                  </a:lnTo>
                  <a:lnTo>
                    <a:pt x="38" y="32"/>
                  </a:lnTo>
                  <a:lnTo>
                    <a:pt x="44" y="32"/>
                  </a:lnTo>
                  <a:lnTo>
                    <a:pt x="46" y="32"/>
                  </a:lnTo>
                  <a:lnTo>
                    <a:pt x="48" y="32"/>
                  </a:lnTo>
                  <a:lnTo>
                    <a:pt x="50" y="32"/>
                  </a:lnTo>
                  <a:lnTo>
                    <a:pt x="52" y="32"/>
                  </a:lnTo>
                  <a:lnTo>
                    <a:pt x="54" y="30"/>
                  </a:lnTo>
                  <a:lnTo>
                    <a:pt x="56" y="30"/>
                  </a:lnTo>
                  <a:lnTo>
                    <a:pt x="58" y="30"/>
                  </a:lnTo>
                  <a:lnTo>
                    <a:pt x="60" y="28"/>
                  </a:lnTo>
                  <a:lnTo>
                    <a:pt x="58" y="24"/>
                  </a:lnTo>
                  <a:lnTo>
                    <a:pt x="56" y="21"/>
                  </a:lnTo>
                  <a:lnTo>
                    <a:pt x="54" y="17"/>
                  </a:lnTo>
                  <a:lnTo>
                    <a:pt x="52" y="13"/>
                  </a:lnTo>
                  <a:lnTo>
                    <a:pt x="48" y="11"/>
                  </a:lnTo>
                  <a:lnTo>
                    <a:pt x="46" y="8"/>
                  </a:lnTo>
                  <a:lnTo>
                    <a:pt x="42" y="6"/>
                  </a:lnTo>
                  <a:lnTo>
                    <a:pt x="38" y="4"/>
                  </a:lnTo>
                  <a:lnTo>
                    <a:pt x="34" y="2"/>
                  </a:lnTo>
                  <a:lnTo>
                    <a:pt x="30" y="0"/>
                  </a:lnTo>
                  <a:lnTo>
                    <a:pt x="24" y="0"/>
                  </a:lnTo>
                  <a:lnTo>
                    <a:pt x="20" y="0"/>
                  </a:lnTo>
                  <a:lnTo>
                    <a:pt x="14" y="0"/>
                  </a:lnTo>
                  <a:lnTo>
                    <a:pt x="10" y="2"/>
                  </a:lnTo>
                  <a:lnTo>
                    <a:pt x="4" y="4"/>
                  </a:lnTo>
                  <a:lnTo>
                    <a:pt x="0" y="6"/>
                  </a:lnTo>
                  <a:lnTo>
                    <a:pt x="0" y="8"/>
                  </a:lnTo>
                  <a:lnTo>
                    <a:pt x="2" y="8"/>
                  </a:lnTo>
                  <a:close/>
                </a:path>
              </a:pathLst>
            </a:custGeom>
            <a:solidFill>
              <a:srgbClr val="FCEF00"/>
            </a:solidFill>
            <a:ln w="9525">
              <a:noFill/>
              <a:round/>
              <a:headEnd/>
              <a:tailEnd/>
            </a:ln>
          </p:spPr>
          <p:txBody>
            <a:bodyPr/>
            <a:lstStyle/>
            <a:p>
              <a:endParaRPr lang="en-US"/>
            </a:p>
          </p:txBody>
        </p:sp>
        <p:sp>
          <p:nvSpPr>
            <p:cNvPr id="54" name="Freeform 52"/>
            <p:cNvSpPr>
              <a:spLocks/>
            </p:cNvSpPr>
            <p:nvPr/>
          </p:nvSpPr>
          <p:spPr bwMode="auto">
            <a:xfrm>
              <a:off x="3305" y="1448"/>
              <a:ext cx="59" cy="26"/>
            </a:xfrm>
            <a:custGeom>
              <a:avLst/>
              <a:gdLst>
                <a:gd name="T0" fmla="*/ 0 w 59"/>
                <a:gd name="T1" fmla="*/ 10 h 26"/>
                <a:gd name="T2" fmla="*/ 6 w 59"/>
                <a:gd name="T3" fmla="*/ 17 h 26"/>
                <a:gd name="T4" fmla="*/ 17 w 59"/>
                <a:gd name="T5" fmla="*/ 25 h 26"/>
                <a:gd name="T6" fmla="*/ 21 w 59"/>
                <a:gd name="T7" fmla="*/ 26 h 26"/>
                <a:gd name="T8" fmla="*/ 27 w 59"/>
                <a:gd name="T9" fmla="*/ 26 h 26"/>
                <a:gd name="T10" fmla="*/ 33 w 59"/>
                <a:gd name="T11" fmla="*/ 26 h 26"/>
                <a:gd name="T12" fmla="*/ 39 w 59"/>
                <a:gd name="T13" fmla="*/ 26 h 26"/>
                <a:gd name="T14" fmla="*/ 43 w 59"/>
                <a:gd name="T15" fmla="*/ 25 h 26"/>
                <a:gd name="T16" fmla="*/ 49 w 59"/>
                <a:gd name="T17" fmla="*/ 23 h 26"/>
                <a:gd name="T18" fmla="*/ 53 w 59"/>
                <a:gd name="T19" fmla="*/ 19 h 26"/>
                <a:gd name="T20" fmla="*/ 59 w 59"/>
                <a:gd name="T21" fmla="*/ 15 h 26"/>
                <a:gd name="T22" fmla="*/ 53 w 59"/>
                <a:gd name="T23" fmla="*/ 12 h 26"/>
                <a:gd name="T24" fmla="*/ 49 w 59"/>
                <a:gd name="T25" fmla="*/ 8 h 26"/>
                <a:gd name="T26" fmla="*/ 43 w 59"/>
                <a:gd name="T27" fmla="*/ 4 h 26"/>
                <a:gd name="T28" fmla="*/ 39 w 59"/>
                <a:gd name="T29" fmla="*/ 2 h 26"/>
                <a:gd name="T30" fmla="*/ 33 w 59"/>
                <a:gd name="T31" fmla="*/ 0 h 26"/>
                <a:gd name="T32" fmla="*/ 27 w 59"/>
                <a:gd name="T33" fmla="*/ 0 h 26"/>
                <a:gd name="T34" fmla="*/ 19 w 59"/>
                <a:gd name="T35" fmla="*/ 0 h 26"/>
                <a:gd name="T36" fmla="*/ 13 w 59"/>
                <a:gd name="T37" fmla="*/ 0 h 26"/>
                <a:gd name="T38" fmla="*/ 12 w 59"/>
                <a:gd name="T39" fmla="*/ 0 h 26"/>
                <a:gd name="T40" fmla="*/ 10 w 59"/>
                <a:gd name="T41" fmla="*/ 0 h 26"/>
                <a:gd name="T42" fmla="*/ 10 w 59"/>
                <a:gd name="T43" fmla="*/ 2 h 26"/>
                <a:gd name="T44" fmla="*/ 8 w 59"/>
                <a:gd name="T45" fmla="*/ 2 h 26"/>
                <a:gd name="T46" fmla="*/ 6 w 59"/>
                <a:gd name="T47" fmla="*/ 2 h 26"/>
                <a:gd name="T48" fmla="*/ 6 w 59"/>
                <a:gd name="T49" fmla="*/ 4 h 26"/>
                <a:gd name="T50" fmla="*/ 4 w 59"/>
                <a:gd name="T51" fmla="*/ 4 h 26"/>
                <a:gd name="T52" fmla="*/ 4 w 59"/>
                <a:gd name="T53" fmla="*/ 4 h 26"/>
                <a:gd name="T54" fmla="*/ 0 w 59"/>
                <a:gd name="T55" fmla="*/ 8 h 26"/>
                <a:gd name="T56" fmla="*/ 0 w 59"/>
                <a:gd name="T57" fmla="*/ 10 h 26"/>
                <a:gd name="T58" fmla="*/ 0 w 59"/>
                <a:gd name="T59" fmla="*/ 10 h 26"/>
                <a:gd name="T60" fmla="*/ 0 w 59"/>
                <a:gd name="T61" fmla="*/ 10 h 26"/>
                <a:gd name="T62" fmla="*/ 0 w 59"/>
                <a:gd name="T63" fmla="*/ 10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
                <a:gd name="T97" fmla="*/ 0 h 26"/>
                <a:gd name="T98" fmla="*/ 59 w 59"/>
                <a:gd name="T99" fmla="*/ 26 h 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 h="26">
                  <a:moveTo>
                    <a:pt x="0" y="10"/>
                  </a:moveTo>
                  <a:lnTo>
                    <a:pt x="6" y="17"/>
                  </a:lnTo>
                  <a:lnTo>
                    <a:pt x="17" y="25"/>
                  </a:lnTo>
                  <a:lnTo>
                    <a:pt x="21" y="26"/>
                  </a:lnTo>
                  <a:lnTo>
                    <a:pt x="27" y="26"/>
                  </a:lnTo>
                  <a:lnTo>
                    <a:pt x="33" y="26"/>
                  </a:lnTo>
                  <a:lnTo>
                    <a:pt x="39" y="26"/>
                  </a:lnTo>
                  <a:lnTo>
                    <a:pt x="43" y="25"/>
                  </a:lnTo>
                  <a:lnTo>
                    <a:pt x="49" y="23"/>
                  </a:lnTo>
                  <a:lnTo>
                    <a:pt x="53" y="19"/>
                  </a:lnTo>
                  <a:lnTo>
                    <a:pt x="59" y="15"/>
                  </a:lnTo>
                  <a:lnTo>
                    <a:pt x="53" y="12"/>
                  </a:lnTo>
                  <a:lnTo>
                    <a:pt x="49" y="8"/>
                  </a:lnTo>
                  <a:lnTo>
                    <a:pt x="43" y="4"/>
                  </a:lnTo>
                  <a:lnTo>
                    <a:pt x="39" y="2"/>
                  </a:lnTo>
                  <a:lnTo>
                    <a:pt x="33" y="0"/>
                  </a:lnTo>
                  <a:lnTo>
                    <a:pt x="27" y="0"/>
                  </a:lnTo>
                  <a:lnTo>
                    <a:pt x="19" y="0"/>
                  </a:lnTo>
                  <a:lnTo>
                    <a:pt x="13" y="0"/>
                  </a:lnTo>
                  <a:lnTo>
                    <a:pt x="12" y="0"/>
                  </a:lnTo>
                  <a:lnTo>
                    <a:pt x="10" y="0"/>
                  </a:lnTo>
                  <a:lnTo>
                    <a:pt x="10" y="2"/>
                  </a:lnTo>
                  <a:lnTo>
                    <a:pt x="8" y="2"/>
                  </a:lnTo>
                  <a:lnTo>
                    <a:pt x="6" y="2"/>
                  </a:lnTo>
                  <a:lnTo>
                    <a:pt x="6" y="4"/>
                  </a:lnTo>
                  <a:lnTo>
                    <a:pt x="4" y="4"/>
                  </a:lnTo>
                  <a:lnTo>
                    <a:pt x="0" y="8"/>
                  </a:lnTo>
                  <a:lnTo>
                    <a:pt x="0" y="10"/>
                  </a:lnTo>
                  <a:close/>
                </a:path>
              </a:pathLst>
            </a:custGeom>
            <a:solidFill>
              <a:srgbClr val="FCEF00"/>
            </a:solidFill>
            <a:ln w="9525">
              <a:noFill/>
              <a:round/>
              <a:headEnd/>
              <a:tailEnd/>
            </a:ln>
          </p:spPr>
          <p:txBody>
            <a:bodyPr/>
            <a:lstStyle/>
            <a:p>
              <a:endParaRPr lang="en-US"/>
            </a:p>
          </p:txBody>
        </p:sp>
        <p:sp>
          <p:nvSpPr>
            <p:cNvPr id="55" name="Freeform 53"/>
            <p:cNvSpPr>
              <a:spLocks/>
            </p:cNvSpPr>
            <p:nvPr/>
          </p:nvSpPr>
          <p:spPr bwMode="auto">
            <a:xfrm>
              <a:off x="3350" y="1432"/>
              <a:ext cx="60" cy="26"/>
            </a:xfrm>
            <a:custGeom>
              <a:avLst/>
              <a:gdLst>
                <a:gd name="T0" fmla="*/ 0 w 60"/>
                <a:gd name="T1" fmla="*/ 13 h 26"/>
                <a:gd name="T2" fmla="*/ 0 w 60"/>
                <a:gd name="T3" fmla="*/ 15 h 26"/>
                <a:gd name="T4" fmla="*/ 0 w 60"/>
                <a:gd name="T5" fmla="*/ 15 h 26"/>
                <a:gd name="T6" fmla="*/ 0 w 60"/>
                <a:gd name="T7" fmla="*/ 15 h 26"/>
                <a:gd name="T8" fmla="*/ 2 w 60"/>
                <a:gd name="T9" fmla="*/ 15 h 26"/>
                <a:gd name="T10" fmla="*/ 2 w 60"/>
                <a:gd name="T11" fmla="*/ 15 h 26"/>
                <a:gd name="T12" fmla="*/ 2 w 60"/>
                <a:gd name="T13" fmla="*/ 16 h 26"/>
                <a:gd name="T14" fmla="*/ 2 w 60"/>
                <a:gd name="T15" fmla="*/ 16 h 26"/>
                <a:gd name="T16" fmla="*/ 2 w 60"/>
                <a:gd name="T17" fmla="*/ 16 h 26"/>
                <a:gd name="T18" fmla="*/ 10 w 60"/>
                <a:gd name="T19" fmla="*/ 20 h 26"/>
                <a:gd name="T20" fmla="*/ 16 w 60"/>
                <a:gd name="T21" fmla="*/ 24 h 26"/>
                <a:gd name="T22" fmla="*/ 24 w 60"/>
                <a:gd name="T23" fmla="*/ 26 h 26"/>
                <a:gd name="T24" fmla="*/ 30 w 60"/>
                <a:gd name="T25" fmla="*/ 26 h 26"/>
                <a:gd name="T26" fmla="*/ 38 w 60"/>
                <a:gd name="T27" fmla="*/ 26 h 26"/>
                <a:gd name="T28" fmla="*/ 46 w 60"/>
                <a:gd name="T29" fmla="*/ 26 h 26"/>
                <a:gd name="T30" fmla="*/ 54 w 60"/>
                <a:gd name="T31" fmla="*/ 22 h 26"/>
                <a:gd name="T32" fmla="*/ 60 w 60"/>
                <a:gd name="T33" fmla="*/ 18 h 26"/>
                <a:gd name="T34" fmla="*/ 48 w 60"/>
                <a:gd name="T35" fmla="*/ 5 h 26"/>
                <a:gd name="T36" fmla="*/ 44 w 60"/>
                <a:gd name="T37" fmla="*/ 3 h 26"/>
                <a:gd name="T38" fmla="*/ 38 w 60"/>
                <a:gd name="T39" fmla="*/ 2 h 26"/>
                <a:gd name="T40" fmla="*/ 34 w 60"/>
                <a:gd name="T41" fmla="*/ 0 h 26"/>
                <a:gd name="T42" fmla="*/ 28 w 60"/>
                <a:gd name="T43" fmla="*/ 0 h 26"/>
                <a:gd name="T44" fmla="*/ 22 w 60"/>
                <a:gd name="T45" fmla="*/ 0 h 26"/>
                <a:gd name="T46" fmla="*/ 16 w 60"/>
                <a:gd name="T47" fmla="*/ 2 h 26"/>
                <a:gd name="T48" fmla="*/ 10 w 60"/>
                <a:gd name="T49" fmla="*/ 3 h 26"/>
                <a:gd name="T50" fmla="*/ 6 w 60"/>
                <a:gd name="T51" fmla="*/ 5 h 26"/>
                <a:gd name="T52" fmla="*/ 4 w 60"/>
                <a:gd name="T53" fmla="*/ 7 h 26"/>
                <a:gd name="T54" fmla="*/ 2 w 60"/>
                <a:gd name="T55" fmla="*/ 7 h 26"/>
                <a:gd name="T56" fmla="*/ 2 w 60"/>
                <a:gd name="T57" fmla="*/ 9 h 26"/>
                <a:gd name="T58" fmla="*/ 0 w 60"/>
                <a:gd name="T59" fmla="*/ 9 h 26"/>
                <a:gd name="T60" fmla="*/ 0 w 60"/>
                <a:gd name="T61" fmla="*/ 9 h 26"/>
                <a:gd name="T62" fmla="*/ 0 w 60"/>
                <a:gd name="T63" fmla="*/ 11 h 26"/>
                <a:gd name="T64" fmla="*/ 0 w 60"/>
                <a:gd name="T65" fmla="*/ 11 h 26"/>
                <a:gd name="T66" fmla="*/ 0 w 60"/>
                <a:gd name="T67" fmla="*/ 13 h 26"/>
                <a:gd name="T68" fmla="*/ 0 w 60"/>
                <a:gd name="T69" fmla="*/ 13 h 26"/>
                <a:gd name="T70" fmla="*/ 0 w 60"/>
                <a:gd name="T71" fmla="*/ 13 h 26"/>
                <a:gd name="T72" fmla="*/ 0 w 60"/>
                <a:gd name="T73" fmla="*/ 13 h 26"/>
                <a:gd name="T74" fmla="*/ 0 w 60"/>
                <a:gd name="T75" fmla="*/ 13 h 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0"/>
                <a:gd name="T115" fmla="*/ 0 h 26"/>
                <a:gd name="T116" fmla="*/ 60 w 60"/>
                <a:gd name="T117" fmla="*/ 26 h 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0" h="26">
                  <a:moveTo>
                    <a:pt x="0" y="13"/>
                  </a:moveTo>
                  <a:lnTo>
                    <a:pt x="0" y="15"/>
                  </a:lnTo>
                  <a:lnTo>
                    <a:pt x="2" y="15"/>
                  </a:lnTo>
                  <a:lnTo>
                    <a:pt x="2" y="16"/>
                  </a:lnTo>
                  <a:lnTo>
                    <a:pt x="10" y="20"/>
                  </a:lnTo>
                  <a:lnTo>
                    <a:pt x="16" y="24"/>
                  </a:lnTo>
                  <a:lnTo>
                    <a:pt x="24" y="26"/>
                  </a:lnTo>
                  <a:lnTo>
                    <a:pt x="30" y="26"/>
                  </a:lnTo>
                  <a:lnTo>
                    <a:pt x="38" y="26"/>
                  </a:lnTo>
                  <a:lnTo>
                    <a:pt x="46" y="26"/>
                  </a:lnTo>
                  <a:lnTo>
                    <a:pt x="54" y="22"/>
                  </a:lnTo>
                  <a:lnTo>
                    <a:pt x="60" y="18"/>
                  </a:lnTo>
                  <a:lnTo>
                    <a:pt x="48" y="5"/>
                  </a:lnTo>
                  <a:lnTo>
                    <a:pt x="44" y="3"/>
                  </a:lnTo>
                  <a:lnTo>
                    <a:pt x="38" y="2"/>
                  </a:lnTo>
                  <a:lnTo>
                    <a:pt x="34" y="0"/>
                  </a:lnTo>
                  <a:lnTo>
                    <a:pt x="28" y="0"/>
                  </a:lnTo>
                  <a:lnTo>
                    <a:pt x="22" y="0"/>
                  </a:lnTo>
                  <a:lnTo>
                    <a:pt x="16" y="2"/>
                  </a:lnTo>
                  <a:lnTo>
                    <a:pt x="10" y="3"/>
                  </a:lnTo>
                  <a:lnTo>
                    <a:pt x="6" y="5"/>
                  </a:lnTo>
                  <a:lnTo>
                    <a:pt x="4" y="7"/>
                  </a:lnTo>
                  <a:lnTo>
                    <a:pt x="2" y="7"/>
                  </a:lnTo>
                  <a:lnTo>
                    <a:pt x="2" y="9"/>
                  </a:lnTo>
                  <a:lnTo>
                    <a:pt x="0" y="9"/>
                  </a:lnTo>
                  <a:lnTo>
                    <a:pt x="0" y="11"/>
                  </a:lnTo>
                  <a:lnTo>
                    <a:pt x="0" y="13"/>
                  </a:lnTo>
                  <a:close/>
                </a:path>
              </a:pathLst>
            </a:custGeom>
            <a:solidFill>
              <a:srgbClr val="FCEF00"/>
            </a:solidFill>
            <a:ln w="9525">
              <a:noFill/>
              <a:round/>
              <a:headEnd/>
              <a:tailEnd/>
            </a:ln>
          </p:spPr>
          <p:txBody>
            <a:bodyPr/>
            <a:lstStyle/>
            <a:p>
              <a:endParaRPr lang="en-US"/>
            </a:p>
          </p:txBody>
        </p:sp>
        <p:sp>
          <p:nvSpPr>
            <p:cNvPr id="56" name="Freeform 54"/>
            <p:cNvSpPr>
              <a:spLocks/>
            </p:cNvSpPr>
            <p:nvPr/>
          </p:nvSpPr>
          <p:spPr bwMode="auto">
            <a:xfrm>
              <a:off x="3398" y="1413"/>
              <a:ext cx="63" cy="26"/>
            </a:xfrm>
            <a:custGeom>
              <a:avLst/>
              <a:gdLst>
                <a:gd name="T0" fmla="*/ 2 w 63"/>
                <a:gd name="T1" fmla="*/ 17 h 26"/>
                <a:gd name="T2" fmla="*/ 6 w 63"/>
                <a:gd name="T3" fmla="*/ 21 h 26"/>
                <a:gd name="T4" fmla="*/ 12 w 63"/>
                <a:gd name="T5" fmla="*/ 22 h 26"/>
                <a:gd name="T6" fmla="*/ 16 w 63"/>
                <a:gd name="T7" fmla="*/ 24 h 26"/>
                <a:gd name="T8" fmla="*/ 21 w 63"/>
                <a:gd name="T9" fmla="*/ 26 h 26"/>
                <a:gd name="T10" fmla="*/ 27 w 63"/>
                <a:gd name="T11" fmla="*/ 26 h 26"/>
                <a:gd name="T12" fmla="*/ 35 w 63"/>
                <a:gd name="T13" fmla="*/ 26 h 26"/>
                <a:gd name="T14" fmla="*/ 41 w 63"/>
                <a:gd name="T15" fmla="*/ 26 h 26"/>
                <a:gd name="T16" fmla="*/ 47 w 63"/>
                <a:gd name="T17" fmla="*/ 26 h 26"/>
                <a:gd name="T18" fmla="*/ 51 w 63"/>
                <a:gd name="T19" fmla="*/ 24 h 26"/>
                <a:gd name="T20" fmla="*/ 53 w 63"/>
                <a:gd name="T21" fmla="*/ 22 h 26"/>
                <a:gd name="T22" fmla="*/ 55 w 63"/>
                <a:gd name="T23" fmla="*/ 21 h 26"/>
                <a:gd name="T24" fmla="*/ 59 w 63"/>
                <a:gd name="T25" fmla="*/ 19 h 26"/>
                <a:gd name="T26" fmla="*/ 61 w 63"/>
                <a:gd name="T27" fmla="*/ 17 h 26"/>
                <a:gd name="T28" fmla="*/ 63 w 63"/>
                <a:gd name="T29" fmla="*/ 13 h 26"/>
                <a:gd name="T30" fmla="*/ 63 w 63"/>
                <a:gd name="T31" fmla="*/ 11 h 26"/>
                <a:gd name="T32" fmla="*/ 63 w 63"/>
                <a:gd name="T33" fmla="*/ 10 h 26"/>
                <a:gd name="T34" fmla="*/ 59 w 63"/>
                <a:gd name="T35" fmla="*/ 6 h 26"/>
                <a:gd name="T36" fmla="*/ 55 w 63"/>
                <a:gd name="T37" fmla="*/ 4 h 26"/>
                <a:gd name="T38" fmla="*/ 51 w 63"/>
                <a:gd name="T39" fmla="*/ 2 h 26"/>
                <a:gd name="T40" fmla="*/ 47 w 63"/>
                <a:gd name="T41" fmla="*/ 0 h 26"/>
                <a:gd name="T42" fmla="*/ 41 w 63"/>
                <a:gd name="T43" fmla="*/ 0 h 26"/>
                <a:gd name="T44" fmla="*/ 37 w 63"/>
                <a:gd name="T45" fmla="*/ 0 h 26"/>
                <a:gd name="T46" fmla="*/ 31 w 63"/>
                <a:gd name="T47" fmla="*/ 0 h 26"/>
                <a:gd name="T48" fmla="*/ 25 w 63"/>
                <a:gd name="T49" fmla="*/ 0 h 26"/>
                <a:gd name="T50" fmla="*/ 21 w 63"/>
                <a:gd name="T51" fmla="*/ 0 h 26"/>
                <a:gd name="T52" fmla="*/ 17 w 63"/>
                <a:gd name="T53" fmla="*/ 2 h 26"/>
                <a:gd name="T54" fmla="*/ 14 w 63"/>
                <a:gd name="T55" fmla="*/ 4 h 26"/>
                <a:gd name="T56" fmla="*/ 10 w 63"/>
                <a:gd name="T57" fmla="*/ 6 h 26"/>
                <a:gd name="T58" fmla="*/ 8 w 63"/>
                <a:gd name="T59" fmla="*/ 8 h 26"/>
                <a:gd name="T60" fmla="*/ 4 w 63"/>
                <a:gd name="T61" fmla="*/ 11 h 26"/>
                <a:gd name="T62" fmla="*/ 2 w 63"/>
                <a:gd name="T63" fmla="*/ 13 h 26"/>
                <a:gd name="T64" fmla="*/ 0 w 63"/>
                <a:gd name="T65" fmla="*/ 15 h 26"/>
                <a:gd name="T66" fmla="*/ 0 w 63"/>
                <a:gd name="T67" fmla="*/ 17 h 26"/>
                <a:gd name="T68" fmla="*/ 0 w 63"/>
                <a:gd name="T69" fmla="*/ 17 h 26"/>
                <a:gd name="T70" fmla="*/ 0 w 63"/>
                <a:gd name="T71" fmla="*/ 17 h 26"/>
                <a:gd name="T72" fmla="*/ 2 w 63"/>
                <a:gd name="T73" fmla="*/ 17 h 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3"/>
                <a:gd name="T112" fmla="*/ 0 h 26"/>
                <a:gd name="T113" fmla="*/ 63 w 63"/>
                <a:gd name="T114" fmla="*/ 26 h 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3" h="26">
                  <a:moveTo>
                    <a:pt x="2" y="17"/>
                  </a:moveTo>
                  <a:lnTo>
                    <a:pt x="6" y="21"/>
                  </a:lnTo>
                  <a:lnTo>
                    <a:pt x="12" y="22"/>
                  </a:lnTo>
                  <a:lnTo>
                    <a:pt x="16" y="24"/>
                  </a:lnTo>
                  <a:lnTo>
                    <a:pt x="21" y="26"/>
                  </a:lnTo>
                  <a:lnTo>
                    <a:pt x="27" y="26"/>
                  </a:lnTo>
                  <a:lnTo>
                    <a:pt x="35" y="26"/>
                  </a:lnTo>
                  <a:lnTo>
                    <a:pt x="41" y="26"/>
                  </a:lnTo>
                  <a:lnTo>
                    <a:pt x="47" y="26"/>
                  </a:lnTo>
                  <a:lnTo>
                    <a:pt x="51" y="24"/>
                  </a:lnTo>
                  <a:lnTo>
                    <a:pt x="53" y="22"/>
                  </a:lnTo>
                  <a:lnTo>
                    <a:pt x="55" y="21"/>
                  </a:lnTo>
                  <a:lnTo>
                    <a:pt x="59" y="19"/>
                  </a:lnTo>
                  <a:lnTo>
                    <a:pt x="61" y="17"/>
                  </a:lnTo>
                  <a:lnTo>
                    <a:pt x="63" y="13"/>
                  </a:lnTo>
                  <a:lnTo>
                    <a:pt x="63" y="11"/>
                  </a:lnTo>
                  <a:lnTo>
                    <a:pt x="63" y="10"/>
                  </a:lnTo>
                  <a:lnTo>
                    <a:pt x="59" y="6"/>
                  </a:lnTo>
                  <a:lnTo>
                    <a:pt x="55" y="4"/>
                  </a:lnTo>
                  <a:lnTo>
                    <a:pt x="51" y="2"/>
                  </a:lnTo>
                  <a:lnTo>
                    <a:pt x="47" y="0"/>
                  </a:lnTo>
                  <a:lnTo>
                    <a:pt x="41" y="0"/>
                  </a:lnTo>
                  <a:lnTo>
                    <a:pt x="37" y="0"/>
                  </a:lnTo>
                  <a:lnTo>
                    <a:pt x="31" y="0"/>
                  </a:lnTo>
                  <a:lnTo>
                    <a:pt x="25" y="0"/>
                  </a:lnTo>
                  <a:lnTo>
                    <a:pt x="21" y="0"/>
                  </a:lnTo>
                  <a:lnTo>
                    <a:pt x="17" y="2"/>
                  </a:lnTo>
                  <a:lnTo>
                    <a:pt x="14" y="4"/>
                  </a:lnTo>
                  <a:lnTo>
                    <a:pt x="10" y="6"/>
                  </a:lnTo>
                  <a:lnTo>
                    <a:pt x="8" y="8"/>
                  </a:lnTo>
                  <a:lnTo>
                    <a:pt x="4" y="11"/>
                  </a:lnTo>
                  <a:lnTo>
                    <a:pt x="2" y="13"/>
                  </a:lnTo>
                  <a:lnTo>
                    <a:pt x="0" y="15"/>
                  </a:lnTo>
                  <a:lnTo>
                    <a:pt x="0" y="17"/>
                  </a:lnTo>
                  <a:lnTo>
                    <a:pt x="2" y="17"/>
                  </a:lnTo>
                  <a:close/>
                </a:path>
              </a:pathLst>
            </a:custGeom>
            <a:solidFill>
              <a:srgbClr val="FCEF00"/>
            </a:solidFill>
            <a:ln w="9525">
              <a:noFill/>
              <a:round/>
              <a:headEnd/>
              <a:tailEnd/>
            </a:ln>
          </p:spPr>
          <p:txBody>
            <a:bodyPr/>
            <a:lstStyle/>
            <a:p>
              <a:endParaRPr lang="en-US"/>
            </a:p>
          </p:txBody>
        </p:sp>
        <p:sp>
          <p:nvSpPr>
            <p:cNvPr id="57" name="Freeform 55"/>
            <p:cNvSpPr>
              <a:spLocks/>
            </p:cNvSpPr>
            <p:nvPr/>
          </p:nvSpPr>
          <p:spPr bwMode="auto">
            <a:xfrm>
              <a:off x="3451" y="1387"/>
              <a:ext cx="58" cy="24"/>
            </a:xfrm>
            <a:custGeom>
              <a:avLst/>
              <a:gdLst>
                <a:gd name="T0" fmla="*/ 0 w 58"/>
                <a:gd name="T1" fmla="*/ 19 h 24"/>
                <a:gd name="T2" fmla="*/ 6 w 58"/>
                <a:gd name="T3" fmla="*/ 21 h 24"/>
                <a:gd name="T4" fmla="*/ 14 w 58"/>
                <a:gd name="T5" fmla="*/ 23 h 24"/>
                <a:gd name="T6" fmla="*/ 20 w 58"/>
                <a:gd name="T7" fmla="*/ 24 h 24"/>
                <a:gd name="T8" fmla="*/ 26 w 58"/>
                <a:gd name="T9" fmla="*/ 24 h 24"/>
                <a:gd name="T10" fmla="*/ 34 w 58"/>
                <a:gd name="T11" fmla="*/ 23 h 24"/>
                <a:gd name="T12" fmla="*/ 40 w 58"/>
                <a:gd name="T13" fmla="*/ 23 h 24"/>
                <a:gd name="T14" fmla="*/ 48 w 58"/>
                <a:gd name="T15" fmla="*/ 19 h 24"/>
                <a:gd name="T16" fmla="*/ 54 w 58"/>
                <a:gd name="T17" fmla="*/ 17 h 24"/>
                <a:gd name="T18" fmla="*/ 54 w 58"/>
                <a:gd name="T19" fmla="*/ 15 h 24"/>
                <a:gd name="T20" fmla="*/ 56 w 58"/>
                <a:gd name="T21" fmla="*/ 15 h 24"/>
                <a:gd name="T22" fmla="*/ 56 w 58"/>
                <a:gd name="T23" fmla="*/ 15 h 24"/>
                <a:gd name="T24" fmla="*/ 56 w 58"/>
                <a:gd name="T25" fmla="*/ 15 h 24"/>
                <a:gd name="T26" fmla="*/ 56 w 58"/>
                <a:gd name="T27" fmla="*/ 13 h 24"/>
                <a:gd name="T28" fmla="*/ 56 w 58"/>
                <a:gd name="T29" fmla="*/ 13 h 24"/>
                <a:gd name="T30" fmla="*/ 58 w 58"/>
                <a:gd name="T31" fmla="*/ 13 h 24"/>
                <a:gd name="T32" fmla="*/ 58 w 58"/>
                <a:gd name="T33" fmla="*/ 13 h 24"/>
                <a:gd name="T34" fmla="*/ 58 w 58"/>
                <a:gd name="T35" fmla="*/ 11 h 24"/>
                <a:gd name="T36" fmla="*/ 56 w 58"/>
                <a:gd name="T37" fmla="*/ 10 h 24"/>
                <a:gd name="T38" fmla="*/ 56 w 58"/>
                <a:gd name="T39" fmla="*/ 8 h 24"/>
                <a:gd name="T40" fmla="*/ 54 w 58"/>
                <a:gd name="T41" fmla="*/ 8 h 24"/>
                <a:gd name="T42" fmla="*/ 52 w 58"/>
                <a:gd name="T43" fmla="*/ 6 h 24"/>
                <a:gd name="T44" fmla="*/ 50 w 58"/>
                <a:gd name="T45" fmla="*/ 6 h 24"/>
                <a:gd name="T46" fmla="*/ 50 w 58"/>
                <a:gd name="T47" fmla="*/ 4 h 24"/>
                <a:gd name="T48" fmla="*/ 48 w 58"/>
                <a:gd name="T49" fmla="*/ 2 h 24"/>
                <a:gd name="T50" fmla="*/ 42 w 58"/>
                <a:gd name="T51" fmla="*/ 0 h 24"/>
                <a:gd name="T52" fmla="*/ 36 w 58"/>
                <a:gd name="T53" fmla="*/ 0 h 24"/>
                <a:gd name="T54" fmla="*/ 30 w 58"/>
                <a:gd name="T55" fmla="*/ 0 h 24"/>
                <a:gd name="T56" fmla="*/ 24 w 58"/>
                <a:gd name="T57" fmla="*/ 0 h 24"/>
                <a:gd name="T58" fmla="*/ 18 w 58"/>
                <a:gd name="T59" fmla="*/ 4 h 24"/>
                <a:gd name="T60" fmla="*/ 12 w 58"/>
                <a:gd name="T61" fmla="*/ 6 h 24"/>
                <a:gd name="T62" fmla="*/ 6 w 58"/>
                <a:gd name="T63" fmla="*/ 10 h 24"/>
                <a:gd name="T64" fmla="*/ 2 w 58"/>
                <a:gd name="T65" fmla="*/ 15 h 24"/>
                <a:gd name="T66" fmla="*/ 0 w 58"/>
                <a:gd name="T67" fmla="*/ 15 h 24"/>
                <a:gd name="T68" fmla="*/ 0 w 58"/>
                <a:gd name="T69" fmla="*/ 15 h 24"/>
                <a:gd name="T70" fmla="*/ 0 w 58"/>
                <a:gd name="T71" fmla="*/ 15 h 24"/>
                <a:gd name="T72" fmla="*/ 0 w 58"/>
                <a:gd name="T73" fmla="*/ 15 h 24"/>
                <a:gd name="T74" fmla="*/ 0 w 58"/>
                <a:gd name="T75" fmla="*/ 17 h 24"/>
                <a:gd name="T76" fmla="*/ 0 w 58"/>
                <a:gd name="T77" fmla="*/ 17 h 24"/>
                <a:gd name="T78" fmla="*/ 0 w 58"/>
                <a:gd name="T79" fmla="*/ 17 h 24"/>
                <a:gd name="T80" fmla="*/ 0 w 58"/>
                <a:gd name="T81" fmla="*/ 17 h 24"/>
                <a:gd name="T82" fmla="*/ 0 w 58"/>
                <a:gd name="T83" fmla="*/ 17 h 24"/>
                <a:gd name="T84" fmla="*/ 0 w 58"/>
                <a:gd name="T85" fmla="*/ 19 h 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8"/>
                <a:gd name="T130" fmla="*/ 0 h 24"/>
                <a:gd name="T131" fmla="*/ 58 w 58"/>
                <a:gd name="T132" fmla="*/ 24 h 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8" h="24">
                  <a:moveTo>
                    <a:pt x="0" y="19"/>
                  </a:moveTo>
                  <a:lnTo>
                    <a:pt x="6" y="21"/>
                  </a:lnTo>
                  <a:lnTo>
                    <a:pt x="14" y="23"/>
                  </a:lnTo>
                  <a:lnTo>
                    <a:pt x="20" y="24"/>
                  </a:lnTo>
                  <a:lnTo>
                    <a:pt x="26" y="24"/>
                  </a:lnTo>
                  <a:lnTo>
                    <a:pt x="34" y="23"/>
                  </a:lnTo>
                  <a:lnTo>
                    <a:pt x="40" y="23"/>
                  </a:lnTo>
                  <a:lnTo>
                    <a:pt x="48" y="19"/>
                  </a:lnTo>
                  <a:lnTo>
                    <a:pt x="54" y="17"/>
                  </a:lnTo>
                  <a:lnTo>
                    <a:pt x="54" y="15"/>
                  </a:lnTo>
                  <a:lnTo>
                    <a:pt x="56" y="15"/>
                  </a:lnTo>
                  <a:lnTo>
                    <a:pt x="56" y="13"/>
                  </a:lnTo>
                  <a:lnTo>
                    <a:pt x="58" y="13"/>
                  </a:lnTo>
                  <a:lnTo>
                    <a:pt x="58" y="11"/>
                  </a:lnTo>
                  <a:lnTo>
                    <a:pt x="56" y="10"/>
                  </a:lnTo>
                  <a:lnTo>
                    <a:pt x="56" y="8"/>
                  </a:lnTo>
                  <a:lnTo>
                    <a:pt x="54" y="8"/>
                  </a:lnTo>
                  <a:lnTo>
                    <a:pt x="52" y="6"/>
                  </a:lnTo>
                  <a:lnTo>
                    <a:pt x="50" y="6"/>
                  </a:lnTo>
                  <a:lnTo>
                    <a:pt x="50" y="4"/>
                  </a:lnTo>
                  <a:lnTo>
                    <a:pt x="48" y="2"/>
                  </a:lnTo>
                  <a:lnTo>
                    <a:pt x="42" y="0"/>
                  </a:lnTo>
                  <a:lnTo>
                    <a:pt x="36" y="0"/>
                  </a:lnTo>
                  <a:lnTo>
                    <a:pt x="30" y="0"/>
                  </a:lnTo>
                  <a:lnTo>
                    <a:pt x="24" y="0"/>
                  </a:lnTo>
                  <a:lnTo>
                    <a:pt x="18" y="4"/>
                  </a:lnTo>
                  <a:lnTo>
                    <a:pt x="12" y="6"/>
                  </a:lnTo>
                  <a:lnTo>
                    <a:pt x="6" y="10"/>
                  </a:lnTo>
                  <a:lnTo>
                    <a:pt x="2" y="15"/>
                  </a:lnTo>
                  <a:lnTo>
                    <a:pt x="0" y="15"/>
                  </a:lnTo>
                  <a:lnTo>
                    <a:pt x="0" y="17"/>
                  </a:lnTo>
                  <a:lnTo>
                    <a:pt x="0" y="19"/>
                  </a:lnTo>
                  <a:close/>
                </a:path>
              </a:pathLst>
            </a:custGeom>
            <a:solidFill>
              <a:srgbClr val="FCEF00"/>
            </a:solidFill>
            <a:ln w="9525">
              <a:noFill/>
              <a:round/>
              <a:headEnd/>
              <a:tailEnd/>
            </a:ln>
          </p:spPr>
          <p:txBody>
            <a:bodyPr/>
            <a:lstStyle/>
            <a:p>
              <a:endParaRPr lang="en-US"/>
            </a:p>
          </p:txBody>
        </p:sp>
        <p:sp>
          <p:nvSpPr>
            <p:cNvPr id="58" name="Freeform 56"/>
            <p:cNvSpPr>
              <a:spLocks/>
            </p:cNvSpPr>
            <p:nvPr/>
          </p:nvSpPr>
          <p:spPr bwMode="auto">
            <a:xfrm>
              <a:off x="3501" y="1369"/>
              <a:ext cx="57" cy="26"/>
            </a:xfrm>
            <a:custGeom>
              <a:avLst/>
              <a:gdLst>
                <a:gd name="T0" fmla="*/ 0 w 57"/>
                <a:gd name="T1" fmla="*/ 9 h 26"/>
                <a:gd name="T2" fmla="*/ 4 w 57"/>
                <a:gd name="T3" fmla="*/ 13 h 26"/>
                <a:gd name="T4" fmla="*/ 10 w 57"/>
                <a:gd name="T5" fmla="*/ 16 h 26"/>
                <a:gd name="T6" fmla="*/ 13 w 57"/>
                <a:gd name="T7" fmla="*/ 20 h 26"/>
                <a:gd name="T8" fmla="*/ 19 w 57"/>
                <a:gd name="T9" fmla="*/ 22 h 26"/>
                <a:gd name="T10" fmla="*/ 23 w 57"/>
                <a:gd name="T11" fmla="*/ 24 h 26"/>
                <a:gd name="T12" fmla="*/ 29 w 57"/>
                <a:gd name="T13" fmla="*/ 26 h 26"/>
                <a:gd name="T14" fmla="*/ 37 w 57"/>
                <a:gd name="T15" fmla="*/ 26 h 26"/>
                <a:gd name="T16" fmla="*/ 43 w 57"/>
                <a:gd name="T17" fmla="*/ 26 h 26"/>
                <a:gd name="T18" fmla="*/ 45 w 57"/>
                <a:gd name="T19" fmla="*/ 26 h 26"/>
                <a:gd name="T20" fmla="*/ 47 w 57"/>
                <a:gd name="T21" fmla="*/ 26 h 26"/>
                <a:gd name="T22" fmla="*/ 49 w 57"/>
                <a:gd name="T23" fmla="*/ 26 h 26"/>
                <a:gd name="T24" fmla="*/ 51 w 57"/>
                <a:gd name="T25" fmla="*/ 24 h 26"/>
                <a:gd name="T26" fmla="*/ 51 w 57"/>
                <a:gd name="T27" fmla="*/ 24 h 26"/>
                <a:gd name="T28" fmla="*/ 53 w 57"/>
                <a:gd name="T29" fmla="*/ 24 h 26"/>
                <a:gd name="T30" fmla="*/ 55 w 57"/>
                <a:gd name="T31" fmla="*/ 22 h 26"/>
                <a:gd name="T32" fmla="*/ 55 w 57"/>
                <a:gd name="T33" fmla="*/ 22 h 26"/>
                <a:gd name="T34" fmla="*/ 55 w 57"/>
                <a:gd name="T35" fmla="*/ 22 h 26"/>
                <a:gd name="T36" fmla="*/ 55 w 57"/>
                <a:gd name="T37" fmla="*/ 22 h 26"/>
                <a:gd name="T38" fmla="*/ 55 w 57"/>
                <a:gd name="T39" fmla="*/ 22 h 26"/>
                <a:gd name="T40" fmla="*/ 55 w 57"/>
                <a:gd name="T41" fmla="*/ 20 h 26"/>
                <a:gd name="T42" fmla="*/ 55 w 57"/>
                <a:gd name="T43" fmla="*/ 20 h 26"/>
                <a:gd name="T44" fmla="*/ 55 w 57"/>
                <a:gd name="T45" fmla="*/ 20 h 26"/>
                <a:gd name="T46" fmla="*/ 57 w 57"/>
                <a:gd name="T47" fmla="*/ 20 h 26"/>
                <a:gd name="T48" fmla="*/ 57 w 57"/>
                <a:gd name="T49" fmla="*/ 18 h 26"/>
                <a:gd name="T50" fmla="*/ 53 w 57"/>
                <a:gd name="T51" fmla="*/ 15 h 26"/>
                <a:gd name="T52" fmla="*/ 49 w 57"/>
                <a:gd name="T53" fmla="*/ 13 h 26"/>
                <a:gd name="T54" fmla="*/ 45 w 57"/>
                <a:gd name="T55" fmla="*/ 9 h 26"/>
                <a:gd name="T56" fmla="*/ 41 w 57"/>
                <a:gd name="T57" fmla="*/ 7 h 26"/>
                <a:gd name="T58" fmla="*/ 37 w 57"/>
                <a:gd name="T59" fmla="*/ 5 h 26"/>
                <a:gd name="T60" fmla="*/ 31 w 57"/>
                <a:gd name="T61" fmla="*/ 4 h 26"/>
                <a:gd name="T62" fmla="*/ 27 w 57"/>
                <a:gd name="T63" fmla="*/ 2 h 26"/>
                <a:gd name="T64" fmla="*/ 21 w 57"/>
                <a:gd name="T65" fmla="*/ 0 h 26"/>
                <a:gd name="T66" fmla="*/ 19 w 57"/>
                <a:gd name="T67" fmla="*/ 0 h 26"/>
                <a:gd name="T68" fmla="*/ 15 w 57"/>
                <a:gd name="T69" fmla="*/ 2 h 26"/>
                <a:gd name="T70" fmla="*/ 13 w 57"/>
                <a:gd name="T71" fmla="*/ 2 h 26"/>
                <a:gd name="T72" fmla="*/ 10 w 57"/>
                <a:gd name="T73" fmla="*/ 2 h 26"/>
                <a:gd name="T74" fmla="*/ 8 w 57"/>
                <a:gd name="T75" fmla="*/ 4 h 26"/>
                <a:gd name="T76" fmla="*/ 6 w 57"/>
                <a:gd name="T77" fmla="*/ 4 h 26"/>
                <a:gd name="T78" fmla="*/ 4 w 57"/>
                <a:gd name="T79" fmla="*/ 5 h 26"/>
                <a:gd name="T80" fmla="*/ 0 w 57"/>
                <a:gd name="T81" fmla="*/ 7 h 26"/>
                <a:gd name="T82" fmla="*/ 0 w 57"/>
                <a:gd name="T83" fmla="*/ 7 h 26"/>
                <a:gd name="T84" fmla="*/ 0 w 57"/>
                <a:gd name="T85" fmla="*/ 7 h 26"/>
                <a:gd name="T86" fmla="*/ 0 w 57"/>
                <a:gd name="T87" fmla="*/ 9 h 26"/>
                <a:gd name="T88" fmla="*/ 0 w 57"/>
                <a:gd name="T89" fmla="*/ 9 h 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
                <a:gd name="T136" fmla="*/ 0 h 26"/>
                <a:gd name="T137" fmla="*/ 57 w 57"/>
                <a:gd name="T138" fmla="*/ 26 h 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 h="26">
                  <a:moveTo>
                    <a:pt x="0" y="9"/>
                  </a:moveTo>
                  <a:lnTo>
                    <a:pt x="4" y="13"/>
                  </a:lnTo>
                  <a:lnTo>
                    <a:pt x="10" y="16"/>
                  </a:lnTo>
                  <a:lnTo>
                    <a:pt x="13" y="20"/>
                  </a:lnTo>
                  <a:lnTo>
                    <a:pt x="19" y="22"/>
                  </a:lnTo>
                  <a:lnTo>
                    <a:pt x="23" y="24"/>
                  </a:lnTo>
                  <a:lnTo>
                    <a:pt x="29" y="26"/>
                  </a:lnTo>
                  <a:lnTo>
                    <a:pt x="37" y="26"/>
                  </a:lnTo>
                  <a:lnTo>
                    <a:pt x="43" y="26"/>
                  </a:lnTo>
                  <a:lnTo>
                    <a:pt x="45" y="26"/>
                  </a:lnTo>
                  <a:lnTo>
                    <a:pt x="47" y="26"/>
                  </a:lnTo>
                  <a:lnTo>
                    <a:pt x="49" y="26"/>
                  </a:lnTo>
                  <a:lnTo>
                    <a:pt x="51" y="24"/>
                  </a:lnTo>
                  <a:lnTo>
                    <a:pt x="53" y="24"/>
                  </a:lnTo>
                  <a:lnTo>
                    <a:pt x="55" y="22"/>
                  </a:lnTo>
                  <a:lnTo>
                    <a:pt x="55" y="20"/>
                  </a:lnTo>
                  <a:lnTo>
                    <a:pt x="57" y="20"/>
                  </a:lnTo>
                  <a:lnTo>
                    <a:pt x="57" y="18"/>
                  </a:lnTo>
                  <a:lnTo>
                    <a:pt x="53" y="15"/>
                  </a:lnTo>
                  <a:lnTo>
                    <a:pt x="49" y="13"/>
                  </a:lnTo>
                  <a:lnTo>
                    <a:pt x="45" y="9"/>
                  </a:lnTo>
                  <a:lnTo>
                    <a:pt x="41" y="7"/>
                  </a:lnTo>
                  <a:lnTo>
                    <a:pt x="37" y="5"/>
                  </a:lnTo>
                  <a:lnTo>
                    <a:pt x="31" y="4"/>
                  </a:lnTo>
                  <a:lnTo>
                    <a:pt x="27" y="2"/>
                  </a:lnTo>
                  <a:lnTo>
                    <a:pt x="21" y="0"/>
                  </a:lnTo>
                  <a:lnTo>
                    <a:pt x="19" y="0"/>
                  </a:lnTo>
                  <a:lnTo>
                    <a:pt x="15" y="2"/>
                  </a:lnTo>
                  <a:lnTo>
                    <a:pt x="13" y="2"/>
                  </a:lnTo>
                  <a:lnTo>
                    <a:pt x="10" y="2"/>
                  </a:lnTo>
                  <a:lnTo>
                    <a:pt x="8" y="4"/>
                  </a:lnTo>
                  <a:lnTo>
                    <a:pt x="6" y="4"/>
                  </a:lnTo>
                  <a:lnTo>
                    <a:pt x="4" y="5"/>
                  </a:lnTo>
                  <a:lnTo>
                    <a:pt x="0" y="7"/>
                  </a:lnTo>
                  <a:lnTo>
                    <a:pt x="0" y="9"/>
                  </a:lnTo>
                  <a:close/>
                </a:path>
              </a:pathLst>
            </a:custGeom>
            <a:solidFill>
              <a:srgbClr val="FCEF00"/>
            </a:solidFill>
            <a:ln w="9525">
              <a:noFill/>
              <a:round/>
              <a:headEnd/>
              <a:tailEnd/>
            </a:ln>
          </p:spPr>
          <p:txBody>
            <a:bodyPr/>
            <a:lstStyle/>
            <a:p>
              <a:endParaRPr lang="en-US"/>
            </a:p>
          </p:txBody>
        </p:sp>
        <p:sp>
          <p:nvSpPr>
            <p:cNvPr id="59" name="Freeform 57"/>
            <p:cNvSpPr>
              <a:spLocks/>
            </p:cNvSpPr>
            <p:nvPr/>
          </p:nvSpPr>
          <p:spPr bwMode="auto">
            <a:xfrm>
              <a:off x="3554" y="1365"/>
              <a:ext cx="42" cy="43"/>
            </a:xfrm>
            <a:custGeom>
              <a:avLst/>
              <a:gdLst>
                <a:gd name="T0" fmla="*/ 0 w 42"/>
                <a:gd name="T1" fmla="*/ 6 h 43"/>
                <a:gd name="T2" fmla="*/ 6 w 42"/>
                <a:gd name="T3" fmla="*/ 9 h 43"/>
                <a:gd name="T4" fmla="*/ 8 w 42"/>
                <a:gd name="T5" fmla="*/ 15 h 43"/>
                <a:gd name="T6" fmla="*/ 12 w 42"/>
                <a:gd name="T7" fmla="*/ 22 h 43"/>
                <a:gd name="T8" fmla="*/ 16 w 42"/>
                <a:gd name="T9" fmla="*/ 28 h 43"/>
                <a:gd name="T10" fmla="*/ 20 w 42"/>
                <a:gd name="T11" fmla="*/ 32 h 43"/>
                <a:gd name="T12" fmla="*/ 24 w 42"/>
                <a:gd name="T13" fmla="*/ 37 h 43"/>
                <a:gd name="T14" fmla="*/ 30 w 42"/>
                <a:gd name="T15" fmla="*/ 41 h 43"/>
                <a:gd name="T16" fmla="*/ 36 w 42"/>
                <a:gd name="T17" fmla="*/ 43 h 43"/>
                <a:gd name="T18" fmla="*/ 38 w 42"/>
                <a:gd name="T19" fmla="*/ 43 h 43"/>
                <a:gd name="T20" fmla="*/ 38 w 42"/>
                <a:gd name="T21" fmla="*/ 43 h 43"/>
                <a:gd name="T22" fmla="*/ 38 w 42"/>
                <a:gd name="T23" fmla="*/ 43 h 43"/>
                <a:gd name="T24" fmla="*/ 38 w 42"/>
                <a:gd name="T25" fmla="*/ 43 h 43"/>
                <a:gd name="T26" fmla="*/ 40 w 42"/>
                <a:gd name="T27" fmla="*/ 43 h 43"/>
                <a:gd name="T28" fmla="*/ 40 w 42"/>
                <a:gd name="T29" fmla="*/ 43 h 43"/>
                <a:gd name="T30" fmla="*/ 40 w 42"/>
                <a:gd name="T31" fmla="*/ 43 h 43"/>
                <a:gd name="T32" fmla="*/ 40 w 42"/>
                <a:gd name="T33" fmla="*/ 43 h 43"/>
                <a:gd name="T34" fmla="*/ 42 w 42"/>
                <a:gd name="T35" fmla="*/ 39 h 43"/>
                <a:gd name="T36" fmla="*/ 42 w 42"/>
                <a:gd name="T37" fmla="*/ 35 h 43"/>
                <a:gd name="T38" fmla="*/ 42 w 42"/>
                <a:gd name="T39" fmla="*/ 30 h 43"/>
                <a:gd name="T40" fmla="*/ 42 w 42"/>
                <a:gd name="T41" fmla="*/ 26 h 43"/>
                <a:gd name="T42" fmla="*/ 40 w 42"/>
                <a:gd name="T43" fmla="*/ 22 h 43"/>
                <a:gd name="T44" fmla="*/ 40 w 42"/>
                <a:gd name="T45" fmla="*/ 17 h 43"/>
                <a:gd name="T46" fmla="*/ 36 w 42"/>
                <a:gd name="T47" fmla="*/ 13 h 43"/>
                <a:gd name="T48" fmla="*/ 34 w 42"/>
                <a:gd name="T49" fmla="*/ 9 h 43"/>
                <a:gd name="T50" fmla="*/ 30 w 42"/>
                <a:gd name="T51" fmla="*/ 8 h 43"/>
                <a:gd name="T52" fmla="*/ 28 w 42"/>
                <a:gd name="T53" fmla="*/ 4 h 43"/>
                <a:gd name="T54" fmla="*/ 24 w 42"/>
                <a:gd name="T55" fmla="*/ 4 h 43"/>
                <a:gd name="T56" fmla="*/ 20 w 42"/>
                <a:gd name="T57" fmla="*/ 2 h 43"/>
                <a:gd name="T58" fmla="*/ 16 w 42"/>
                <a:gd name="T59" fmla="*/ 0 h 43"/>
                <a:gd name="T60" fmla="*/ 12 w 42"/>
                <a:gd name="T61" fmla="*/ 0 h 43"/>
                <a:gd name="T62" fmla="*/ 10 w 42"/>
                <a:gd name="T63" fmla="*/ 0 h 43"/>
                <a:gd name="T64" fmla="*/ 6 w 42"/>
                <a:gd name="T65" fmla="*/ 0 h 43"/>
                <a:gd name="T66" fmla="*/ 4 w 42"/>
                <a:gd name="T67" fmla="*/ 0 h 43"/>
                <a:gd name="T68" fmla="*/ 4 w 42"/>
                <a:gd name="T69" fmla="*/ 0 h 43"/>
                <a:gd name="T70" fmla="*/ 2 w 42"/>
                <a:gd name="T71" fmla="*/ 2 h 43"/>
                <a:gd name="T72" fmla="*/ 2 w 42"/>
                <a:gd name="T73" fmla="*/ 2 h 43"/>
                <a:gd name="T74" fmla="*/ 2 w 42"/>
                <a:gd name="T75" fmla="*/ 2 h 43"/>
                <a:gd name="T76" fmla="*/ 2 w 42"/>
                <a:gd name="T77" fmla="*/ 2 h 43"/>
                <a:gd name="T78" fmla="*/ 2 w 42"/>
                <a:gd name="T79" fmla="*/ 4 h 43"/>
                <a:gd name="T80" fmla="*/ 0 w 42"/>
                <a:gd name="T81" fmla="*/ 4 h 43"/>
                <a:gd name="T82" fmla="*/ 0 w 42"/>
                <a:gd name="T83" fmla="*/ 4 h 43"/>
                <a:gd name="T84" fmla="*/ 0 w 42"/>
                <a:gd name="T85" fmla="*/ 4 h 43"/>
                <a:gd name="T86" fmla="*/ 0 w 42"/>
                <a:gd name="T87" fmla="*/ 6 h 43"/>
                <a:gd name="T88" fmla="*/ 0 w 42"/>
                <a:gd name="T89" fmla="*/ 6 h 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2"/>
                <a:gd name="T136" fmla="*/ 0 h 43"/>
                <a:gd name="T137" fmla="*/ 42 w 42"/>
                <a:gd name="T138" fmla="*/ 43 h 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2" h="43">
                  <a:moveTo>
                    <a:pt x="0" y="6"/>
                  </a:moveTo>
                  <a:lnTo>
                    <a:pt x="6" y="9"/>
                  </a:lnTo>
                  <a:lnTo>
                    <a:pt x="8" y="15"/>
                  </a:lnTo>
                  <a:lnTo>
                    <a:pt x="12" y="22"/>
                  </a:lnTo>
                  <a:lnTo>
                    <a:pt x="16" y="28"/>
                  </a:lnTo>
                  <a:lnTo>
                    <a:pt x="20" y="32"/>
                  </a:lnTo>
                  <a:lnTo>
                    <a:pt x="24" y="37"/>
                  </a:lnTo>
                  <a:lnTo>
                    <a:pt x="30" y="41"/>
                  </a:lnTo>
                  <a:lnTo>
                    <a:pt x="36" y="43"/>
                  </a:lnTo>
                  <a:lnTo>
                    <a:pt x="38" y="43"/>
                  </a:lnTo>
                  <a:lnTo>
                    <a:pt x="40" y="43"/>
                  </a:lnTo>
                  <a:lnTo>
                    <a:pt x="42" y="39"/>
                  </a:lnTo>
                  <a:lnTo>
                    <a:pt x="42" y="35"/>
                  </a:lnTo>
                  <a:lnTo>
                    <a:pt x="42" y="30"/>
                  </a:lnTo>
                  <a:lnTo>
                    <a:pt x="42" y="26"/>
                  </a:lnTo>
                  <a:lnTo>
                    <a:pt x="40" y="22"/>
                  </a:lnTo>
                  <a:lnTo>
                    <a:pt x="40" y="17"/>
                  </a:lnTo>
                  <a:lnTo>
                    <a:pt x="36" y="13"/>
                  </a:lnTo>
                  <a:lnTo>
                    <a:pt x="34" y="9"/>
                  </a:lnTo>
                  <a:lnTo>
                    <a:pt x="30" y="8"/>
                  </a:lnTo>
                  <a:lnTo>
                    <a:pt x="28" y="4"/>
                  </a:lnTo>
                  <a:lnTo>
                    <a:pt x="24" y="4"/>
                  </a:lnTo>
                  <a:lnTo>
                    <a:pt x="20" y="2"/>
                  </a:lnTo>
                  <a:lnTo>
                    <a:pt x="16" y="0"/>
                  </a:lnTo>
                  <a:lnTo>
                    <a:pt x="12" y="0"/>
                  </a:lnTo>
                  <a:lnTo>
                    <a:pt x="10" y="0"/>
                  </a:lnTo>
                  <a:lnTo>
                    <a:pt x="6" y="0"/>
                  </a:lnTo>
                  <a:lnTo>
                    <a:pt x="4" y="0"/>
                  </a:lnTo>
                  <a:lnTo>
                    <a:pt x="2" y="2"/>
                  </a:lnTo>
                  <a:lnTo>
                    <a:pt x="2" y="4"/>
                  </a:lnTo>
                  <a:lnTo>
                    <a:pt x="0" y="4"/>
                  </a:lnTo>
                  <a:lnTo>
                    <a:pt x="0" y="6"/>
                  </a:lnTo>
                  <a:close/>
                </a:path>
              </a:pathLst>
            </a:custGeom>
            <a:solidFill>
              <a:srgbClr val="FCEF00"/>
            </a:solidFill>
            <a:ln w="9525">
              <a:noFill/>
              <a:round/>
              <a:headEnd/>
              <a:tailEnd/>
            </a:ln>
          </p:spPr>
          <p:txBody>
            <a:bodyPr/>
            <a:lstStyle/>
            <a:p>
              <a:endParaRPr lang="en-US"/>
            </a:p>
          </p:txBody>
        </p:sp>
        <p:sp>
          <p:nvSpPr>
            <p:cNvPr id="60" name="Freeform 58"/>
            <p:cNvSpPr>
              <a:spLocks/>
            </p:cNvSpPr>
            <p:nvPr/>
          </p:nvSpPr>
          <p:spPr bwMode="auto">
            <a:xfrm>
              <a:off x="3602" y="1374"/>
              <a:ext cx="35" cy="54"/>
            </a:xfrm>
            <a:custGeom>
              <a:avLst/>
              <a:gdLst>
                <a:gd name="T0" fmla="*/ 4 w 35"/>
                <a:gd name="T1" fmla="*/ 23 h 54"/>
                <a:gd name="T2" fmla="*/ 5 w 35"/>
                <a:gd name="T3" fmla="*/ 28 h 54"/>
                <a:gd name="T4" fmla="*/ 7 w 35"/>
                <a:gd name="T5" fmla="*/ 34 h 54"/>
                <a:gd name="T6" fmla="*/ 11 w 35"/>
                <a:gd name="T7" fmla="*/ 37 h 54"/>
                <a:gd name="T8" fmla="*/ 13 w 35"/>
                <a:gd name="T9" fmla="*/ 41 h 54"/>
                <a:gd name="T10" fmla="*/ 17 w 35"/>
                <a:gd name="T11" fmla="*/ 45 h 54"/>
                <a:gd name="T12" fmla="*/ 21 w 35"/>
                <a:gd name="T13" fmla="*/ 49 h 54"/>
                <a:gd name="T14" fmla="*/ 25 w 35"/>
                <a:gd name="T15" fmla="*/ 52 h 54"/>
                <a:gd name="T16" fmla="*/ 31 w 35"/>
                <a:gd name="T17" fmla="*/ 54 h 54"/>
                <a:gd name="T18" fmla="*/ 33 w 35"/>
                <a:gd name="T19" fmla="*/ 50 h 54"/>
                <a:gd name="T20" fmla="*/ 33 w 35"/>
                <a:gd name="T21" fmla="*/ 47 h 54"/>
                <a:gd name="T22" fmla="*/ 35 w 35"/>
                <a:gd name="T23" fmla="*/ 41 h 54"/>
                <a:gd name="T24" fmla="*/ 35 w 35"/>
                <a:gd name="T25" fmla="*/ 37 h 54"/>
                <a:gd name="T26" fmla="*/ 35 w 35"/>
                <a:gd name="T27" fmla="*/ 32 h 54"/>
                <a:gd name="T28" fmla="*/ 35 w 35"/>
                <a:gd name="T29" fmla="*/ 28 h 54"/>
                <a:gd name="T30" fmla="*/ 33 w 35"/>
                <a:gd name="T31" fmla="*/ 23 h 54"/>
                <a:gd name="T32" fmla="*/ 31 w 35"/>
                <a:gd name="T33" fmla="*/ 19 h 54"/>
                <a:gd name="T34" fmla="*/ 29 w 35"/>
                <a:gd name="T35" fmla="*/ 15 h 54"/>
                <a:gd name="T36" fmla="*/ 27 w 35"/>
                <a:gd name="T37" fmla="*/ 13 h 54"/>
                <a:gd name="T38" fmla="*/ 25 w 35"/>
                <a:gd name="T39" fmla="*/ 10 h 54"/>
                <a:gd name="T40" fmla="*/ 23 w 35"/>
                <a:gd name="T41" fmla="*/ 8 h 54"/>
                <a:gd name="T42" fmla="*/ 21 w 35"/>
                <a:gd name="T43" fmla="*/ 6 h 54"/>
                <a:gd name="T44" fmla="*/ 17 w 35"/>
                <a:gd name="T45" fmla="*/ 4 h 54"/>
                <a:gd name="T46" fmla="*/ 15 w 35"/>
                <a:gd name="T47" fmla="*/ 2 h 54"/>
                <a:gd name="T48" fmla="*/ 11 w 35"/>
                <a:gd name="T49" fmla="*/ 0 h 54"/>
                <a:gd name="T50" fmla="*/ 9 w 35"/>
                <a:gd name="T51" fmla="*/ 0 h 54"/>
                <a:gd name="T52" fmla="*/ 7 w 35"/>
                <a:gd name="T53" fmla="*/ 0 h 54"/>
                <a:gd name="T54" fmla="*/ 5 w 35"/>
                <a:gd name="T55" fmla="*/ 0 h 54"/>
                <a:gd name="T56" fmla="*/ 5 w 35"/>
                <a:gd name="T57" fmla="*/ 0 h 54"/>
                <a:gd name="T58" fmla="*/ 4 w 35"/>
                <a:gd name="T59" fmla="*/ 0 h 54"/>
                <a:gd name="T60" fmla="*/ 2 w 35"/>
                <a:gd name="T61" fmla="*/ 0 h 54"/>
                <a:gd name="T62" fmla="*/ 2 w 35"/>
                <a:gd name="T63" fmla="*/ 2 h 54"/>
                <a:gd name="T64" fmla="*/ 0 w 35"/>
                <a:gd name="T65" fmla="*/ 2 h 54"/>
                <a:gd name="T66" fmla="*/ 4 w 35"/>
                <a:gd name="T67" fmla="*/ 23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
                <a:gd name="T103" fmla="*/ 0 h 54"/>
                <a:gd name="T104" fmla="*/ 35 w 35"/>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 h="54">
                  <a:moveTo>
                    <a:pt x="4" y="23"/>
                  </a:moveTo>
                  <a:lnTo>
                    <a:pt x="5" y="28"/>
                  </a:lnTo>
                  <a:lnTo>
                    <a:pt x="7" y="34"/>
                  </a:lnTo>
                  <a:lnTo>
                    <a:pt x="11" y="37"/>
                  </a:lnTo>
                  <a:lnTo>
                    <a:pt x="13" y="41"/>
                  </a:lnTo>
                  <a:lnTo>
                    <a:pt x="17" y="45"/>
                  </a:lnTo>
                  <a:lnTo>
                    <a:pt x="21" y="49"/>
                  </a:lnTo>
                  <a:lnTo>
                    <a:pt x="25" y="52"/>
                  </a:lnTo>
                  <a:lnTo>
                    <a:pt x="31" y="54"/>
                  </a:lnTo>
                  <a:lnTo>
                    <a:pt x="33" y="50"/>
                  </a:lnTo>
                  <a:lnTo>
                    <a:pt x="33" y="47"/>
                  </a:lnTo>
                  <a:lnTo>
                    <a:pt x="35" y="41"/>
                  </a:lnTo>
                  <a:lnTo>
                    <a:pt x="35" y="37"/>
                  </a:lnTo>
                  <a:lnTo>
                    <a:pt x="35" y="32"/>
                  </a:lnTo>
                  <a:lnTo>
                    <a:pt x="35" y="28"/>
                  </a:lnTo>
                  <a:lnTo>
                    <a:pt x="33" y="23"/>
                  </a:lnTo>
                  <a:lnTo>
                    <a:pt x="31" y="19"/>
                  </a:lnTo>
                  <a:lnTo>
                    <a:pt x="29" y="15"/>
                  </a:lnTo>
                  <a:lnTo>
                    <a:pt x="27" y="13"/>
                  </a:lnTo>
                  <a:lnTo>
                    <a:pt x="25" y="10"/>
                  </a:lnTo>
                  <a:lnTo>
                    <a:pt x="23" y="8"/>
                  </a:lnTo>
                  <a:lnTo>
                    <a:pt x="21" y="6"/>
                  </a:lnTo>
                  <a:lnTo>
                    <a:pt x="17" y="4"/>
                  </a:lnTo>
                  <a:lnTo>
                    <a:pt x="15" y="2"/>
                  </a:lnTo>
                  <a:lnTo>
                    <a:pt x="11" y="0"/>
                  </a:lnTo>
                  <a:lnTo>
                    <a:pt x="9" y="0"/>
                  </a:lnTo>
                  <a:lnTo>
                    <a:pt x="7" y="0"/>
                  </a:lnTo>
                  <a:lnTo>
                    <a:pt x="5" y="0"/>
                  </a:lnTo>
                  <a:lnTo>
                    <a:pt x="4" y="0"/>
                  </a:lnTo>
                  <a:lnTo>
                    <a:pt x="2" y="0"/>
                  </a:lnTo>
                  <a:lnTo>
                    <a:pt x="2" y="2"/>
                  </a:lnTo>
                  <a:lnTo>
                    <a:pt x="0" y="2"/>
                  </a:lnTo>
                  <a:lnTo>
                    <a:pt x="4" y="23"/>
                  </a:lnTo>
                  <a:close/>
                </a:path>
              </a:pathLst>
            </a:custGeom>
            <a:solidFill>
              <a:srgbClr val="FCEF00"/>
            </a:solidFill>
            <a:ln w="9525">
              <a:noFill/>
              <a:round/>
              <a:headEnd/>
              <a:tailEnd/>
            </a:ln>
          </p:spPr>
          <p:txBody>
            <a:bodyPr/>
            <a:lstStyle/>
            <a:p>
              <a:endParaRPr lang="en-US"/>
            </a:p>
          </p:txBody>
        </p:sp>
        <p:sp>
          <p:nvSpPr>
            <p:cNvPr id="61" name="Freeform 59"/>
            <p:cNvSpPr>
              <a:spLocks/>
            </p:cNvSpPr>
            <p:nvPr/>
          </p:nvSpPr>
          <p:spPr bwMode="auto">
            <a:xfrm>
              <a:off x="3699" y="1610"/>
              <a:ext cx="27" cy="51"/>
            </a:xfrm>
            <a:custGeom>
              <a:avLst/>
              <a:gdLst>
                <a:gd name="T0" fmla="*/ 0 w 27"/>
                <a:gd name="T1" fmla="*/ 42 h 51"/>
                <a:gd name="T2" fmla="*/ 4 w 27"/>
                <a:gd name="T3" fmla="*/ 51 h 51"/>
                <a:gd name="T4" fmla="*/ 7 w 27"/>
                <a:gd name="T5" fmla="*/ 50 h 51"/>
                <a:gd name="T6" fmla="*/ 11 w 27"/>
                <a:gd name="T7" fmla="*/ 46 h 51"/>
                <a:gd name="T8" fmla="*/ 15 w 27"/>
                <a:gd name="T9" fmla="*/ 42 h 51"/>
                <a:gd name="T10" fmla="*/ 19 w 27"/>
                <a:gd name="T11" fmla="*/ 38 h 51"/>
                <a:gd name="T12" fmla="*/ 21 w 27"/>
                <a:gd name="T13" fmla="*/ 35 h 51"/>
                <a:gd name="T14" fmla="*/ 25 w 27"/>
                <a:gd name="T15" fmla="*/ 29 h 51"/>
                <a:gd name="T16" fmla="*/ 25 w 27"/>
                <a:gd name="T17" fmla="*/ 25 h 51"/>
                <a:gd name="T18" fmla="*/ 27 w 27"/>
                <a:gd name="T19" fmla="*/ 20 h 51"/>
                <a:gd name="T20" fmla="*/ 27 w 27"/>
                <a:gd name="T21" fmla="*/ 16 h 51"/>
                <a:gd name="T22" fmla="*/ 27 w 27"/>
                <a:gd name="T23" fmla="*/ 14 h 51"/>
                <a:gd name="T24" fmla="*/ 27 w 27"/>
                <a:gd name="T25" fmla="*/ 11 h 51"/>
                <a:gd name="T26" fmla="*/ 27 w 27"/>
                <a:gd name="T27" fmla="*/ 9 h 51"/>
                <a:gd name="T28" fmla="*/ 25 w 27"/>
                <a:gd name="T29" fmla="*/ 7 h 51"/>
                <a:gd name="T30" fmla="*/ 25 w 27"/>
                <a:gd name="T31" fmla="*/ 3 h 51"/>
                <a:gd name="T32" fmla="*/ 23 w 27"/>
                <a:gd name="T33" fmla="*/ 1 h 51"/>
                <a:gd name="T34" fmla="*/ 21 w 27"/>
                <a:gd name="T35" fmla="*/ 0 h 51"/>
                <a:gd name="T36" fmla="*/ 7 w 27"/>
                <a:gd name="T37" fmla="*/ 11 h 51"/>
                <a:gd name="T38" fmla="*/ 5 w 27"/>
                <a:gd name="T39" fmla="*/ 14 h 51"/>
                <a:gd name="T40" fmla="*/ 4 w 27"/>
                <a:gd name="T41" fmla="*/ 18 h 51"/>
                <a:gd name="T42" fmla="*/ 2 w 27"/>
                <a:gd name="T43" fmla="*/ 22 h 51"/>
                <a:gd name="T44" fmla="*/ 2 w 27"/>
                <a:gd name="T45" fmla="*/ 25 h 51"/>
                <a:gd name="T46" fmla="*/ 0 w 27"/>
                <a:gd name="T47" fmla="*/ 29 h 51"/>
                <a:gd name="T48" fmla="*/ 0 w 27"/>
                <a:gd name="T49" fmla="*/ 33 h 51"/>
                <a:gd name="T50" fmla="*/ 0 w 27"/>
                <a:gd name="T51" fmla="*/ 37 h 51"/>
                <a:gd name="T52" fmla="*/ 0 w 27"/>
                <a:gd name="T53" fmla="*/ 42 h 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
                <a:gd name="T82" fmla="*/ 0 h 51"/>
                <a:gd name="T83" fmla="*/ 27 w 27"/>
                <a:gd name="T84" fmla="*/ 51 h 5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 h="51">
                  <a:moveTo>
                    <a:pt x="0" y="42"/>
                  </a:moveTo>
                  <a:lnTo>
                    <a:pt x="4" y="51"/>
                  </a:lnTo>
                  <a:lnTo>
                    <a:pt x="7" y="50"/>
                  </a:lnTo>
                  <a:lnTo>
                    <a:pt x="11" y="46"/>
                  </a:lnTo>
                  <a:lnTo>
                    <a:pt x="15" y="42"/>
                  </a:lnTo>
                  <a:lnTo>
                    <a:pt x="19" y="38"/>
                  </a:lnTo>
                  <a:lnTo>
                    <a:pt x="21" y="35"/>
                  </a:lnTo>
                  <a:lnTo>
                    <a:pt x="25" y="29"/>
                  </a:lnTo>
                  <a:lnTo>
                    <a:pt x="25" y="25"/>
                  </a:lnTo>
                  <a:lnTo>
                    <a:pt x="27" y="20"/>
                  </a:lnTo>
                  <a:lnTo>
                    <a:pt x="27" y="16"/>
                  </a:lnTo>
                  <a:lnTo>
                    <a:pt x="27" y="14"/>
                  </a:lnTo>
                  <a:lnTo>
                    <a:pt x="27" y="11"/>
                  </a:lnTo>
                  <a:lnTo>
                    <a:pt x="27" y="9"/>
                  </a:lnTo>
                  <a:lnTo>
                    <a:pt x="25" y="7"/>
                  </a:lnTo>
                  <a:lnTo>
                    <a:pt x="25" y="3"/>
                  </a:lnTo>
                  <a:lnTo>
                    <a:pt x="23" y="1"/>
                  </a:lnTo>
                  <a:lnTo>
                    <a:pt x="21" y="0"/>
                  </a:lnTo>
                  <a:lnTo>
                    <a:pt x="7" y="11"/>
                  </a:lnTo>
                  <a:lnTo>
                    <a:pt x="5" y="14"/>
                  </a:lnTo>
                  <a:lnTo>
                    <a:pt x="4" y="18"/>
                  </a:lnTo>
                  <a:lnTo>
                    <a:pt x="2" y="22"/>
                  </a:lnTo>
                  <a:lnTo>
                    <a:pt x="2" y="25"/>
                  </a:lnTo>
                  <a:lnTo>
                    <a:pt x="0" y="29"/>
                  </a:lnTo>
                  <a:lnTo>
                    <a:pt x="0" y="33"/>
                  </a:lnTo>
                  <a:lnTo>
                    <a:pt x="0" y="37"/>
                  </a:lnTo>
                  <a:lnTo>
                    <a:pt x="0" y="42"/>
                  </a:lnTo>
                  <a:close/>
                </a:path>
              </a:pathLst>
            </a:custGeom>
            <a:solidFill>
              <a:srgbClr val="FCEF00"/>
            </a:solidFill>
            <a:ln w="9525">
              <a:noFill/>
              <a:round/>
              <a:headEnd/>
              <a:tailEnd/>
            </a:ln>
          </p:spPr>
          <p:txBody>
            <a:bodyPr/>
            <a:lstStyle/>
            <a:p>
              <a:endParaRPr lang="en-US"/>
            </a:p>
          </p:txBody>
        </p:sp>
        <p:sp>
          <p:nvSpPr>
            <p:cNvPr id="62" name="Freeform 60"/>
            <p:cNvSpPr>
              <a:spLocks/>
            </p:cNvSpPr>
            <p:nvPr/>
          </p:nvSpPr>
          <p:spPr bwMode="auto">
            <a:xfrm>
              <a:off x="3710" y="1656"/>
              <a:ext cx="20" cy="52"/>
            </a:xfrm>
            <a:custGeom>
              <a:avLst/>
              <a:gdLst>
                <a:gd name="T0" fmla="*/ 0 w 20"/>
                <a:gd name="T1" fmla="*/ 35 h 52"/>
                <a:gd name="T2" fmla="*/ 10 w 20"/>
                <a:gd name="T3" fmla="*/ 52 h 52"/>
                <a:gd name="T4" fmla="*/ 12 w 20"/>
                <a:gd name="T5" fmla="*/ 50 h 52"/>
                <a:gd name="T6" fmla="*/ 12 w 20"/>
                <a:gd name="T7" fmla="*/ 48 h 52"/>
                <a:gd name="T8" fmla="*/ 14 w 20"/>
                <a:gd name="T9" fmla="*/ 46 h 52"/>
                <a:gd name="T10" fmla="*/ 14 w 20"/>
                <a:gd name="T11" fmla="*/ 46 h 52"/>
                <a:gd name="T12" fmla="*/ 14 w 20"/>
                <a:gd name="T13" fmla="*/ 44 h 52"/>
                <a:gd name="T14" fmla="*/ 14 w 20"/>
                <a:gd name="T15" fmla="*/ 42 h 52"/>
                <a:gd name="T16" fmla="*/ 16 w 20"/>
                <a:gd name="T17" fmla="*/ 41 h 52"/>
                <a:gd name="T18" fmla="*/ 16 w 20"/>
                <a:gd name="T19" fmla="*/ 39 h 52"/>
                <a:gd name="T20" fmla="*/ 18 w 20"/>
                <a:gd name="T21" fmla="*/ 33 h 52"/>
                <a:gd name="T22" fmla="*/ 18 w 20"/>
                <a:gd name="T23" fmla="*/ 29 h 52"/>
                <a:gd name="T24" fmla="*/ 20 w 20"/>
                <a:gd name="T25" fmla="*/ 24 h 52"/>
                <a:gd name="T26" fmla="*/ 20 w 20"/>
                <a:gd name="T27" fmla="*/ 18 h 52"/>
                <a:gd name="T28" fmla="*/ 20 w 20"/>
                <a:gd name="T29" fmla="*/ 13 h 52"/>
                <a:gd name="T30" fmla="*/ 18 w 20"/>
                <a:gd name="T31" fmla="*/ 7 h 52"/>
                <a:gd name="T32" fmla="*/ 16 w 20"/>
                <a:gd name="T33" fmla="*/ 4 h 52"/>
                <a:gd name="T34" fmla="*/ 12 w 20"/>
                <a:gd name="T35" fmla="*/ 0 h 52"/>
                <a:gd name="T36" fmla="*/ 10 w 20"/>
                <a:gd name="T37" fmla="*/ 0 h 52"/>
                <a:gd name="T38" fmla="*/ 8 w 20"/>
                <a:gd name="T39" fmla="*/ 2 h 52"/>
                <a:gd name="T40" fmla="*/ 6 w 20"/>
                <a:gd name="T41" fmla="*/ 5 h 52"/>
                <a:gd name="T42" fmla="*/ 4 w 20"/>
                <a:gd name="T43" fmla="*/ 7 h 52"/>
                <a:gd name="T44" fmla="*/ 2 w 20"/>
                <a:gd name="T45" fmla="*/ 9 h 52"/>
                <a:gd name="T46" fmla="*/ 2 w 20"/>
                <a:gd name="T47" fmla="*/ 13 h 52"/>
                <a:gd name="T48" fmla="*/ 0 w 20"/>
                <a:gd name="T49" fmla="*/ 15 h 52"/>
                <a:gd name="T50" fmla="*/ 0 w 20"/>
                <a:gd name="T51" fmla="*/ 18 h 52"/>
                <a:gd name="T52" fmla="*/ 0 w 20"/>
                <a:gd name="T53" fmla="*/ 20 h 52"/>
                <a:gd name="T54" fmla="*/ 0 w 20"/>
                <a:gd name="T55" fmla="*/ 22 h 52"/>
                <a:gd name="T56" fmla="*/ 0 w 20"/>
                <a:gd name="T57" fmla="*/ 24 h 52"/>
                <a:gd name="T58" fmla="*/ 0 w 20"/>
                <a:gd name="T59" fmla="*/ 26 h 52"/>
                <a:gd name="T60" fmla="*/ 0 w 20"/>
                <a:gd name="T61" fmla="*/ 28 h 52"/>
                <a:gd name="T62" fmla="*/ 0 w 20"/>
                <a:gd name="T63" fmla="*/ 31 h 52"/>
                <a:gd name="T64" fmla="*/ 0 w 20"/>
                <a:gd name="T65" fmla="*/ 33 h 52"/>
                <a:gd name="T66" fmla="*/ 0 w 20"/>
                <a:gd name="T67" fmla="*/ 35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52"/>
                <a:gd name="T104" fmla="*/ 20 w 20"/>
                <a:gd name="T105" fmla="*/ 52 h 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52">
                  <a:moveTo>
                    <a:pt x="0" y="35"/>
                  </a:moveTo>
                  <a:lnTo>
                    <a:pt x="10" y="52"/>
                  </a:lnTo>
                  <a:lnTo>
                    <a:pt x="12" y="50"/>
                  </a:lnTo>
                  <a:lnTo>
                    <a:pt x="12" y="48"/>
                  </a:lnTo>
                  <a:lnTo>
                    <a:pt x="14" y="46"/>
                  </a:lnTo>
                  <a:lnTo>
                    <a:pt x="14" y="44"/>
                  </a:lnTo>
                  <a:lnTo>
                    <a:pt x="14" y="42"/>
                  </a:lnTo>
                  <a:lnTo>
                    <a:pt x="16" y="41"/>
                  </a:lnTo>
                  <a:lnTo>
                    <a:pt x="16" y="39"/>
                  </a:lnTo>
                  <a:lnTo>
                    <a:pt x="18" y="33"/>
                  </a:lnTo>
                  <a:lnTo>
                    <a:pt x="18" y="29"/>
                  </a:lnTo>
                  <a:lnTo>
                    <a:pt x="20" y="24"/>
                  </a:lnTo>
                  <a:lnTo>
                    <a:pt x="20" y="18"/>
                  </a:lnTo>
                  <a:lnTo>
                    <a:pt x="20" y="13"/>
                  </a:lnTo>
                  <a:lnTo>
                    <a:pt x="18" y="7"/>
                  </a:lnTo>
                  <a:lnTo>
                    <a:pt x="16" y="4"/>
                  </a:lnTo>
                  <a:lnTo>
                    <a:pt x="12" y="0"/>
                  </a:lnTo>
                  <a:lnTo>
                    <a:pt x="10" y="0"/>
                  </a:lnTo>
                  <a:lnTo>
                    <a:pt x="8" y="2"/>
                  </a:lnTo>
                  <a:lnTo>
                    <a:pt x="6" y="5"/>
                  </a:lnTo>
                  <a:lnTo>
                    <a:pt x="4" y="7"/>
                  </a:lnTo>
                  <a:lnTo>
                    <a:pt x="2" y="9"/>
                  </a:lnTo>
                  <a:lnTo>
                    <a:pt x="2" y="13"/>
                  </a:lnTo>
                  <a:lnTo>
                    <a:pt x="0" y="15"/>
                  </a:lnTo>
                  <a:lnTo>
                    <a:pt x="0" y="18"/>
                  </a:lnTo>
                  <a:lnTo>
                    <a:pt x="0" y="20"/>
                  </a:lnTo>
                  <a:lnTo>
                    <a:pt x="0" y="22"/>
                  </a:lnTo>
                  <a:lnTo>
                    <a:pt x="0" y="24"/>
                  </a:lnTo>
                  <a:lnTo>
                    <a:pt x="0" y="26"/>
                  </a:lnTo>
                  <a:lnTo>
                    <a:pt x="0" y="28"/>
                  </a:lnTo>
                  <a:lnTo>
                    <a:pt x="0" y="31"/>
                  </a:lnTo>
                  <a:lnTo>
                    <a:pt x="0" y="33"/>
                  </a:lnTo>
                  <a:lnTo>
                    <a:pt x="0" y="35"/>
                  </a:lnTo>
                  <a:close/>
                </a:path>
              </a:pathLst>
            </a:custGeom>
            <a:solidFill>
              <a:srgbClr val="FCEF00"/>
            </a:solidFill>
            <a:ln w="9525">
              <a:noFill/>
              <a:round/>
              <a:headEnd/>
              <a:tailEnd/>
            </a:ln>
          </p:spPr>
          <p:txBody>
            <a:bodyPr/>
            <a:lstStyle/>
            <a:p>
              <a:endParaRPr lang="en-US"/>
            </a:p>
          </p:txBody>
        </p:sp>
        <p:sp>
          <p:nvSpPr>
            <p:cNvPr id="63" name="Freeform 61"/>
            <p:cNvSpPr>
              <a:spLocks/>
            </p:cNvSpPr>
            <p:nvPr/>
          </p:nvSpPr>
          <p:spPr bwMode="auto">
            <a:xfrm>
              <a:off x="3701" y="1563"/>
              <a:ext cx="25" cy="45"/>
            </a:xfrm>
            <a:custGeom>
              <a:avLst/>
              <a:gdLst>
                <a:gd name="T0" fmla="*/ 0 w 25"/>
                <a:gd name="T1" fmla="*/ 43 h 45"/>
                <a:gd name="T2" fmla="*/ 0 w 25"/>
                <a:gd name="T3" fmla="*/ 43 h 45"/>
                <a:gd name="T4" fmla="*/ 0 w 25"/>
                <a:gd name="T5" fmla="*/ 43 h 45"/>
                <a:gd name="T6" fmla="*/ 0 w 25"/>
                <a:gd name="T7" fmla="*/ 45 h 45"/>
                <a:gd name="T8" fmla="*/ 0 w 25"/>
                <a:gd name="T9" fmla="*/ 45 h 45"/>
                <a:gd name="T10" fmla="*/ 0 w 25"/>
                <a:gd name="T11" fmla="*/ 45 h 45"/>
                <a:gd name="T12" fmla="*/ 0 w 25"/>
                <a:gd name="T13" fmla="*/ 45 h 45"/>
                <a:gd name="T14" fmla="*/ 3 w 25"/>
                <a:gd name="T15" fmla="*/ 43 h 45"/>
                <a:gd name="T16" fmla="*/ 7 w 25"/>
                <a:gd name="T17" fmla="*/ 41 h 45"/>
                <a:gd name="T18" fmla="*/ 11 w 25"/>
                <a:gd name="T19" fmla="*/ 37 h 45"/>
                <a:gd name="T20" fmla="*/ 15 w 25"/>
                <a:gd name="T21" fmla="*/ 34 h 45"/>
                <a:gd name="T22" fmla="*/ 19 w 25"/>
                <a:gd name="T23" fmla="*/ 32 h 45"/>
                <a:gd name="T24" fmla="*/ 21 w 25"/>
                <a:gd name="T25" fmla="*/ 28 h 45"/>
                <a:gd name="T26" fmla="*/ 23 w 25"/>
                <a:gd name="T27" fmla="*/ 24 h 45"/>
                <a:gd name="T28" fmla="*/ 25 w 25"/>
                <a:gd name="T29" fmla="*/ 19 h 45"/>
                <a:gd name="T30" fmla="*/ 25 w 25"/>
                <a:gd name="T31" fmla="*/ 17 h 45"/>
                <a:gd name="T32" fmla="*/ 25 w 25"/>
                <a:gd name="T33" fmla="*/ 13 h 45"/>
                <a:gd name="T34" fmla="*/ 25 w 25"/>
                <a:gd name="T35" fmla="*/ 11 h 45"/>
                <a:gd name="T36" fmla="*/ 23 w 25"/>
                <a:gd name="T37" fmla="*/ 8 h 45"/>
                <a:gd name="T38" fmla="*/ 23 w 25"/>
                <a:gd name="T39" fmla="*/ 6 h 45"/>
                <a:gd name="T40" fmla="*/ 23 w 25"/>
                <a:gd name="T41" fmla="*/ 4 h 45"/>
                <a:gd name="T42" fmla="*/ 21 w 25"/>
                <a:gd name="T43" fmla="*/ 2 h 45"/>
                <a:gd name="T44" fmla="*/ 19 w 25"/>
                <a:gd name="T45" fmla="*/ 0 h 45"/>
                <a:gd name="T46" fmla="*/ 15 w 25"/>
                <a:gd name="T47" fmla="*/ 4 h 45"/>
                <a:gd name="T48" fmla="*/ 13 w 25"/>
                <a:gd name="T49" fmla="*/ 8 h 45"/>
                <a:gd name="T50" fmla="*/ 9 w 25"/>
                <a:gd name="T51" fmla="*/ 11 h 45"/>
                <a:gd name="T52" fmla="*/ 5 w 25"/>
                <a:gd name="T53" fmla="*/ 17 h 45"/>
                <a:gd name="T54" fmla="*/ 3 w 25"/>
                <a:gd name="T55" fmla="*/ 22 h 45"/>
                <a:gd name="T56" fmla="*/ 2 w 25"/>
                <a:gd name="T57" fmla="*/ 26 h 45"/>
                <a:gd name="T58" fmla="*/ 0 w 25"/>
                <a:gd name="T59" fmla="*/ 32 h 45"/>
                <a:gd name="T60" fmla="*/ 0 w 25"/>
                <a:gd name="T61" fmla="*/ 37 h 45"/>
                <a:gd name="T62" fmla="*/ 0 w 25"/>
                <a:gd name="T63" fmla="*/ 37 h 45"/>
                <a:gd name="T64" fmla="*/ 0 w 25"/>
                <a:gd name="T65" fmla="*/ 39 h 45"/>
                <a:gd name="T66" fmla="*/ 0 w 25"/>
                <a:gd name="T67" fmla="*/ 39 h 45"/>
                <a:gd name="T68" fmla="*/ 0 w 25"/>
                <a:gd name="T69" fmla="*/ 41 h 45"/>
                <a:gd name="T70" fmla="*/ 0 w 25"/>
                <a:gd name="T71" fmla="*/ 41 h 45"/>
                <a:gd name="T72" fmla="*/ 0 w 25"/>
                <a:gd name="T73" fmla="*/ 41 h 45"/>
                <a:gd name="T74" fmla="*/ 0 w 25"/>
                <a:gd name="T75" fmla="*/ 43 h 45"/>
                <a:gd name="T76" fmla="*/ 0 w 25"/>
                <a:gd name="T77" fmla="*/ 43 h 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
                <a:gd name="T118" fmla="*/ 0 h 45"/>
                <a:gd name="T119" fmla="*/ 25 w 25"/>
                <a:gd name="T120" fmla="*/ 45 h 4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 h="45">
                  <a:moveTo>
                    <a:pt x="0" y="43"/>
                  </a:moveTo>
                  <a:lnTo>
                    <a:pt x="0" y="43"/>
                  </a:lnTo>
                  <a:lnTo>
                    <a:pt x="0" y="45"/>
                  </a:lnTo>
                  <a:lnTo>
                    <a:pt x="3" y="43"/>
                  </a:lnTo>
                  <a:lnTo>
                    <a:pt x="7" y="41"/>
                  </a:lnTo>
                  <a:lnTo>
                    <a:pt x="11" y="37"/>
                  </a:lnTo>
                  <a:lnTo>
                    <a:pt x="15" y="34"/>
                  </a:lnTo>
                  <a:lnTo>
                    <a:pt x="19" y="32"/>
                  </a:lnTo>
                  <a:lnTo>
                    <a:pt x="21" y="28"/>
                  </a:lnTo>
                  <a:lnTo>
                    <a:pt x="23" y="24"/>
                  </a:lnTo>
                  <a:lnTo>
                    <a:pt x="25" y="19"/>
                  </a:lnTo>
                  <a:lnTo>
                    <a:pt x="25" y="17"/>
                  </a:lnTo>
                  <a:lnTo>
                    <a:pt x="25" y="13"/>
                  </a:lnTo>
                  <a:lnTo>
                    <a:pt x="25" y="11"/>
                  </a:lnTo>
                  <a:lnTo>
                    <a:pt x="23" y="8"/>
                  </a:lnTo>
                  <a:lnTo>
                    <a:pt x="23" y="6"/>
                  </a:lnTo>
                  <a:lnTo>
                    <a:pt x="23" y="4"/>
                  </a:lnTo>
                  <a:lnTo>
                    <a:pt x="21" y="2"/>
                  </a:lnTo>
                  <a:lnTo>
                    <a:pt x="19" y="0"/>
                  </a:lnTo>
                  <a:lnTo>
                    <a:pt x="15" y="4"/>
                  </a:lnTo>
                  <a:lnTo>
                    <a:pt x="13" y="8"/>
                  </a:lnTo>
                  <a:lnTo>
                    <a:pt x="9" y="11"/>
                  </a:lnTo>
                  <a:lnTo>
                    <a:pt x="5" y="17"/>
                  </a:lnTo>
                  <a:lnTo>
                    <a:pt x="3" y="22"/>
                  </a:lnTo>
                  <a:lnTo>
                    <a:pt x="2" y="26"/>
                  </a:lnTo>
                  <a:lnTo>
                    <a:pt x="0" y="32"/>
                  </a:lnTo>
                  <a:lnTo>
                    <a:pt x="0" y="37"/>
                  </a:lnTo>
                  <a:lnTo>
                    <a:pt x="0" y="39"/>
                  </a:lnTo>
                  <a:lnTo>
                    <a:pt x="0" y="41"/>
                  </a:lnTo>
                  <a:lnTo>
                    <a:pt x="0" y="43"/>
                  </a:lnTo>
                  <a:close/>
                </a:path>
              </a:pathLst>
            </a:custGeom>
            <a:solidFill>
              <a:srgbClr val="FCEF00"/>
            </a:solidFill>
            <a:ln w="9525">
              <a:noFill/>
              <a:round/>
              <a:headEnd/>
              <a:tailEnd/>
            </a:ln>
          </p:spPr>
          <p:txBody>
            <a:bodyPr/>
            <a:lstStyle/>
            <a:p>
              <a:endParaRPr lang="en-US"/>
            </a:p>
          </p:txBody>
        </p:sp>
        <p:sp>
          <p:nvSpPr>
            <p:cNvPr id="64" name="Freeform 62"/>
            <p:cNvSpPr>
              <a:spLocks/>
            </p:cNvSpPr>
            <p:nvPr/>
          </p:nvSpPr>
          <p:spPr bwMode="auto">
            <a:xfrm>
              <a:off x="3647" y="1402"/>
              <a:ext cx="22" cy="46"/>
            </a:xfrm>
            <a:custGeom>
              <a:avLst/>
              <a:gdLst>
                <a:gd name="T0" fmla="*/ 0 w 22"/>
                <a:gd name="T1" fmla="*/ 28 h 46"/>
                <a:gd name="T2" fmla="*/ 8 w 22"/>
                <a:gd name="T3" fmla="*/ 46 h 46"/>
                <a:gd name="T4" fmla="*/ 10 w 22"/>
                <a:gd name="T5" fmla="*/ 46 h 46"/>
                <a:gd name="T6" fmla="*/ 10 w 22"/>
                <a:gd name="T7" fmla="*/ 46 h 46"/>
                <a:gd name="T8" fmla="*/ 10 w 22"/>
                <a:gd name="T9" fmla="*/ 46 h 46"/>
                <a:gd name="T10" fmla="*/ 10 w 22"/>
                <a:gd name="T11" fmla="*/ 46 h 46"/>
                <a:gd name="T12" fmla="*/ 10 w 22"/>
                <a:gd name="T13" fmla="*/ 46 h 46"/>
                <a:gd name="T14" fmla="*/ 12 w 22"/>
                <a:gd name="T15" fmla="*/ 46 h 46"/>
                <a:gd name="T16" fmla="*/ 12 w 22"/>
                <a:gd name="T17" fmla="*/ 46 h 46"/>
                <a:gd name="T18" fmla="*/ 12 w 22"/>
                <a:gd name="T19" fmla="*/ 45 h 46"/>
                <a:gd name="T20" fmla="*/ 14 w 22"/>
                <a:gd name="T21" fmla="*/ 43 h 46"/>
                <a:gd name="T22" fmla="*/ 16 w 22"/>
                <a:gd name="T23" fmla="*/ 39 h 46"/>
                <a:gd name="T24" fmla="*/ 18 w 22"/>
                <a:gd name="T25" fmla="*/ 37 h 46"/>
                <a:gd name="T26" fmla="*/ 18 w 22"/>
                <a:gd name="T27" fmla="*/ 33 h 46"/>
                <a:gd name="T28" fmla="*/ 20 w 22"/>
                <a:gd name="T29" fmla="*/ 30 h 46"/>
                <a:gd name="T30" fmla="*/ 20 w 22"/>
                <a:gd name="T31" fmla="*/ 26 h 46"/>
                <a:gd name="T32" fmla="*/ 22 w 22"/>
                <a:gd name="T33" fmla="*/ 22 h 46"/>
                <a:gd name="T34" fmla="*/ 20 w 22"/>
                <a:gd name="T35" fmla="*/ 17 h 46"/>
                <a:gd name="T36" fmla="*/ 20 w 22"/>
                <a:gd name="T37" fmla="*/ 15 h 46"/>
                <a:gd name="T38" fmla="*/ 18 w 22"/>
                <a:gd name="T39" fmla="*/ 11 h 46"/>
                <a:gd name="T40" fmla="*/ 16 w 22"/>
                <a:gd name="T41" fmla="*/ 9 h 46"/>
                <a:gd name="T42" fmla="*/ 16 w 22"/>
                <a:gd name="T43" fmla="*/ 8 h 46"/>
                <a:gd name="T44" fmla="*/ 14 w 22"/>
                <a:gd name="T45" fmla="*/ 4 h 46"/>
                <a:gd name="T46" fmla="*/ 12 w 22"/>
                <a:gd name="T47" fmla="*/ 2 h 46"/>
                <a:gd name="T48" fmla="*/ 10 w 22"/>
                <a:gd name="T49" fmla="*/ 2 h 46"/>
                <a:gd name="T50" fmla="*/ 6 w 22"/>
                <a:gd name="T51" fmla="*/ 0 h 46"/>
                <a:gd name="T52" fmla="*/ 6 w 22"/>
                <a:gd name="T53" fmla="*/ 0 h 46"/>
                <a:gd name="T54" fmla="*/ 6 w 22"/>
                <a:gd name="T55" fmla="*/ 0 h 46"/>
                <a:gd name="T56" fmla="*/ 4 w 22"/>
                <a:gd name="T57" fmla="*/ 0 h 46"/>
                <a:gd name="T58" fmla="*/ 4 w 22"/>
                <a:gd name="T59" fmla="*/ 0 h 46"/>
                <a:gd name="T60" fmla="*/ 4 w 22"/>
                <a:gd name="T61" fmla="*/ 0 h 46"/>
                <a:gd name="T62" fmla="*/ 4 w 22"/>
                <a:gd name="T63" fmla="*/ 0 h 46"/>
                <a:gd name="T64" fmla="*/ 4 w 22"/>
                <a:gd name="T65" fmla="*/ 0 h 46"/>
                <a:gd name="T66" fmla="*/ 4 w 22"/>
                <a:gd name="T67" fmla="*/ 0 h 46"/>
                <a:gd name="T68" fmla="*/ 0 w 22"/>
                <a:gd name="T69" fmla="*/ 28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
                <a:gd name="T106" fmla="*/ 0 h 46"/>
                <a:gd name="T107" fmla="*/ 22 w 22"/>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 h="46">
                  <a:moveTo>
                    <a:pt x="0" y="28"/>
                  </a:moveTo>
                  <a:lnTo>
                    <a:pt x="8" y="46"/>
                  </a:lnTo>
                  <a:lnTo>
                    <a:pt x="10" y="46"/>
                  </a:lnTo>
                  <a:lnTo>
                    <a:pt x="12" y="46"/>
                  </a:lnTo>
                  <a:lnTo>
                    <a:pt x="12" y="45"/>
                  </a:lnTo>
                  <a:lnTo>
                    <a:pt x="14" y="43"/>
                  </a:lnTo>
                  <a:lnTo>
                    <a:pt x="16" y="39"/>
                  </a:lnTo>
                  <a:lnTo>
                    <a:pt x="18" y="37"/>
                  </a:lnTo>
                  <a:lnTo>
                    <a:pt x="18" y="33"/>
                  </a:lnTo>
                  <a:lnTo>
                    <a:pt x="20" y="30"/>
                  </a:lnTo>
                  <a:lnTo>
                    <a:pt x="20" y="26"/>
                  </a:lnTo>
                  <a:lnTo>
                    <a:pt x="22" y="22"/>
                  </a:lnTo>
                  <a:lnTo>
                    <a:pt x="20" y="17"/>
                  </a:lnTo>
                  <a:lnTo>
                    <a:pt x="20" y="15"/>
                  </a:lnTo>
                  <a:lnTo>
                    <a:pt x="18" y="11"/>
                  </a:lnTo>
                  <a:lnTo>
                    <a:pt x="16" y="9"/>
                  </a:lnTo>
                  <a:lnTo>
                    <a:pt x="16" y="8"/>
                  </a:lnTo>
                  <a:lnTo>
                    <a:pt x="14" y="4"/>
                  </a:lnTo>
                  <a:lnTo>
                    <a:pt x="12" y="2"/>
                  </a:lnTo>
                  <a:lnTo>
                    <a:pt x="10" y="2"/>
                  </a:lnTo>
                  <a:lnTo>
                    <a:pt x="6" y="0"/>
                  </a:lnTo>
                  <a:lnTo>
                    <a:pt x="4" y="0"/>
                  </a:lnTo>
                  <a:lnTo>
                    <a:pt x="0" y="28"/>
                  </a:lnTo>
                  <a:close/>
                </a:path>
              </a:pathLst>
            </a:custGeom>
            <a:solidFill>
              <a:srgbClr val="FCEF00"/>
            </a:solidFill>
            <a:ln w="9525">
              <a:noFill/>
              <a:round/>
              <a:headEnd/>
              <a:tailEnd/>
            </a:ln>
          </p:spPr>
          <p:txBody>
            <a:bodyPr/>
            <a:lstStyle/>
            <a:p>
              <a:endParaRPr lang="en-US"/>
            </a:p>
          </p:txBody>
        </p:sp>
        <p:sp>
          <p:nvSpPr>
            <p:cNvPr id="65" name="Freeform 63"/>
            <p:cNvSpPr>
              <a:spLocks/>
            </p:cNvSpPr>
            <p:nvPr/>
          </p:nvSpPr>
          <p:spPr bwMode="auto">
            <a:xfrm>
              <a:off x="3691" y="1519"/>
              <a:ext cx="27" cy="52"/>
            </a:xfrm>
            <a:custGeom>
              <a:avLst/>
              <a:gdLst>
                <a:gd name="T0" fmla="*/ 0 w 27"/>
                <a:gd name="T1" fmla="*/ 41 h 52"/>
                <a:gd name="T2" fmla="*/ 6 w 27"/>
                <a:gd name="T3" fmla="*/ 52 h 52"/>
                <a:gd name="T4" fmla="*/ 12 w 27"/>
                <a:gd name="T5" fmla="*/ 46 h 52"/>
                <a:gd name="T6" fmla="*/ 15 w 27"/>
                <a:gd name="T7" fmla="*/ 41 h 52"/>
                <a:gd name="T8" fmla="*/ 21 w 27"/>
                <a:gd name="T9" fmla="*/ 35 h 52"/>
                <a:gd name="T10" fmla="*/ 23 w 27"/>
                <a:gd name="T11" fmla="*/ 29 h 52"/>
                <a:gd name="T12" fmla="*/ 27 w 27"/>
                <a:gd name="T13" fmla="*/ 22 h 52"/>
                <a:gd name="T14" fmla="*/ 27 w 27"/>
                <a:gd name="T15" fmla="*/ 16 h 52"/>
                <a:gd name="T16" fmla="*/ 27 w 27"/>
                <a:gd name="T17" fmla="*/ 9 h 52"/>
                <a:gd name="T18" fmla="*/ 25 w 27"/>
                <a:gd name="T19" fmla="*/ 0 h 52"/>
                <a:gd name="T20" fmla="*/ 23 w 27"/>
                <a:gd name="T21" fmla="*/ 2 h 52"/>
                <a:gd name="T22" fmla="*/ 19 w 27"/>
                <a:gd name="T23" fmla="*/ 4 h 52"/>
                <a:gd name="T24" fmla="*/ 17 w 27"/>
                <a:gd name="T25" fmla="*/ 5 h 52"/>
                <a:gd name="T26" fmla="*/ 15 w 27"/>
                <a:gd name="T27" fmla="*/ 9 h 52"/>
                <a:gd name="T28" fmla="*/ 12 w 27"/>
                <a:gd name="T29" fmla="*/ 13 h 52"/>
                <a:gd name="T30" fmla="*/ 10 w 27"/>
                <a:gd name="T31" fmla="*/ 16 h 52"/>
                <a:gd name="T32" fmla="*/ 6 w 27"/>
                <a:gd name="T33" fmla="*/ 18 h 52"/>
                <a:gd name="T34" fmla="*/ 2 w 27"/>
                <a:gd name="T35" fmla="*/ 20 h 52"/>
                <a:gd name="T36" fmla="*/ 2 w 27"/>
                <a:gd name="T37" fmla="*/ 24 h 52"/>
                <a:gd name="T38" fmla="*/ 0 w 27"/>
                <a:gd name="T39" fmla="*/ 26 h 52"/>
                <a:gd name="T40" fmla="*/ 0 w 27"/>
                <a:gd name="T41" fmla="*/ 28 h 52"/>
                <a:gd name="T42" fmla="*/ 0 w 27"/>
                <a:gd name="T43" fmla="*/ 31 h 52"/>
                <a:gd name="T44" fmla="*/ 0 w 27"/>
                <a:gd name="T45" fmla="*/ 33 h 52"/>
                <a:gd name="T46" fmla="*/ 0 w 27"/>
                <a:gd name="T47" fmla="*/ 35 h 52"/>
                <a:gd name="T48" fmla="*/ 0 w 27"/>
                <a:gd name="T49" fmla="*/ 37 h 52"/>
                <a:gd name="T50" fmla="*/ 0 w 27"/>
                <a:gd name="T51" fmla="*/ 41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
                <a:gd name="T79" fmla="*/ 0 h 52"/>
                <a:gd name="T80" fmla="*/ 27 w 27"/>
                <a:gd name="T81" fmla="*/ 52 h 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 h="52">
                  <a:moveTo>
                    <a:pt x="0" y="41"/>
                  </a:moveTo>
                  <a:lnTo>
                    <a:pt x="6" y="52"/>
                  </a:lnTo>
                  <a:lnTo>
                    <a:pt x="12" y="46"/>
                  </a:lnTo>
                  <a:lnTo>
                    <a:pt x="15" y="41"/>
                  </a:lnTo>
                  <a:lnTo>
                    <a:pt x="21" y="35"/>
                  </a:lnTo>
                  <a:lnTo>
                    <a:pt x="23" y="29"/>
                  </a:lnTo>
                  <a:lnTo>
                    <a:pt x="27" y="22"/>
                  </a:lnTo>
                  <a:lnTo>
                    <a:pt x="27" y="16"/>
                  </a:lnTo>
                  <a:lnTo>
                    <a:pt x="27" y="9"/>
                  </a:lnTo>
                  <a:lnTo>
                    <a:pt x="25" y="0"/>
                  </a:lnTo>
                  <a:lnTo>
                    <a:pt x="23" y="2"/>
                  </a:lnTo>
                  <a:lnTo>
                    <a:pt x="19" y="4"/>
                  </a:lnTo>
                  <a:lnTo>
                    <a:pt x="17" y="5"/>
                  </a:lnTo>
                  <a:lnTo>
                    <a:pt x="15" y="9"/>
                  </a:lnTo>
                  <a:lnTo>
                    <a:pt x="12" y="13"/>
                  </a:lnTo>
                  <a:lnTo>
                    <a:pt x="10" y="16"/>
                  </a:lnTo>
                  <a:lnTo>
                    <a:pt x="6" y="18"/>
                  </a:lnTo>
                  <a:lnTo>
                    <a:pt x="2" y="20"/>
                  </a:lnTo>
                  <a:lnTo>
                    <a:pt x="2" y="24"/>
                  </a:lnTo>
                  <a:lnTo>
                    <a:pt x="0" y="26"/>
                  </a:lnTo>
                  <a:lnTo>
                    <a:pt x="0" y="28"/>
                  </a:lnTo>
                  <a:lnTo>
                    <a:pt x="0" y="31"/>
                  </a:lnTo>
                  <a:lnTo>
                    <a:pt x="0" y="33"/>
                  </a:lnTo>
                  <a:lnTo>
                    <a:pt x="0" y="35"/>
                  </a:lnTo>
                  <a:lnTo>
                    <a:pt x="0" y="37"/>
                  </a:lnTo>
                  <a:lnTo>
                    <a:pt x="0" y="41"/>
                  </a:lnTo>
                  <a:close/>
                </a:path>
              </a:pathLst>
            </a:custGeom>
            <a:solidFill>
              <a:srgbClr val="FCEF00"/>
            </a:solidFill>
            <a:ln w="9525">
              <a:noFill/>
              <a:round/>
              <a:headEnd/>
              <a:tailEnd/>
            </a:ln>
          </p:spPr>
          <p:txBody>
            <a:bodyPr/>
            <a:lstStyle/>
            <a:p>
              <a:endParaRPr lang="en-US"/>
            </a:p>
          </p:txBody>
        </p:sp>
        <p:sp>
          <p:nvSpPr>
            <p:cNvPr id="66" name="Freeform 64"/>
            <p:cNvSpPr>
              <a:spLocks/>
            </p:cNvSpPr>
            <p:nvPr/>
          </p:nvSpPr>
          <p:spPr bwMode="auto">
            <a:xfrm>
              <a:off x="3736" y="1691"/>
              <a:ext cx="30" cy="48"/>
            </a:xfrm>
            <a:custGeom>
              <a:avLst/>
              <a:gdLst>
                <a:gd name="T0" fmla="*/ 2 w 30"/>
                <a:gd name="T1" fmla="*/ 22 h 48"/>
                <a:gd name="T2" fmla="*/ 2 w 30"/>
                <a:gd name="T3" fmla="*/ 26 h 48"/>
                <a:gd name="T4" fmla="*/ 6 w 30"/>
                <a:gd name="T5" fmla="*/ 30 h 48"/>
                <a:gd name="T6" fmla="*/ 8 w 30"/>
                <a:gd name="T7" fmla="*/ 35 h 48"/>
                <a:gd name="T8" fmla="*/ 10 w 30"/>
                <a:gd name="T9" fmla="*/ 37 h 48"/>
                <a:gd name="T10" fmla="*/ 14 w 30"/>
                <a:gd name="T11" fmla="*/ 41 h 48"/>
                <a:gd name="T12" fmla="*/ 18 w 30"/>
                <a:gd name="T13" fmla="*/ 44 h 48"/>
                <a:gd name="T14" fmla="*/ 22 w 30"/>
                <a:gd name="T15" fmla="*/ 46 h 48"/>
                <a:gd name="T16" fmla="*/ 26 w 30"/>
                <a:gd name="T17" fmla="*/ 46 h 48"/>
                <a:gd name="T18" fmla="*/ 26 w 30"/>
                <a:gd name="T19" fmla="*/ 46 h 48"/>
                <a:gd name="T20" fmla="*/ 26 w 30"/>
                <a:gd name="T21" fmla="*/ 48 h 48"/>
                <a:gd name="T22" fmla="*/ 28 w 30"/>
                <a:gd name="T23" fmla="*/ 48 h 48"/>
                <a:gd name="T24" fmla="*/ 28 w 30"/>
                <a:gd name="T25" fmla="*/ 48 h 48"/>
                <a:gd name="T26" fmla="*/ 28 w 30"/>
                <a:gd name="T27" fmla="*/ 48 h 48"/>
                <a:gd name="T28" fmla="*/ 28 w 30"/>
                <a:gd name="T29" fmla="*/ 48 h 48"/>
                <a:gd name="T30" fmla="*/ 28 w 30"/>
                <a:gd name="T31" fmla="*/ 48 h 48"/>
                <a:gd name="T32" fmla="*/ 28 w 30"/>
                <a:gd name="T33" fmla="*/ 48 h 48"/>
                <a:gd name="T34" fmla="*/ 30 w 30"/>
                <a:gd name="T35" fmla="*/ 46 h 48"/>
                <a:gd name="T36" fmla="*/ 30 w 30"/>
                <a:gd name="T37" fmla="*/ 44 h 48"/>
                <a:gd name="T38" fmla="*/ 28 w 30"/>
                <a:gd name="T39" fmla="*/ 43 h 48"/>
                <a:gd name="T40" fmla="*/ 28 w 30"/>
                <a:gd name="T41" fmla="*/ 41 h 48"/>
                <a:gd name="T42" fmla="*/ 28 w 30"/>
                <a:gd name="T43" fmla="*/ 39 h 48"/>
                <a:gd name="T44" fmla="*/ 28 w 30"/>
                <a:gd name="T45" fmla="*/ 37 h 48"/>
                <a:gd name="T46" fmla="*/ 28 w 30"/>
                <a:gd name="T47" fmla="*/ 33 h 48"/>
                <a:gd name="T48" fmla="*/ 28 w 30"/>
                <a:gd name="T49" fmla="*/ 31 h 48"/>
                <a:gd name="T50" fmla="*/ 28 w 30"/>
                <a:gd name="T51" fmla="*/ 26 h 48"/>
                <a:gd name="T52" fmla="*/ 26 w 30"/>
                <a:gd name="T53" fmla="*/ 22 h 48"/>
                <a:gd name="T54" fmla="*/ 24 w 30"/>
                <a:gd name="T55" fmla="*/ 17 h 48"/>
                <a:gd name="T56" fmla="*/ 20 w 30"/>
                <a:gd name="T57" fmla="*/ 13 h 48"/>
                <a:gd name="T58" fmla="*/ 16 w 30"/>
                <a:gd name="T59" fmla="*/ 9 h 48"/>
                <a:gd name="T60" fmla="*/ 14 w 30"/>
                <a:gd name="T61" fmla="*/ 6 h 48"/>
                <a:gd name="T62" fmla="*/ 10 w 30"/>
                <a:gd name="T63" fmla="*/ 4 h 48"/>
                <a:gd name="T64" fmla="*/ 6 w 30"/>
                <a:gd name="T65" fmla="*/ 0 h 48"/>
                <a:gd name="T66" fmla="*/ 4 w 30"/>
                <a:gd name="T67" fmla="*/ 4 h 48"/>
                <a:gd name="T68" fmla="*/ 2 w 30"/>
                <a:gd name="T69" fmla="*/ 6 h 48"/>
                <a:gd name="T70" fmla="*/ 0 w 30"/>
                <a:gd name="T71" fmla="*/ 7 h 48"/>
                <a:gd name="T72" fmla="*/ 0 w 30"/>
                <a:gd name="T73" fmla="*/ 11 h 48"/>
                <a:gd name="T74" fmla="*/ 0 w 30"/>
                <a:gd name="T75" fmla="*/ 13 h 48"/>
                <a:gd name="T76" fmla="*/ 0 w 30"/>
                <a:gd name="T77" fmla="*/ 17 h 48"/>
                <a:gd name="T78" fmla="*/ 2 w 30"/>
                <a:gd name="T79" fmla="*/ 19 h 48"/>
                <a:gd name="T80" fmla="*/ 2 w 30"/>
                <a:gd name="T81" fmla="*/ 22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
                <a:gd name="T124" fmla="*/ 0 h 48"/>
                <a:gd name="T125" fmla="*/ 30 w 30"/>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 h="48">
                  <a:moveTo>
                    <a:pt x="2" y="22"/>
                  </a:moveTo>
                  <a:lnTo>
                    <a:pt x="2" y="26"/>
                  </a:lnTo>
                  <a:lnTo>
                    <a:pt x="6" y="30"/>
                  </a:lnTo>
                  <a:lnTo>
                    <a:pt x="8" y="35"/>
                  </a:lnTo>
                  <a:lnTo>
                    <a:pt x="10" y="37"/>
                  </a:lnTo>
                  <a:lnTo>
                    <a:pt x="14" y="41"/>
                  </a:lnTo>
                  <a:lnTo>
                    <a:pt x="18" y="44"/>
                  </a:lnTo>
                  <a:lnTo>
                    <a:pt x="22" y="46"/>
                  </a:lnTo>
                  <a:lnTo>
                    <a:pt x="26" y="46"/>
                  </a:lnTo>
                  <a:lnTo>
                    <a:pt x="26" y="48"/>
                  </a:lnTo>
                  <a:lnTo>
                    <a:pt x="28" y="48"/>
                  </a:lnTo>
                  <a:lnTo>
                    <a:pt x="30" y="46"/>
                  </a:lnTo>
                  <a:lnTo>
                    <a:pt x="30" y="44"/>
                  </a:lnTo>
                  <a:lnTo>
                    <a:pt x="28" y="43"/>
                  </a:lnTo>
                  <a:lnTo>
                    <a:pt x="28" y="41"/>
                  </a:lnTo>
                  <a:lnTo>
                    <a:pt x="28" y="39"/>
                  </a:lnTo>
                  <a:lnTo>
                    <a:pt x="28" y="37"/>
                  </a:lnTo>
                  <a:lnTo>
                    <a:pt x="28" y="33"/>
                  </a:lnTo>
                  <a:lnTo>
                    <a:pt x="28" y="31"/>
                  </a:lnTo>
                  <a:lnTo>
                    <a:pt x="28" y="26"/>
                  </a:lnTo>
                  <a:lnTo>
                    <a:pt x="26" y="22"/>
                  </a:lnTo>
                  <a:lnTo>
                    <a:pt x="24" y="17"/>
                  </a:lnTo>
                  <a:lnTo>
                    <a:pt x="20" y="13"/>
                  </a:lnTo>
                  <a:lnTo>
                    <a:pt x="16" y="9"/>
                  </a:lnTo>
                  <a:lnTo>
                    <a:pt x="14" y="6"/>
                  </a:lnTo>
                  <a:lnTo>
                    <a:pt x="10" y="4"/>
                  </a:lnTo>
                  <a:lnTo>
                    <a:pt x="6" y="0"/>
                  </a:lnTo>
                  <a:lnTo>
                    <a:pt x="4" y="4"/>
                  </a:lnTo>
                  <a:lnTo>
                    <a:pt x="2" y="6"/>
                  </a:lnTo>
                  <a:lnTo>
                    <a:pt x="0" y="7"/>
                  </a:lnTo>
                  <a:lnTo>
                    <a:pt x="0" y="11"/>
                  </a:lnTo>
                  <a:lnTo>
                    <a:pt x="0" y="13"/>
                  </a:lnTo>
                  <a:lnTo>
                    <a:pt x="0" y="17"/>
                  </a:lnTo>
                  <a:lnTo>
                    <a:pt x="2" y="19"/>
                  </a:lnTo>
                  <a:lnTo>
                    <a:pt x="2" y="22"/>
                  </a:lnTo>
                  <a:close/>
                </a:path>
              </a:pathLst>
            </a:custGeom>
            <a:solidFill>
              <a:srgbClr val="FCEF00"/>
            </a:solidFill>
            <a:ln w="9525">
              <a:noFill/>
              <a:round/>
              <a:headEnd/>
              <a:tailEnd/>
            </a:ln>
          </p:spPr>
          <p:txBody>
            <a:bodyPr/>
            <a:lstStyle/>
            <a:p>
              <a:endParaRPr lang="en-US"/>
            </a:p>
          </p:txBody>
        </p:sp>
        <p:sp>
          <p:nvSpPr>
            <p:cNvPr id="67" name="Freeform 65"/>
            <p:cNvSpPr>
              <a:spLocks/>
            </p:cNvSpPr>
            <p:nvPr/>
          </p:nvSpPr>
          <p:spPr bwMode="auto">
            <a:xfrm>
              <a:off x="3681" y="1471"/>
              <a:ext cx="29" cy="57"/>
            </a:xfrm>
            <a:custGeom>
              <a:avLst/>
              <a:gdLst>
                <a:gd name="T0" fmla="*/ 0 w 29"/>
                <a:gd name="T1" fmla="*/ 52 h 57"/>
                <a:gd name="T2" fmla="*/ 2 w 29"/>
                <a:gd name="T3" fmla="*/ 52 h 57"/>
                <a:gd name="T4" fmla="*/ 2 w 29"/>
                <a:gd name="T5" fmla="*/ 53 h 57"/>
                <a:gd name="T6" fmla="*/ 2 w 29"/>
                <a:gd name="T7" fmla="*/ 53 h 57"/>
                <a:gd name="T8" fmla="*/ 2 w 29"/>
                <a:gd name="T9" fmla="*/ 55 h 57"/>
                <a:gd name="T10" fmla="*/ 4 w 29"/>
                <a:gd name="T11" fmla="*/ 55 h 57"/>
                <a:gd name="T12" fmla="*/ 4 w 29"/>
                <a:gd name="T13" fmla="*/ 57 h 57"/>
                <a:gd name="T14" fmla="*/ 6 w 29"/>
                <a:gd name="T15" fmla="*/ 57 h 57"/>
                <a:gd name="T16" fmla="*/ 6 w 29"/>
                <a:gd name="T17" fmla="*/ 57 h 57"/>
                <a:gd name="T18" fmla="*/ 10 w 29"/>
                <a:gd name="T19" fmla="*/ 55 h 57"/>
                <a:gd name="T20" fmla="*/ 14 w 29"/>
                <a:gd name="T21" fmla="*/ 53 h 57"/>
                <a:gd name="T22" fmla="*/ 16 w 29"/>
                <a:gd name="T23" fmla="*/ 50 h 57"/>
                <a:gd name="T24" fmla="*/ 20 w 29"/>
                <a:gd name="T25" fmla="*/ 48 h 57"/>
                <a:gd name="T26" fmla="*/ 23 w 29"/>
                <a:gd name="T27" fmla="*/ 44 h 57"/>
                <a:gd name="T28" fmla="*/ 25 w 29"/>
                <a:gd name="T29" fmla="*/ 40 h 57"/>
                <a:gd name="T30" fmla="*/ 27 w 29"/>
                <a:gd name="T31" fmla="*/ 37 h 57"/>
                <a:gd name="T32" fmla="*/ 27 w 29"/>
                <a:gd name="T33" fmla="*/ 31 h 57"/>
                <a:gd name="T34" fmla="*/ 29 w 29"/>
                <a:gd name="T35" fmla="*/ 27 h 57"/>
                <a:gd name="T36" fmla="*/ 29 w 29"/>
                <a:gd name="T37" fmla="*/ 24 h 57"/>
                <a:gd name="T38" fmla="*/ 29 w 29"/>
                <a:gd name="T39" fmla="*/ 20 h 57"/>
                <a:gd name="T40" fmla="*/ 29 w 29"/>
                <a:gd name="T41" fmla="*/ 16 h 57"/>
                <a:gd name="T42" fmla="*/ 27 w 29"/>
                <a:gd name="T43" fmla="*/ 13 h 57"/>
                <a:gd name="T44" fmla="*/ 27 w 29"/>
                <a:gd name="T45" fmla="*/ 9 h 57"/>
                <a:gd name="T46" fmla="*/ 25 w 29"/>
                <a:gd name="T47" fmla="*/ 5 h 57"/>
                <a:gd name="T48" fmla="*/ 23 w 29"/>
                <a:gd name="T49" fmla="*/ 2 h 57"/>
                <a:gd name="T50" fmla="*/ 23 w 29"/>
                <a:gd name="T51" fmla="*/ 2 h 57"/>
                <a:gd name="T52" fmla="*/ 22 w 29"/>
                <a:gd name="T53" fmla="*/ 2 h 57"/>
                <a:gd name="T54" fmla="*/ 22 w 29"/>
                <a:gd name="T55" fmla="*/ 2 h 57"/>
                <a:gd name="T56" fmla="*/ 22 w 29"/>
                <a:gd name="T57" fmla="*/ 2 h 57"/>
                <a:gd name="T58" fmla="*/ 22 w 29"/>
                <a:gd name="T59" fmla="*/ 0 h 57"/>
                <a:gd name="T60" fmla="*/ 22 w 29"/>
                <a:gd name="T61" fmla="*/ 0 h 57"/>
                <a:gd name="T62" fmla="*/ 22 w 29"/>
                <a:gd name="T63" fmla="*/ 0 h 57"/>
                <a:gd name="T64" fmla="*/ 22 w 29"/>
                <a:gd name="T65" fmla="*/ 0 h 57"/>
                <a:gd name="T66" fmla="*/ 16 w 29"/>
                <a:gd name="T67" fmla="*/ 5 h 57"/>
                <a:gd name="T68" fmla="*/ 12 w 29"/>
                <a:gd name="T69" fmla="*/ 11 h 57"/>
                <a:gd name="T70" fmla="*/ 8 w 29"/>
                <a:gd name="T71" fmla="*/ 16 h 57"/>
                <a:gd name="T72" fmla="*/ 4 w 29"/>
                <a:gd name="T73" fmla="*/ 24 h 57"/>
                <a:gd name="T74" fmla="*/ 2 w 29"/>
                <a:gd name="T75" fmla="*/ 29 h 57"/>
                <a:gd name="T76" fmla="*/ 0 w 29"/>
                <a:gd name="T77" fmla="*/ 37 h 57"/>
                <a:gd name="T78" fmla="*/ 0 w 29"/>
                <a:gd name="T79" fmla="*/ 44 h 57"/>
                <a:gd name="T80" fmla="*/ 0 w 29"/>
                <a:gd name="T81" fmla="*/ 52 h 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
                <a:gd name="T124" fmla="*/ 0 h 57"/>
                <a:gd name="T125" fmla="*/ 29 w 29"/>
                <a:gd name="T126" fmla="*/ 57 h 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 h="57">
                  <a:moveTo>
                    <a:pt x="0" y="52"/>
                  </a:moveTo>
                  <a:lnTo>
                    <a:pt x="2" y="52"/>
                  </a:lnTo>
                  <a:lnTo>
                    <a:pt x="2" y="53"/>
                  </a:lnTo>
                  <a:lnTo>
                    <a:pt x="2" y="55"/>
                  </a:lnTo>
                  <a:lnTo>
                    <a:pt x="4" y="55"/>
                  </a:lnTo>
                  <a:lnTo>
                    <a:pt x="4" y="57"/>
                  </a:lnTo>
                  <a:lnTo>
                    <a:pt x="6" y="57"/>
                  </a:lnTo>
                  <a:lnTo>
                    <a:pt x="10" y="55"/>
                  </a:lnTo>
                  <a:lnTo>
                    <a:pt x="14" y="53"/>
                  </a:lnTo>
                  <a:lnTo>
                    <a:pt x="16" y="50"/>
                  </a:lnTo>
                  <a:lnTo>
                    <a:pt x="20" y="48"/>
                  </a:lnTo>
                  <a:lnTo>
                    <a:pt x="23" y="44"/>
                  </a:lnTo>
                  <a:lnTo>
                    <a:pt x="25" y="40"/>
                  </a:lnTo>
                  <a:lnTo>
                    <a:pt x="27" y="37"/>
                  </a:lnTo>
                  <a:lnTo>
                    <a:pt x="27" y="31"/>
                  </a:lnTo>
                  <a:lnTo>
                    <a:pt x="29" y="27"/>
                  </a:lnTo>
                  <a:lnTo>
                    <a:pt x="29" y="24"/>
                  </a:lnTo>
                  <a:lnTo>
                    <a:pt x="29" y="20"/>
                  </a:lnTo>
                  <a:lnTo>
                    <a:pt x="29" y="16"/>
                  </a:lnTo>
                  <a:lnTo>
                    <a:pt x="27" y="13"/>
                  </a:lnTo>
                  <a:lnTo>
                    <a:pt x="27" y="9"/>
                  </a:lnTo>
                  <a:lnTo>
                    <a:pt x="25" y="5"/>
                  </a:lnTo>
                  <a:lnTo>
                    <a:pt x="23" y="2"/>
                  </a:lnTo>
                  <a:lnTo>
                    <a:pt x="22" y="2"/>
                  </a:lnTo>
                  <a:lnTo>
                    <a:pt x="22" y="0"/>
                  </a:lnTo>
                  <a:lnTo>
                    <a:pt x="16" y="5"/>
                  </a:lnTo>
                  <a:lnTo>
                    <a:pt x="12" y="11"/>
                  </a:lnTo>
                  <a:lnTo>
                    <a:pt x="8" y="16"/>
                  </a:lnTo>
                  <a:lnTo>
                    <a:pt x="4" y="24"/>
                  </a:lnTo>
                  <a:lnTo>
                    <a:pt x="2" y="29"/>
                  </a:lnTo>
                  <a:lnTo>
                    <a:pt x="0" y="37"/>
                  </a:lnTo>
                  <a:lnTo>
                    <a:pt x="0" y="44"/>
                  </a:lnTo>
                  <a:lnTo>
                    <a:pt x="0" y="52"/>
                  </a:lnTo>
                  <a:close/>
                </a:path>
              </a:pathLst>
            </a:custGeom>
            <a:solidFill>
              <a:srgbClr val="FCEF00"/>
            </a:solidFill>
            <a:ln w="9525">
              <a:noFill/>
              <a:round/>
              <a:headEnd/>
              <a:tailEnd/>
            </a:ln>
          </p:spPr>
          <p:txBody>
            <a:bodyPr/>
            <a:lstStyle/>
            <a:p>
              <a:endParaRPr lang="en-US"/>
            </a:p>
          </p:txBody>
        </p:sp>
        <p:sp>
          <p:nvSpPr>
            <p:cNvPr id="68" name="Freeform 66"/>
            <p:cNvSpPr>
              <a:spLocks/>
            </p:cNvSpPr>
            <p:nvPr/>
          </p:nvSpPr>
          <p:spPr bwMode="auto">
            <a:xfrm>
              <a:off x="3667" y="1426"/>
              <a:ext cx="28" cy="56"/>
            </a:xfrm>
            <a:custGeom>
              <a:avLst/>
              <a:gdLst>
                <a:gd name="T0" fmla="*/ 0 w 28"/>
                <a:gd name="T1" fmla="*/ 41 h 56"/>
                <a:gd name="T2" fmla="*/ 0 w 28"/>
                <a:gd name="T3" fmla="*/ 43 h 56"/>
                <a:gd name="T4" fmla="*/ 0 w 28"/>
                <a:gd name="T5" fmla="*/ 45 h 56"/>
                <a:gd name="T6" fmla="*/ 2 w 28"/>
                <a:gd name="T7" fmla="*/ 47 h 56"/>
                <a:gd name="T8" fmla="*/ 2 w 28"/>
                <a:gd name="T9" fmla="*/ 48 h 56"/>
                <a:gd name="T10" fmla="*/ 2 w 28"/>
                <a:gd name="T11" fmla="*/ 52 h 56"/>
                <a:gd name="T12" fmla="*/ 4 w 28"/>
                <a:gd name="T13" fmla="*/ 52 h 56"/>
                <a:gd name="T14" fmla="*/ 6 w 28"/>
                <a:gd name="T15" fmla="*/ 54 h 56"/>
                <a:gd name="T16" fmla="*/ 8 w 28"/>
                <a:gd name="T17" fmla="*/ 56 h 56"/>
                <a:gd name="T18" fmla="*/ 8 w 28"/>
                <a:gd name="T19" fmla="*/ 56 h 56"/>
                <a:gd name="T20" fmla="*/ 8 w 28"/>
                <a:gd name="T21" fmla="*/ 56 h 56"/>
                <a:gd name="T22" fmla="*/ 8 w 28"/>
                <a:gd name="T23" fmla="*/ 56 h 56"/>
                <a:gd name="T24" fmla="*/ 8 w 28"/>
                <a:gd name="T25" fmla="*/ 56 h 56"/>
                <a:gd name="T26" fmla="*/ 8 w 28"/>
                <a:gd name="T27" fmla="*/ 56 h 56"/>
                <a:gd name="T28" fmla="*/ 10 w 28"/>
                <a:gd name="T29" fmla="*/ 56 h 56"/>
                <a:gd name="T30" fmla="*/ 10 w 28"/>
                <a:gd name="T31" fmla="*/ 56 h 56"/>
                <a:gd name="T32" fmla="*/ 10 w 28"/>
                <a:gd name="T33" fmla="*/ 56 h 56"/>
                <a:gd name="T34" fmla="*/ 14 w 28"/>
                <a:gd name="T35" fmla="*/ 54 h 56"/>
                <a:gd name="T36" fmla="*/ 16 w 28"/>
                <a:gd name="T37" fmla="*/ 52 h 56"/>
                <a:gd name="T38" fmla="*/ 20 w 28"/>
                <a:gd name="T39" fmla="*/ 48 h 56"/>
                <a:gd name="T40" fmla="*/ 22 w 28"/>
                <a:gd name="T41" fmla="*/ 45 h 56"/>
                <a:gd name="T42" fmla="*/ 24 w 28"/>
                <a:gd name="T43" fmla="*/ 41 h 56"/>
                <a:gd name="T44" fmla="*/ 26 w 28"/>
                <a:gd name="T45" fmla="*/ 37 h 56"/>
                <a:gd name="T46" fmla="*/ 26 w 28"/>
                <a:gd name="T47" fmla="*/ 34 h 56"/>
                <a:gd name="T48" fmla="*/ 28 w 28"/>
                <a:gd name="T49" fmla="*/ 28 h 56"/>
                <a:gd name="T50" fmla="*/ 28 w 28"/>
                <a:gd name="T51" fmla="*/ 24 h 56"/>
                <a:gd name="T52" fmla="*/ 26 w 28"/>
                <a:gd name="T53" fmla="*/ 21 h 56"/>
                <a:gd name="T54" fmla="*/ 26 w 28"/>
                <a:gd name="T55" fmla="*/ 17 h 56"/>
                <a:gd name="T56" fmla="*/ 24 w 28"/>
                <a:gd name="T57" fmla="*/ 11 h 56"/>
                <a:gd name="T58" fmla="*/ 22 w 28"/>
                <a:gd name="T59" fmla="*/ 8 h 56"/>
                <a:gd name="T60" fmla="*/ 20 w 28"/>
                <a:gd name="T61" fmla="*/ 6 h 56"/>
                <a:gd name="T62" fmla="*/ 18 w 28"/>
                <a:gd name="T63" fmla="*/ 2 h 56"/>
                <a:gd name="T64" fmla="*/ 14 w 28"/>
                <a:gd name="T65" fmla="*/ 0 h 56"/>
                <a:gd name="T66" fmla="*/ 14 w 28"/>
                <a:gd name="T67" fmla="*/ 4 h 56"/>
                <a:gd name="T68" fmla="*/ 12 w 28"/>
                <a:gd name="T69" fmla="*/ 6 h 56"/>
                <a:gd name="T70" fmla="*/ 10 w 28"/>
                <a:gd name="T71" fmla="*/ 9 h 56"/>
                <a:gd name="T72" fmla="*/ 8 w 28"/>
                <a:gd name="T73" fmla="*/ 13 h 56"/>
                <a:gd name="T74" fmla="*/ 6 w 28"/>
                <a:gd name="T75" fmla="*/ 17 h 56"/>
                <a:gd name="T76" fmla="*/ 6 w 28"/>
                <a:gd name="T77" fmla="*/ 21 h 56"/>
                <a:gd name="T78" fmla="*/ 4 w 28"/>
                <a:gd name="T79" fmla="*/ 24 h 56"/>
                <a:gd name="T80" fmla="*/ 2 w 28"/>
                <a:gd name="T81" fmla="*/ 28 h 56"/>
                <a:gd name="T82" fmla="*/ 2 w 28"/>
                <a:gd name="T83" fmla="*/ 30 h 56"/>
                <a:gd name="T84" fmla="*/ 2 w 28"/>
                <a:gd name="T85" fmla="*/ 32 h 56"/>
                <a:gd name="T86" fmla="*/ 2 w 28"/>
                <a:gd name="T87" fmla="*/ 34 h 56"/>
                <a:gd name="T88" fmla="*/ 0 w 28"/>
                <a:gd name="T89" fmla="*/ 35 h 56"/>
                <a:gd name="T90" fmla="*/ 0 w 28"/>
                <a:gd name="T91" fmla="*/ 37 h 56"/>
                <a:gd name="T92" fmla="*/ 0 w 28"/>
                <a:gd name="T93" fmla="*/ 39 h 56"/>
                <a:gd name="T94" fmla="*/ 0 w 28"/>
                <a:gd name="T95" fmla="*/ 41 h 56"/>
                <a:gd name="T96" fmla="*/ 0 w 28"/>
                <a:gd name="T97" fmla="*/ 41 h 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56"/>
                <a:gd name="T149" fmla="*/ 28 w 28"/>
                <a:gd name="T150" fmla="*/ 56 h 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56">
                  <a:moveTo>
                    <a:pt x="0" y="41"/>
                  </a:moveTo>
                  <a:lnTo>
                    <a:pt x="0" y="43"/>
                  </a:lnTo>
                  <a:lnTo>
                    <a:pt x="0" y="45"/>
                  </a:lnTo>
                  <a:lnTo>
                    <a:pt x="2" y="47"/>
                  </a:lnTo>
                  <a:lnTo>
                    <a:pt x="2" y="48"/>
                  </a:lnTo>
                  <a:lnTo>
                    <a:pt x="2" y="52"/>
                  </a:lnTo>
                  <a:lnTo>
                    <a:pt x="4" y="52"/>
                  </a:lnTo>
                  <a:lnTo>
                    <a:pt x="6" y="54"/>
                  </a:lnTo>
                  <a:lnTo>
                    <a:pt x="8" y="56"/>
                  </a:lnTo>
                  <a:lnTo>
                    <a:pt x="10" y="56"/>
                  </a:lnTo>
                  <a:lnTo>
                    <a:pt x="14" y="54"/>
                  </a:lnTo>
                  <a:lnTo>
                    <a:pt x="16" y="52"/>
                  </a:lnTo>
                  <a:lnTo>
                    <a:pt x="20" y="48"/>
                  </a:lnTo>
                  <a:lnTo>
                    <a:pt x="22" y="45"/>
                  </a:lnTo>
                  <a:lnTo>
                    <a:pt x="24" y="41"/>
                  </a:lnTo>
                  <a:lnTo>
                    <a:pt x="26" y="37"/>
                  </a:lnTo>
                  <a:lnTo>
                    <a:pt x="26" y="34"/>
                  </a:lnTo>
                  <a:lnTo>
                    <a:pt x="28" y="28"/>
                  </a:lnTo>
                  <a:lnTo>
                    <a:pt x="28" y="24"/>
                  </a:lnTo>
                  <a:lnTo>
                    <a:pt x="26" y="21"/>
                  </a:lnTo>
                  <a:lnTo>
                    <a:pt x="26" y="17"/>
                  </a:lnTo>
                  <a:lnTo>
                    <a:pt x="24" y="11"/>
                  </a:lnTo>
                  <a:lnTo>
                    <a:pt x="22" y="8"/>
                  </a:lnTo>
                  <a:lnTo>
                    <a:pt x="20" y="6"/>
                  </a:lnTo>
                  <a:lnTo>
                    <a:pt x="18" y="2"/>
                  </a:lnTo>
                  <a:lnTo>
                    <a:pt x="14" y="0"/>
                  </a:lnTo>
                  <a:lnTo>
                    <a:pt x="14" y="4"/>
                  </a:lnTo>
                  <a:lnTo>
                    <a:pt x="12" y="6"/>
                  </a:lnTo>
                  <a:lnTo>
                    <a:pt x="10" y="9"/>
                  </a:lnTo>
                  <a:lnTo>
                    <a:pt x="8" y="13"/>
                  </a:lnTo>
                  <a:lnTo>
                    <a:pt x="6" y="17"/>
                  </a:lnTo>
                  <a:lnTo>
                    <a:pt x="6" y="21"/>
                  </a:lnTo>
                  <a:lnTo>
                    <a:pt x="4" y="24"/>
                  </a:lnTo>
                  <a:lnTo>
                    <a:pt x="2" y="28"/>
                  </a:lnTo>
                  <a:lnTo>
                    <a:pt x="2" y="30"/>
                  </a:lnTo>
                  <a:lnTo>
                    <a:pt x="2" y="32"/>
                  </a:lnTo>
                  <a:lnTo>
                    <a:pt x="2" y="34"/>
                  </a:lnTo>
                  <a:lnTo>
                    <a:pt x="0" y="35"/>
                  </a:lnTo>
                  <a:lnTo>
                    <a:pt x="0" y="37"/>
                  </a:lnTo>
                  <a:lnTo>
                    <a:pt x="0" y="39"/>
                  </a:lnTo>
                  <a:lnTo>
                    <a:pt x="0" y="41"/>
                  </a:lnTo>
                  <a:close/>
                </a:path>
              </a:pathLst>
            </a:custGeom>
            <a:solidFill>
              <a:srgbClr val="FCEF00"/>
            </a:solidFill>
            <a:ln w="9525">
              <a:noFill/>
              <a:round/>
              <a:headEnd/>
              <a:tailEnd/>
            </a:ln>
          </p:spPr>
          <p:txBody>
            <a:bodyPr/>
            <a:lstStyle/>
            <a:p>
              <a:endParaRPr lang="en-US"/>
            </a:p>
          </p:txBody>
        </p:sp>
        <p:sp>
          <p:nvSpPr>
            <p:cNvPr id="69" name="Freeform 67"/>
            <p:cNvSpPr>
              <a:spLocks/>
            </p:cNvSpPr>
            <p:nvPr/>
          </p:nvSpPr>
          <p:spPr bwMode="auto">
            <a:xfrm>
              <a:off x="3772" y="1711"/>
              <a:ext cx="51" cy="32"/>
            </a:xfrm>
            <a:custGeom>
              <a:avLst/>
              <a:gdLst>
                <a:gd name="T0" fmla="*/ 2 w 51"/>
                <a:gd name="T1" fmla="*/ 11 h 32"/>
                <a:gd name="T2" fmla="*/ 14 w 51"/>
                <a:gd name="T3" fmla="*/ 28 h 32"/>
                <a:gd name="T4" fmla="*/ 18 w 51"/>
                <a:gd name="T5" fmla="*/ 28 h 32"/>
                <a:gd name="T6" fmla="*/ 22 w 51"/>
                <a:gd name="T7" fmla="*/ 30 h 32"/>
                <a:gd name="T8" fmla="*/ 26 w 51"/>
                <a:gd name="T9" fmla="*/ 32 h 32"/>
                <a:gd name="T10" fmla="*/ 29 w 51"/>
                <a:gd name="T11" fmla="*/ 32 h 32"/>
                <a:gd name="T12" fmla="*/ 35 w 51"/>
                <a:gd name="T13" fmla="*/ 32 h 32"/>
                <a:gd name="T14" fmla="*/ 39 w 51"/>
                <a:gd name="T15" fmla="*/ 32 h 32"/>
                <a:gd name="T16" fmla="*/ 45 w 51"/>
                <a:gd name="T17" fmla="*/ 32 h 32"/>
                <a:gd name="T18" fmla="*/ 49 w 51"/>
                <a:gd name="T19" fmla="*/ 30 h 32"/>
                <a:gd name="T20" fmla="*/ 49 w 51"/>
                <a:gd name="T21" fmla="*/ 28 h 32"/>
                <a:gd name="T22" fmla="*/ 49 w 51"/>
                <a:gd name="T23" fmla="*/ 28 h 32"/>
                <a:gd name="T24" fmla="*/ 49 w 51"/>
                <a:gd name="T25" fmla="*/ 28 h 32"/>
                <a:gd name="T26" fmla="*/ 51 w 51"/>
                <a:gd name="T27" fmla="*/ 28 h 32"/>
                <a:gd name="T28" fmla="*/ 51 w 51"/>
                <a:gd name="T29" fmla="*/ 28 h 32"/>
                <a:gd name="T30" fmla="*/ 51 w 51"/>
                <a:gd name="T31" fmla="*/ 28 h 32"/>
                <a:gd name="T32" fmla="*/ 49 w 51"/>
                <a:gd name="T33" fmla="*/ 23 h 32"/>
                <a:gd name="T34" fmla="*/ 45 w 51"/>
                <a:gd name="T35" fmla="*/ 17 h 32"/>
                <a:gd name="T36" fmla="*/ 43 w 51"/>
                <a:gd name="T37" fmla="*/ 13 h 32"/>
                <a:gd name="T38" fmla="*/ 39 w 51"/>
                <a:gd name="T39" fmla="*/ 10 h 32"/>
                <a:gd name="T40" fmla="*/ 35 w 51"/>
                <a:gd name="T41" fmla="*/ 8 h 32"/>
                <a:gd name="T42" fmla="*/ 29 w 51"/>
                <a:gd name="T43" fmla="*/ 4 h 32"/>
                <a:gd name="T44" fmla="*/ 26 w 51"/>
                <a:gd name="T45" fmla="*/ 2 h 32"/>
                <a:gd name="T46" fmla="*/ 20 w 51"/>
                <a:gd name="T47" fmla="*/ 2 h 32"/>
                <a:gd name="T48" fmla="*/ 18 w 51"/>
                <a:gd name="T49" fmla="*/ 0 h 32"/>
                <a:gd name="T50" fmla="*/ 14 w 51"/>
                <a:gd name="T51" fmla="*/ 0 h 32"/>
                <a:gd name="T52" fmla="*/ 12 w 51"/>
                <a:gd name="T53" fmla="*/ 0 h 32"/>
                <a:gd name="T54" fmla="*/ 10 w 51"/>
                <a:gd name="T55" fmla="*/ 0 h 32"/>
                <a:gd name="T56" fmla="*/ 8 w 51"/>
                <a:gd name="T57" fmla="*/ 0 h 32"/>
                <a:gd name="T58" fmla="*/ 4 w 51"/>
                <a:gd name="T59" fmla="*/ 0 h 32"/>
                <a:gd name="T60" fmla="*/ 2 w 51"/>
                <a:gd name="T61" fmla="*/ 2 h 32"/>
                <a:gd name="T62" fmla="*/ 0 w 51"/>
                <a:gd name="T63" fmla="*/ 2 h 32"/>
                <a:gd name="T64" fmla="*/ 2 w 51"/>
                <a:gd name="T65" fmla="*/ 11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
                <a:gd name="T100" fmla="*/ 0 h 32"/>
                <a:gd name="T101" fmla="*/ 51 w 51"/>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 h="32">
                  <a:moveTo>
                    <a:pt x="2" y="11"/>
                  </a:moveTo>
                  <a:lnTo>
                    <a:pt x="14" y="28"/>
                  </a:lnTo>
                  <a:lnTo>
                    <a:pt x="18" y="28"/>
                  </a:lnTo>
                  <a:lnTo>
                    <a:pt x="22" y="30"/>
                  </a:lnTo>
                  <a:lnTo>
                    <a:pt x="26" y="32"/>
                  </a:lnTo>
                  <a:lnTo>
                    <a:pt x="29" y="32"/>
                  </a:lnTo>
                  <a:lnTo>
                    <a:pt x="35" y="32"/>
                  </a:lnTo>
                  <a:lnTo>
                    <a:pt x="39" y="32"/>
                  </a:lnTo>
                  <a:lnTo>
                    <a:pt x="45" y="32"/>
                  </a:lnTo>
                  <a:lnTo>
                    <a:pt x="49" y="30"/>
                  </a:lnTo>
                  <a:lnTo>
                    <a:pt x="49" y="28"/>
                  </a:lnTo>
                  <a:lnTo>
                    <a:pt x="51" y="28"/>
                  </a:lnTo>
                  <a:lnTo>
                    <a:pt x="49" y="23"/>
                  </a:lnTo>
                  <a:lnTo>
                    <a:pt x="45" y="17"/>
                  </a:lnTo>
                  <a:lnTo>
                    <a:pt x="43" y="13"/>
                  </a:lnTo>
                  <a:lnTo>
                    <a:pt x="39" y="10"/>
                  </a:lnTo>
                  <a:lnTo>
                    <a:pt x="35" y="8"/>
                  </a:lnTo>
                  <a:lnTo>
                    <a:pt x="29" y="4"/>
                  </a:lnTo>
                  <a:lnTo>
                    <a:pt x="26" y="2"/>
                  </a:lnTo>
                  <a:lnTo>
                    <a:pt x="20" y="2"/>
                  </a:lnTo>
                  <a:lnTo>
                    <a:pt x="18" y="0"/>
                  </a:lnTo>
                  <a:lnTo>
                    <a:pt x="14" y="0"/>
                  </a:lnTo>
                  <a:lnTo>
                    <a:pt x="12" y="0"/>
                  </a:lnTo>
                  <a:lnTo>
                    <a:pt x="10" y="0"/>
                  </a:lnTo>
                  <a:lnTo>
                    <a:pt x="8" y="0"/>
                  </a:lnTo>
                  <a:lnTo>
                    <a:pt x="4" y="0"/>
                  </a:lnTo>
                  <a:lnTo>
                    <a:pt x="2" y="2"/>
                  </a:lnTo>
                  <a:lnTo>
                    <a:pt x="0" y="2"/>
                  </a:lnTo>
                  <a:lnTo>
                    <a:pt x="2" y="11"/>
                  </a:lnTo>
                  <a:close/>
                </a:path>
              </a:pathLst>
            </a:custGeom>
            <a:solidFill>
              <a:srgbClr val="FCEF00"/>
            </a:solidFill>
            <a:ln w="9525">
              <a:noFill/>
              <a:round/>
              <a:headEnd/>
              <a:tailEnd/>
            </a:ln>
          </p:spPr>
          <p:txBody>
            <a:bodyPr/>
            <a:lstStyle/>
            <a:p>
              <a:endParaRPr lang="en-US"/>
            </a:p>
          </p:txBody>
        </p:sp>
        <p:sp>
          <p:nvSpPr>
            <p:cNvPr id="70" name="Freeform 68"/>
            <p:cNvSpPr>
              <a:spLocks/>
            </p:cNvSpPr>
            <p:nvPr/>
          </p:nvSpPr>
          <p:spPr bwMode="auto">
            <a:xfrm>
              <a:off x="3823" y="1711"/>
              <a:ext cx="56" cy="26"/>
            </a:xfrm>
            <a:custGeom>
              <a:avLst/>
              <a:gdLst>
                <a:gd name="T0" fmla="*/ 0 w 56"/>
                <a:gd name="T1" fmla="*/ 8 h 26"/>
                <a:gd name="T2" fmla="*/ 0 w 56"/>
                <a:gd name="T3" fmla="*/ 10 h 26"/>
                <a:gd name="T4" fmla="*/ 2 w 56"/>
                <a:gd name="T5" fmla="*/ 13 h 26"/>
                <a:gd name="T6" fmla="*/ 4 w 56"/>
                <a:gd name="T7" fmla="*/ 15 h 26"/>
                <a:gd name="T8" fmla="*/ 4 w 56"/>
                <a:gd name="T9" fmla="*/ 17 h 26"/>
                <a:gd name="T10" fmla="*/ 8 w 56"/>
                <a:gd name="T11" fmla="*/ 19 h 26"/>
                <a:gd name="T12" fmla="*/ 10 w 56"/>
                <a:gd name="T13" fmla="*/ 21 h 26"/>
                <a:gd name="T14" fmla="*/ 12 w 56"/>
                <a:gd name="T15" fmla="*/ 23 h 26"/>
                <a:gd name="T16" fmla="*/ 14 w 56"/>
                <a:gd name="T17" fmla="*/ 23 h 26"/>
                <a:gd name="T18" fmla="*/ 20 w 56"/>
                <a:gd name="T19" fmla="*/ 24 h 26"/>
                <a:gd name="T20" fmla="*/ 26 w 56"/>
                <a:gd name="T21" fmla="*/ 24 h 26"/>
                <a:gd name="T22" fmla="*/ 30 w 56"/>
                <a:gd name="T23" fmla="*/ 26 h 26"/>
                <a:gd name="T24" fmla="*/ 36 w 56"/>
                <a:gd name="T25" fmla="*/ 24 h 26"/>
                <a:gd name="T26" fmla="*/ 42 w 56"/>
                <a:gd name="T27" fmla="*/ 24 h 26"/>
                <a:gd name="T28" fmla="*/ 46 w 56"/>
                <a:gd name="T29" fmla="*/ 24 h 26"/>
                <a:gd name="T30" fmla="*/ 52 w 56"/>
                <a:gd name="T31" fmla="*/ 23 h 26"/>
                <a:gd name="T32" fmla="*/ 56 w 56"/>
                <a:gd name="T33" fmla="*/ 21 h 26"/>
                <a:gd name="T34" fmla="*/ 54 w 56"/>
                <a:gd name="T35" fmla="*/ 17 h 26"/>
                <a:gd name="T36" fmla="*/ 50 w 56"/>
                <a:gd name="T37" fmla="*/ 13 h 26"/>
                <a:gd name="T38" fmla="*/ 46 w 56"/>
                <a:gd name="T39" fmla="*/ 11 h 26"/>
                <a:gd name="T40" fmla="*/ 42 w 56"/>
                <a:gd name="T41" fmla="*/ 8 h 26"/>
                <a:gd name="T42" fmla="*/ 38 w 56"/>
                <a:gd name="T43" fmla="*/ 4 h 26"/>
                <a:gd name="T44" fmla="*/ 32 w 56"/>
                <a:gd name="T45" fmla="*/ 2 h 26"/>
                <a:gd name="T46" fmla="*/ 28 w 56"/>
                <a:gd name="T47" fmla="*/ 0 h 26"/>
                <a:gd name="T48" fmla="*/ 22 w 56"/>
                <a:gd name="T49" fmla="*/ 0 h 26"/>
                <a:gd name="T50" fmla="*/ 18 w 56"/>
                <a:gd name="T51" fmla="*/ 0 h 26"/>
                <a:gd name="T52" fmla="*/ 16 w 56"/>
                <a:gd name="T53" fmla="*/ 0 h 26"/>
                <a:gd name="T54" fmla="*/ 12 w 56"/>
                <a:gd name="T55" fmla="*/ 2 h 26"/>
                <a:gd name="T56" fmla="*/ 10 w 56"/>
                <a:gd name="T57" fmla="*/ 2 h 26"/>
                <a:gd name="T58" fmla="*/ 8 w 56"/>
                <a:gd name="T59" fmla="*/ 4 h 26"/>
                <a:gd name="T60" fmla="*/ 4 w 56"/>
                <a:gd name="T61" fmla="*/ 4 h 26"/>
                <a:gd name="T62" fmla="*/ 2 w 56"/>
                <a:gd name="T63" fmla="*/ 6 h 26"/>
                <a:gd name="T64" fmla="*/ 0 w 56"/>
                <a:gd name="T65" fmla="*/ 6 h 26"/>
                <a:gd name="T66" fmla="*/ 0 w 56"/>
                <a:gd name="T67" fmla="*/ 6 h 26"/>
                <a:gd name="T68" fmla="*/ 0 w 56"/>
                <a:gd name="T69" fmla="*/ 6 h 26"/>
                <a:gd name="T70" fmla="*/ 0 w 56"/>
                <a:gd name="T71" fmla="*/ 8 h 26"/>
                <a:gd name="T72" fmla="*/ 0 w 56"/>
                <a:gd name="T73" fmla="*/ 8 h 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26"/>
                <a:gd name="T113" fmla="*/ 56 w 56"/>
                <a:gd name="T114" fmla="*/ 26 h 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26">
                  <a:moveTo>
                    <a:pt x="0" y="8"/>
                  </a:moveTo>
                  <a:lnTo>
                    <a:pt x="0" y="10"/>
                  </a:lnTo>
                  <a:lnTo>
                    <a:pt x="2" y="13"/>
                  </a:lnTo>
                  <a:lnTo>
                    <a:pt x="4" y="15"/>
                  </a:lnTo>
                  <a:lnTo>
                    <a:pt x="4" y="17"/>
                  </a:lnTo>
                  <a:lnTo>
                    <a:pt x="8" y="19"/>
                  </a:lnTo>
                  <a:lnTo>
                    <a:pt x="10" y="21"/>
                  </a:lnTo>
                  <a:lnTo>
                    <a:pt x="12" y="23"/>
                  </a:lnTo>
                  <a:lnTo>
                    <a:pt x="14" y="23"/>
                  </a:lnTo>
                  <a:lnTo>
                    <a:pt x="20" y="24"/>
                  </a:lnTo>
                  <a:lnTo>
                    <a:pt x="26" y="24"/>
                  </a:lnTo>
                  <a:lnTo>
                    <a:pt x="30" y="26"/>
                  </a:lnTo>
                  <a:lnTo>
                    <a:pt x="36" y="24"/>
                  </a:lnTo>
                  <a:lnTo>
                    <a:pt x="42" y="24"/>
                  </a:lnTo>
                  <a:lnTo>
                    <a:pt x="46" y="24"/>
                  </a:lnTo>
                  <a:lnTo>
                    <a:pt x="52" y="23"/>
                  </a:lnTo>
                  <a:lnTo>
                    <a:pt x="56" y="21"/>
                  </a:lnTo>
                  <a:lnTo>
                    <a:pt x="54" y="17"/>
                  </a:lnTo>
                  <a:lnTo>
                    <a:pt x="50" y="13"/>
                  </a:lnTo>
                  <a:lnTo>
                    <a:pt x="46" y="11"/>
                  </a:lnTo>
                  <a:lnTo>
                    <a:pt x="42" y="8"/>
                  </a:lnTo>
                  <a:lnTo>
                    <a:pt x="38" y="4"/>
                  </a:lnTo>
                  <a:lnTo>
                    <a:pt x="32" y="2"/>
                  </a:lnTo>
                  <a:lnTo>
                    <a:pt x="28" y="0"/>
                  </a:lnTo>
                  <a:lnTo>
                    <a:pt x="22" y="0"/>
                  </a:lnTo>
                  <a:lnTo>
                    <a:pt x="18" y="0"/>
                  </a:lnTo>
                  <a:lnTo>
                    <a:pt x="16" y="0"/>
                  </a:lnTo>
                  <a:lnTo>
                    <a:pt x="12" y="2"/>
                  </a:lnTo>
                  <a:lnTo>
                    <a:pt x="10" y="2"/>
                  </a:lnTo>
                  <a:lnTo>
                    <a:pt x="8" y="4"/>
                  </a:lnTo>
                  <a:lnTo>
                    <a:pt x="4" y="4"/>
                  </a:lnTo>
                  <a:lnTo>
                    <a:pt x="2" y="6"/>
                  </a:lnTo>
                  <a:lnTo>
                    <a:pt x="0" y="6"/>
                  </a:lnTo>
                  <a:lnTo>
                    <a:pt x="0" y="8"/>
                  </a:lnTo>
                  <a:close/>
                </a:path>
              </a:pathLst>
            </a:custGeom>
            <a:solidFill>
              <a:srgbClr val="FCEF00"/>
            </a:solidFill>
            <a:ln w="9525">
              <a:noFill/>
              <a:round/>
              <a:headEnd/>
              <a:tailEnd/>
            </a:ln>
          </p:spPr>
          <p:txBody>
            <a:bodyPr/>
            <a:lstStyle/>
            <a:p>
              <a:endParaRPr lang="en-US"/>
            </a:p>
          </p:txBody>
        </p:sp>
        <p:sp>
          <p:nvSpPr>
            <p:cNvPr id="71" name="Freeform 69"/>
            <p:cNvSpPr>
              <a:spLocks/>
            </p:cNvSpPr>
            <p:nvPr/>
          </p:nvSpPr>
          <p:spPr bwMode="auto">
            <a:xfrm>
              <a:off x="3879" y="1713"/>
              <a:ext cx="27" cy="11"/>
            </a:xfrm>
            <a:custGeom>
              <a:avLst/>
              <a:gdLst>
                <a:gd name="T0" fmla="*/ 0 w 27"/>
                <a:gd name="T1" fmla="*/ 4 h 11"/>
                <a:gd name="T2" fmla="*/ 0 w 27"/>
                <a:gd name="T3" fmla="*/ 4 h 11"/>
                <a:gd name="T4" fmla="*/ 0 w 27"/>
                <a:gd name="T5" fmla="*/ 4 h 11"/>
                <a:gd name="T6" fmla="*/ 0 w 27"/>
                <a:gd name="T7" fmla="*/ 4 h 11"/>
                <a:gd name="T8" fmla="*/ 0 w 27"/>
                <a:gd name="T9" fmla="*/ 6 h 11"/>
                <a:gd name="T10" fmla="*/ 8 w 27"/>
                <a:gd name="T11" fmla="*/ 11 h 11"/>
                <a:gd name="T12" fmla="*/ 25 w 27"/>
                <a:gd name="T13" fmla="*/ 11 h 11"/>
                <a:gd name="T14" fmla="*/ 25 w 27"/>
                <a:gd name="T15" fmla="*/ 11 h 11"/>
                <a:gd name="T16" fmla="*/ 27 w 27"/>
                <a:gd name="T17" fmla="*/ 11 h 11"/>
                <a:gd name="T18" fmla="*/ 27 w 27"/>
                <a:gd name="T19" fmla="*/ 11 h 11"/>
                <a:gd name="T20" fmla="*/ 27 w 27"/>
                <a:gd name="T21" fmla="*/ 9 h 11"/>
                <a:gd name="T22" fmla="*/ 27 w 27"/>
                <a:gd name="T23" fmla="*/ 9 h 11"/>
                <a:gd name="T24" fmla="*/ 27 w 27"/>
                <a:gd name="T25" fmla="*/ 9 h 11"/>
                <a:gd name="T26" fmla="*/ 27 w 27"/>
                <a:gd name="T27" fmla="*/ 8 h 11"/>
                <a:gd name="T28" fmla="*/ 27 w 27"/>
                <a:gd name="T29" fmla="*/ 8 h 11"/>
                <a:gd name="T30" fmla="*/ 25 w 27"/>
                <a:gd name="T31" fmla="*/ 6 h 11"/>
                <a:gd name="T32" fmla="*/ 23 w 27"/>
                <a:gd name="T33" fmla="*/ 4 h 11"/>
                <a:gd name="T34" fmla="*/ 21 w 27"/>
                <a:gd name="T35" fmla="*/ 2 h 11"/>
                <a:gd name="T36" fmla="*/ 19 w 27"/>
                <a:gd name="T37" fmla="*/ 2 h 11"/>
                <a:gd name="T38" fmla="*/ 17 w 27"/>
                <a:gd name="T39" fmla="*/ 0 h 11"/>
                <a:gd name="T40" fmla="*/ 14 w 27"/>
                <a:gd name="T41" fmla="*/ 0 h 11"/>
                <a:gd name="T42" fmla="*/ 12 w 27"/>
                <a:gd name="T43" fmla="*/ 0 h 11"/>
                <a:gd name="T44" fmla="*/ 10 w 27"/>
                <a:gd name="T45" fmla="*/ 0 h 11"/>
                <a:gd name="T46" fmla="*/ 8 w 27"/>
                <a:gd name="T47" fmla="*/ 0 h 11"/>
                <a:gd name="T48" fmla="*/ 6 w 27"/>
                <a:gd name="T49" fmla="*/ 0 h 11"/>
                <a:gd name="T50" fmla="*/ 4 w 27"/>
                <a:gd name="T51" fmla="*/ 0 h 11"/>
                <a:gd name="T52" fmla="*/ 4 w 27"/>
                <a:gd name="T53" fmla="*/ 0 h 11"/>
                <a:gd name="T54" fmla="*/ 2 w 27"/>
                <a:gd name="T55" fmla="*/ 2 h 11"/>
                <a:gd name="T56" fmla="*/ 2 w 27"/>
                <a:gd name="T57" fmla="*/ 2 h 11"/>
                <a:gd name="T58" fmla="*/ 0 w 27"/>
                <a:gd name="T59" fmla="*/ 2 h 11"/>
                <a:gd name="T60" fmla="*/ 0 w 27"/>
                <a:gd name="T61" fmla="*/ 2 h 11"/>
                <a:gd name="T62" fmla="*/ 0 w 27"/>
                <a:gd name="T63" fmla="*/ 2 h 11"/>
                <a:gd name="T64" fmla="*/ 0 w 27"/>
                <a:gd name="T65" fmla="*/ 2 h 11"/>
                <a:gd name="T66" fmla="*/ 0 w 27"/>
                <a:gd name="T67" fmla="*/ 4 h 11"/>
                <a:gd name="T68" fmla="*/ 0 w 27"/>
                <a:gd name="T69" fmla="*/ 4 h 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
                <a:gd name="T106" fmla="*/ 0 h 11"/>
                <a:gd name="T107" fmla="*/ 27 w 27"/>
                <a:gd name="T108" fmla="*/ 11 h 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 h="11">
                  <a:moveTo>
                    <a:pt x="0" y="4"/>
                  </a:moveTo>
                  <a:lnTo>
                    <a:pt x="0" y="4"/>
                  </a:lnTo>
                  <a:lnTo>
                    <a:pt x="0" y="6"/>
                  </a:lnTo>
                  <a:lnTo>
                    <a:pt x="8" y="11"/>
                  </a:lnTo>
                  <a:lnTo>
                    <a:pt x="25" y="11"/>
                  </a:lnTo>
                  <a:lnTo>
                    <a:pt x="27" y="11"/>
                  </a:lnTo>
                  <a:lnTo>
                    <a:pt x="27" y="9"/>
                  </a:lnTo>
                  <a:lnTo>
                    <a:pt x="27" y="8"/>
                  </a:lnTo>
                  <a:lnTo>
                    <a:pt x="25" y="6"/>
                  </a:lnTo>
                  <a:lnTo>
                    <a:pt x="23" y="4"/>
                  </a:lnTo>
                  <a:lnTo>
                    <a:pt x="21" y="2"/>
                  </a:lnTo>
                  <a:lnTo>
                    <a:pt x="19" y="2"/>
                  </a:lnTo>
                  <a:lnTo>
                    <a:pt x="17" y="0"/>
                  </a:lnTo>
                  <a:lnTo>
                    <a:pt x="14" y="0"/>
                  </a:lnTo>
                  <a:lnTo>
                    <a:pt x="12" y="0"/>
                  </a:lnTo>
                  <a:lnTo>
                    <a:pt x="10" y="0"/>
                  </a:lnTo>
                  <a:lnTo>
                    <a:pt x="8" y="0"/>
                  </a:lnTo>
                  <a:lnTo>
                    <a:pt x="6" y="0"/>
                  </a:lnTo>
                  <a:lnTo>
                    <a:pt x="4" y="0"/>
                  </a:lnTo>
                  <a:lnTo>
                    <a:pt x="2" y="2"/>
                  </a:lnTo>
                  <a:lnTo>
                    <a:pt x="0" y="2"/>
                  </a:lnTo>
                  <a:lnTo>
                    <a:pt x="0" y="4"/>
                  </a:lnTo>
                  <a:close/>
                </a:path>
              </a:pathLst>
            </a:custGeom>
            <a:solidFill>
              <a:srgbClr val="FCEF00"/>
            </a:solidFill>
            <a:ln w="9525">
              <a:noFill/>
              <a:round/>
              <a:headEnd/>
              <a:tailEnd/>
            </a:ln>
          </p:spPr>
          <p:txBody>
            <a:bodyPr/>
            <a:lstStyle/>
            <a:p>
              <a:endParaRPr lang="en-US"/>
            </a:p>
          </p:txBody>
        </p:sp>
      </p:grpSp>
      <p:pic>
        <p:nvPicPr>
          <p:cNvPr id="73" name="Picture 72" descr="Primary logo gold trans.png"/>
          <p:cNvPicPr>
            <a:picLocks noChangeAspect="1"/>
          </p:cNvPicPr>
          <p:nvPr/>
        </p:nvPicPr>
        <p:blipFill>
          <a:blip r:embed="rId2" cstate="print"/>
          <a:stretch>
            <a:fillRect/>
          </a:stretch>
        </p:blipFill>
        <p:spPr>
          <a:xfrm>
            <a:off x="304800" y="609600"/>
            <a:ext cx="3200400" cy="473557"/>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62286" y="914400"/>
            <a:ext cx="8476914" cy="144655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Lake Superior State University</a:t>
            </a:r>
            <a:endParaRPr lang="en-US" sz="4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6" name="TextBox 15"/>
          <p:cNvSpPr txBox="1"/>
          <p:nvPr/>
        </p:nvSpPr>
        <p:spPr>
          <a:xfrm>
            <a:off x="0" y="2743200"/>
            <a:ext cx="9144000" cy="3539430"/>
          </a:xfrm>
          <a:prstGeom prst="rect">
            <a:avLst/>
          </a:prstGeom>
          <a:noFill/>
        </p:spPr>
        <p:txBody>
          <a:bodyPr wrap="square" rtlCol="0">
            <a:spAutoFit/>
          </a:bodyPr>
          <a:lstStyle/>
          <a:p>
            <a:pPr algn="ctr"/>
            <a:r>
              <a:rPr lang="en-US" sz="3200" dirty="0" smtClean="0">
                <a:latin typeface="Comic Sans MS" pitchFamily="66" charset="0"/>
              </a:rPr>
              <a:t>We are UNIQUE!</a:t>
            </a:r>
          </a:p>
          <a:p>
            <a:pPr algn="ctr"/>
            <a:endParaRPr lang="en-US" sz="3200" dirty="0" smtClean="0">
              <a:latin typeface="Comic Sans MS" pitchFamily="66" charset="0"/>
            </a:endParaRPr>
          </a:p>
          <a:p>
            <a:pPr algn="ctr"/>
            <a:r>
              <a:rPr lang="en-US" sz="3200" dirty="0" smtClean="0">
                <a:latin typeface="Comic Sans MS" pitchFamily="66" charset="0"/>
              </a:rPr>
              <a:t>We have a GREAT Engineering Program!</a:t>
            </a:r>
          </a:p>
          <a:p>
            <a:pPr algn="ctr"/>
            <a:endParaRPr lang="en-US" sz="3200" dirty="0" smtClean="0">
              <a:latin typeface="Comic Sans MS" pitchFamily="66" charset="0"/>
            </a:endParaRPr>
          </a:p>
          <a:p>
            <a:pPr algn="ctr"/>
            <a:r>
              <a:rPr lang="en-US" sz="3200" dirty="0" smtClean="0">
                <a:latin typeface="Comic Sans MS" pitchFamily="66" charset="0"/>
              </a:rPr>
              <a:t>We Produce GREAT Engineers!</a:t>
            </a:r>
          </a:p>
          <a:p>
            <a:pPr algn="ctr"/>
            <a:endParaRPr lang="en-US" sz="3200" dirty="0" smtClean="0">
              <a:latin typeface="Comic Sans MS" pitchFamily="66" charset="0"/>
            </a:endParaRPr>
          </a:p>
          <a:p>
            <a:pPr algn="ctr"/>
            <a:r>
              <a:rPr lang="en-US" sz="3200" dirty="0" smtClean="0">
                <a:latin typeface="Comic Sans MS" pitchFamily="66" charset="0"/>
              </a:rPr>
              <a:t>Spread the word!</a:t>
            </a:r>
            <a:endParaRPr lang="en-US" sz="3200" dirty="0">
              <a:latin typeface="Comic Sans MS" pitchFamily="66" charset="0"/>
            </a:endParaRPr>
          </a:p>
        </p:txBody>
      </p:sp>
      <p:pic>
        <p:nvPicPr>
          <p:cNvPr id="4" name="Picture 3" descr="Primary logo gold trans.png"/>
          <p:cNvPicPr>
            <a:picLocks noChangeAspect="1"/>
          </p:cNvPicPr>
          <p:nvPr/>
        </p:nvPicPr>
        <p:blipFill>
          <a:blip r:embed="rId2" cstate="print"/>
          <a:stretch>
            <a:fillRect/>
          </a:stretch>
        </p:blipFill>
        <p:spPr>
          <a:xfrm>
            <a:off x="6172200" y="76200"/>
            <a:ext cx="2286000" cy="338255"/>
          </a:xfrm>
          <a:prstGeom prst="rect">
            <a:avLst/>
          </a:prstGeo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imary logo gold trans.png"/>
          <p:cNvPicPr>
            <a:picLocks noChangeAspect="1"/>
          </p:cNvPicPr>
          <p:nvPr/>
        </p:nvPicPr>
        <p:blipFill>
          <a:blip r:embed="rId3" cstate="print"/>
          <a:stretch>
            <a:fillRect/>
          </a:stretch>
        </p:blipFill>
        <p:spPr>
          <a:xfrm>
            <a:off x="6477000" y="152400"/>
            <a:ext cx="2286000" cy="338255"/>
          </a:xfrm>
          <a:prstGeom prst="rect">
            <a:avLst/>
          </a:prstGeom>
        </p:spPr>
      </p:pic>
      <p:pic>
        <p:nvPicPr>
          <p:cNvPr id="5" name="Rocket_Tooth.wmv">
            <a:hlinkClick r:id="" action="ppaction://media"/>
          </p:cNvPr>
          <p:cNvPicPr>
            <a:picLocks noRot="1" noChangeAspect="1"/>
          </p:cNvPicPr>
          <p:nvPr>
            <a:videoFile r:link="rId1"/>
          </p:nvPr>
        </p:nvPicPr>
        <p:blipFill>
          <a:blip r:embed="rId4"/>
          <a:stretch>
            <a:fillRect/>
          </a:stretch>
        </p:blipFill>
        <p:spPr>
          <a:xfrm>
            <a:off x="1524000" y="1143000"/>
            <a:ext cx="60960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a:t>
            </a:r>
            <a:endParaRPr lang="en-US" dirty="0"/>
          </a:p>
        </p:txBody>
      </p:sp>
      <p:sp>
        <p:nvSpPr>
          <p:cNvPr id="3" name="Text Placeholder 2"/>
          <p:cNvSpPr>
            <a:spLocks noGrp="1"/>
          </p:cNvSpPr>
          <p:nvPr>
            <p:ph type="body" idx="1"/>
          </p:nvPr>
        </p:nvSpPr>
        <p:spPr>
          <a:xfrm>
            <a:off x="722312" y="3505200"/>
            <a:ext cx="8116887" cy="1509712"/>
          </a:xfrm>
        </p:spPr>
        <p:txBody>
          <a:bodyPr/>
          <a:lstStyle/>
          <a:p>
            <a:pPr>
              <a:buFont typeface="Arial" pitchFamily="34" charset="0"/>
              <a:buChar char="•"/>
            </a:pPr>
            <a:r>
              <a:rPr lang="en-US" dirty="0" smtClean="0"/>
              <a:t> Remarks</a:t>
            </a:r>
          </a:p>
          <a:p>
            <a:pPr>
              <a:buFont typeface="Arial" pitchFamily="34" charset="0"/>
              <a:buChar char="•"/>
            </a:pPr>
            <a:r>
              <a:rPr lang="en-US" dirty="0" smtClean="0"/>
              <a:t> Next Meeting: proposed IAB host location – Gaylord </a:t>
            </a:r>
          </a:p>
          <a:p>
            <a:pPr>
              <a:buFont typeface="Arial" pitchFamily="34" charset="0"/>
              <a:buChar char="•"/>
            </a:pPr>
            <a:r>
              <a:rPr lang="en-US" dirty="0" smtClean="0"/>
              <a:t> Lunch: Anchor Room – Meet our outstanding &amp; notable seniors</a:t>
            </a:r>
          </a:p>
          <a:p>
            <a:pPr>
              <a:buFont typeface="Arial" pitchFamily="34" charset="0"/>
              <a:buChar char="•"/>
            </a:pPr>
            <a:r>
              <a:rPr lang="en-US" dirty="0" smtClean="0"/>
              <a:t> Senior project presentations &amp; demonstrations begin at 1 p.m.</a:t>
            </a:r>
            <a:endParaRPr lang="en-US" dirty="0"/>
          </a:p>
        </p:txBody>
      </p:sp>
      <p:pic>
        <p:nvPicPr>
          <p:cNvPr id="4" name="Picture 3" descr="Primary logo gold trans.png"/>
          <p:cNvPicPr>
            <a:picLocks noChangeAspect="1"/>
          </p:cNvPicPr>
          <p:nvPr/>
        </p:nvPicPr>
        <p:blipFill>
          <a:blip r:embed="rId2" cstate="print"/>
          <a:stretch>
            <a:fillRect/>
          </a:stretch>
        </p:blipFill>
        <p:spPr>
          <a:xfrm>
            <a:off x="304800" y="609600"/>
            <a:ext cx="3200400" cy="47355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199" y="2224088"/>
            <a:ext cx="7086601" cy="1362075"/>
          </a:xfrm>
        </p:spPr>
        <p:txBody>
          <a:bodyPr/>
          <a:lstStyle/>
          <a:p>
            <a:r>
              <a:rPr lang="en-US" sz="6000" dirty="0" smtClean="0"/>
              <a:t>Chairman’s Report</a:t>
            </a:r>
            <a:endParaRPr lang="en-US" sz="6000" dirty="0"/>
          </a:p>
        </p:txBody>
      </p:sp>
      <p:sp>
        <p:nvSpPr>
          <p:cNvPr id="3" name="Text Placeholder 2"/>
          <p:cNvSpPr>
            <a:spLocks noGrp="1"/>
          </p:cNvSpPr>
          <p:nvPr>
            <p:ph type="body" idx="1"/>
          </p:nvPr>
        </p:nvSpPr>
        <p:spPr>
          <a:xfrm>
            <a:off x="1752599" y="3595688"/>
            <a:ext cx="6589713" cy="1509712"/>
          </a:xfrm>
        </p:spPr>
        <p:txBody>
          <a:bodyPr/>
          <a:lstStyle/>
          <a:p>
            <a:r>
              <a:rPr lang="en-US" dirty="0" smtClean="0"/>
              <a:t>Fred Berg</a:t>
            </a:r>
            <a:endParaRPr lang="en-US" dirty="0"/>
          </a:p>
        </p:txBody>
      </p:sp>
      <p:grpSp>
        <p:nvGrpSpPr>
          <p:cNvPr id="4" name="Group 2"/>
          <p:cNvGrpSpPr>
            <a:grpSpLocks/>
          </p:cNvGrpSpPr>
          <p:nvPr/>
        </p:nvGrpSpPr>
        <p:grpSpPr bwMode="auto">
          <a:xfrm>
            <a:off x="381000" y="1843088"/>
            <a:ext cx="3200400" cy="1600200"/>
            <a:chOff x="1901" y="1224"/>
            <a:chExt cx="2023" cy="1022"/>
          </a:xfrm>
        </p:grpSpPr>
        <p:sp>
          <p:nvSpPr>
            <p:cNvPr id="5" name="Rectangle 3"/>
            <p:cNvSpPr>
              <a:spLocks noChangeArrowheads="1"/>
            </p:cNvSpPr>
            <p:nvPr/>
          </p:nvSpPr>
          <p:spPr bwMode="auto">
            <a:xfrm>
              <a:off x="1901" y="1224"/>
              <a:ext cx="2023" cy="1022"/>
            </a:xfrm>
            <a:prstGeom prst="rect">
              <a:avLst/>
            </a:prstGeom>
            <a:noFill/>
            <a:ln w="9525">
              <a:noFill/>
              <a:miter lim="800000"/>
              <a:headEnd/>
              <a:tailEnd/>
            </a:ln>
          </p:spPr>
          <p:txBody>
            <a:bodyPr/>
            <a:lstStyle/>
            <a:p>
              <a:endParaRPr lang="en-US"/>
            </a:p>
          </p:txBody>
        </p:sp>
        <p:sp>
          <p:nvSpPr>
            <p:cNvPr id="6" name="Freeform 4"/>
            <p:cNvSpPr>
              <a:spLocks/>
            </p:cNvSpPr>
            <p:nvPr/>
          </p:nvSpPr>
          <p:spPr bwMode="auto">
            <a:xfrm>
              <a:off x="3113" y="1354"/>
              <a:ext cx="803" cy="402"/>
            </a:xfrm>
            <a:custGeom>
              <a:avLst/>
              <a:gdLst>
                <a:gd name="T0" fmla="*/ 21 w 803"/>
                <a:gd name="T1" fmla="*/ 133 h 402"/>
                <a:gd name="T2" fmla="*/ 105 w 803"/>
                <a:gd name="T3" fmla="*/ 139 h 402"/>
                <a:gd name="T4" fmla="*/ 136 w 803"/>
                <a:gd name="T5" fmla="*/ 143 h 402"/>
                <a:gd name="T6" fmla="*/ 148 w 803"/>
                <a:gd name="T7" fmla="*/ 137 h 402"/>
                <a:gd name="T8" fmla="*/ 170 w 803"/>
                <a:gd name="T9" fmla="*/ 139 h 402"/>
                <a:gd name="T10" fmla="*/ 204 w 803"/>
                <a:gd name="T11" fmla="*/ 131 h 402"/>
                <a:gd name="T12" fmla="*/ 223 w 803"/>
                <a:gd name="T13" fmla="*/ 133 h 402"/>
                <a:gd name="T14" fmla="*/ 253 w 803"/>
                <a:gd name="T15" fmla="*/ 120 h 402"/>
                <a:gd name="T16" fmla="*/ 283 w 803"/>
                <a:gd name="T17" fmla="*/ 113 h 402"/>
                <a:gd name="T18" fmla="*/ 330 w 803"/>
                <a:gd name="T19" fmla="*/ 96 h 402"/>
                <a:gd name="T20" fmla="*/ 358 w 803"/>
                <a:gd name="T21" fmla="*/ 74 h 402"/>
                <a:gd name="T22" fmla="*/ 394 w 803"/>
                <a:gd name="T23" fmla="*/ 57 h 402"/>
                <a:gd name="T24" fmla="*/ 463 w 803"/>
                <a:gd name="T25" fmla="*/ 57 h 402"/>
                <a:gd name="T26" fmla="*/ 524 w 803"/>
                <a:gd name="T27" fmla="*/ 94 h 402"/>
                <a:gd name="T28" fmla="*/ 542 w 803"/>
                <a:gd name="T29" fmla="*/ 111 h 402"/>
                <a:gd name="T30" fmla="*/ 548 w 803"/>
                <a:gd name="T31" fmla="*/ 124 h 402"/>
                <a:gd name="T32" fmla="*/ 560 w 803"/>
                <a:gd name="T33" fmla="*/ 172 h 402"/>
                <a:gd name="T34" fmla="*/ 576 w 803"/>
                <a:gd name="T35" fmla="*/ 235 h 402"/>
                <a:gd name="T36" fmla="*/ 576 w 803"/>
                <a:gd name="T37" fmla="*/ 302 h 402"/>
                <a:gd name="T38" fmla="*/ 588 w 803"/>
                <a:gd name="T39" fmla="*/ 331 h 402"/>
                <a:gd name="T40" fmla="*/ 617 w 803"/>
                <a:gd name="T41" fmla="*/ 376 h 402"/>
                <a:gd name="T42" fmla="*/ 651 w 803"/>
                <a:gd name="T43" fmla="*/ 393 h 402"/>
                <a:gd name="T44" fmla="*/ 667 w 803"/>
                <a:gd name="T45" fmla="*/ 396 h 402"/>
                <a:gd name="T46" fmla="*/ 718 w 803"/>
                <a:gd name="T47" fmla="*/ 394 h 402"/>
                <a:gd name="T48" fmla="*/ 736 w 803"/>
                <a:gd name="T49" fmla="*/ 393 h 402"/>
                <a:gd name="T50" fmla="*/ 795 w 803"/>
                <a:gd name="T51" fmla="*/ 380 h 402"/>
                <a:gd name="T52" fmla="*/ 803 w 803"/>
                <a:gd name="T53" fmla="*/ 372 h 402"/>
                <a:gd name="T54" fmla="*/ 791 w 803"/>
                <a:gd name="T55" fmla="*/ 352 h 402"/>
                <a:gd name="T56" fmla="*/ 752 w 803"/>
                <a:gd name="T57" fmla="*/ 350 h 402"/>
                <a:gd name="T58" fmla="*/ 748 w 803"/>
                <a:gd name="T59" fmla="*/ 348 h 402"/>
                <a:gd name="T60" fmla="*/ 714 w 803"/>
                <a:gd name="T61" fmla="*/ 350 h 402"/>
                <a:gd name="T62" fmla="*/ 702 w 803"/>
                <a:gd name="T63" fmla="*/ 356 h 402"/>
                <a:gd name="T64" fmla="*/ 690 w 803"/>
                <a:gd name="T65" fmla="*/ 348 h 402"/>
                <a:gd name="T66" fmla="*/ 653 w 803"/>
                <a:gd name="T67" fmla="*/ 344 h 402"/>
                <a:gd name="T68" fmla="*/ 629 w 803"/>
                <a:gd name="T69" fmla="*/ 322 h 402"/>
                <a:gd name="T70" fmla="*/ 621 w 803"/>
                <a:gd name="T71" fmla="*/ 287 h 402"/>
                <a:gd name="T72" fmla="*/ 619 w 803"/>
                <a:gd name="T73" fmla="*/ 252 h 402"/>
                <a:gd name="T74" fmla="*/ 619 w 803"/>
                <a:gd name="T75" fmla="*/ 241 h 402"/>
                <a:gd name="T76" fmla="*/ 617 w 803"/>
                <a:gd name="T77" fmla="*/ 202 h 402"/>
                <a:gd name="T78" fmla="*/ 613 w 803"/>
                <a:gd name="T79" fmla="*/ 191 h 402"/>
                <a:gd name="T80" fmla="*/ 603 w 803"/>
                <a:gd name="T81" fmla="*/ 150 h 402"/>
                <a:gd name="T82" fmla="*/ 595 w 803"/>
                <a:gd name="T83" fmla="*/ 109 h 402"/>
                <a:gd name="T84" fmla="*/ 590 w 803"/>
                <a:gd name="T85" fmla="*/ 106 h 402"/>
                <a:gd name="T86" fmla="*/ 580 w 803"/>
                <a:gd name="T87" fmla="*/ 69 h 402"/>
                <a:gd name="T88" fmla="*/ 548 w 803"/>
                <a:gd name="T89" fmla="*/ 41 h 402"/>
                <a:gd name="T90" fmla="*/ 530 w 803"/>
                <a:gd name="T91" fmla="*/ 35 h 402"/>
                <a:gd name="T92" fmla="*/ 510 w 803"/>
                <a:gd name="T93" fmla="*/ 15 h 402"/>
                <a:gd name="T94" fmla="*/ 483 w 803"/>
                <a:gd name="T95" fmla="*/ 13 h 402"/>
                <a:gd name="T96" fmla="*/ 437 w 803"/>
                <a:gd name="T97" fmla="*/ 4 h 402"/>
                <a:gd name="T98" fmla="*/ 398 w 803"/>
                <a:gd name="T99" fmla="*/ 6 h 402"/>
                <a:gd name="T100" fmla="*/ 378 w 803"/>
                <a:gd name="T101" fmla="*/ 19 h 402"/>
                <a:gd name="T102" fmla="*/ 342 w 803"/>
                <a:gd name="T103" fmla="*/ 31 h 402"/>
                <a:gd name="T104" fmla="*/ 328 w 803"/>
                <a:gd name="T105" fmla="*/ 44 h 402"/>
                <a:gd name="T106" fmla="*/ 285 w 803"/>
                <a:gd name="T107" fmla="*/ 59 h 402"/>
                <a:gd name="T108" fmla="*/ 241 w 803"/>
                <a:gd name="T109" fmla="*/ 74 h 402"/>
                <a:gd name="T110" fmla="*/ 227 w 803"/>
                <a:gd name="T111" fmla="*/ 85 h 402"/>
                <a:gd name="T112" fmla="*/ 194 w 803"/>
                <a:gd name="T113" fmla="*/ 87 h 402"/>
                <a:gd name="T114" fmla="*/ 142 w 803"/>
                <a:gd name="T115" fmla="*/ 91 h 402"/>
                <a:gd name="T116" fmla="*/ 99 w 803"/>
                <a:gd name="T117" fmla="*/ 98 h 402"/>
                <a:gd name="T118" fmla="*/ 59 w 803"/>
                <a:gd name="T119" fmla="*/ 87 h 402"/>
                <a:gd name="T120" fmla="*/ 35 w 803"/>
                <a:gd name="T121" fmla="*/ 87 h 402"/>
                <a:gd name="T122" fmla="*/ 13 w 803"/>
                <a:gd name="T123" fmla="*/ 70 h 402"/>
                <a:gd name="T124" fmla="*/ 0 w 803"/>
                <a:gd name="T125" fmla="*/ 65 h 4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03"/>
                <a:gd name="T190" fmla="*/ 0 h 402"/>
                <a:gd name="T191" fmla="*/ 803 w 803"/>
                <a:gd name="T192" fmla="*/ 402 h 4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03" h="402">
                  <a:moveTo>
                    <a:pt x="0" y="65"/>
                  </a:moveTo>
                  <a:lnTo>
                    <a:pt x="0" y="126"/>
                  </a:lnTo>
                  <a:lnTo>
                    <a:pt x="4" y="130"/>
                  </a:lnTo>
                  <a:lnTo>
                    <a:pt x="10" y="131"/>
                  </a:lnTo>
                  <a:lnTo>
                    <a:pt x="15" y="133"/>
                  </a:lnTo>
                  <a:lnTo>
                    <a:pt x="21" y="133"/>
                  </a:lnTo>
                  <a:lnTo>
                    <a:pt x="29" y="133"/>
                  </a:lnTo>
                  <a:lnTo>
                    <a:pt x="35" y="131"/>
                  </a:lnTo>
                  <a:lnTo>
                    <a:pt x="41" y="130"/>
                  </a:lnTo>
                  <a:lnTo>
                    <a:pt x="47" y="128"/>
                  </a:lnTo>
                  <a:lnTo>
                    <a:pt x="71" y="137"/>
                  </a:lnTo>
                  <a:lnTo>
                    <a:pt x="95" y="133"/>
                  </a:lnTo>
                  <a:lnTo>
                    <a:pt x="99" y="135"/>
                  </a:lnTo>
                  <a:lnTo>
                    <a:pt x="105" y="139"/>
                  </a:lnTo>
                  <a:lnTo>
                    <a:pt x="109" y="141"/>
                  </a:lnTo>
                  <a:lnTo>
                    <a:pt x="112" y="141"/>
                  </a:lnTo>
                  <a:lnTo>
                    <a:pt x="116" y="143"/>
                  </a:lnTo>
                  <a:lnTo>
                    <a:pt x="122" y="144"/>
                  </a:lnTo>
                  <a:lnTo>
                    <a:pt x="128" y="144"/>
                  </a:lnTo>
                  <a:lnTo>
                    <a:pt x="132" y="143"/>
                  </a:lnTo>
                  <a:lnTo>
                    <a:pt x="134" y="143"/>
                  </a:lnTo>
                  <a:lnTo>
                    <a:pt x="136" y="143"/>
                  </a:lnTo>
                  <a:lnTo>
                    <a:pt x="138" y="141"/>
                  </a:lnTo>
                  <a:lnTo>
                    <a:pt x="140" y="141"/>
                  </a:lnTo>
                  <a:lnTo>
                    <a:pt x="142" y="139"/>
                  </a:lnTo>
                  <a:lnTo>
                    <a:pt x="144" y="137"/>
                  </a:lnTo>
                  <a:lnTo>
                    <a:pt x="146" y="137"/>
                  </a:lnTo>
                  <a:lnTo>
                    <a:pt x="148" y="137"/>
                  </a:lnTo>
                  <a:lnTo>
                    <a:pt x="148" y="135"/>
                  </a:lnTo>
                  <a:lnTo>
                    <a:pt x="152" y="131"/>
                  </a:lnTo>
                  <a:lnTo>
                    <a:pt x="156" y="133"/>
                  </a:lnTo>
                  <a:lnTo>
                    <a:pt x="162" y="137"/>
                  </a:lnTo>
                  <a:lnTo>
                    <a:pt x="170" y="139"/>
                  </a:lnTo>
                  <a:lnTo>
                    <a:pt x="176" y="139"/>
                  </a:lnTo>
                  <a:lnTo>
                    <a:pt x="182" y="139"/>
                  </a:lnTo>
                  <a:lnTo>
                    <a:pt x="190" y="137"/>
                  </a:lnTo>
                  <a:lnTo>
                    <a:pt x="196" y="135"/>
                  </a:lnTo>
                  <a:lnTo>
                    <a:pt x="202" y="133"/>
                  </a:lnTo>
                  <a:lnTo>
                    <a:pt x="204" y="131"/>
                  </a:lnTo>
                  <a:lnTo>
                    <a:pt x="205" y="130"/>
                  </a:lnTo>
                  <a:lnTo>
                    <a:pt x="207" y="130"/>
                  </a:lnTo>
                  <a:lnTo>
                    <a:pt x="211" y="131"/>
                  </a:lnTo>
                  <a:lnTo>
                    <a:pt x="217" y="133"/>
                  </a:lnTo>
                  <a:lnTo>
                    <a:pt x="223" y="133"/>
                  </a:lnTo>
                  <a:lnTo>
                    <a:pt x="227" y="133"/>
                  </a:lnTo>
                  <a:lnTo>
                    <a:pt x="233" y="131"/>
                  </a:lnTo>
                  <a:lnTo>
                    <a:pt x="239" y="130"/>
                  </a:lnTo>
                  <a:lnTo>
                    <a:pt x="243" y="128"/>
                  </a:lnTo>
                  <a:lnTo>
                    <a:pt x="249" y="126"/>
                  </a:lnTo>
                  <a:lnTo>
                    <a:pt x="251" y="124"/>
                  </a:lnTo>
                  <a:lnTo>
                    <a:pt x="253" y="122"/>
                  </a:lnTo>
                  <a:lnTo>
                    <a:pt x="253" y="120"/>
                  </a:lnTo>
                  <a:lnTo>
                    <a:pt x="255" y="119"/>
                  </a:lnTo>
                  <a:lnTo>
                    <a:pt x="257" y="117"/>
                  </a:lnTo>
                  <a:lnTo>
                    <a:pt x="257" y="115"/>
                  </a:lnTo>
                  <a:lnTo>
                    <a:pt x="259" y="115"/>
                  </a:lnTo>
                  <a:lnTo>
                    <a:pt x="261" y="113"/>
                  </a:lnTo>
                  <a:lnTo>
                    <a:pt x="269" y="115"/>
                  </a:lnTo>
                  <a:lnTo>
                    <a:pt x="275" y="115"/>
                  </a:lnTo>
                  <a:lnTo>
                    <a:pt x="283" y="113"/>
                  </a:lnTo>
                  <a:lnTo>
                    <a:pt x="289" y="111"/>
                  </a:lnTo>
                  <a:lnTo>
                    <a:pt x="295" y="109"/>
                  </a:lnTo>
                  <a:lnTo>
                    <a:pt x="302" y="106"/>
                  </a:lnTo>
                  <a:lnTo>
                    <a:pt x="308" y="104"/>
                  </a:lnTo>
                  <a:lnTo>
                    <a:pt x="312" y="98"/>
                  </a:lnTo>
                  <a:lnTo>
                    <a:pt x="318" y="98"/>
                  </a:lnTo>
                  <a:lnTo>
                    <a:pt x="324" y="98"/>
                  </a:lnTo>
                  <a:lnTo>
                    <a:pt x="330" y="96"/>
                  </a:lnTo>
                  <a:lnTo>
                    <a:pt x="336" y="93"/>
                  </a:lnTo>
                  <a:lnTo>
                    <a:pt x="342" y="91"/>
                  </a:lnTo>
                  <a:lnTo>
                    <a:pt x="346" y="87"/>
                  </a:lnTo>
                  <a:lnTo>
                    <a:pt x="352" y="83"/>
                  </a:lnTo>
                  <a:lnTo>
                    <a:pt x="356" y="78"/>
                  </a:lnTo>
                  <a:lnTo>
                    <a:pt x="358" y="76"/>
                  </a:lnTo>
                  <a:lnTo>
                    <a:pt x="358" y="74"/>
                  </a:lnTo>
                  <a:lnTo>
                    <a:pt x="360" y="72"/>
                  </a:lnTo>
                  <a:lnTo>
                    <a:pt x="360" y="70"/>
                  </a:lnTo>
                  <a:lnTo>
                    <a:pt x="362" y="69"/>
                  </a:lnTo>
                  <a:lnTo>
                    <a:pt x="364" y="67"/>
                  </a:lnTo>
                  <a:lnTo>
                    <a:pt x="374" y="65"/>
                  </a:lnTo>
                  <a:lnTo>
                    <a:pt x="384" y="61"/>
                  </a:lnTo>
                  <a:lnTo>
                    <a:pt x="394" y="57"/>
                  </a:lnTo>
                  <a:lnTo>
                    <a:pt x="403" y="54"/>
                  </a:lnTo>
                  <a:lnTo>
                    <a:pt x="413" y="52"/>
                  </a:lnTo>
                  <a:lnTo>
                    <a:pt x="423" y="50"/>
                  </a:lnTo>
                  <a:lnTo>
                    <a:pt x="433" y="50"/>
                  </a:lnTo>
                  <a:lnTo>
                    <a:pt x="445" y="52"/>
                  </a:lnTo>
                  <a:lnTo>
                    <a:pt x="451" y="52"/>
                  </a:lnTo>
                  <a:lnTo>
                    <a:pt x="457" y="54"/>
                  </a:lnTo>
                  <a:lnTo>
                    <a:pt x="463" y="57"/>
                  </a:lnTo>
                  <a:lnTo>
                    <a:pt x="469" y="59"/>
                  </a:lnTo>
                  <a:lnTo>
                    <a:pt x="473" y="63"/>
                  </a:lnTo>
                  <a:lnTo>
                    <a:pt x="479" y="65"/>
                  </a:lnTo>
                  <a:lnTo>
                    <a:pt x="485" y="65"/>
                  </a:lnTo>
                  <a:lnTo>
                    <a:pt x="493" y="65"/>
                  </a:lnTo>
                  <a:lnTo>
                    <a:pt x="522" y="87"/>
                  </a:lnTo>
                  <a:lnTo>
                    <a:pt x="522" y="91"/>
                  </a:lnTo>
                  <a:lnTo>
                    <a:pt x="524" y="94"/>
                  </a:lnTo>
                  <a:lnTo>
                    <a:pt x="526" y="96"/>
                  </a:lnTo>
                  <a:lnTo>
                    <a:pt x="528" y="100"/>
                  </a:lnTo>
                  <a:lnTo>
                    <a:pt x="530" y="104"/>
                  </a:lnTo>
                  <a:lnTo>
                    <a:pt x="534" y="106"/>
                  </a:lnTo>
                  <a:lnTo>
                    <a:pt x="536" y="107"/>
                  </a:lnTo>
                  <a:lnTo>
                    <a:pt x="540" y="109"/>
                  </a:lnTo>
                  <a:lnTo>
                    <a:pt x="542" y="111"/>
                  </a:lnTo>
                  <a:lnTo>
                    <a:pt x="542" y="113"/>
                  </a:lnTo>
                  <a:lnTo>
                    <a:pt x="544" y="119"/>
                  </a:lnTo>
                  <a:lnTo>
                    <a:pt x="548" y="124"/>
                  </a:lnTo>
                  <a:lnTo>
                    <a:pt x="550" y="130"/>
                  </a:lnTo>
                  <a:lnTo>
                    <a:pt x="552" y="135"/>
                  </a:lnTo>
                  <a:lnTo>
                    <a:pt x="556" y="141"/>
                  </a:lnTo>
                  <a:lnTo>
                    <a:pt x="556" y="146"/>
                  </a:lnTo>
                  <a:lnTo>
                    <a:pt x="558" y="152"/>
                  </a:lnTo>
                  <a:lnTo>
                    <a:pt x="558" y="157"/>
                  </a:lnTo>
                  <a:lnTo>
                    <a:pt x="556" y="163"/>
                  </a:lnTo>
                  <a:lnTo>
                    <a:pt x="560" y="172"/>
                  </a:lnTo>
                  <a:lnTo>
                    <a:pt x="562" y="180"/>
                  </a:lnTo>
                  <a:lnTo>
                    <a:pt x="564" y="189"/>
                  </a:lnTo>
                  <a:lnTo>
                    <a:pt x="566" y="196"/>
                  </a:lnTo>
                  <a:lnTo>
                    <a:pt x="568" y="204"/>
                  </a:lnTo>
                  <a:lnTo>
                    <a:pt x="570" y="211"/>
                  </a:lnTo>
                  <a:lnTo>
                    <a:pt x="574" y="220"/>
                  </a:lnTo>
                  <a:lnTo>
                    <a:pt x="580" y="226"/>
                  </a:lnTo>
                  <a:lnTo>
                    <a:pt x="576" y="235"/>
                  </a:lnTo>
                  <a:lnTo>
                    <a:pt x="574" y="243"/>
                  </a:lnTo>
                  <a:lnTo>
                    <a:pt x="574" y="252"/>
                  </a:lnTo>
                  <a:lnTo>
                    <a:pt x="574" y="261"/>
                  </a:lnTo>
                  <a:lnTo>
                    <a:pt x="576" y="270"/>
                  </a:lnTo>
                  <a:lnTo>
                    <a:pt x="576" y="280"/>
                  </a:lnTo>
                  <a:lnTo>
                    <a:pt x="576" y="289"/>
                  </a:lnTo>
                  <a:lnTo>
                    <a:pt x="576" y="296"/>
                  </a:lnTo>
                  <a:lnTo>
                    <a:pt x="576" y="302"/>
                  </a:lnTo>
                  <a:lnTo>
                    <a:pt x="576" y="306"/>
                  </a:lnTo>
                  <a:lnTo>
                    <a:pt x="576" y="309"/>
                  </a:lnTo>
                  <a:lnTo>
                    <a:pt x="578" y="313"/>
                  </a:lnTo>
                  <a:lnTo>
                    <a:pt x="578" y="317"/>
                  </a:lnTo>
                  <a:lnTo>
                    <a:pt x="580" y="318"/>
                  </a:lnTo>
                  <a:lnTo>
                    <a:pt x="582" y="322"/>
                  </a:lnTo>
                  <a:lnTo>
                    <a:pt x="586" y="324"/>
                  </a:lnTo>
                  <a:lnTo>
                    <a:pt x="588" y="331"/>
                  </a:lnTo>
                  <a:lnTo>
                    <a:pt x="590" y="339"/>
                  </a:lnTo>
                  <a:lnTo>
                    <a:pt x="591" y="344"/>
                  </a:lnTo>
                  <a:lnTo>
                    <a:pt x="595" y="352"/>
                  </a:lnTo>
                  <a:lnTo>
                    <a:pt x="599" y="357"/>
                  </a:lnTo>
                  <a:lnTo>
                    <a:pt x="603" y="363"/>
                  </a:lnTo>
                  <a:lnTo>
                    <a:pt x="607" y="368"/>
                  </a:lnTo>
                  <a:lnTo>
                    <a:pt x="613" y="374"/>
                  </a:lnTo>
                  <a:lnTo>
                    <a:pt x="617" y="376"/>
                  </a:lnTo>
                  <a:lnTo>
                    <a:pt x="621" y="378"/>
                  </a:lnTo>
                  <a:lnTo>
                    <a:pt x="625" y="381"/>
                  </a:lnTo>
                  <a:lnTo>
                    <a:pt x="629" y="385"/>
                  </a:lnTo>
                  <a:lnTo>
                    <a:pt x="635" y="389"/>
                  </a:lnTo>
                  <a:lnTo>
                    <a:pt x="639" y="391"/>
                  </a:lnTo>
                  <a:lnTo>
                    <a:pt x="645" y="393"/>
                  </a:lnTo>
                  <a:lnTo>
                    <a:pt x="651" y="393"/>
                  </a:lnTo>
                  <a:lnTo>
                    <a:pt x="653" y="393"/>
                  </a:lnTo>
                  <a:lnTo>
                    <a:pt x="655" y="393"/>
                  </a:lnTo>
                  <a:lnTo>
                    <a:pt x="657" y="393"/>
                  </a:lnTo>
                  <a:lnTo>
                    <a:pt x="659" y="393"/>
                  </a:lnTo>
                  <a:lnTo>
                    <a:pt x="661" y="393"/>
                  </a:lnTo>
                  <a:lnTo>
                    <a:pt x="663" y="393"/>
                  </a:lnTo>
                  <a:lnTo>
                    <a:pt x="667" y="396"/>
                  </a:lnTo>
                  <a:lnTo>
                    <a:pt x="673" y="398"/>
                  </a:lnTo>
                  <a:lnTo>
                    <a:pt x="681" y="400"/>
                  </a:lnTo>
                  <a:lnTo>
                    <a:pt x="688" y="402"/>
                  </a:lnTo>
                  <a:lnTo>
                    <a:pt x="694" y="402"/>
                  </a:lnTo>
                  <a:lnTo>
                    <a:pt x="702" y="402"/>
                  </a:lnTo>
                  <a:lnTo>
                    <a:pt x="710" y="400"/>
                  </a:lnTo>
                  <a:lnTo>
                    <a:pt x="716" y="396"/>
                  </a:lnTo>
                  <a:lnTo>
                    <a:pt x="718" y="394"/>
                  </a:lnTo>
                  <a:lnTo>
                    <a:pt x="720" y="393"/>
                  </a:lnTo>
                  <a:lnTo>
                    <a:pt x="722" y="393"/>
                  </a:lnTo>
                  <a:lnTo>
                    <a:pt x="724" y="391"/>
                  </a:lnTo>
                  <a:lnTo>
                    <a:pt x="726" y="391"/>
                  </a:lnTo>
                  <a:lnTo>
                    <a:pt x="736" y="393"/>
                  </a:lnTo>
                  <a:lnTo>
                    <a:pt x="744" y="393"/>
                  </a:lnTo>
                  <a:lnTo>
                    <a:pt x="752" y="391"/>
                  </a:lnTo>
                  <a:lnTo>
                    <a:pt x="762" y="389"/>
                  </a:lnTo>
                  <a:lnTo>
                    <a:pt x="770" y="385"/>
                  </a:lnTo>
                  <a:lnTo>
                    <a:pt x="778" y="383"/>
                  </a:lnTo>
                  <a:lnTo>
                    <a:pt x="785" y="381"/>
                  </a:lnTo>
                  <a:lnTo>
                    <a:pt x="795" y="381"/>
                  </a:lnTo>
                  <a:lnTo>
                    <a:pt x="795" y="380"/>
                  </a:lnTo>
                  <a:lnTo>
                    <a:pt x="797" y="380"/>
                  </a:lnTo>
                  <a:lnTo>
                    <a:pt x="797" y="378"/>
                  </a:lnTo>
                  <a:lnTo>
                    <a:pt x="799" y="378"/>
                  </a:lnTo>
                  <a:lnTo>
                    <a:pt x="801" y="376"/>
                  </a:lnTo>
                  <a:lnTo>
                    <a:pt x="803" y="372"/>
                  </a:lnTo>
                  <a:lnTo>
                    <a:pt x="803" y="370"/>
                  </a:lnTo>
                  <a:lnTo>
                    <a:pt x="803" y="368"/>
                  </a:lnTo>
                  <a:lnTo>
                    <a:pt x="801" y="365"/>
                  </a:lnTo>
                  <a:lnTo>
                    <a:pt x="801" y="363"/>
                  </a:lnTo>
                  <a:lnTo>
                    <a:pt x="799" y="361"/>
                  </a:lnTo>
                  <a:lnTo>
                    <a:pt x="797" y="357"/>
                  </a:lnTo>
                  <a:lnTo>
                    <a:pt x="795" y="356"/>
                  </a:lnTo>
                  <a:lnTo>
                    <a:pt x="791" y="352"/>
                  </a:lnTo>
                  <a:lnTo>
                    <a:pt x="785" y="350"/>
                  </a:lnTo>
                  <a:lnTo>
                    <a:pt x="782" y="348"/>
                  </a:lnTo>
                  <a:lnTo>
                    <a:pt x="776" y="348"/>
                  </a:lnTo>
                  <a:lnTo>
                    <a:pt x="770" y="346"/>
                  </a:lnTo>
                  <a:lnTo>
                    <a:pt x="764" y="348"/>
                  </a:lnTo>
                  <a:lnTo>
                    <a:pt x="758" y="348"/>
                  </a:lnTo>
                  <a:lnTo>
                    <a:pt x="752" y="350"/>
                  </a:lnTo>
                  <a:lnTo>
                    <a:pt x="752" y="348"/>
                  </a:lnTo>
                  <a:lnTo>
                    <a:pt x="752" y="350"/>
                  </a:lnTo>
                  <a:lnTo>
                    <a:pt x="748" y="348"/>
                  </a:lnTo>
                  <a:lnTo>
                    <a:pt x="742" y="348"/>
                  </a:lnTo>
                  <a:lnTo>
                    <a:pt x="738" y="346"/>
                  </a:lnTo>
                  <a:lnTo>
                    <a:pt x="734" y="346"/>
                  </a:lnTo>
                  <a:lnTo>
                    <a:pt x="730" y="346"/>
                  </a:lnTo>
                  <a:lnTo>
                    <a:pt x="726" y="346"/>
                  </a:lnTo>
                  <a:lnTo>
                    <a:pt x="722" y="348"/>
                  </a:lnTo>
                  <a:lnTo>
                    <a:pt x="716" y="348"/>
                  </a:lnTo>
                  <a:lnTo>
                    <a:pt x="714" y="350"/>
                  </a:lnTo>
                  <a:lnTo>
                    <a:pt x="712" y="350"/>
                  </a:lnTo>
                  <a:lnTo>
                    <a:pt x="712" y="352"/>
                  </a:lnTo>
                  <a:lnTo>
                    <a:pt x="710" y="352"/>
                  </a:lnTo>
                  <a:lnTo>
                    <a:pt x="708" y="354"/>
                  </a:lnTo>
                  <a:lnTo>
                    <a:pt x="706" y="354"/>
                  </a:lnTo>
                  <a:lnTo>
                    <a:pt x="704" y="356"/>
                  </a:lnTo>
                  <a:lnTo>
                    <a:pt x="702" y="356"/>
                  </a:lnTo>
                  <a:lnTo>
                    <a:pt x="700" y="356"/>
                  </a:lnTo>
                  <a:lnTo>
                    <a:pt x="698" y="356"/>
                  </a:lnTo>
                  <a:lnTo>
                    <a:pt x="698" y="354"/>
                  </a:lnTo>
                  <a:lnTo>
                    <a:pt x="696" y="354"/>
                  </a:lnTo>
                  <a:lnTo>
                    <a:pt x="696" y="352"/>
                  </a:lnTo>
                  <a:lnTo>
                    <a:pt x="690" y="348"/>
                  </a:lnTo>
                  <a:lnTo>
                    <a:pt x="687" y="346"/>
                  </a:lnTo>
                  <a:lnTo>
                    <a:pt x="681" y="346"/>
                  </a:lnTo>
                  <a:lnTo>
                    <a:pt x="677" y="346"/>
                  </a:lnTo>
                  <a:lnTo>
                    <a:pt x="671" y="346"/>
                  </a:lnTo>
                  <a:lnTo>
                    <a:pt x="665" y="346"/>
                  </a:lnTo>
                  <a:lnTo>
                    <a:pt x="659" y="348"/>
                  </a:lnTo>
                  <a:lnTo>
                    <a:pt x="655" y="348"/>
                  </a:lnTo>
                  <a:lnTo>
                    <a:pt x="653" y="344"/>
                  </a:lnTo>
                  <a:lnTo>
                    <a:pt x="649" y="341"/>
                  </a:lnTo>
                  <a:lnTo>
                    <a:pt x="647" y="339"/>
                  </a:lnTo>
                  <a:lnTo>
                    <a:pt x="643" y="335"/>
                  </a:lnTo>
                  <a:lnTo>
                    <a:pt x="641" y="331"/>
                  </a:lnTo>
                  <a:lnTo>
                    <a:pt x="637" y="330"/>
                  </a:lnTo>
                  <a:lnTo>
                    <a:pt x="633" y="328"/>
                  </a:lnTo>
                  <a:lnTo>
                    <a:pt x="629" y="328"/>
                  </a:lnTo>
                  <a:lnTo>
                    <a:pt x="629" y="322"/>
                  </a:lnTo>
                  <a:lnTo>
                    <a:pt x="629" y="318"/>
                  </a:lnTo>
                  <a:lnTo>
                    <a:pt x="629" y="313"/>
                  </a:lnTo>
                  <a:lnTo>
                    <a:pt x="627" y="309"/>
                  </a:lnTo>
                  <a:lnTo>
                    <a:pt x="627" y="304"/>
                  </a:lnTo>
                  <a:lnTo>
                    <a:pt x="625" y="300"/>
                  </a:lnTo>
                  <a:lnTo>
                    <a:pt x="623" y="294"/>
                  </a:lnTo>
                  <a:lnTo>
                    <a:pt x="619" y="291"/>
                  </a:lnTo>
                  <a:lnTo>
                    <a:pt x="621" y="287"/>
                  </a:lnTo>
                  <a:lnTo>
                    <a:pt x="621" y="281"/>
                  </a:lnTo>
                  <a:lnTo>
                    <a:pt x="623" y="278"/>
                  </a:lnTo>
                  <a:lnTo>
                    <a:pt x="625" y="272"/>
                  </a:lnTo>
                  <a:lnTo>
                    <a:pt x="625" y="267"/>
                  </a:lnTo>
                  <a:lnTo>
                    <a:pt x="623" y="263"/>
                  </a:lnTo>
                  <a:lnTo>
                    <a:pt x="621" y="257"/>
                  </a:lnTo>
                  <a:lnTo>
                    <a:pt x="619" y="252"/>
                  </a:lnTo>
                  <a:lnTo>
                    <a:pt x="617" y="252"/>
                  </a:lnTo>
                  <a:lnTo>
                    <a:pt x="617" y="250"/>
                  </a:lnTo>
                  <a:lnTo>
                    <a:pt x="615" y="248"/>
                  </a:lnTo>
                  <a:lnTo>
                    <a:pt x="615" y="246"/>
                  </a:lnTo>
                  <a:lnTo>
                    <a:pt x="619" y="241"/>
                  </a:lnTo>
                  <a:lnTo>
                    <a:pt x="621" y="237"/>
                  </a:lnTo>
                  <a:lnTo>
                    <a:pt x="623" y="231"/>
                  </a:lnTo>
                  <a:lnTo>
                    <a:pt x="623" y="226"/>
                  </a:lnTo>
                  <a:lnTo>
                    <a:pt x="621" y="220"/>
                  </a:lnTo>
                  <a:lnTo>
                    <a:pt x="621" y="215"/>
                  </a:lnTo>
                  <a:lnTo>
                    <a:pt x="619" y="209"/>
                  </a:lnTo>
                  <a:lnTo>
                    <a:pt x="617" y="204"/>
                  </a:lnTo>
                  <a:lnTo>
                    <a:pt x="617" y="202"/>
                  </a:lnTo>
                  <a:lnTo>
                    <a:pt x="615" y="202"/>
                  </a:lnTo>
                  <a:lnTo>
                    <a:pt x="615" y="200"/>
                  </a:lnTo>
                  <a:lnTo>
                    <a:pt x="613" y="198"/>
                  </a:lnTo>
                  <a:lnTo>
                    <a:pt x="613" y="196"/>
                  </a:lnTo>
                  <a:lnTo>
                    <a:pt x="613" y="191"/>
                  </a:lnTo>
                  <a:lnTo>
                    <a:pt x="615" y="187"/>
                  </a:lnTo>
                  <a:lnTo>
                    <a:pt x="615" y="181"/>
                  </a:lnTo>
                  <a:lnTo>
                    <a:pt x="617" y="176"/>
                  </a:lnTo>
                  <a:lnTo>
                    <a:pt x="615" y="170"/>
                  </a:lnTo>
                  <a:lnTo>
                    <a:pt x="615" y="165"/>
                  </a:lnTo>
                  <a:lnTo>
                    <a:pt x="613" y="161"/>
                  </a:lnTo>
                  <a:lnTo>
                    <a:pt x="611" y="156"/>
                  </a:lnTo>
                  <a:lnTo>
                    <a:pt x="603" y="150"/>
                  </a:lnTo>
                  <a:lnTo>
                    <a:pt x="605" y="146"/>
                  </a:lnTo>
                  <a:lnTo>
                    <a:pt x="605" y="141"/>
                  </a:lnTo>
                  <a:lnTo>
                    <a:pt x="607" y="133"/>
                  </a:lnTo>
                  <a:lnTo>
                    <a:pt x="605" y="128"/>
                  </a:lnTo>
                  <a:lnTo>
                    <a:pt x="605" y="122"/>
                  </a:lnTo>
                  <a:lnTo>
                    <a:pt x="603" y="119"/>
                  </a:lnTo>
                  <a:lnTo>
                    <a:pt x="599" y="113"/>
                  </a:lnTo>
                  <a:lnTo>
                    <a:pt x="595" y="109"/>
                  </a:lnTo>
                  <a:lnTo>
                    <a:pt x="593" y="109"/>
                  </a:lnTo>
                  <a:lnTo>
                    <a:pt x="593" y="107"/>
                  </a:lnTo>
                  <a:lnTo>
                    <a:pt x="591" y="107"/>
                  </a:lnTo>
                  <a:lnTo>
                    <a:pt x="591" y="106"/>
                  </a:lnTo>
                  <a:lnTo>
                    <a:pt x="590" y="106"/>
                  </a:lnTo>
                  <a:lnTo>
                    <a:pt x="591" y="100"/>
                  </a:lnTo>
                  <a:lnTo>
                    <a:pt x="591" y="96"/>
                  </a:lnTo>
                  <a:lnTo>
                    <a:pt x="590" y="91"/>
                  </a:lnTo>
                  <a:lnTo>
                    <a:pt x="590" y="85"/>
                  </a:lnTo>
                  <a:lnTo>
                    <a:pt x="588" y="81"/>
                  </a:lnTo>
                  <a:lnTo>
                    <a:pt x="586" y="76"/>
                  </a:lnTo>
                  <a:lnTo>
                    <a:pt x="584" y="72"/>
                  </a:lnTo>
                  <a:lnTo>
                    <a:pt x="580" y="69"/>
                  </a:lnTo>
                  <a:lnTo>
                    <a:pt x="562" y="57"/>
                  </a:lnTo>
                  <a:lnTo>
                    <a:pt x="562" y="56"/>
                  </a:lnTo>
                  <a:lnTo>
                    <a:pt x="560" y="52"/>
                  </a:lnTo>
                  <a:lnTo>
                    <a:pt x="558" y="50"/>
                  </a:lnTo>
                  <a:lnTo>
                    <a:pt x="556" y="46"/>
                  </a:lnTo>
                  <a:lnTo>
                    <a:pt x="554" y="44"/>
                  </a:lnTo>
                  <a:lnTo>
                    <a:pt x="550" y="43"/>
                  </a:lnTo>
                  <a:lnTo>
                    <a:pt x="548" y="41"/>
                  </a:lnTo>
                  <a:lnTo>
                    <a:pt x="544" y="39"/>
                  </a:lnTo>
                  <a:lnTo>
                    <a:pt x="542" y="39"/>
                  </a:lnTo>
                  <a:lnTo>
                    <a:pt x="540" y="37"/>
                  </a:lnTo>
                  <a:lnTo>
                    <a:pt x="538" y="37"/>
                  </a:lnTo>
                  <a:lnTo>
                    <a:pt x="536" y="37"/>
                  </a:lnTo>
                  <a:lnTo>
                    <a:pt x="534" y="37"/>
                  </a:lnTo>
                  <a:lnTo>
                    <a:pt x="532" y="35"/>
                  </a:lnTo>
                  <a:lnTo>
                    <a:pt x="530" y="35"/>
                  </a:lnTo>
                  <a:lnTo>
                    <a:pt x="528" y="33"/>
                  </a:lnTo>
                  <a:lnTo>
                    <a:pt x="528" y="30"/>
                  </a:lnTo>
                  <a:lnTo>
                    <a:pt x="526" y="26"/>
                  </a:lnTo>
                  <a:lnTo>
                    <a:pt x="522" y="24"/>
                  </a:lnTo>
                  <a:lnTo>
                    <a:pt x="520" y="20"/>
                  </a:lnTo>
                  <a:lnTo>
                    <a:pt x="518" y="19"/>
                  </a:lnTo>
                  <a:lnTo>
                    <a:pt x="514" y="17"/>
                  </a:lnTo>
                  <a:lnTo>
                    <a:pt x="510" y="15"/>
                  </a:lnTo>
                  <a:lnTo>
                    <a:pt x="506" y="13"/>
                  </a:lnTo>
                  <a:lnTo>
                    <a:pt x="504" y="11"/>
                  </a:lnTo>
                  <a:lnTo>
                    <a:pt x="500" y="11"/>
                  </a:lnTo>
                  <a:lnTo>
                    <a:pt x="496" y="11"/>
                  </a:lnTo>
                  <a:lnTo>
                    <a:pt x="493" y="11"/>
                  </a:lnTo>
                  <a:lnTo>
                    <a:pt x="491" y="11"/>
                  </a:lnTo>
                  <a:lnTo>
                    <a:pt x="487" y="13"/>
                  </a:lnTo>
                  <a:lnTo>
                    <a:pt x="483" y="13"/>
                  </a:lnTo>
                  <a:lnTo>
                    <a:pt x="481" y="13"/>
                  </a:lnTo>
                  <a:lnTo>
                    <a:pt x="463" y="2"/>
                  </a:lnTo>
                  <a:lnTo>
                    <a:pt x="459" y="0"/>
                  </a:lnTo>
                  <a:lnTo>
                    <a:pt x="455" y="0"/>
                  </a:lnTo>
                  <a:lnTo>
                    <a:pt x="449" y="0"/>
                  </a:lnTo>
                  <a:lnTo>
                    <a:pt x="445" y="2"/>
                  </a:lnTo>
                  <a:lnTo>
                    <a:pt x="441" y="2"/>
                  </a:lnTo>
                  <a:lnTo>
                    <a:pt x="437" y="4"/>
                  </a:lnTo>
                  <a:lnTo>
                    <a:pt x="433" y="6"/>
                  </a:lnTo>
                  <a:lnTo>
                    <a:pt x="431" y="9"/>
                  </a:lnTo>
                  <a:lnTo>
                    <a:pt x="425" y="7"/>
                  </a:lnTo>
                  <a:lnTo>
                    <a:pt x="419" y="7"/>
                  </a:lnTo>
                  <a:lnTo>
                    <a:pt x="413" y="6"/>
                  </a:lnTo>
                  <a:lnTo>
                    <a:pt x="409" y="6"/>
                  </a:lnTo>
                  <a:lnTo>
                    <a:pt x="403" y="6"/>
                  </a:lnTo>
                  <a:lnTo>
                    <a:pt x="398" y="6"/>
                  </a:lnTo>
                  <a:lnTo>
                    <a:pt x="392" y="7"/>
                  </a:lnTo>
                  <a:lnTo>
                    <a:pt x="386" y="11"/>
                  </a:lnTo>
                  <a:lnTo>
                    <a:pt x="384" y="13"/>
                  </a:lnTo>
                  <a:lnTo>
                    <a:pt x="384" y="15"/>
                  </a:lnTo>
                  <a:lnTo>
                    <a:pt x="382" y="15"/>
                  </a:lnTo>
                  <a:lnTo>
                    <a:pt x="380" y="17"/>
                  </a:lnTo>
                  <a:lnTo>
                    <a:pt x="380" y="19"/>
                  </a:lnTo>
                  <a:lnTo>
                    <a:pt x="378" y="19"/>
                  </a:lnTo>
                  <a:lnTo>
                    <a:pt x="376" y="20"/>
                  </a:lnTo>
                  <a:lnTo>
                    <a:pt x="370" y="20"/>
                  </a:lnTo>
                  <a:lnTo>
                    <a:pt x="364" y="22"/>
                  </a:lnTo>
                  <a:lnTo>
                    <a:pt x="358" y="24"/>
                  </a:lnTo>
                  <a:lnTo>
                    <a:pt x="352" y="26"/>
                  </a:lnTo>
                  <a:lnTo>
                    <a:pt x="348" y="30"/>
                  </a:lnTo>
                  <a:lnTo>
                    <a:pt x="342" y="31"/>
                  </a:lnTo>
                  <a:lnTo>
                    <a:pt x="336" y="35"/>
                  </a:lnTo>
                  <a:lnTo>
                    <a:pt x="332" y="39"/>
                  </a:lnTo>
                  <a:lnTo>
                    <a:pt x="332" y="41"/>
                  </a:lnTo>
                  <a:lnTo>
                    <a:pt x="330" y="41"/>
                  </a:lnTo>
                  <a:lnTo>
                    <a:pt x="330" y="43"/>
                  </a:lnTo>
                  <a:lnTo>
                    <a:pt x="328" y="43"/>
                  </a:lnTo>
                  <a:lnTo>
                    <a:pt x="328" y="44"/>
                  </a:lnTo>
                  <a:lnTo>
                    <a:pt x="326" y="44"/>
                  </a:lnTo>
                  <a:lnTo>
                    <a:pt x="326" y="46"/>
                  </a:lnTo>
                  <a:lnTo>
                    <a:pt x="318" y="46"/>
                  </a:lnTo>
                  <a:lnTo>
                    <a:pt x="310" y="48"/>
                  </a:lnTo>
                  <a:lnTo>
                    <a:pt x="304" y="50"/>
                  </a:lnTo>
                  <a:lnTo>
                    <a:pt x="297" y="52"/>
                  </a:lnTo>
                  <a:lnTo>
                    <a:pt x="291" y="56"/>
                  </a:lnTo>
                  <a:lnTo>
                    <a:pt x="285" y="59"/>
                  </a:lnTo>
                  <a:lnTo>
                    <a:pt x="281" y="65"/>
                  </a:lnTo>
                  <a:lnTo>
                    <a:pt x="277" y="70"/>
                  </a:lnTo>
                  <a:lnTo>
                    <a:pt x="271" y="69"/>
                  </a:lnTo>
                  <a:lnTo>
                    <a:pt x="265" y="69"/>
                  </a:lnTo>
                  <a:lnTo>
                    <a:pt x="259" y="69"/>
                  </a:lnTo>
                  <a:lnTo>
                    <a:pt x="253" y="70"/>
                  </a:lnTo>
                  <a:lnTo>
                    <a:pt x="247" y="72"/>
                  </a:lnTo>
                  <a:lnTo>
                    <a:pt x="241" y="74"/>
                  </a:lnTo>
                  <a:lnTo>
                    <a:pt x="235" y="78"/>
                  </a:lnTo>
                  <a:lnTo>
                    <a:pt x="231" y="80"/>
                  </a:lnTo>
                  <a:lnTo>
                    <a:pt x="231" y="81"/>
                  </a:lnTo>
                  <a:lnTo>
                    <a:pt x="229" y="81"/>
                  </a:lnTo>
                  <a:lnTo>
                    <a:pt x="229" y="83"/>
                  </a:lnTo>
                  <a:lnTo>
                    <a:pt x="227" y="83"/>
                  </a:lnTo>
                  <a:lnTo>
                    <a:pt x="227" y="85"/>
                  </a:lnTo>
                  <a:lnTo>
                    <a:pt x="225" y="85"/>
                  </a:lnTo>
                  <a:lnTo>
                    <a:pt x="219" y="83"/>
                  </a:lnTo>
                  <a:lnTo>
                    <a:pt x="215" y="83"/>
                  </a:lnTo>
                  <a:lnTo>
                    <a:pt x="209" y="83"/>
                  </a:lnTo>
                  <a:lnTo>
                    <a:pt x="205" y="83"/>
                  </a:lnTo>
                  <a:lnTo>
                    <a:pt x="200" y="85"/>
                  </a:lnTo>
                  <a:lnTo>
                    <a:pt x="194" y="87"/>
                  </a:lnTo>
                  <a:lnTo>
                    <a:pt x="190" y="91"/>
                  </a:lnTo>
                  <a:lnTo>
                    <a:pt x="184" y="94"/>
                  </a:lnTo>
                  <a:lnTo>
                    <a:pt x="178" y="91"/>
                  </a:lnTo>
                  <a:lnTo>
                    <a:pt x="172" y="89"/>
                  </a:lnTo>
                  <a:lnTo>
                    <a:pt x="164" y="89"/>
                  </a:lnTo>
                  <a:lnTo>
                    <a:pt x="156" y="87"/>
                  </a:lnTo>
                  <a:lnTo>
                    <a:pt x="148" y="89"/>
                  </a:lnTo>
                  <a:lnTo>
                    <a:pt x="142" y="91"/>
                  </a:lnTo>
                  <a:lnTo>
                    <a:pt x="134" y="93"/>
                  </a:lnTo>
                  <a:lnTo>
                    <a:pt x="128" y="98"/>
                  </a:lnTo>
                  <a:lnTo>
                    <a:pt x="122" y="96"/>
                  </a:lnTo>
                  <a:lnTo>
                    <a:pt x="118" y="96"/>
                  </a:lnTo>
                  <a:lnTo>
                    <a:pt x="114" y="96"/>
                  </a:lnTo>
                  <a:lnTo>
                    <a:pt x="109" y="96"/>
                  </a:lnTo>
                  <a:lnTo>
                    <a:pt x="103" y="96"/>
                  </a:lnTo>
                  <a:lnTo>
                    <a:pt x="99" y="98"/>
                  </a:lnTo>
                  <a:lnTo>
                    <a:pt x="93" y="100"/>
                  </a:lnTo>
                  <a:lnTo>
                    <a:pt x="89" y="102"/>
                  </a:lnTo>
                  <a:lnTo>
                    <a:pt x="85" y="98"/>
                  </a:lnTo>
                  <a:lnTo>
                    <a:pt x="79" y="96"/>
                  </a:lnTo>
                  <a:lnTo>
                    <a:pt x="75" y="93"/>
                  </a:lnTo>
                  <a:lnTo>
                    <a:pt x="69" y="91"/>
                  </a:lnTo>
                  <a:lnTo>
                    <a:pt x="65" y="89"/>
                  </a:lnTo>
                  <a:lnTo>
                    <a:pt x="59" y="87"/>
                  </a:lnTo>
                  <a:lnTo>
                    <a:pt x="53" y="85"/>
                  </a:lnTo>
                  <a:lnTo>
                    <a:pt x="47" y="85"/>
                  </a:lnTo>
                  <a:lnTo>
                    <a:pt x="45" y="87"/>
                  </a:lnTo>
                  <a:lnTo>
                    <a:pt x="43" y="87"/>
                  </a:lnTo>
                  <a:lnTo>
                    <a:pt x="41" y="87"/>
                  </a:lnTo>
                  <a:lnTo>
                    <a:pt x="39" y="87"/>
                  </a:lnTo>
                  <a:lnTo>
                    <a:pt x="37" y="87"/>
                  </a:lnTo>
                  <a:lnTo>
                    <a:pt x="35" y="87"/>
                  </a:lnTo>
                  <a:lnTo>
                    <a:pt x="33" y="87"/>
                  </a:lnTo>
                  <a:lnTo>
                    <a:pt x="31" y="89"/>
                  </a:lnTo>
                  <a:lnTo>
                    <a:pt x="29" y="85"/>
                  </a:lnTo>
                  <a:lnTo>
                    <a:pt x="25" y="81"/>
                  </a:lnTo>
                  <a:lnTo>
                    <a:pt x="23" y="78"/>
                  </a:lnTo>
                  <a:lnTo>
                    <a:pt x="19" y="74"/>
                  </a:lnTo>
                  <a:lnTo>
                    <a:pt x="17" y="72"/>
                  </a:lnTo>
                  <a:lnTo>
                    <a:pt x="13" y="70"/>
                  </a:lnTo>
                  <a:lnTo>
                    <a:pt x="10" y="67"/>
                  </a:lnTo>
                  <a:lnTo>
                    <a:pt x="6" y="67"/>
                  </a:lnTo>
                  <a:lnTo>
                    <a:pt x="4" y="67"/>
                  </a:lnTo>
                  <a:lnTo>
                    <a:pt x="2" y="67"/>
                  </a:lnTo>
                  <a:lnTo>
                    <a:pt x="2" y="65"/>
                  </a:lnTo>
                  <a:lnTo>
                    <a:pt x="0" y="65"/>
                  </a:lnTo>
                  <a:close/>
                </a:path>
              </a:pathLst>
            </a:custGeom>
            <a:solidFill>
              <a:srgbClr val="000000"/>
            </a:solidFill>
            <a:ln w="9525">
              <a:noFill/>
              <a:round/>
              <a:headEnd/>
              <a:tailEnd/>
            </a:ln>
          </p:spPr>
          <p:txBody>
            <a:bodyPr/>
            <a:lstStyle/>
            <a:p>
              <a:endParaRPr lang="en-US"/>
            </a:p>
          </p:txBody>
        </p:sp>
        <p:sp>
          <p:nvSpPr>
            <p:cNvPr id="7" name="Freeform 5"/>
            <p:cNvSpPr>
              <a:spLocks/>
            </p:cNvSpPr>
            <p:nvPr/>
          </p:nvSpPr>
          <p:spPr bwMode="auto">
            <a:xfrm>
              <a:off x="3113" y="1228"/>
              <a:ext cx="91" cy="120"/>
            </a:xfrm>
            <a:custGeom>
              <a:avLst/>
              <a:gdLst>
                <a:gd name="T0" fmla="*/ 0 w 91"/>
                <a:gd name="T1" fmla="*/ 120 h 120"/>
                <a:gd name="T2" fmla="*/ 0 w 91"/>
                <a:gd name="T3" fmla="*/ 120 h 120"/>
                <a:gd name="T4" fmla="*/ 2 w 91"/>
                <a:gd name="T5" fmla="*/ 120 h 120"/>
                <a:gd name="T6" fmla="*/ 4 w 91"/>
                <a:gd name="T7" fmla="*/ 120 h 120"/>
                <a:gd name="T8" fmla="*/ 6 w 91"/>
                <a:gd name="T9" fmla="*/ 119 h 120"/>
                <a:gd name="T10" fmla="*/ 13 w 91"/>
                <a:gd name="T11" fmla="*/ 113 h 120"/>
                <a:gd name="T12" fmla="*/ 19 w 91"/>
                <a:gd name="T13" fmla="*/ 108 h 120"/>
                <a:gd name="T14" fmla="*/ 25 w 91"/>
                <a:gd name="T15" fmla="*/ 102 h 120"/>
                <a:gd name="T16" fmla="*/ 31 w 91"/>
                <a:gd name="T17" fmla="*/ 95 h 120"/>
                <a:gd name="T18" fmla="*/ 41 w 91"/>
                <a:gd name="T19" fmla="*/ 95 h 120"/>
                <a:gd name="T20" fmla="*/ 53 w 91"/>
                <a:gd name="T21" fmla="*/ 93 h 120"/>
                <a:gd name="T22" fmla="*/ 61 w 91"/>
                <a:gd name="T23" fmla="*/ 87 h 120"/>
                <a:gd name="T24" fmla="*/ 69 w 91"/>
                <a:gd name="T25" fmla="*/ 80 h 120"/>
                <a:gd name="T26" fmla="*/ 71 w 91"/>
                <a:gd name="T27" fmla="*/ 76 h 120"/>
                <a:gd name="T28" fmla="*/ 73 w 91"/>
                <a:gd name="T29" fmla="*/ 72 h 120"/>
                <a:gd name="T30" fmla="*/ 73 w 91"/>
                <a:gd name="T31" fmla="*/ 69 h 120"/>
                <a:gd name="T32" fmla="*/ 77 w 91"/>
                <a:gd name="T33" fmla="*/ 67 h 120"/>
                <a:gd name="T34" fmla="*/ 81 w 91"/>
                <a:gd name="T35" fmla="*/ 63 h 120"/>
                <a:gd name="T36" fmla="*/ 85 w 91"/>
                <a:gd name="T37" fmla="*/ 59 h 120"/>
                <a:gd name="T38" fmla="*/ 89 w 91"/>
                <a:gd name="T39" fmla="*/ 54 h 120"/>
                <a:gd name="T40" fmla="*/ 91 w 91"/>
                <a:gd name="T41" fmla="*/ 50 h 120"/>
                <a:gd name="T42" fmla="*/ 91 w 91"/>
                <a:gd name="T43" fmla="*/ 43 h 120"/>
                <a:gd name="T44" fmla="*/ 91 w 91"/>
                <a:gd name="T45" fmla="*/ 35 h 120"/>
                <a:gd name="T46" fmla="*/ 89 w 91"/>
                <a:gd name="T47" fmla="*/ 30 h 120"/>
                <a:gd name="T48" fmla="*/ 85 w 91"/>
                <a:gd name="T49" fmla="*/ 24 h 120"/>
                <a:gd name="T50" fmla="*/ 83 w 91"/>
                <a:gd name="T51" fmla="*/ 24 h 120"/>
                <a:gd name="T52" fmla="*/ 83 w 91"/>
                <a:gd name="T53" fmla="*/ 24 h 120"/>
                <a:gd name="T54" fmla="*/ 81 w 91"/>
                <a:gd name="T55" fmla="*/ 24 h 120"/>
                <a:gd name="T56" fmla="*/ 75 w 91"/>
                <a:gd name="T57" fmla="*/ 17 h 120"/>
                <a:gd name="T58" fmla="*/ 67 w 91"/>
                <a:gd name="T59" fmla="*/ 11 h 120"/>
                <a:gd name="T60" fmla="*/ 61 w 91"/>
                <a:gd name="T61" fmla="*/ 6 h 120"/>
                <a:gd name="T62" fmla="*/ 51 w 91"/>
                <a:gd name="T63" fmla="*/ 2 h 120"/>
                <a:gd name="T64" fmla="*/ 45 w 91"/>
                <a:gd name="T65" fmla="*/ 2 h 120"/>
                <a:gd name="T66" fmla="*/ 41 w 91"/>
                <a:gd name="T67" fmla="*/ 2 h 120"/>
                <a:gd name="T68" fmla="*/ 35 w 91"/>
                <a:gd name="T69" fmla="*/ 4 h 120"/>
                <a:gd name="T70" fmla="*/ 31 w 91"/>
                <a:gd name="T71" fmla="*/ 6 h 120"/>
                <a:gd name="T72" fmla="*/ 23 w 91"/>
                <a:gd name="T73" fmla="*/ 2 h 120"/>
                <a:gd name="T74" fmla="*/ 15 w 91"/>
                <a:gd name="T75" fmla="*/ 0 h 120"/>
                <a:gd name="T76" fmla="*/ 8 w 91"/>
                <a:gd name="T77" fmla="*/ 0 h 120"/>
                <a:gd name="T78" fmla="*/ 0 w 91"/>
                <a:gd name="T79" fmla="*/ 2 h 120"/>
                <a:gd name="T80" fmla="*/ 25 w 91"/>
                <a:gd name="T81" fmla="*/ 35 h 120"/>
                <a:gd name="T82" fmla="*/ 33 w 91"/>
                <a:gd name="T83" fmla="*/ 54 h 120"/>
                <a:gd name="T84" fmla="*/ 23 w 91"/>
                <a:gd name="T85" fmla="*/ 58 h 120"/>
                <a:gd name="T86" fmla="*/ 13 w 91"/>
                <a:gd name="T87" fmla="*/ 63 h 120"/>
                <a:gd name="T88" fmla="*/ 6 w 91"/>
                <a:gd name="T89" fmla="*/ 69 h 120"/>
                <a:gd name="T90" fmla="*/ 0 w 91"/>
                <a:gd name="T91" fmla="*/ 74 h 1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1"/>
                <a:gd name="T139" fmla="*/ 0 h 120"/>
                <a:gd name="T140" fmla="*/ 91 w 91"/>
                <a:gd name="T141" fmla="*/ 120 h 12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1" h="120">
                  <a:moveTo>
                    <a:pt x="0" y="74"/>
                  </a:moveTo>
                  <a:lnTo>
                    <a:pt x="0" y="120"/>
                  </a:lnTo>
                  <a:lnTo>
                    <a:pt x="2" y="120"/>
                  </a:lnTo>
                  <a:lnTo>
                    <a:pt x="4" y="120"/>
                  </a:lnTo>
                  <a:lnTo>
                    <a:pt x="4" y="119"/>
                  </a:lnTo>
                  <a:lnTo>
                    <a:pt x="6" y="119"/>
                  </a:lnTo>
                  <a:lnTo>
                    <a:pt x="10" y="117"/>
                  </a:lnTo>
                  <a:lnTo>
                    <a:pt x="13" y="113"/>
                  </a:lnTo>
                  <a:lnTo>
                    <a:pt x="15" y="111"/>
                  </a:lnTo>
                  <a:lnTo>
                    <a:pt x="19" y="108"/>
                  </a:lnTo>
                  <a:lnTo>
                    <a:pt x="21" y="104"/>
                  </a:lnTo>
                  <a:lnTo>
                    <a:pt x="25" y="102"/>
                  </a:lnTo>
                  <a:lnTo>
                    <a:pt x="27" y="98"/>
                  </a:lnTo>
                  <a:lnTo>
                    <a:pt x="31" y="95"/>
                  </a:lnTo>
                  <a:lnTo>
                    <a:pt x="35" y="95"/>
                  </a:lnTo>
                  <a:lnTo>
                    <a:pt x="41" y="95"/>
                  </a:lnTo>
                  <a:lnTo>
                    <a:pt x="47" y="95"/>
                  </a:lnTo>
                  <a:lnTo>
                    <a:pt x="53" y="93"/>
                  </a:lnTo>
                  <a:lnTo>
                    <a:pt x="57" y="91"/>
                  </a:lnTo>
                  <a:lnTo>
                    <a:pt x="61" y="87"/>
                  </a:lnTo>
                  <a:lnTo>
                    <a:pt x="65" y="83"/>
                  </a:lnTo>
                  <a:lnTo>
                    <a:pt x="69" y="80"/>
                  </a:lnTo>
                  <a:lnTo>
                    <a:pt x="69" y="78"/>
                  </a:lnTo>
                  <a:lnTo>
                    <a:pt x="71" y="76"/>
                  </a:lnTo>
                  <a:lnTo>
                    <a:pt x="71" y="74"/>
                  </a:lnTo>
                  <a:lnTo>
                    <a:pt x="73" y="72"/>
                  </a:lnTo>
                  <a:lnTo>
                    <a:pt x="73" y="70"/>
                  </a:lnTo>
                  <a:lnTo>
                    <a:pt x="73" y="69"/>
                  </a:lnTo>
                  <a:lnTo>
                    <a:pt x="75" y="69"/>
                  </a:lnTo>
                  <a:lnTo>
                    <a:pt x="77" y="67"/>
                  </a:lnTo>
                  <a:lnTo>
                    <a:pt x="79" y="65"/>
                  </a:lnTo>
                  <a:lnTo>
                    <a:pt x="81" y="63"/>
                  </a:lnTo>
                  <a:lnTo>
                    <a:pt x="83" y="61"/>
                  </a:lnTo>
                  <a:lnTo>
                    <a:pt x="85" y="59"/>
                  </a:lnTo>
                  <a:lnTo>
                    <a:pt x="87" y="58"/>
                  </a:lnTo>
                  <a:lnTo>
                    <a:pt x="89" y="54"/>
                  </a:lnTo>
                  <a:lnTo>
                    <a:pt x="91" y="52"/>
                  </a:lnTo>
                  <a:lnTo>
                    <a:pt x="91" y="50"/>
                  </a:lnTo>
                  <a:lnTo>
                    <a:pt x="91" y="46"/>
                  </a:lnTo>
                  <a:lnTo>
                    <a:pt x="91" y="43"/>
                  </a:lnTo>
                  <a:lnTo>
                    <a:pt x="91" y="39"/>
                  </a:lnTo>
                  <a:lnTo>
                    <a:pt x="91" y="35"/>
                  </a:lnTo>
                  <a:lnTo>
                    <a:pt x="91" y="32"/>
                  </a:lnTo>
                  <a:lnTo>
                    <a:pt x="89" y="30"/>
                  </a:lnTo>
                  <a:lnTo>
                    <a:pt x="87" y="26"/>
                  </a:lnTo>
                  <a:lnTo>
                    <a:pt x="85" y="24"/>
                  </a:lnTo>
                  <a:lnTo>
                    <a:pt x="83" y="24"/>
                  </a:lnTo>
                  <a:lnTo>
                    <a:pt x="81" y="24"/>
                  </a:lnTo>
                  <a:lnTo>
                    <a:pt x="79" y="20"/>
                  </a:lnTo>
                  <a:lnTo>
                    <a:pt x="75" y="17"/>
                  </a:lnTo>
                  <a:lnTo>
                    <a:pt x="71" y="13"/>
                  </a:lnTo>
                  <a:lnTo>
                    <a:pt x="67" y="11"/>
                  </a:lnTo>
                  <a:lnTo>
                    <a:pt x="65" y="8"/>
                  </a:lnTo>
                  <a:lnTo>
                    <a:pt x="61" y="6"/>
                  </a:lnTo>
                  <a:lnTo>
                    <a:pt x="55" y="4"/>
                  </a:lnTo>
                  <a:lnTo>
                    <a:pt x="51" y="2"/>
                  </a:lnTo>
                  <a:lnTo>
                    <a:pt x="47" y="2"/>
                  </a:lnTo>
                  <a:lnTo>
                    <a:pt x="45" y="2"/>
                  </a:lnTo>
                  <a:lnTo>
                    <a:pt x="43" y="2"/>
                  </a:lnTo>
                  <a:lnTo>
                    <a:pt x="41" y="2"/>
                  </a:lnTo>
                  <a:lnTo>
                    <a:pt x="39" y="4"/>
                  </a:lnTo>
                  <a:lnTo>
                    <a:pt x="35" y="4"/>
                  </a:lnTo>
                  <a:lnTo>
                    <a:pt x="33" y="4"/>
                  </a:lnTo>
                  <a:lnTo>
                    <a:pt x="31" y="6"/>
                  </a:lnTo>
                  <a:lnTo>
                    <a:pt x="27" y="4"/>
                  </a:lnTo>
                  <a:lnTo>
                    <a:pt x="23" y="2"/>
                  </a:lnTo>
                  <a:lnTo>
                    <a:pt x="19" y="0"/>
                  </a:lnTo>
                  <a:lnTo>
                    <a:pt x="15" y="0"/>
                  </a:lnTo>
                  <a:lnTo>
                    <a:pt x="12" y="0"/>
                  </a:lnTo>
                  <a:lnTo>
                    <a:pt x="8" y="0"/>
                  </a:lnTo>
                  <a:lnTo>
                    <a:pt x="4" y="2"/>
                  </a:lnTo>
                  <a:lnTo>
                    <a:pt x="0" y="2"/>
                  </a:lnTo>
                  <a:lnTo>
                    <a:pt x="0" y="37"/>
                  </a:lnTo>
                  <a:lnTo>
                    <a:pt x="25" y="35"/>
                  </a:lnTo>
                  <a:lnTo>
                    <a:pt x="35" y="43"/>
                  </a:lnTo>
                  <a:lnTo>
                    <a:pt x="33" y="54"/>
                  </a:lnTo>
                  <a:lnTo>
                    <a:pt x="29" y="56"/>
                  </a:lnTo>
                  <a:lnTo>
                    <a:pt x="23" y="58"/>
                  </a:lnTo>
                  <a:lnTo>
                    <a:pt x="19" y="59"/>
                  </a:lnTo>
                  <a:lnTo>
                    <a:pt x="13" y="63"/>
                  </a:lnTo>
                  <a:lnTo>
                    <a:pt x="10" y="65"/>
                  </a:lnTo>
                  <a:lnTo>
                    <a:pt x="6" y="69"/>
                  </a:lnTo>
                  <a:lnTo>
                    <a:pt x="2" y="72"/>
                  </a:lnTo>
                  <a:lnTo>
                    <a:pt x="0" y="74"/>
                  </a:lnTo>
                  <a:close/>
                </a:path>
              </a:pathLst>
            </a:custGeom>
            <a:solidFill>
              <a:srgbClr val="000000"/>
            </a:solidFill>
            <a:ln w="9525">
              <a:noFill/>
              <a:round/>
              <a:headEnd/>
              <a:tailEnd/>
            </a:ln>
          </p:spPr>
          <p:txBody>
            <a:bodyPr/>
            <a:lstStyle/>
            <a:p>
              <a:endParaRPr lang="en-US"/>
            </a:p>
          </p:txBody>
        </p:sp>
        <p:sp>
          <p:nvSpPr>
            <p:cNvPr id="8" name="Freeform 6"/>
            <p:cNvSpPr>
              <a:spLocks/>
            </p:cNvSpPr>
            <p:nvPr/>
          </p:nvSpPr>
          <p:spPr bwMode="auto">
            <a:xfrm>
              <a:off x="1909" y="1230"/>
              <a:ext cx="1204" cy="1013"/>
            </a:xfrm>
            <a:custGeom>
              <a:avLst/>
              <a:gdLst>
                <a:gd name="T0" fmla="*/ 1176 w 1204"/>
                <a:gd name="T1" fmla="*/ 18 h 1013"/>
                <a:gd name="T2" fmla="*/ 1142 w 1204"/>
                <a:gd name="T3" fmla="*/ 57 h 1013"/>
                <a:gd name="T4" fmla="*/ 1093 w 1204"/>
                <a:gd name="T5" fmla="*/ 98 h 1013"/>
                <a:gd name="T6" fmla="*/ 1051 w 1204"/>
                <a:gd name="T7" fmla="*/ 133 h 1013"/>
                <a:gd name="T8" fmla="*/ 1012 w 1204"/>
                <a:gd name="T9" fmla="*/ 165 h 1013"/>
                <a:gd name="T10" fmla="*/ 946 w 1204"/>
                <a:gd name="T11" fmla="*/ 146 h 1013"/>
                <a:gd name="T12" fmla="*/ 907 w 1204"/>
                <a:gd name="T13" fmla="*/ 148 h 1013"/>
                <a:gd name="T14" fmla="*/ 869 w 1204"/>
                <a:gd name="T15" fmla="*/ 152 h 1013"/>
                <a:gd name="T16" fmla="*/ 810 w 1204"/>
                <a:gd name="T17" fmla="*/ 154 h 1013"/>
                <a:gd name="T18" fmla="*/ 707 w 1204"/>
                <a:gd name="T19" fmla="*/ 170 h 1013"/>
                <a:gd name="T20" fmla="*/ 681 w 1204"/>
                <a:gd name="T21" fmla="*/ 185 h 1013"/>
                <a:gd name="T22" fmla="*/ 645 w 1204"/>
                <a:gd name="T23" fmla="*/ 224 h 1013"/>
                <a:gd name="T24" fmla="*/ 626 w 1204"/>
                <a:gd name="T25" fmla="*/ 283 h 1013"/>
                <a:gd name="T26" fmla="*/ 594 w 1204"/>
                <a:gd name="T27" fmla="*/ 326 h 1013"/>
                <a:gd name="T28" fmla="*/ 451 w 1204"/>
                <a:gd name="T29" fmla="*/ 518 h 1013"/>
                <a:gd name="T30" fmla="*/ 382 w 1204"/>
                <a:gd name="T31" fmla="*/ 524 h 1013"/>
                <a:gd name="T32" fmla="*/ 317 w 1204"/>
                <a:gd name="T33" fmla="*/ 567 h 1013"/>
                <a:gd name="T34" fmla="*/ 281 w 1204"/>
                <a:gd name="T35" fmla="*/ 600 h 1013"/>
                <a:gd name="T36" fmla="*/ 250 w 1204"/>
                <a:gd name="T37" fmla="*/ 642 h 1013"/>
                <a:gd name="T38" fmla="*/ 244 w 1204"/>
                <a:gd name="T39" fmla="*/ 715 h 1013"/>
                <a:gd name="T40" fmla="*/ 77 w 1204"/>
                <a:gd name="T41" fmla="*/ 731 h 1013"/>
                <a:gd name="T42" fmla="*/ 103 w 1204"/>
                <a:gd name="T43" fmla="*/ 559 h 1013"/>
                <a:gd name="T44" fmla="*/ 158 w 1204"/>
                <a:gd name="T45" fmla="*/ 483 h 1013"/>
                <a:gd name="T46" fmla="*/ 95 w 1204"/>
                <a:gd name="T47" fmla="*/ 461 h 1013"/>
                <a:gd name="T48" fmla="*/ 2 w 1204"/>
                <a:gd name="T49" fmla="*/ 522 h 1013"/>
                <a:gd name="T50" fmla="*/ 0 w 1204"/>
                <a:gd name="T51" fmla="*/ 696 h 1013"/>
                <a:gd name="T52" fmla="*/ 56 w 1204"/>
                <a:gd name="T53" fmla="*/ 874 h 1013"/>
                <a:gd name="T54" fmla="*/ 58 w 1204"/>
                <a:gd name="T55" fmla="*/ 950 h 1013"/>
                <a:gd name="T56" fmla="*/ 327 w 1204"/>
                <a:gd name="T57" fmla="*/ 1011 h 1013"/>
                <a:gd name="T58" fmla="*/ 509 w 1204"/>
                <a:gd name="T59" fmla="*/ 1013 h 1013"/>
                <a:gd name="T60" fmla="*/ 655 w 1204"/>
                <a:gd name="T61" fmla="*/ 876 h 1013"/>
                <a:gd name="T62" fmla="*/ 483 w 1204"/>
                <a:gd name="T63" fmla="*/ 926 h 1013"/>
                <a:gd name="T64" fmla="*/ 352 w 1204"/>
                <a:gd name="T65" fmla="*/ 952 h 1013"/>
                <a:gd name="T66" fmla="*/ 283 w 1204"/>
                <a:gd name="T67" fmla="*/ 929 h 1013"/>
                <a:gd name="T68" fmla="*/ 293 w 1204"/>
                <a:gd name="T69" fmla="*/ 861 h 1013"/>
                <a:gd name="T70" fmla="*/ 303 w 1204"/>
                <a:gd name="T71" fmla="*/ 772 h 1013"/>
                <a:gd name="T72" fmla="*/ 453 w 1204"/>
                <a:gd name="T73" fmla="*/ 615 h 1013"/>
                <a:gd name="T74" fmla="*/ 568 w 1204"/>
                <a:gd name="T75" fmla="*/ 574 h 1013"/>
                <a:gd name="T76" fmla="*/ 661 w 1204"/>
                <a:gd name="T77" fmla="*/ 539 h 1013"/>
                <a:gd name="T78" fmla="*/ 713 w 1204"/>
                <a:gd name="T79" fmla="*/ 454 h 1013"/>
                <a:gd name="T80" fmla="*/ 719 w 1204"/>
                <a:gd name="T81" fmla="*/ 394 h 1013"/>
                <a:gd name="T82" fmla="*/ 715 w 1204"/>
                <a:gd name="T83" fmla="*/ 300 h 1013"/>
                <a:gd name="T84" fmla="*/ 709 w 1204"/>
                <a:gd name="T85" fmla="*/ 235 h 1013"/>
                <a:gd name="T86" fmla="*/ 770 w 1204"/>
                <a:gd name="T87" fmla="*/ 215 h 1013"/>
                <a:gd name="T88" fmla="*/ 782 w 1204"/>
                <a:gd name="T89" fmla="*/ 200 h 1013"/>
                <a:gd name="T90" fmla="*/ 831 w 1204"/>
                <a:gd name="T91" fmla="*/ 193 h 1013"/>
                <a:gd name="T92" fmla="*/ 887 w 1204"/>
                <a:gd name="T93" fmla="*/ 187 h 1013"/>
                <a:gd name="T94" fmla="*/ 936 w 1204"/>
                <a:gd name="T95" fmla="*/ 187 h 1013"/>
                <a:gd name="T96" fmla="*/ 1002 w 1204"/>
                <a:gd name="T97" fmla="*/ 207 h 1013"/>
                <a:gd name="T98" fmla="*/ 1065 w 1204"/>
                <a:gd name="T99" fmla="*/ 181 h 1013"/>
                <a:gd name="T100" fmla="*/ 1122 w 1204"/>
                <a:gd name="T101" fmla="*/ 128 h 1013"/>
                <a:gd name="T102" fmla="*/ 1126 w 1204"/>
                <a:gd name="T103" fmla="*/ 174 h 1013"/>
                <a:gd name="T104" fmla="*/ 1150 w 1204"/>
                <a:gd name="T105" fmla="*/ 222 h 1013"/>
                <a:gd name="T106" fmla="*/ 1196 w 1204"/>
                <a:gd name="T107" fmla="*/ 189 h 1013"/>
                <a:gd name="T108" fmla="*/ 1172 w 1204"/>
                <a:gd name="T109" fmla="*/ 159 h 1013"/>
                <a:gd name="T110" fmla="*/ 1158 w 1204"/>
                <a:gd name="T111" fmla="*/ 117 h 1013"/>
                <a:gd name="T112" fmla="*/ 1170 w 1204"/>
                <a:gd name="T113" fmla="*/ 118 h 1013"/>
                <a:gd name="T114" fmla="*/ 1202 w 1204"/>
                <a:gd name="T115" fmla="*/ 74 h 1013"/>
                <a:gd name="T116" fmla="*/ 1166 w 1204"/>
                <a:gd name="T117" fmla="*/ 72 h 1013"/>
                <a:gd name="T118" fmla="*/ 1198 w 1204"/>
                <a:gd name="T119" fmla="*/ 44 h 10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04"/>
                <a:gd name="T181" fmla="*/ 0 h 1013"/>
                <a:gd name="T182" fmla="*/ 1204 w 1204"/>
                <a:gd name="T183" fmla="*/ 1013 h 10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04" h="1013">
                  <a:moveTo>
                    <a:pt x="1204" y="35"/>
                  </a:moveTo>
                  <a:lnTo>
                    <a:pt x="1204" y="0"/>
                  </a:lnTo>
                  <a:lnTo>
                    <a:pt x="1202" y="2"/>
                  </a:lnTo>
                  <a:lnTo>
                    <a:pt x="1200" y="2"/>
                  </a:lnTo>
                  <a:lnTo>
                    <a:pt x="1198" y="2"/>
                  </a:lnTo>
                  <a:lnTo>
                    <a:pt x="1196" y="4"/>
                  </a:lnTo>
                  <a:lnTo>
                    <a:pt x="1194" y="4"/>
                  </a:lnTo>
                  <a:lnTo>
                    <a:pt x="1192" y="4"/>
                  </a:lnTo>
                  <a:lnTo>
                    <a:pt x="1190" y="6"/>
                  </a:lnTo>
                  <a:lnTo>
                    <a:pt x="1188" y="6"/>
                  </a:lnTo>
                  <a:lnTo>
                    <a:pt x="1186" y="7"/>
                  </a:lnTo>
                  <a:lnTo>
                    <a:pt x="1182" y="11"/>
                  </a:lnTo>
                  <a:lnTo>
                    <a:pt x="1180" y="13"/>
                  </a:lnTo>
                  <a:lnTo>
                    <a:pt x="1178" y="15"/>
                  </a:lnTo>
                  <a:lnTo>
                    <a:pt x="1176" y="18"/>
                  </a:lnTo>
                  <a:lnTo>
                    <a:pt x="1174" y="20"/>
                  </a:lnTo>
                  <a:lnTo>
                    <a:pt x="1174" y="24"/>
                  </a:lnTo>
                  <a:lnTo>
                    <a:pt x="1172" y="26"/>
                  </a:lnTo>
                  <a:lnTo>
                    <a:pt x="1168" y="28"/>
                  </a:lnTo>
                  <a:lnTo>
                    <a:pt x="1164" y="28"/>
                  </a:lnTo>
                  <a:lnTo>
                    <a:pt x="1160" y="30"/>
                  </a:lnTo>
                  <a:lnTo>
                    <a:pt x="1156" y="31"/>
                  </a:lnTo>
                  <a:lnTo>
                    <a:pt x="1152" y="35"/>
                  </a:lnTo>
                  <a:lnTo>
                    <a:pt x="1150" y="37"/>
                  </a:lnTo>
                  <a:lnTo>
                    <a:pt x="1146" y="41"/>
                  </a:lnTo>
                  <a:lnTo>
                    <a:pt x="1144" y="43"/>
                  </a:lnTo>
                  <a:lnTo>
                    <a:pt x="1142" y="46"/>
                  </a:lnTo>
                  <a:lnTo>
                    <a:pt x="1142" y="50"/>
                  </a:lnTo>
                  <a:lnTo>
                    <a:pt x="1142" y="54"/>
                  </a:lnTo>
                  <a:lnTo>
                    <a:pt x="1142" y="57"/>
                  </a:lnTo>
                  <a:lnTo>
                    <a:pt x="1140" y="61"/>
                  </a:lnTo>
                  <a:lnTo>
                    <a:pt x="1140" y="65"/>
                  </a:lnTo>
                  <a:lnTo>
                    <a:pt x="1140" y="68"/>
                  </a:lnTo>
                  <a:lnTo>
                    <a:pt x="1138" y="72"/>
                  </a:lnTo>
                  <a:lnTo>
                    <a:pt x="1124" y="83"/>
                  </a:lnTo>
                  <a:lnTo>
                    <a:pt x="1120" y="83"/>
                  </a:lnTo>
                  <a:lnTo>
                    <a:pt x="1117" y="83"/>
                  </a:lnTo>
                  <a:lnTo>
                    <a:pt x="1113" y="85"/>
                  </a:lnTo>
                  <a:lnTo>
                    <a:pt x="1109" y="85"/>
                  </a:lnTo>
                  <a:lnTo>
                    <a:pt x="1105" y="87"/>
                  </a:lnTo>
                  <a:lnTo>
                    <a:pt x="1103" y="91"/>
                  </a:lnTo>
                  <a:lnTo>
                    <a:pt x="1099" y="93"/>
                  </a:lnTo>
                  <a:lnTo>
                    <a:pt x="1097" y="94"/>
                  </a:lnTo>
                  <a:lnTo>
                    <a:pt x="1095" y="96"/>
                  </a:lnTo>
                  <a:lnTo>
                    <a:pt x="1093" y="98"/>
                  </a:lnTo>
                  <a:lnTo>
                    <a:pt x="1093" y="100"/>
                  </a:lnTo>
                  <a:lnTo>
                    <a:pt x="1091" y="102"/>
                  </a:lnTo>
                  <a:lnTo>
                    <a:pt x="1091" y="104"/>
                  </a:lnTo>
                  <a:lnTo>
                    <a:pt x="1089" y="106"/>
                  </a:lnTo>
                  <a:lnTo>
                    <a:pt x="1089" y="107"/>
                  </a:lnTo>
                  <a:lnTo>
                    <a:pt x="1087" y="107"/>
                  </a:lnTo>
                  <a:lnTo>
                    <a:pt x="1081" y="109"/>
                  </a:lnTo>
                  <a:lnTo>
                    <a:pt x="1075" y="111"/>
                  </a:lnTo>
                  <a:lnTo>
                    <a:pt x="1071" y="115"/>
                  </a:lnTo>
                  <a:lnTo>
                    <a:pt x="1065" y="117"/>
                  </a:lnTo>
                  <a:lnTo>
                    <a:pt x="1061" y="120"/>
                  </a:lnTo>
                  <a:lnTo>
                    <a:pt x="1057" y="124"/>
                  </a:lnTo>
                  <a:lnTo>
                    <a:pt x="1055" y="128"/>
                  </a:lnTo>
                  <a:lnTo>
                    <a:pt x="1051" y="131"/>
                  </a:lnTo>
                  <a:lnTo>
                    <a:pt x="1051" y="133"/>
                  </a:lnTo>
                  <a:lnTo>
                    <a:pt x="1051" y="135"/>
                  </a:lnTo>
                  <a:lnTo>
                    <a:pt x="1051" y="137"/>
                  </a:lnTo>
                  <a:lnTo>
                    <a:pt x="1049" y="137"/>
                  </a:lnTo>
                  <a:lnTo>
                    <a:pt x="1049" y="139"/>
                  </a:lnTo>
                  <a:lnTo>
                    <a:pt x="1049" y="141"/>
                  </a:lnTo>
                  <a:lnTo>
                    <a:pt x="1049" y="143"/>
                  </a:lnTo>
                  <a:lnTo>
                    <a:pt x="1043" y="143"/>
                  </a:lnTo>
                  <a:lnTo>
                    <a:pt x="1037" y="144"/>
                  </a:lnTo>
                  <a:lnTo>
                    <a:pt x="1031" y="146"/>
                  </a:lnTo>
                  <a:lnTo>
                    <a:pt x="1025" y="150"/>
                  </a:lnTo>
                  <a:lnTo>
                    <a:pt x="1022" y="154"/>
                  </a:lnTo>
                  <a:lnTo>
                    <a:pt x="1018" y="157"/>
                  </a:lnTo>
                  <a:lnTo>
                    <a:pt x="1014" y="161"/>
                  </a:lnTo>
                  <a:lnTo>
                    <a:pt x="1012" y="165"/>
                  </a:lnTo>
                  <a:lnTo>
                    <a:pt x="1006" y="165"/>
                  </a:lnTo>
                  <a:lnTo>
                    <a:pt x="1002" y="163"/>
                  </a:lnTo>
                  <a:lnTo>
                    <a:pt x="996" y="161"/>
                  </a:lnTo>
                  <a:lnTo>
                    <a:pt x="992" y="161"/>
                  </a:lnTo>
                  <a:lnTo>
                    <a:pt x="986" y="159"/>
                  </a:lnTo>
                  <a:lnTo>
                    <a:pt x="980" y="159"/>
                  </a:lnTo>
                  <a:lnTo>
                    <a:pt x="974" y="161"/>
                  </a:lnTo>
                  <a:lnTo>
                    <a:pt x="968" y="161"/>
                  </a:lnTo>
                  <a:lnTo>
                    <a:pt x="966" y="159"/>
                  </a:lnTo>
                  <a:lnTo>
                    <a:pt x="962" y="157"/>
                  </a:lnTo>
                  <a:lnTo>
                    <a:pt x="960" y="154"/>
                  </a:lnTo>
                  <a:lnTo>
                    <a:pt x="956" y="152"/>
                  </a:lnTo>
                  <a:lnTo>
                    <a:pt x="954" y="150"/>
                  </a:lnTo>
                  <a:lnTo>
                    <a:pt x="950" y="148"/>
                  </a:lnTo>
                  <a:lnTo>
                    <a:pt x="946" y="146"/>
                  </a:lnTo>
                  <a:lnTo>
                    <a:pt x="942" y="144"/>
                  </a:lnTo>
                  <a:lnTo>
                    <a:pt x="938" y="146"/>
                  </a:lnTo>
                  <a:lnTo>
                    <a:pt x="932" y="144"/>
                  </a:lnTo>
                  <a:lnTo>
                    <a:pt x="928" y="144"/>
                  </a:lnTo>
                  <a:lnTo>
                    <a:pt x="925" y="144"/>
                  </a:lnTo>
                  <a:lnTo>
                    <a:pt x="921" y="146"/>
                  </a:lnTo>
                  <a:lnTo>
                    <a:pt x="917" y="146"/>
                  </a:lnTo>
                  <a:lnTo>
                    <a:pt x="915" y="146"/>
                  </a:lnTo>
                  <a:lnTo>
                    <a:pt x="911" y="148"/>
                  </a:lnTo>
                  <a:lnTo>
                    <a:pt x="909" y="150"/>
                  </a:lnTo>
                  <a:lnTo>
                    <a:pt x="909" y="148"/>
                  </a:lnTo>
                  <a:lnTo>
                    <a:pt x="907" y="148"/>
                  </a:lnTo>
                  <a:lnTo>
                    <a:pt x="905" y="148"/>
                  </a:lnTo>
                  <a:lnTo>
                    <a:pt x="905" y="150"/>
                  </a:lnTo>
                  <a:lnTo>
                    <a:pt x="903" y="150"/>
                  </a:lnTo>
                  <a:lnTo>
                    <a:pt x="903" y="152"/>
                  </a:lnTo>
                  <a:lnTo>
                    <a:pt x="901" y="152"/>
                  </a:lnTo>
                  <a:lnTo>
                    <a:pt x="901" y="154"/>
                  </a:lnTo>
                  <a:lnTo>
                    <a:pt x="899" y="154"/>
                  </a:lnTo>
                  <a:lnTo>
                    <a:pt x="899" y="155"/>
                  </a:lnTo>
                  <a:lnTo>
                    <a:pt x="893" y="154"/>
                  </a:lnTo>
                  <a:lnTo>
                    <a:pt x="887" y="152"/>
                  </a:lnTo>
                  <a:lnTo>
                    <a:pt x="881" y="152"/>
                  </a:lnTo>
                  <a:lnTo>
                    <a:pt x="875" y="150"/>
                  </a:lnTo>
                  <a:lnTo>
                    <a:pt x="869" y="152"/>
                  </a:lnTo>
                  <a:lnTo>
                    <a:pt x="863" y="152"/>
                  </a:lnTo>
                  <a:lnTo>
                    <a:pt x="855" y="154"/>
                  </a:lnTo>
                  <a:lnTo>
                    <a:pt x="851" y="157"/>
                  </a:lnTo>
                  <a:lnTo>
                    <a:pt x="847" y="155"/>
                  </a:lnTo>
                  <a:lnTo>
                    <a:pt x="845" y="154"/>
                  </a:lnTo>
                  <a:lnTo>
                    <a:pt x="843" y="152"/>
                  </a:lnTo>
                  <a:lnTo>
                    <a:pt x="839" y="150"/>
                  </a:lnTo>
                  <a:lnTo>
                    <a:pt x="835" y="150"/>
                  </a:lnTo>
                  <a:lnTo>
                    <a:pt x="831" y="148"/>
                  </a:lnTo>
                  <a:lnTo>
                    <a:pt x="830" y="148"/>
                  </a:lnTo>
                  <a:lnTo>
                    <a:pt x="826" y="148"/>
                  </a:lnTo>
                  <a:lnTo>
                    <a:pt x="822" y="150"/>
                  </a:lnTo>
                  <a:lnTo>
                    <a:pt x="818" y="150"/>
                  </a:lnTo>
                  <a:lnTo>
                    <a:pt x="814" y="152"/>
                  </a:lnTo>
                  <a:lnTo>
                    <a:pt x="810" y="154"/>
                  </a:lnTo>
                  <a:lnTo>
                    <a:pt x="806" y="155"/>
                  </a:lnTo>
                  <a:lnTo>
                    <a:pt x="802" y="157"/>
                  </a:lnTo>
                  <a:lnTo>
                    <a:pt x="800" y="159"/>
                  </a:lnTo>
                  <a:lnTo>
                    <a:pt x="796" y="161"/>
                  </a:lnTo>
                  <a:lnTo>
                    <a:pt x="786" y="159"/>
                  </a:lnTo>
                  <a:lnTo>
                    <a:pt x="776" y="157"/>
                  </a:lnTo>
                  <a:lnTo>
                    <a:pt x="766" y="159"/>
                  </a:lnTo>
                  <a:lnTo>
                    <a:pt x="756" y="161"/>
                  </a:lnTo>
                  <a:lnTo>
                    <a:pt x="746" y="163"/>
                  </a:lnTo>
                  <a:lnTo>
                    <a:pt x="735" y="165"/>
                  </a:lnTo>
                  <a:lnTo>
                    <a:pt x="723" y="167"/>
                  </a:lnTo>
                  <a:lnTo>
                    <a:pt x="713" y="167"/>
                  </a:lnTo>
                  <a:lnTo>
                    <a:pt x="709" y="168"/>
                  </a:lnTo>
                  <a:lnTo>
                    <a:pt x="707" y="170"/>
                  </a:lnTo>
                  <a:lnTo>
                    <a:pt x="705" y="170"/>
                  </a:lnTo>
                  <a:lnTo>
                    <a:pt x="703" y="172"/>
                  </a:lnTo>
                  <a:lnTo>
                    <a:pt x="701" y="174"/>
                  </a:lnTo>
                  <a:lnTo>
                    <a:pt x="699" y="174"/>
                  </a:lnTo>
                  <a:lnTo>
                    <a:pt x="697" y="176"/>
                  </a:lnTo>
                  <a:lnTo>
                    <a:pt x="697" y="178"/>
                  </a:lnTo>
                  <a:lnTo>
                    <a:pt x="695" y="178"/>
                  </a:lnTo>
                  <a:lnTo>
                    <a:pt x="695" y="180"/>
                  </a:lnTo>
                  <a:lnTo>
                    <a:pt x="693" y="181"/>
                  </a:lnTo>
                  <a:lnTo>
                    <a:pt x="693" y="183"/>
                  </a:lnTo>
                  <a:lnTo>
                    <a:pt x="691" y="183"/>
                  </a:lnTo>
                  <a:lnTo>
                    <a:pt x="687" y="185"/>
                  </a:lnTo>
                  <a:lnTo>
                    <a:pt x="681" y="185"/>
                  </a:lnTo>
                  <a:lnTo>
                    <a:pt x="677" y="187"/>
                  </a:lnTo>
                  <a:lnTo>
                    <a:pt x="671" y="189"/>
                  </a:lnTo>
                  <a:lnTo>
                    <a:pt x="667" y="191"/>
                  </a:lnTo>
                  <a:lnTo>
                    <a:pt x="663" y="194"/>
                  </a:lnTo>
                  <a:lnTo>
                    <a:pt x="659" y="196"/>
                  </a:lnTo>
                  <a:lnTo>
                    <a:pt x="657" y="202"/>
                  </a:lnTo>
                  <a:lnTo>
                    <a:pt x="657" y="204"/>
                  </a:lnTo>
                  <a:lnTo>
                    <a:pt x="655" y="207"/>
                  </a:lnTo>
                  <a:lnTo>
                    <a:pt x="655" y="209"/>
                  </a:lnTo>
                  <a:lnTo>
                    <a:pt x="655" y="211"/>
                  </a:lnTo>
                  <a:lnTo>
                    <a:pt x="653" y="215"/>
                  </a:lnTo>
                  <a:lnTo>
                    <a:pt x="653" y="217"/>
                  </a:lnTo>
                  <a:lnTo>
                    <a:pt x="653" y="218"/>
                  </a:lnTo>
                  <a:lnTo>
                    <a:pt x="651" y="220"/>
                  </a:lnTo>
                  <a:lnTo>
                    <a:pt x="645" y="224"/>
                  </a:lnTo>
                  <a:lnTo>
                    <a:pt x="639" y="226"/>
                  </a:lnTo>
                  <a:lnTo>
                    <a:pt x="636" y="230"/>
                  </a:lnTo>
                  <a:lnTo>
                    <a:pt x="632" y="231"/>
                  </a:lnTo>
                  <a:lnTo>
                    <a:pt x="630" y="235"/>
                  </a:lnTo>
                  <a:lnTo>
                    <a:pt x="628" y="239"/>
                  </a:lnTo>
                  <a:lnTo>
                    <a:pt x="624" y="243"/>
                  </a:lnTo>
                  <a:lnTo>
                    <a:pt x="624" y="246"/>
                  </a:lnTo>
                  <a:lnTo>
                    <a:pt x="622" y="250"/>
                  </a:lnTo>
                  <a:lnTo>
                    <a:pt x="622" y="255"/>
                  </a:lnTo>
                  <a:lnTo>
                    <a:pt x="620" y="259"/>
                  </a:lnTo>
                  <a:lnTo>
                    <a:pt x="620" y="265"/>
                  </a:lnTo>
                  <a:lnTo>
                    <a:pt x="622" y="270"/>
                  </a:lnTo>
                  <a:lnTo>
                    <a:pt x="622" y="274"/>
                  </a:lnTo>
                  <a:lnTo>
                    <a:pt x="624" y="280"/>
                  </a:lnTo>
                  <a:lnTo>
                    <a:pt x="626" y="283"/>
                  </a:lnTo>
                  <a:lnTo>
                    <a:pt x="630" y="287"/>
                  </a:lnTo>
                  <a:lnTo>
                    <a:pt x="630" y="289"/>
                  </a:lnTo>
                  <a:lnTo>
                    <a:pt x="630" y="291"/>
                  </a:lnTo>
                  <a:lnTo>
                    <a:pt x="622" y="294"/>
                  </a:lnTo>
                  <a:lnTo>
                    <a:pt x="614" y="300"/>
                  </a:lnTo>
                  <a:lnTo>
                    <a:pt x="608" y="305"/>
                  </a:lnTo>
                  <a:lnTo>
                    <a:pt x="602" y="311"/>
                  </a:lnTo>
                  <a:lnTo>
                    <a:pt x="598" y="318"/>
                  </a:lnTo>
                  <a:lnTo>
                    <a:pt x="594" y="326"/>
                  </a:lnTo>
                  <a:lnTo>
                    <a:pt x="592" y="333"/>
                  </a:lnTo>
                  <a:lnTo>
                    <a:pt x="590" y="341"/>
                  </a:lnTo>
                  <a:lnTo>
                    <a:pt x="590" y="344"/>
                  </a:lnTo>
                  <a:lnTo>
                    <a:pt x="590" y="350"/>
                  </a:lnTo>
                  <a:lnTo>
                    <a:pt x="590" y="354"/>
                  </a:lnTo>
                  <a:lnTo>
                    <a:pt x="590" y="359"/>
                  </a:lnTo>
                  <a:lnTo>
                    <a:pt x="592" y="363"/>
                  </a:lnTo>
                  <a:lnTo>
                    <a:pt x="592" y="368"/>
                  </a:lnTo>
                  <a:lnTo>
                    <a:pt x="594" y="372"/>
                  </a:lnTo>
                  <a:lnTo>
                    <a:pt x="594" y="376"/>
                  </a:lnTo>
                  <a:lnTo>
                    <a:pt x="539" y="431"/>
                  </a:lnTo>
                  <a:lnTo>
                    <a:pt x="402" y="305"/>
                  </a:lnTo>
                  <a:lnTo>
                    <a:pt x="350" y="352"/>
                  </a:lnTo>
                  <a:lnTo>
                    <a:pt x="489" y="483"/>
                  </a:lnTo>
                  <a:lnTo>
                    <a:pt x="451" y="518"/>
                  </a:lnTo>
                  <a:lnTo>
                    <a:pt x="449" y="518"/>
                  </a:lnTo>
                  <a:lnTo>
                    <a:pt x="447" y="518"/>
                  </a:lnTo>
                  <a:lnTo>
                    <a:pt x="447" y="517"/>
                  </a:lnTo>
                  <a:lnTo>
                    <a:pt x="446" y="517"/>
                  </a:lnTo>
                  <a:lnTo>
                    <a:pt x="444" y="515"/>
                  </a:lnTo>
                  <a:lnTo>
                    <a:pt x="442" y="513"/>
                  </a:lnTo>
                  <a:lnTo>
                    <a:pt x="434" y="511"/>
                  </a:lnTo>
                  <a:lnTo>
                    <a:pt x="424" y="511"/>
                  </a:lnTo>
                  <a:lnTo>
                    <a:pt x="416" y="511"/>
                  </a:lnTo>
                  <a:lnTo>
                    <a:pt x="406" y="513"/>
                  </a:lnTo>
                  <a:lnTo>
                    <a:pt x="398" y="515"/>
                  </a:lnTo>
                  <a:lnTo>
                    <a:pt x="390" y="518"/>
                  </a:lnTo>
                  <a:lnTo>
                    <a:pt x="382" y="524"/>
                  </a:lnTo>
                  <a:lnTo>
                    <a:pt x="374" y="529"/>
                  </a:lnTo>
                  <a:lnTo>
                    <a:pt x="372" y="531"/>
                  </a:lnTo>
                  <a:lnTo>
                    <a:pt x="370" y="533"/>
                  </a:lnTo>
                  <a:lnTo>
                    <a:pt x="368" y="535"/>
                  </a:lnTo>
                  <a:lnTo>
                    <a:pt x="366" y="537"/>
                  </a:lnTo>
                  <a:lnTo>
                    <a:pt x="364" y="539"/>
                  </a:lnTo>
                  <a:lnTo>
                    <a:pt x="362" y="541"/>
                  </a:lnTo>
                  <a:lnTo>
                    <a:pt x="362" y="542"/>
                  </a:lnTo>
                  <a:lnTo>
                    <a:pt x="360" y="546"/>
                  </a:lnTo>
                  <a:lnTo>
                    <a:pt x="354" y="548"/>
                  </a:lnTo>
                  <a:lnTo>
                    <a:pt x="347" y="550"/>
                  </a:lnTo>
                  <a:lnTo>
                    <a:pt x="339" y="554"/>
                  </a:lnTo>
                  <a:lnTo>
                    <a:pt x="331" y="557"/>
                  </a:lnTo>
                  <a:lnTo>
                    <a:pt x="323" y="561"/>
                  </a:lnTo>
                  <a:lnTo>
                    <a:pt x="317" y="567"/>
                  </a:lnTo>
                  <a:lnTo>
                    <a:pt x="313" y="572"/>
                  </a:lnTo>
                  <a:lnTo>
                    <a:pt x="309" y="579"/>
                  </a:lnTo>
                  <a:lnTo>
                    <a:pt x="309" y="581"/>
                  </a:lnTo>
                  <a:lnTo>
                    <a:pt x="307" y="583"/>
                  </a:lnTo>
                  <a:lnTo>
                    <a:pt x="307" y="585"/>
                  </a:lnTo>
                  <a:lnTo>
                    <a:pt x="307" y="587"/>
                  </a:lnTo>
                  <a:lnTo>
                    <a:pt x="305" y="589"/>
                  </a:lnTo>
                  <a:lnTo>
                    <a:pt x="305" y="591"/>
                  </a:lnTo>
                  <a:lnTo>
                    <a:pt x="303" y="592"/>
                  </a:lnTo>
                  <a:lnTo>
                    <a:pt x="303" y="594"/>
                  </a:lnTo>
                  <a:lnTo>
                    <a:pt x="299" y="596"/>
                  </a:lnTo>
                  <a:lnTo>
                    <a:pt x="295" y="598"/>
                  </a:lnTo>
                  <a:lnTo>
                    <a:pt x="289" y="598"/>
                  </a:lnTo>
                  <a:lnTo>
                    <a:pt x="285" y="600"/>
                  </a:lnTo>
                  <a:lnTo>
                    <a:pt x="281" y="600"/>
                  </a:lnTo>
                  <a:lnTo>
                    <a:pt x="277" y="602"/>
                  </a:lnTo>
                  <a:lnTo>
                    <a:pt x="273" y="604"/>
                  </a:lnTo>
                  <a:lnTo>
                    <a:pt x="269" y="605"/>
                  </a:lnTo>
                  <a:lnTo>
                    <a:pt x="267" y="609"/>
                  </a:lnTo>
                  <a:lnTo>
                    <a:pt x="263" y="611"/>
                  </a:lnTo>
                  <a:lnTo>
                    <a:pt x="261" y="613"/>
                  </a:lnTo>
                  <a:lnTo>
                    <a:pt x="259" y="615"/>
                  </a:lnTo>
                  <a:lnTo>
                    <a:pt x="257" y="618"/>
                  </a:lnTo>
                  <a:lnTo>
                    <a:pt x="255" y="620"/>
                  </a:lnTo>
                  <a:lnTo>
                    <a:pt x="253" y="624"/>
                  </a:lnTo>
                  <a:lnTo>
                    <a:pt x="252" y="628"/>
                  </a:lnTo>
                  <a:lnTo>
                    <a:pt x="252" y="631"/>
                  </a:lnTo>
                  <a:lnTo>
                    <a:pt x="252" y="635"/>
                  </a:lnTo>
                  <a:lnTo>
                    <a:pt x="250" y="639"/>
                  </a:lnTo>
                  <a:lnTo>
                    <a:pt x="250" y="642"/>
                  </a:lnTo>
                  <a:lnTo>
                    <a:pt x="250" y="646"/>
                  </a:lnTo>
                  <a:lnTo>
                    <a:pt x="250" y="650"/>
                  </a:lnTo>
                  <a:lnTo>
                    <a:pt x="250" y="654"/>
                  </a:lnTo>
                  <a:lnTo>
                    <a:pt x="252" y="657"/>
                  </a:lnTo>
                  <a:lnTo>
                    <a:pt x="248" y="663"/>
                  </a:lnTo>
                  <a:lnTo>
                    <a:pt x="246" y="668"/>
                  </a:lnTo>
                  <a:lnTo>
                    <a:pt x="242" y="674"/>
                  </a:lnTo>
                  <a:lnTo>
                    <a:pt x="240" y="679"/>
                  </a:lnTo>
                  <a:lnTo>
                    <a:pt x="240" y="687"/>
                  </a:lnTo>
                  <a:lnTo>
                    <a:pt x="238" y="694"/>
                  </a:lnTo>
                  <a:lnTo>
                    <a:pt x="240" y="700"/>
                  </a:lnTo>
                  <a:lnTo>
                    <a:pt x="240" y="707"/>
                  </a:lnTo>
                  <a:lnTo>
                    <a:pt x="242" y="709"/>
                  </a:lnTo>
                  <a:lnTo>
                    <a:pt x="242" y="713"/>
                  </a:lnTo>
                  <a:lnTo>
                    <a:pt x="244" y="715"/>
                  </a:lnTo>
                  <a:lnTo>
                    <a:pt x="246" y="716"/>
                  </a:lnTo>
                  <a:lnTo>
                    <a:pt x="246" y="718"/>
                  </a:lnTo>
                  <a:lnTo>
                    <a:pt x="248" y="722"/>
                  </a:lnTo>
                  <a:lnTo>
                    <a:pt x="248" y="724"/>
                  </a:lnTo>
                  <a:lnTo>
                    <a:pt x="129" y="839"/>
                  </a:lnTo>
                  <a:lnTo>
                    <a:pt x="121" y="829"/>
                  </a:lnTo>
                  <a:lnTo>
                    <a:pt x="113" y="818"/>
                  </a:lnTo>
                  <a:lnTo>
                    <a:pt x="107" y="809"/>
                  </a:lnTo>
                  <a:lnTo>
                    <a:pt x="101" y="798"/>
                  </a:lnTo>
                  <a:lnTo>
                    <a:pt x="95" y="787"/>
                  </a:lnTo>
                  <a:lnTo>
                    <a:pt x="91" y="776"/>
                  </a:lnTo>
                  <a:lnTo>
                    <a:pt x="87" y="765"/>
                  </a:lnTo>
                  <a:lnTo>
                    <a:pt x="81" y="752"/>
                  </a:lnTo>
                  <a:lnTo>
                    <a:pt x="77" y="731"/>
                  </a:lnTo>
                  <a:lnTo>
                    <a:pt x="75" y="711"/>
                  </a:lnTo>
                  <a:lnTo>
                    <a:pt x="73" y="691"/>
                  </a:lnTo>
                  <a:lnTo>
                    <a:pt x="73" y="668"/>
                  </a:lnTo>
                  <a:lnTo>
                    <a:pt x="73" y="648"/>
                  </a:lnTo>
                  <a:lnTo>
                    <a:pt x="77" y="628"/>
                  </a:lnTo>
                  <a:lnTo>
                    <a:pt x="81" y="609"/>
                  </a:lnTo>
                  <a:lnTo>
                    <a:pt x="87" y="591"/>
                  </a:lnTo>
                  <a:lnTo>
                    <a:pt x="89" y="587"/>
                  </a:lnTo>
                  <a:lnTo>
                    <a:pt x="91" y="583"/>
                  </a:lnTo>
                  <a:lnTo>
                    <a:pt x="93" y="579"/>
                  </a:lnTo>
                  <a:lnTo>
                    <a:pt x="93" y="574"/>
                  </a:lnTo>
                  <a:lnTo>
                    <a:pt x="95" y="570"/>
                  </a:lnTo>
                  <a:lnTo>
                    <a:pt x="97" y="567"/>
                  </a:lnTo>
                  <a:lnTo>
                    <a:pt x="99" y="563"/>
                  </a:lnTo>
                  <a:lnTo>
                    <a:pt x="103" y="559"/>
                  </a:lnTo>
                  <a:lnTo>
                    <a:pt x="105" y="559"/>
                  </a:lnTo>
                  <a:lnTo>
                    <a:pt x="107" y="561"/>
                  </a:lnTo>
                  <a:lnTo>
                    <a:pt x="137" y="596"/>
                  </a:lnTo>
                  <a:lnTo>
                    <a:pt x="139" y="576"/>
                  </a:lnTo>
                  <a:lnTo>
                    <a:pt x="141" y="557"/>
                  </a:lnTo>
                  <a:lnTo>
                    <a:pt x="145" y="539"/>
                  </a:lnTo>
                  <a:lnTo>
                    <a:pt x="149" y="520"/>
                  </a:lnTo>
                  <a:lnTo>
                    <a:pt x="153" y="502"/>
                  </a:lnTo>
                  <a:lnTo>
                    <a:pt x="158" y="483"/>
                  </a:lnTo>
                  <a:lnTo>
                    <a:pt x="162" y="467"/>
                  </a:lnTo>
                  <a:lnTo>
                    <a:pt x="168" y="448"/>
                  </a:lnTo>
                  <a:lnTo>
                    <a:pt x="170" y="442"/>
                  </a:lnTo>
                  <a:lnTo>
                    <a:pt x="172" y="437"/>
                  </a:lnTo>
                  <a:lnTo>
                    <a:pt x="174" y="431"/>
                  </a:lnTo>
                  <a:lnTo>
                    <a:pt x="178" y="426"/>
                  </a:lnTo>
                  <a:lnTo>
                    <a:pt x="180" y="420"/>
                  </a:lnTo>
                  <a:lnTo>
                    <a:pt x="182" y="415"/>
                  </a:lnTo>
                  <a:lnTo>
                    <a:pt x="182" y="411"/>
                  </a:lnTo>
                  <a:lnTo>
                    <a:pt x="182" y="404"/>
                  </a:lnTo>
                  <a:lnTo>
                    <a:pt x="164" y="415"/>
                  </a:lnTo>
                  <a:lnTo>
                    <a:pt x="147" y="426"/>
                  </a:lnTo>
                  <a:lnTo>
                    <a:pt x="131" y="439"/>
                  </a:lnTo>
                  <a:lnTo>
                    <a:pt x="113" y="450"/>
                  </a:lnTo>
                  <a:lnTo>
                    <a:pt x="95" y="461"/>
                  </a:lnTo>
                  <a:lnTo>
                    <a:pt x="77" y="472"/>
                  </a:lnTo>
                  <a:lnTo>
                    <a:pt x="60" y="483"/>
                  </a:lnTo>
                  <a:lnTo>
                    <a:pt x="42" y="494"/>
                  </a:lnTo>
                  <a:lnTo>
                    <a:pt x="36" y="496"/>
                  </a:lnTo>
                  <a:lnTo>
                    <a:pt x="32" y="500"/>
                  </a:lnTo>
                  <a:lnTo>
                    <a:pt x="26" y="504"/>
                  </a:lnTo>
                  <a:lnTo>
                    <a:pt x="22" y="505"/>
                  </a:lnTo>
                  <a:lnTo>
                    <a:pt x="16" y="507"/>
                  </a:lnTo>
                  <a:lnTo>
                    <a:pt x="12" y="511"/>
                  </a:lnTo>
                  <a:lnTo>
                    <a:pt x="8" y="513"/>
                  </a:lnTo>
                  <a:lnTo>
                    <a:pt x="4" y="517"/>
                  </a:lnTo>
                  <a:lnTo>
                    <a:pt x="0" y="520"/>
                  </a:lnTo>
                  <a:lnTo>
                    <a:pt x="2" y="522"/>
                  </a:lnTo>
                  <a:lnTo>
                    <a:pt x="4" y="524"/>
                  </a:lnTo>
                  <a:lnTo>
                    <a:pt x="46" y="531"/>
                  </a:lnTo>
                  <a:lnTo>
                    <a:pt x="38" y="548"/>
                  </a:lnTo>
                  <a:lnTo>
                    <a:pt x="30" y="567"/>
                  </a:lnTo>
                  <a:lnTo>
                    <a:pt x="24" y="583"/>
                  </a:lnTo>
                  <a:lnTo>
                    <a:pt x="18" y="600"/>
                  </a:lnTo>
                  <a:lnTo>
                    <a:pt x="12" y="617"/>
                  </a:lnTo>
                  <a:lnTo>
                    <a:pt x="8" y="633"/>
                  </a:lnTo>
                  <a:lnTo>
                    <a:pt x="4" y="652"/>
                  </a:lnTo>
                  <a:lnTo>
                    <a:pt x="0" y="670"/>
                  </a:lnTo>
                  <a:lnTo>
                    <a:pt x="0" y="696"/>
                  </a:lnTo>
                  <a:lnTo>
                    <a:pt x="2" y="722"/>
                  </a:lnTo>
                  <a:lnTo>
                    <a:pt x="6" y="746"/>
                  </a:lnTo>
                  <a:lnTo>
                    <a:pt x="10" y="770"/>
                  </a:lnTo>
                  <a:lnTo>
                    <a:pt x="16" y="792"/>
                  </a:lnTo>
                  <a:lnTo>
                    <a:pt x="24" y="816"/>
                  </a:lnTo>
                  <a:lnTo>
                    <a:pt x="34" y="839"/>
                  </a:lnTo>
                  <a:lnTo>
                    <a:pt x="46" y="859"/>
                  </a:lnTo>
                  <a:lnTo>
                    <a:pt x="48" y="863"/>
                  </a:lnTo>
                  <a:lnTo>
                    <a:pt x="48" y="865"/>
                  </a:lnTo>
                  <a:lnTo>
                    <a:pt x="50" y="866"/>
                  </a:lnTo>
                  <a:lnTo>
                    <a:pt x="50" y="868"/>
                  </a:lnTo>
                  <a:lnTo>
                    <a:pt x="52" y="870"/>
                  </a:lnTo>
                  <a:lnTo>
                    <a:pt x="54" y="870"/>
                  </a:lnTo>
                  <a:lnTo>
                    <a:pt x="54" y="872"/>
                  </a:lnTo>
                  <a:lnTo>
                    <a:pt x="56" y="874"/>
                  </a:lnTo>
                  <a:lnTo>
                    <a:pt x="61" y="881"/>
                  </a:lnTo>
                  <a:lnTo>
                    <a:pt x="63" y="891"/>
                  </a:lnTo>
                  <a:lnTo>
                    <a:pt x="65" y="900"/>
                  </a:lnTo>
                  <a:lnTo>
                    <a:pt x="65" y="909"/>
                  </a:lnTo>
                  <a:lnTo>
                    <a:pt x="63" y="918"/>
                  </a:lnTo>
                  <a:lnTo>
                    <a:pt x="61" y="928"/>
                  </a:lnTo>
                  <a:lnTo>
                    <a:pt x="60" y="937"/>
                  </a:lnTo>
                  <a:lnTo>
                    <a:pt x="60" y="946"/>
                  </a:lnTo>
                  <a:lnTo>
                    <a:pt x="60" y="948"/>
                  </a:lnTo>
                  <a:lnTo>
                    <a:pt x="58" y="948"/>
                  </a:lnTo>
                  <a:lnTo>
                    <a:pt x="58" y="950"/>
                  </a:lnTo>
                  <a:lnTo>
                    <a:pt x="60" y="950"/>
                  </a:lnTo>
                  <a:lnTo>
                    <a:pt x="137" y="952"/>
                  </a:lnTo>
                  <a:lnTo>
                    <a:pt x="155" y="963"/>
                  </a:lnTo>
                  <a:lnTo>
                    <a:pt x="170" y="972"/>
                  </a:lnTo>
                  <a:lnTo>
                    <a:pt x="188" y="981"/>
                  </a:lnTo>
                  <a:lnTo>
                    <a:pt x="206" y="989"/>
                  </a:lnTo>
                  <a:lnTo>
                    <a:pt x="224" y="996"/>
                  </a:lnTo>
                  <a:lnTo>
                    <a:pt x="242" y="1002"/>
                  </a:lnTo>
                  <a:lnTo>
                    <a:pt x="259" y="1005"/>
                  </a:lnTo>
                  <a:lnTo>
                    <a:pt x="279" y="1007"/>
                  </a:lnTo>
                  <a:lnTo>
                    <a:pt x="303" y="1011"/>
                  </a:lnTo>
                  <a:lnTo>
                    <a:pt x="327" y="1011"/>
                  </a:lnTo>
                  <a:lnTo>
                    <a:pt x="350" y="1013"/>
                  </a:lnTo>
                  <a:lnTo>
                    <a:pt x="372" y="1011"/>
                  </a:lnTo>
                  <a:lnTo>
                    <a:pt x="396" y="1009"/>
                  </a:lnTo>
                  <a:lnTo>
                    <a:pt x="420" y="1005"/>
                  </a:lnTo>
                  <a:lnTo>
                    <a:pt x="442" y="1002"/>
                  </a:lnTo>
                  <a:lnTo>
                    <a:pt x="463" y="994"/>
                  </a:lnTo>
                  <a:lnTo>
                    <a:pt x="469" y="991"/>
                  </a:lnTo>
                  <a:lnTo>
                    <a:pt x="475" y="989"/>
                  </a:lnTo>
                  <a:lnTo>
                    <a:pt x="483" y="987"/>
                  </a:lnTo>
                  <a:lnTo>
                    <a:pt x="489" y="983"/>
                  </a:lnTo>
                  <a:lnTo>
                    <a:pt x="495" y="981"/>
                  </a:lnTo>
                  <a:lnTo>
                    <a:pt x="501" y="978"/>
                  </a:lnTo>
                  <a:lnTo>
                    <a:pt x="507" y="976"/>
                  </a:lnTo>
                  <a:lnTo>
                    <a:pt x="515" y="974"/>
                  </a:lnTo>
                  <a:lnTo>
                    <a:pt x="509" y="1013"/>
                  </a:lnTo>
                  <a:lnTo>
                    <a:pt x="523" y="1000"/>
                  </a:lnTo>
                  <a:lnTo>
                    <a:pt x="539" y="989"/>
                  </a:lnTo>
                  <a:lnTo>
                    <a:pt x="552" y="976"/>
                  </a:lnTo>
                  <a:lnTo>
                    <a:pt x="566" y="961"/>
                  </a:lnTo>
                  <a:lnTo>
                    <a:pt x="580" y="948"/>
                  </a:lnTo>
                  <a:lnTo>
                    <a:pt x="594" y="933"/>
                  </a:lnTo>
                  <a:lnTo>
                    <a:pt x="608" y="920"/>
                  </a:lnTo>
                  <a:lnTo>
                    <a:pt x="622" y="907"/>
                  </a:lnTo>
                  <a:lnTo>
                    <a:pt x="628" y="903"/>
                  </a:lnTo>
                  <a:lnTo>
                    <a:pt x="632" y="898"/>
                  </a:lnTo>
                  <a:lnTo>
                    <a:pt x="636" y="894"/>
                  </a:lnTo>
                  <a:lnTo>
                    <a:pt x="641" y="889"/>
                  </a:lnTo>
                  <a:lnTo>
                    <a:pt x="645" y="885"/>
                  </a:lnTo>
                  <a:lnTo>
                    <a:pt x="651" y="879"/>
                  </a:lnTo>
                  <a:lnTo>
                    <a:pt x="655" y="876"/>
                  </a:lnTo>
                  <a:lnTo>
                    <a:pt x="661" y="870"/>
                  </a:lnTo>
                  <a:lnTo>
                    <a:pt x="663" y="870"/>
                  </a:lnTo>
                  <a:lnTo>
                    <a:pt x="661" y="870"/>
                  </a:lnTo>
                  <a:lnTo>
                    <a:pt x="661" y="868"/>
                  </a:lnTo>
                  <a:lnTo>
                    <a:pt x="455" y="898"/>
                  </a:lnTo>
                  <a:lnTo>
                    <a:pt x="493" y="920"/>
                  </a:lnTo>
                  <a:lnTo>
                    <a:pt x="491" y="922"/>
                  </a:lnTo>
                  <a:lnTo>
                    <a:pt x="489" y="922"/>
                  </a:lnTo>
                  <a:lnTo>
                    <a:pt x="485" y="924"/>
                  </a:lnTo>
                  <a:lnTo>
                    <a:pt x="483" y="926"/>
                  </a:lnTo>
                  <a:lnTo>
                    <a:pt x="481" y="926"/>
                  </a:lnTo>
                  <a:lnTo>
                    <a:pt x="477" y="928"/>
                  </a:lnTo>
                  <a:lnTo>
                    <a:pt x="475" y="929"/>
                  </a:lnTo>
                  <a:lnTo>
                    <a:pt x="471" y="929"/>
                  </a:lnTo>
                  <a:lnTo>
                    <a:pt x="459" y="935"/>
                  </a:lnTo>
                  <a:lnTo>
                    <a:pt x="447" y="937"/>
                  </a:lnTo>
                  <a:lnTo>
                    <a:pt x="436" y="941"/>
                  </a:lnTo>
                  <a:lnTo>
                    <a:pt x="424" y="944"/>
                  </a:lnTo>
                  <a:lnTo>
                    <a:pt x="412" y="946"/>
                  </a:lnTo>
                  <a:lnTo>
                    <a:pt x="400" y="948"/>
                  </a:lnTo>
                  <a:lnTo>
                    <a:pt x="386" y="950"/>
                  </a:lnTo>
                  <a:lnTo>
                    <a:pt x="374" y="950"/>
                  </a:lnTo>
                  <a:lnTo>
                    <a:pt x="366" y="952"/>
                  </a:lnTo>
                  <a:lnTo>
                    <a:pt x="358" y="952"/>
                  </a:lnTo>
                  <a:lnTo>
                    <a:pt x="352" y="952"/>
                  </a:lnTo>
                  <a:lnTo>
                    <a:pt x="345" y="950"/>
                  </a:lnTo>
                  <a:lnTo>
                    <a:pt x="337" y="950"/>
                  </a:lnTo>
                  <a:lnTo>
                    <a:pt x="331" y="950"/>
                  </a:lnTo>
                  <a:lnTo>
                    <a:pt x="325" y="948"/>
                  </a:lnTo>
                  <a:lnTo>
                    <a:pt x="317" y="948"/>
                  </a:lnTo>
                  <a:lnTo>
                    <a:pt x="313" y="946"/>
                  </a:lnTo>
                  <a:lnTo>
                    <a:pt x="307" y="944"/>
                  </a:lnTo>
                  <a:lnTo>
                    <a:pt x="301" y="944"/>
                  </a:lnTo>
                  <a:lnTo>
                    <a:pt x="297" y="942"/>
                  </a:lnTo>
                  <a:lnTo>
                    <a:pt x="291" y="941"/>
                  </a:lnTo>
                  <a:lnTo>
                    <a:pt x="287" y="941"/>
                  </a:lnTo>
                  <a:lnTo>
                    <a:pt x="281" y="939"/>
                  </a:lnTo>
                  <a:lnTo>
                    <a:pt x="277" y="937"/>
                  </a:lnTo>
                  <a:lnTo>
                    <a:pt x="281" y="933"/>
                  </a:lnTo>
                  <a:lnTo>
                    <a:pt x="283" y="929"/>
                  </a:lnTo>
                  <a:lnTo>
                    <a:pt x="287" y="928"/>
                  </a:lnTo>
                  <a:lnTo>
                    <a:pt x="289" y="924"/>
                  </a:lnTo>
                  <a:lnTo>
                    <a:pt x="293" y="920"/>
                  </a:lnTo>
                  <a:lnTo>
                    <a:pt x="295" y="916"/>
                  </a:lnTo>
                  <a:lnTo>
                    <a:pt x="297" y="911"/>
                  </a:lnTo>
                  <a:lnTo>
                    <a:pt x="297" y="907"/>
                  </a:lnTo>
                  <a:lnTo>
                    <a:pt x="299" y="902"/>
                  </a:lnTo>
                  <a:lnTo>
                    <a:pt x="299" y="896"/>
                  </a:lnTo>
                  <a:lnTo>
                    <a:pt x="299" y="891"/>
                  </a:lnTo>
                  <a:lnTo>
                    <a:pt x="299" y="885"/>
                  </a:lnTo>
                  <a:lnTo>
                    <a:pt x="297" y="879"/>
                  </a:lnTo>
                  <a:lnTo>
                    <a:pt x="295" y="876"/>
                  </a:lnTo>
                  <a:lnTo>
                    <a:pt x="293" y="870"/>
                  </a:lnTo>
                  <a:lnTo>
                    <a:pt x="289" y="866"/>
                  </a:lnTo>
                  <a:lnTo>
                    <a:pt x="293" y="861"/>
                  </a:lnTo>
                  <a:lnTo>
                    <a:pt x="297" y="857"/>
                  </a:lnTo>
                  <a:lnTo>
                    <a:pt x="299" y="852"/>
                  </a:lnTo>
                  <a:lnTo>
                    <a:pt x="303" y="844"/>
                  </a:lnTo>
                  <a:lnTo>
                    <a:pt x="305" y="839"/>
                  </a:lnTo>
                  <a:lnTo>
                    <a:pt x="305" y="833"/>
                  </a:lnTo>
                  <a:lnTo>
                    <a:pt x="305" y="826"/>
                  </a:lnTo>
                  <a:lnTo>
                    <a:pt x="305" y="818"/>
                  </a:lnTo>
                  <a:lnTo>
                    <a:pt x="303" y="813"/>
                  </a:lnTo>
                  <a:lnTo>
                    <a:pt x="303" y="807"/>
                  </a:lnTo>
                  <a:lnTo>
                    <a:pt x="303" y="800"/>
                  </a:lnTo>
                  <a:lnTo>
                    <a:pt x="303" y="794"/>
                  </a:lnTo>
                  <a:lnTo>
                    <a:pt x="305" y="789"/>
                  </a:lnTo>
                  <a:lnTo>
                    <a:pt x="305" y="783"/>
                  </a:lnTo>
                  <a:lnTo>
                    <a:pt x="305" y="778"/>
                  </a:lnTo>
                  <a:lnTo>
                    <a:pt x="303" y="772"/>
                  </a:lnTo>
                  <a:lnTo>
                    <a:pt x="315" y="757"/>
                  </a:lnTo>
                  <a:lnTo>
                    <a:pt x="329" y="744"/>
                  </a:lnTo>
                  <a:lnTo>
                    <a:pt x="341" y="729"/>
                  </a:lnTo>
                  <a:lnTo>
                    <a:pt x="354" y="716"/>
                  </a:lnTo>
                  <a:lnTo>
                    <a:pt x="368" y="704"/>
                  </a:lnTo>
                  <a:lnTo>
                    <a:pt x="380" y="691"/>
                  </a:lnTo>
                  <a:lnTo>
                    <a:pt x="394" y="676"/>
                  </a:lnTo>
                  <a:lnTo>
                    <a:pt x="406" y="663"/>
                  </a:lnTo>
                  <a:lnTo>
                    <a:pt x="414" y="655"/>
                  </a:lnTo>
                  <a:lnTo>
                    <a:pt x="420" y="648"/>
                  </a:lnTo>
                  <a:lnTo>
                    <a:pt x="428" y="642"/>
                  </a:lnTo>
                  <a:lnTo>
                    <a:pt x="434" y="635"/>
                  </a:lnTo>
                  <a:lnTo>
                    <a:pt x="442" y="628"/>
                  </a:lnTo>
                  <a:lnTo>
                    <a:pt x="447" y="622"/>
                  </a:lnTo>
                  <a:lnTo>
                    <a:pt x="453" y="615"/>
                  </a:lnTo>
                  <a:lnTo>
                    <a:pt x="461" y="607"/>
                  </a:lnTo>
                  <a:lnTo>
                    <a:pt x="493" y="574"/>
                  </a:lnTo>
                  <a:lnTo>
                    <a:pt x="499" y="578"/>
                  </a:lnTo>
                  <a:lnTo>
                    <a:pt x="507" y="581"/>
                  </a:lnTo>
                  <a:lnTo>
                    <a:pt x="515" y="583"/>
                  </a:lnTo>
                  <a:lnTo>
                    <a:pt x="523" y="585"/>
                  </a:lnTo>
                  <a:lnTo>
                    <a:pt x="533" y="585"/>
                  </a:lnTo>
                  <a:lnTo>
                    <a:pt x="541" y="585"/>
                  </a:lnTo>
                  <a:lnTo>
                    <a:pt x="550" y="583"/>
                  </a:lnTo>
                  <a:lnTo>
                    <a:pt x="558" y="581"/>
                  </a:lnTo>
                  <a:lnTo>
                    <a:pt x="560" y="579"/>
                  </a:lnTo>
                  <a:lnTo>
                    <a:pt x="564" y="578"/>
                  </a:lnTo>
                  <a:lnTo>
                    <a:pt x="564" y="576"/>
                  </a:lnTo>
                  <a:lnTo>
                    <a:pt x="566" y="576"/>
                  </a:lnTo>
                  <a:lnTo>
                    <a:pt x="568" y="574"/>
                  </a:lnTo>
                  <a:lnTo>
                    <a:pt x="570" y="572"/>
                  </a:lnTo>
                  <a:lnTo>
                    <a:pt x="572" y="570"/>
                  </a:lnTo>
                  <a:lnTo>
                    <a:pt x="574" y="568"/>
                  </a:lnTo>
                  <a:lnTo>
                    <a:pt x="586" y="576"/>
                  </a:lnTo>
                  <a:lnTo>
                    <a:pt x="600" y="587"/>
                  </a:lnTo>
                  <a:lnTo>
                    <a:pt x="612" y="596"/>
                  </a:lnTo>
                  <a:lnTo>
                    <a:pt x="624" y="607"/>
                  </a:lnTo>
                  <a:lnTo>
                    <a:pt x="634" y="620"/>
                  </a:lnTo>
                  <a:lnTo>
                    <a:pt x="645" y="631"/>
                  </a:lnTo>
                  <a:lnTo>
                    <a:pt x="657" y="642"/>
                  </a:lnTo>
                  <a:lnTo>
                    <a:pt x="671" y="652"/>
                  </a:lnTo>
                  <a:lnTo>
                    <a:pt x="717" y="609"/>
                  </a:lnTo>
                  <a:lnTo>
                    <a:pt x="655" y="546"/>
                  </a:lnTo>
                  <a:lnTo>
                    <a:pt x="657" y="542"/>
                  </a:lnTo>
                  <a:lnTo>
                    <a:pt x="661" y="539"/>
                  </a:lnTo>
                  <a:lnTo>
                    <a:pt x="665" y="537"/>
                  </a:lnTo>
                  <a:lnTo>
                    <a:pt x="669" y="531"/>
                  </a:lnTo>
                  <a:lnTo>
                    <a:pt x="671" y="528"/>
                  </a:lnTo>
                  <a:lnTo>
                    <a:pt x="675" y="524"/>
                  </a:lnTo>
                  <a:lnTo>
                    <a:pt x="675" y="518"/>
                  </a:lnTo>
                  <a:lnTo>
                    <a:pt x="677" y="513"/>
                  </a:lnTo>
                  <a:lnTo>
                    <a:pt x="689" y="505"/>
                  </a:lnTo>
                  <a:lnTo>
                    <a:pt x="695" y="502"/>
                  </a:lnTo>
                  <a:lnTo>
                    <a:pt x="699" y="494"/>
                  </a:lnTo>
                  <a:lnTo>
                    <a:pt x="701" y="487"/>
                  </a:lnTo>
                  <a:lnTo>
                    <a:pt x="703" y="480"/>
                  </a:lnTo>
                  <a:lnTo>
                    <a:pt x="705" y="474"/>
                  </a:lnTo>
                  <a:lnTo>
                    <a:pt x="707" y="467"/>
                  </a:lnTo>
                  <a:lnTo>
                    <a:pt x="709" y="459"/>
                  </a:lnTo>
                  <a:lnTo>
                    <a:pt x="713" y="454"/>
                  </a:lnTo>
                  <a:lnTo>
                    <a:pt x="717" y="448"/>
                  </a:lnTo>
                  <a:lnTo>
                    <a:pt x="719" y="442"/>
                  </a:lnTo>
                  <a:lnTo>
                    <a:pt x="719" y="437"/>
                  </a:lnTo>
                  <a:lnTo>
                    <a:pt x="721" y="431"/>
                  </a:lnTo>
                  <a:lnTo>
                    <a:pt x="721" y="426"/>
                  </a:lnTo>
                  <a:lnTo>
                    <a:pt x="721" y="418"/>
                  </a:lnTo>
                  <a:lnTo>
                    <a:pt x="721" y="413"/>
                  </a:lnTo>
                  <a:lnTo>
                    <a:pt x="721" y="407"/>
                  </a:lnTo>
                  <a:lnTo>
                    <a:pt x="721" y="405"/>
                  </a:lnTo>
                  <a:lnTo>
                    <a:pt x="719" y="404"/>
                  </a:lnTo>
                  <a:lnTo>
                    <a:pt x="719" y="402"/>
                  </a:lnTo>
                  <a:lnTo>
                    <a:pt x="719" y="400"/>
                  </a:lnTo>
                  <a:lnTo>
                    <a:pt x="719" y="398"/>
                  </a:lnTo>
                  <a:lnTo>
                    <a:pt x="719" y="396"/>
                  </a:lnTo>
                  <a:lnTo>
                    <a:pt x="719" y="394"/>
                  </a:lnTo>
                  <a:lnTo>
                    <a:pt x="719" y="392"/>
                  </a:lnTo>
                  <a:lnTo>
                    <a:pt x="723" y="389"/>
                  </a:lnTo>
                  <a:lnTo>
                    <a:pt x="727" y="383"/>
                  </a:lnTo>
                  <a:lnTo>
                    <a:pt x="731" y="378"/>
                  </a:lnTo>
                  <a:lnTo>
                    <a:pt x="733" y="372"/>
                  </a:lnTo>
                  <a:lnTo>
                    <a:pt x="735" y="367"/>
                  </a:lnTo>
                  <a:lnTo>
                    <a:pt x="736" y="361"/>
                  </a:lnTo>
                  <a:lnTo>
                    <a:pt x="736" y="354"/>
                  </a:lnTo>
                  <a:lnTo>
                    <a:pt x="736" y="348"/>
                  </a:lnTo>
                  <a:lnTo>
                    <a:pt x="736" y="339"/>
                  </a:lnTo>
                  <a:lnTo>
                    <a:pt x="735" y="330"/>
                  </a:lnTo>
                  <a:lnTo>
                    <a:pt x="731" y="322"/>
                  </a:lnTo>
                  <a:lnTo>
                    <a:pt x="727" y="313"/>
                  </a:lnTo>
                  <a:lnTo>
                    <a:pt x="721" y="307"/>
                  </a:lnTo>
                  <a:lnTo>
                    <a:pt x="715" y="300"/>
                  </a:lnTo>
                  <a:lnTo>
                    <a:pt x="709" y="294"/>
                  </a:lnTo>
                  <a:lnTo>
                    <a:pt x="701" y="291"/>
                  </a:lnTo>
                  <a:lnTo>
                    <a:pt x="699" y="289"/>
                  </a:lnTo>
                  <a:lnTo>
                    <a:pt x="695" y="287"/>
                  </a:lnTo>
                  <a:lnTo>
                    <a:pt x="693" y="287"/>
                  </a:lnTo>
                  <a:lnTo>
                    <a:pt x="691" y="285"/>
                  </a:lnTo>
                  <a:lnTo>
                    <a:pt x="687" y="285"/>
                  </a:lnTo>
                  <a:lnTo>
                    <a:pt x="685" y="285"/>
                  </a:lnTo>
                  <a:lnTo>
                    <a:pt x="683" y="283"/>
                  </a:lnTo>
                  <a:lnTo>
                    <a:pt x="679" y="283"/>
                  </a:lnTo>
                  <a:lnTo>
                    <a:pt x="677" y="265"/>
                  </a:lnTo>
                  <a:lnTo>
                    <a:pt x="693" y="252"/>
                  </a:lnTo>
                  <a:lnTo>
                    <a:pt x="699" y="239"/>
                  </a:lnTo>
                  <a:lnTo>
                    <a:pt x="703" y="237"/>
                  </a:lnTo>
                  <a:lnTo>
                    <a:pt x="709" y="235"/>
                  </a:lnTo>
                  <a:lnTo>
                    <a:pt x="713" y="233"/>
                  </a:lnTo>
                  <a:lnTo>
                    <a:pt x="719" y="231"/>
                  </a:lnTo>
                  <a:lnTo>
                    <a:pt x="723" y="230"/>
                  </a:lnTo>
                  <a:lnTo>
                    <a:pt x="727" y="226"/>
                  </a:lnTo>
                  <a:lnTo>
                    <a:pt x="729" y="222"/>
                  </a:lnTo>
                  <a:lnTo>
                    <a:pt x="731" y="217"/>
                  </a:lnTo>
                  <a:lnTo>
                    <a:pt x="736" y="218"/>
                  </a:lnTo>
                  <a:lnTo>
                    <a:pt x="740" y="220"/>
                  </a:lnTo>
                  <a:lnTo>
                    <a:pt x="744" y="220"/>
                  </a:lnTo>
                  <a:lnTo>
                    <a:pt x="750" y="220"/>
                  </a:lnTo>
                  <a:lnTo>
                    <a:pt x="754" y="220"/>
                  </a:lnTo>
                  <a:lnTo>
                    <a:pt x="760" y="220"/>
                  </a:lnTo>
                  <a:lnTo>
                    <a:pt x="764" y="218"/>
                  </a:lnTo>
                  <a:lnTo>
                    <a:pt x="768" y="215"/>
                  </a:lnTo>
                  <a:lnTo>
                    <a:pt x="770" y="215"/>
                  </a:lnTo>
                  <a:lnTo>
                    <a:pt x="770" y="213"/>
                  </a:lnTo>
                  <a:lnTo>
                    <a:pt x="772" y="213"/>
                  </a:lnTo>
                  <a:lnTo>
                    <a:pt x="772" y="211"/>
                  </a:lnTo>
                  <a:lnTo>
                    <a:pt x="774" y="209"/>
                  </a:lnTo>
                  <a:lnTo>
                    <a:pt x="776" y="209"/>
                  </a:lnTo>
                  <a:lnTo>
                    <a:pt x="776" y="207"/>
                  </a:lnTo>
                  <a:lnTo>
                    <a:pt x="778" y="205"/>
                  </a:lnTo>
                  <a:lnTo>
                    <a:pt x="778" y="204"/>
                  </a:lnTo>
                  <a:lnTo>
                    <a:pt x="778" y="202"/>
                  </a:lnTo>
                  <a:lnTo>
                    <a:pt x="780" y="202"/>
                  </a:lnTo>
                  <a:lnTo>
                    <a:pt x="782" y="200"/>
                  </a:lnTo>
                  <a:lnTo>
                    <a:pt x="786" y="202"/>
                  </a:lnTo>
                  <a:lnTo>
                    <a:pt x="790" y="204"/>
                  </a:lnTo>
                  <a:lnTo>
                    <a:pt x="796" y="205"/>
                  </a:lnTo>
                  <a:lnTo>
                    <a:pt x="800" y="205"/>
                  </a:lnTo>
                  <a:lnTo>
                    <a:pt x="806" y="205"/>
                  </a:lnTo>
                  <a:lnTo>
                    <a:pt x="810" y="204"/>
                  </a:lnTo>
                  <a:lnTo>
                    <a:pt x="816" y="204"/>
                  </a:lnTo>
                  <a:lnTo>
                    <a:pt x="820" y="202"/>
                  </a:lnTo>
                  <a:lnTo>
                    <a:pt x="822" y="200"/>
                  </a:lnTo>
                  <a:lnTo>
                    <a:pt x="824" y="198"/>
                  </a:lnTo>
                  <a:lnTo>
                    <a:pt x="826" y="196"/>
                  </a:lnTo>
                  <a:lnTo>
                    <a:pt x="826" y="194"/>
                  </a:lnTo>
                  <a:lnTo>
                    <a:pt x="828" y="194"/>
                  </a:lnTo>
                  <a:lnTo>
                    <a:pt x="830" y="193"/>
                  </a:lnTo>
                  <a:lnTo>
                    <a:pt x="831" y="193"/>
                  </a:lnTo>
                  <a:lnTo>
                    <a:pt x="833" y="193"/>
                  </a:lnTo>
                  <a:lnTo>
                    <a:pt x="841" y="198"/>
                  </a:lnTo>
                  <a:lnTo>
                    <a:pt x="845" y="200"/>
                  </a:lnTo>
                  <a:lnTo>
                    <a:pt x="851" y="200"/>
                  </a:lnTo>
                  <a:lnTo>
                    <a:pt x="857" y="202"/>
                  </a:lnTo>
                  <a:lnTo>
                    <a:pt x="863" y="200"/>
                  </a:lnTo>
                  <a:lnTo>
                    <a:pt x="869" y="200"/>
                  </a:lnTo>
                  <a:lnTo>
                    <a:pt x="873" y="198"/>
                  </a:lnTo>
                  <a:lnTo>
                    <a:pt x="879" y="194"/>
                  </a:lnTo>
                  <a:lnTo>
                    <a:pt x="883" y="191"/>
                  </a:lnTo>
                  <a:lnTo>
                    <a:pt x="885" y="189"/>
                  </a:lnTo>
                  <a:lnTo>
                    <a:pt x="885" y="187"/>
                  </a:lnTo>
                  <a:lnTo>
                    <a:pt x="887" y="187"/>
                  </a:lnTo>
                  <a:lnTo>
                    <a:pt x="887" y="185"/>
                  </a:lnTo>
                  <a:lnTo>
                    <a:pt x="889" y="185"/>
                  </a:lnTo>
                  <a:lnTo>
                    <a:pt x="893" y="187"/>
                  </a:lnTo>
                  <a:lnTo>
                    <a:pt x="897" y="191"/>
                  </a:lnTo>
                  <a:lnTo>
                    <a:pt x="903" y="193"/>
                  </a:lnTo>
                  <a:lnTo>
                    <a:pt x="909" y="193"/>
                  </a:lnTo>
                  <a:lnTo>
                    <a:pt x="915" y="194"/>
                  </a:lnTo>
                  <a:lnTo>
                    <a:pt x="921" y="194"/>
                  </a:lnTo>
                  <a:lnTo>
                    <a:pt x="927" y="193"/>
                  </a:lnTo>
                  <a:lnTo>
                    <a:pt x="932" y="191"/>
                  </a:lnTo>
                  <a:lnTo>
                    <a:pt x="934" y="189"/>
                  </a:lnTo>
                  <a:lnTo>
                    <a:pt x="936" y="187"/>
                  </a:lnTo>
                  <a:lnTo>
                    <a:pt x="938" y="187"/>
                  </a:lnTo>
                  <a:lnTo>
                    <a:pt x="940" y="187"/>
                  </a:lnTo>
                  <a:lnTo>
                    <a:pt x="946" y="191"/>
                  </a:lnTo>
                  <a:lnTo>
                    <a:pt x="952" y="194"/>
                  </a:lnTo>
                  <a:lnTo>
                    <a:pt x="958" y="198"/>
                  </a:lnTo>
                  <a:lnTo>
                    <a:pt x="964" y="200"/>
                  </a:lnTo>
                  <a:lnTo>
                    <a:pt x="970" y="202"/>
                  </a:lnTo>
                  <a:lnTo>
                    <a:pt x="978" y="204"/>
                  </a:lnTo>
                  <a:lnTo>
                    <a:pt x="986" y="204"/>
                  </a:lnTo>
                  <a:lnTo>
                    <a:pt x="994" y="202"/>
                  </a:lnTo>
                  <a:lnTo>
                    <a:pt x="996" y="204"/>
                  </a:lnTo>
                  <a:lnTo>
                    <a:pt x="998" y="205"/>
                  </a:lnTo>
                  <a:lnTo>
                    <a:pt x="1002" y="207"/>
                  </a:lnTo>
                  <a:lnTo>
                    <a:pt x="1006" y="207"/>
                  </a:lnTo>
                  <a:lnTo>
                    <a:pt x="1010" y="209"/>
                  </a:lnTo>
                  <a:lnTo>
                    <a:pt x="1014" y="209"/>
                  </a:lnTo>
                  <a:lnTo>
                    <a:pt x="1018" y="209"/>
                  </a:lnTo>
                  <a:lnTo>
                    <a:pt x="1022" y="207"/>
                  </a:lnTo>
                  <a:lnTo>
                    <a:pt x="1027" y="205"/>
                  </a:lnTo>
                  <a:lnTo>
                    <a:pt x="1033" y="204"/>
                  </a:lnTo>
                  <a:lnTo>
                    <a:pt x="1039" y="202"/>
                  </a:lnTo>
                  <a:lnTo>
                    <a:pt x="1043" y="198"/>
                  </a:lnTo>
                  <a:lnTo>
                    <a:pt x="1047" y="194"/>
                  </a:lnTo>
                  <a:lnTo>
                    <a:pt x="1051" y="191"/>
                  </a:lnTo>
                  <a:lnTo>
                    <a:pt x="1055" y="187"/>
                  </a:lnTo>
                  <a:lnTo>
                    <a:pt x="1057" y="183"/>
                  </a:lnTo>
                  <a:lnTo>
                    <a:pt x="1061" y="183"/>
                  </a:lnTo>
                  <a:lnTo>
                    <a:pt x="1065" y="181"/>
                  </a:lnTo>
                  <a:lnTo>
                    <a:pt x="1069" y="181"/>
                  </a:lnTo>
                  <a:lnTo>
                    <a:pt x="1073" y="180"/>
                  </a:lnTo>
                  <a:lnTo>
                    <a:pt x="1077" y="178"/>
                  </a:lnTo>
                  <a:lnTo>
                    <a:pt x="1079" y="174"/>
                  </a:lnTo>
                  <a:lnTo>
                    <a:pt x="1083" y="172"/>
                  </a:lnTo>
                  <a:lnTo>
                    <a:pt x="1085" y="168"/>
                  </a:lnTo>
                  <a:lnTo>
                    <a:pt x="1087" y="165"/>
                  </a:lnTo>
                  <a:lnTo>
                    <a:pt x="1089" y="161"/>
                  </a:lnTo>
                  <a:lnTo>
                    <a:pt x="1091" y="157"/>
                  </a:lnTo>
                  <a:lnTo>
                    <a:pt x="1093" y="155"/>
                  </a:lnTo>
                  <a:lnTo>
                    <a:pt x="1097" y="152"/>
                  </a:lnTo>
                  <a:lnTo>
                    <a:pt x="1101" y="150"/>
                  </a:lnTo>
                  <a:lnTo>
                    <a:pt x="1105" y="148"/>
                  </a:lnTo>
                  <a:lnTo>
                    <a:pt x="1109" y="148"/>
                  </a:lnTo>
                  <a:lnTo>
                    <a:pt x="1122" y="128"/>
                  </a:lnTo>
                  <a:lnTo>
                    <a:pt x="1124" y="128"/>
                  </a:lnTo>
                  <a:lnTo>
                    <a:pt x="1124" y="130"/>
                  </a:lnTo>
                  <a:lnTo>
                    <a:pt x="1126" y="131"/>
                  </a:lnTo>
                  <a:lnTo>
                    <a:pt x="1126" y="133"/>
                  </a:lnTo>
                  <a:lnTo>
                    <a:pt x="1126" y="135"/>
                  </a:lnTo>
                  <a:lnTo>
                    <a:pt x="1126" y="137"/>
                  </a:lnTo>
                  <a:lnTo>
                    <a:pt x="1124" y="143"/>
                  </a:lnTo>
                  <a:lnTo>
                    <a:pt x="1122" y="148"/>
                  </a:lnTo>
                  <a:lnTo>
                    <a:pt x="1120" y="152"/>
                  </a:lnTo>
                  <a:lnTo>
                    <a:pt x="1122" y="157"/>
                  </a:lnTo>
                  <a:lnTo>
                    <a:pt x="1122" y="163"/>
                  </a:lnTo>
                  <a:lnTo>
                    <a:pt x="1124" y="168"/>
                  </a:lnTo>
                  <a:lnTo>
                    <a:pt x="1126" y="174"/>
                  </a:lnTo>
                  <a:lnTo>
                    <a:pt x="1128" y="178"/>
                  </a:lnTo>
                  <a:lnTo>
                    <a:pt x="1130" y="181"/>
                  </a:lnTo>
                  <a:lnTo>
                    <a:pt x="1132" y="183"/>
                  </a:lnTo>
                  <a:lnTo>
                    <a:pt x="1134" y="185"/>
                  </a:lnTo>
                  <a:lnTo>
                    <a:pt x="1136" y="187"/>
                  </a:lnTo>
                  <a:lnTo>
                    <a:pt x="1138" y="189"/>
                  </a:lnTo>
                  <a:lnTo>
                    <a:pt x="1140" y="191"/>
                  </a:lnTo>
                  <a:lnTo>
                    <a:pt x="1142" y="193"/>
                  </a:lnTo>
                  <a:lnTo>
                    <a:pt x="1144" y="194"/>
                  </a:lnTo>
                  <a:lnTo>
                    <a:pt x="1144" y="200"/>
                  </a:lnTo>
                  <a:lnTo>
                    <a:pt x="1144" y="204"/>
                  </a:lnTo>
                  <a:lnTo>
                    <a:pt x="1146" y="209"/>
                  </a:lnTo>
                  <a:lnTo>
                    <a:pt x="1146" y="213"/>
                  </a:lnTo>
                  <a:lnTo>
                    <a:pt x="1148" y="218"/>
                  </a:lnTo>
                  <a:lnTo>
                    <a:pt x="1150" y="222"/>
                  </a:lnTo>
                  <a:lnTo>
                    <a:pt x="1154" y="226"/>
                  </a:lnTo>
                  <a:lnTo>
                    <a:pt x="1158" y="228"/>
                  </a:lnTo>
                  <a:lnTo>
                    <a:pt x="1162" y="233"/>
                  </a:lnTo>
                  <a:lnTo>
                    <a:pt x="1168" y="235"/>
                  </a:lnTo>
                  <a:lnTo>
                    <a:pt x="1174" y="237"/>
                  </a:lnTo>
                  <a:lnTo>
                    <a:pt x="1180" y="239"/>
                  </a:lnTo>
                  <a:lnTo>
                    <a:pt x="1188" y="241"/>
                  </a:lnTo>
                  <a:lnTo>
                    <a:pt x="1194" y="243"/>
                  </a:lnTo>
                  <a:lnTo>
                    <a:pt x="1198" y="244"/>
                  </a:lnTo>
                  <a:lnTo>
                    <a:pt x="1204" y="250"/>
                  </a:lnTo>
                  <a:lnTo>
                    <a:pt x="1204" y="189"/>
                  </a:lnTo>
                  <a:lnTo>
                    <a:pt x="1202" y="189"/>
                  </a:lnTo>
                  <a:lnTo>
                    <a:pt x="1200" y="189"/>
                  </a:lnTo>
                  <a:lnTo>
                    <a:pt x="1198" y="189"/>
                  </a:lnTo>
                  <a:lnTo>
                    <a:pt x="1196" y="189"/>
                  </a:lnTo>
                  <a:lnTo>
                    <a:pt x="1194" y="189"/>
                  </a:lnTo>
                  <a:lnTo>
                    <a:pt x="1192" y="189"/>
                  </a:lnTo>
                  <a:lnTo>
                    <a:pt x="1190" y="189"/>
                  </a:lnTo>
                  <a:lnTo>
                    <a:pt x="1188" y="189"/>
                  </a:lnTo>
                  <a:lnTo>
                    <a:pt x="1188" y="185"/>
                  </a:lnTo>
                  <a:lnTo>
                    <a:pt x="1188" y="181"/>
                  </a:lnTo>
                  <a:lnTo>
                    <a:pt x="1186" y="178"/>
                  </a:lnTo>
                  <a:lnTo>
                    <a:pt x="1184" y="174"/>
                  </a:lnTo>
                  <a:lnTo>
                    <a:pt x="1184" y="170"/>
                  </a:lnTo>
                  <a:lnTo>
                    <a:pt x="1182" y="168"/>
                  </a:lnTo>
                  <a:lnTo>
                    <a:pt x="1178" y="165"/>
                  </a:lnTo>
                  <a:lnTo>
                    <a:pt x="1176" y="163"/>
                  </a:lnTo>
                  <a:lnTo>
                    <a:pt x="1174" y="161"/>
                  </a:lnTo>
                  <a:lnTo>
                    <a:pt x="1172" y="161"/>
                  </a:lnTo>
                  <a:lnTo>
                    <a:pt x="1172" y="159"/>
                  </a:lnTo>
                  <a:lnTo>
                    <a:pt x="1170" y="159"/>
                  </a:lnTo>
                  <a:lnTo>
                    <a:pt x="1168" y="159"/>
                  </a:lnTo>
                  <a:lnTo>
                    <a:pt x="1168" y="157"/>
                  </a:lnTo>
                  <a:lnTo>
                    <a:pt x="1168" y="155"/>
                  </a:lnTo>
                  <a:lnTo>
                    <a:pt x="1168" y="154"/>
                  </a:lnTo>
                  <a:lnTo>
                    <a:pt x="1168" y="150"/>
                  </a:lnTo>
                  <a:lnTo>
                    <a:pt x="1168" y="146"/>
                  </a:lnTo>
                  <a:lnTo>
                    <a:pt x="1168" y="141"/>
                  </a:lnTo>
                  <a:lnTo>
                    <a:pt x="1168" y="135"/>
                  </a:lnTo>
                  <a:lnTo>
                    <a:pt x="1166" y="131"/>
                  </a:lnTo>
                  <a:lnTo>
                    <a:pt x="1164" y="128"/>
                  </a:lnTo>
                  <a:lnTo>
                    <a:pt x="1162" y="122"/>
                  </a:lnTo>
                  <a:lnTo>
                    <a:pt x="1158" y="118"/>
                  </a:lnTo>
                  <a:lnTo>
                    <a:pt x="1158" y="117"/>
                  </a:lnTo>
                  <a:lnTo>
                    <a:pt x="1160" y="115"/>
                  </a:lnTo>
                  <a:lnTo>
                    <a:pt x="1162" y="113"/>
                  </a:lnTo>
                  <a:lnTo>
                    <a:pt x="1164" y="113"/>
                  </a:lnTo>
                  <a:lnTo>
                    <a:pt x="1166" y="115"/>
                  </a:lnTo>
                  <a:lnTo>
                    <a:pt x="1168" y="117"/>
                  </a:lnTo>
                  <a:lnTo>
                    <a:pt x="1170" y="118"/>
                  </a:lnTo>
                  <a:lnTo>
                    <a:pt x="1174" y="120"/>
                  </a:lnTo>
                  <a:lnTo>
                    <a:pt x="1176" y="122"/>
                  </a:lnTo>
                  <a:lnTo>
                    <a:pt x="1180" y="122"/>
                  </a:lnTo>
                  <a:lnTo>
                    <a:pt x="1184" y="124"/>
                  </a:lnTo>
                  <a:lnTo>
                    <a:pt x="1186" y="124"/>
                  </a:lnTo>
                  <a:lnTo>
                    <a:pt x="1190" y="122"/>
                  </a:lnTo>
                  <a:lnTo>
                    <a:pt x="1192" y="122"/>
                  </a:lnTo>
                  <a:lnTo>
                    <a:pt x="1194" y="122"/>
                  </a:lnTo>
                  <a:lnTo>
                    <a:pt x="1196" y="122"/>
                  </a:lnTo>
                  <a:lnTo>
                    <a:pt x="1198" y="120"/>
                  </a:lnTo>
                  <a:lnTo>
                    <a:pt x="1200" y="120"/>
                  </a:lnTo>
                  <a:lnTo>
                    <a:pt x="1204" y="118"/>
                  </a:lnTo>
                  <a:lnTo>
                    <a:pt x="1204" y="72"/>
                  </a:lnTo>
                  <a:lnTo>
                    <a:pt x="1202" y="74"/>
                  </a:lnTo>
                  <a:lnTo>
                    <a:pt x="1198" y="74"/>
                  </a:lnTo>
                  <a:lnTo>
                    <a:pt x="1194" y="74"/>
                  </a:lnTo>
                  <a:lnTo>
                    <a:pt x="1188" y="74"/>
                  </a:lnTo>
                  <a:lnTo>
                    <a:pt x="1184" y="76"/>
                  </a:lnTo>
                  <a:lnTo>
                    <a:pt x="1180" y="76"/>
                  </a:lnTo>
                  <a:lnTo>
                    <a:pt x="1178" y="78"/>
                  </a:lnTo>
                  <a:lnTo>
                    <a:pt x="1174" y="80"/>
                  </a:lnTo>
                  <a:lnTo>
                    <a:pt x="1170" y="81"/>
                  </a:lnTo>
                  <a:lnTo>
                    <a:pt x="1166" y="72"/>
                  </a:lnTo>
                  <a:lnTo>
                    <a:pt x="1166" y="70"/>
                  </a:lnTo>
                  <a:lnTo>
                    <a:pt x="1168" y="70"/>
                  </a:lnTo>
                  <a:lnTo>
                    <a:pt x="1168" y="68"/>
                  </a:lnTo>
                  <a:lnTo>
                    <a:pt x="1170" y="68"/>
                  </a:lnTo>
                  <a:lnTo>
                    <a:pt x="1172" y="68"/>
                  </a:lnTo>
                  <a:lnTo>
                    <a:pt x="1174" y="67"/>
                  </a:lnTo>
                  <a:lnTo>
                    <a:pt x="1176" y="67"/>
                  </a:lnTo>
                  <a:lnTo>
                    <a:pt x="1180" y="65"/>
                  </a:lnTo>
                  <a:lnTo>
                    <a:pt x="1186" y="61"/>
                  </a:lnTo>
                  <a:lnTo>
                    <a:pt x="1190" y="57"/>
                  </a:lnTo>
                  <a:lnTo>
                    <a:pt x="1194" y="54"/>
                  </a:lnTo>
                  <a:lnTo>
                    <a:pt x="1196" y="50"/>
                  </a:lnTo>
                  <a:lnTo>
                    <a:pt x="1198" y="44"/>
                  </a:lnTo>
                  <a:lnTo>
                    <a:pt x="1200" y="39"/>
                  </a:lnTo>
                  <a:lnTo>
                    <a:pt x="1202" y="35"/>
                  </a:lnTo>
                  <a:lnTo>
                    <a:pt x="1204" y="35"/>
                  </a:lnTo>
                  <a:close/>
                </a:path>
              </a:pathLst>
            </a:custGeom>
            <a:solidFill>
              <a:srgbClr val="000000"/>
            </a:solidFill>
            <a:ln w="9525">
              <a:noFill/>
              <a:round/>
              <a:headEnd/>
              <a:tailEnd/>
            </a:ln>
          </p:spPr>
          <p:txBody>
            <a:bodyPr/>
            <a:lstStyle/>
            <a:p>
              <a:endParaRPr lang="en-US"/>
            </a:p>
          </p:txBody>
        </p:sp>
        <p:sp>
          <p:nvSpPr>
            <p:cNvPr id="9" name="Freeform 7"/>
            <p:cNvSpPr>
              <a:spLocks/>
            </p:cNvSpPr>
            <p:nvPr/>
          </p:nvSpPr>
          <p:spPr bwMode="auto">
            <a:xfrm>
              <a:off x="1921" y="1654"/>
              <a:ext cx="627" cy="581"/>
            </a:xfrm>
            <a:custGeom>
              <a:avLst/>
              <a:gdLst>
                <a:gd name="T0" fmla="*/ 61 w 627"/>
                <a:gd name="T1" fmla="*/ 518 h 581"/>
                <a:gd name="T2" fmla="*/ 61 w 627"/>
                <a:gd name="T3" fmla="*/ 518 h 581"/>
                <a:gd name="T4" fmla="*/ 154 w 627"/>
                <a:gd name="T5" fmla="*/ 537 h 581"/>
                <a:gd name="T6" fmla="*/ 226 w 627"/>
                <a:gd name="T7" fmla="*/ 567 h 581"/>
                <a:gd name="T8" fmla="*/ 307 w 627"/>
                <a:gd name="T9" fmla="*/ 579 h 581"/>
                <a:gd name="T10" fmla="*/ 402 w 627"/>
                <a:gd name="T11" fmla="*/ 576 h 581"/>
                <a:gd name="T12" fmla="*/ 463 w 627"/>
                <a:gd name="T13" fmla="*/ 557 h 581"/>
                <a:gd name="T14" fmla="*/ 499 w 627"/>
                <a:gd name="T15" fmla="*/ 541 h 581"/>
                <a:gd name="T16" fmla="*/ 525 w 627"/>
                <a:gd name="T17" fmla="*/ 552 h 581"/>
                <a:gd name="T18" fmla="*/ 578 w 627"/>
                <a:gd name="T19" fmla="*/ 500 h 581"/>
                <a:gd name="T20" fmla="*/ 624 w 627"/>
                <a:gd name="T21" fmla="*/ 459 h 581"/>
                <a:gd name="T22" fmla="*/ 626 w 627"/>
                <a:gd name="T23" fmla="*/ 457 h 581"/>
                <a:gd name="T24" fmla="*/ 475 w 627"/>
                <a:gd name="T25" fmla="*/ 481 h 581"/>
                <a:gd name="T26" fmla="*/ 501 w 627"/>
                <a:gd name="T27" fmla="*/ 496 h 581"/>
                <a:gd name="T28" fmla="*/ 477 w 627"/>
                <a:gd name="T29" fmla="*/ 509 h 581"/>
                <a:gd name="T30" fmla="*/ 380 w 627"/>
                <a:gd name="T31" fmla="*/ 535 h 581"/>
                <a:gd name="T32" fmla="*/ 285 w 627"/>
                <a:gd name="T33" fmla="*/ 531 h 581"/>
                <a:gd name="T34" fmla="*/ 212 w 627"/>
                <a:gd name="T35" fmla="*/ 507 h 581"/>
                <a:gd name="T36" fmla="*/ 160 w 627"/>
                <a:gd name="T37" fmla="*/ 476 h 581"/>
                <a:gd name="T38" fmla="*/ 154 w 627"/>
                <a:gd name="T39" fmla="*/ 472 h 581"/>
                <a:gd name="T40" fmla="*/ 162 w 627"/>
                <a:gd name="T41" fmla="*/ 457 h 581"/>
                <a:gd name="T42" fmla="*/ 204 w 627"/>
                <a:gd name="T43" fmla="*/ 417 h 581"/>
                <a:gd name="T44" fmla="*/ 236 w 627"/>
                <a:gd name="T45" fmla="*/ 381 h 581"/>
                <a:gd name="T46" fmla="*/ 236 w 627"/>
                <a:gd name="T47" fmla="*/ 372 h 581"/>
                <a:gd name="T48" fmla="*/ 240 w 627"/>
                <a:gd name="T49" fmla="*/ 363 h 581"/>
                <a:gd name="T50" fmla="*/ 236 w 627"/>
                <a:gd name="T51" fmla="*/ 357 h 581"/>
                <a:gd name="T52" fmla="*/ 222 w 627"/>
                <a:gd name="T53" fmla="*/ 333 h 581"/>
                <a:gd name="T54" fmla="*/ 101 w 627"/>
                <a:gd name="T55" fmla="*/ 417 h 581"/>
                <a:gd name="T56" fmla="*/ 83 w 627"/>
                <a:gd name="T57" fmla="*/ 389 h 581"/>
                <a:gd name="T58" fmla="*/ 63 w 627"/>
                <a:gd name="T59" fmla="*/ 342 h 581"/>
                <a:gd name="T60" fmla="*/ 51 w 627"/>
                <a:gd name="T61" fmla="*/ 291 h 581"/>
                <a:gd name="T62" fmla="*/ 51 w 627"/>
                <a:gd name="T63" fmla="*/ 217 h 581"/>
                <a:gd name="T64" fmla="*/ 73 w 627"/>
                <a:gd name="T65" fmla="*/ 146 h 581"/>
                <a:gd name="T66" fmla="*/ 85 w 627"/>
                <a:gd name="T67" fmla="*/ 124 h 581"/>
                <a:gd name="T68" fmla="*/ 91 w 627"/>
                <a:gd name="T69" fmla="*/ 118 h 581"/>
                <a:gd name="T70" fmla="*/ 121 w 627"/>
                <a:gd name="T71" fmla="*/ 109 h 581"/>
                <a:gd name="T72" fmla="*/ 141 w 627"/>
                <a:gd name="T73" fmla="*/ 37 h 581"/>
                <a:gd name="T74" fmla="*/ 154 w 627"/>
                <a:gd name="T75" fmla="*/ 2 h 581"/>
                <a:gd name="T76" fmla="*/ 154 w 627"/>
                <a:gd name="T77" fmla="*/ 0 h 581"/>
                <a:gd name="T78" fmla="*/ 53 w 627"/>
                <a:gd name="T79" fmla="*/ 100 h 581"/>
                <a:gd name="T80" fmla="*/ 53 w 627"/>
                <a:gd name="T81" fmla="*/ 100 h 581"/>
                <a:gd name="T82" fmla="*/ 55 w 627"/>
                <a:gd name="T83" fmla="*/ 102 h 581"/>
                <a:gd name="T84" fmla="*/ 53 w 627"/>
                <a:gd name="T85" fmla="*/ 105 h 581"/>
                <a:gd name="T86" fmla="*/ 49 w 627"/>
                <a:gd name="T87" fmla="*/ 107 h 581"/>
                <a:gd name="T88" fmla="*/ 26 w 627"/>
                <a:gd name="T89" fmla="*/ 155 h 581"/>
                <a:gd name="T90" fmla="*/ 8 w 627"/>
                <a:gd name="T91" fmla="*/ 205 h 581"/>
                <a:gd name="T92" fmla="*/ 0 w 627"/>
                <a:gd name="T93" fmla="*/ 292 h 581"/>
                <a:gd name="T94" fmla="*/ 18 w 627"/>
                <a:gd name="T95" fmla="*/ 378 h 581"/>
                <a:gd name="T96" fmla="*/ 40 w 627"/>
                <a:gd name="T97" fmla="*/ 420 h 581"/>
                <a:gd name="T98" fmla="*/ 61 w 627"/>
                <a:gd name="T99" fmla="*/ 461 h 581"/>
                <a:gd name="T100" fmla="*/ 63 w 627"/>
                <a:gd name="T101" fmla="*/ 491 h 581"/>
                <a:gd name="T102" fmla="*/ 59 w 627"/>
                <a:gd name="T103" fmla="*/ 517 h 5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7"/>
                <a:gd name="T157" fmla="*/ 0 h 581"/>
                <a:gd name="T158" fmla="*/ 627 w 627"/>
                <a:gd name="T159" fmla="*/ 581 h 5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7" h="581">
                  <a:moveTo>
                    <a:pt x="59" y="517"/>
                  </a:moveTo>
                  <a:lnTo>
                    <a:pt x="61" y="518"/>
                  </a:lnTo>
                  <a:lnTo>
                    <a:pt x="121" y="518"/>
                  </a:lnTo>
                  <a:lnTo>
                    <a:pt x="139" y="528"/>
                  </a:lnTo>
                  <a:lnTo>
                    <a:pt x="154" y="537"/>
                  </a:lnTo>
                  <a:lnTo>
                    <a:pt x="172" y="544"/>
                  </a:lnTo>
                  <a:lnTo>
                    <a:pt x="190" y="554"/>
                  </a:lnTo>
                  <a:lnTo>
                    <a:pt x="208" y="559"/>
                  </a:lnTo>
                  <a:lnTo>
                    <a:pt x="226" y="567"/>
                  </a:lnTo>
                  <a:lnTo>
                    <a:pt x="245" y="570"/>
                  </a:lnTo>
                  <a:lnTo>
                    <a:pt x="263" y="574"/>
                  </a:lnTo>
                  <a:lnTo>
                    <a:pt x="285" y="578"/>
                  </a:lnTo>
                  <a:lnTo>
                    <a:pt x="307" y="579"/>
                  </a:lnTo>
                  <a:lnTo>
                    <a:pt x="331" y="581"/>
                  </a:lnTo>
                  <a:lnTo>
                    <a:pt x="354" y="581"/>
                  </a:lnTo>
                  <a:lnTo>
                    <a:pt x="378" y="579"/>
                  </a:lnTo>
                  <a:lnTo>
                    <a:pt x="402" y="576"/>
                  </a:lnTo>
                  <a:lnTo>
                    <a:pt x="424" y="570"/>
                  </a:lnTo>
                  <a:lnTo>
                    <a:pt x="445" y="563"/>
                  </a:lnTo>
                  <a:lnTo>
                    <a:pt x="455" y="561"/>
                  </a:lnTo>
                  <a:lnTo>
                    <a:pt x="463" y="557"/>
                  </a:lnTo>
                  <a:lnTo>
                    <a:pt x="473" y="554"/>
                  </a:lnTo>
                  <a:lnTo>
                    <a:pt x="481" y="548"/>
                  </a:lnTo>
                  <a:lnTo>
                    <a:pt x="489" y="544"/>
                  </a:lnTo>
                  <a:lnTo>
                    <a:pt x="499" y="541"/>
                  </a:lnTo>
                  <a:lnTo>
                    <a:pt x="507" y="535"/>
                  </a:lnTo>
                  <a:lnTo>
                    <a:pt x="517" y="531"/>
                  </a:lnTo>
                  <a:lnTo>
                    <a:pt x="511" y="565"/>
                  </a:lnTo>
                  <a:lnTo>
                    <a:pt x="525" y="552"/>
                  </a:lnTo>
                  <a:lnTo>
                    <a:pt x="536" y="539"/>
                  </a:lnTo>
                  <a:lnTo>
                    <a:pt x="550" y="526"/>
                  </a:lnTo>
                  <a:lnTo>
                    <a:pt x="564" y="513"/>
                  </a:lnTo>
                  <a:lnTo>
                    <a:pt x="578" y="500"/>
                  </a:lnTo>
                  <a:lnTo>
                    <a:pt x="594" y="485"/>
                  </a:lnTo>
                  <a:lnTo>
                    <a:pt x="608" y="472"/>
                  </a:lnTo>
                  <a:lnTo>
                    <a:pt x="624" y="459"/>
                  </a:lnTo>
                  <a:lnTo>
                    <a:pt x="626" y="459"/>
                  </a:lnTo>
                  <a:lnTo>
                    <a:pt x="626" y="457"/>
                  </a:lnTo>
                  <a:lnTo>
                    <a:pt x="627" y="457"/>
                  </a:lnTo>
                  <a:lnTo>
                    <a:pt x="475" y="481"/>
                  </a:lnTo>
                  <a:lnTo>
                    <a:pt x="501" y="496"/>
                  </a:lnTo>
                  <a:lnTo>
                    <a:pt x="501" y="498"/>
                  </a:lnTo>
                  <a:lnTo>
                    <a:pt x="499" y="498"/>
                  </a:lnTo>
                  <a:lnTo>
                    <a:pt x="477" y="509"/>
                  </a:lnTo>
                  <a:lnTo>
                    <a:pt x="453" y="518"/>
                  </a:lnTo>
                  <a:lnTo>
                    <a:pt x="430" y="526"/>
                  </a:lnTo>
                  <a:lnTo>
                    <a:pt x="406" y="531"/>
                  </a:lnTo>
                  <a:lnTo>
                    <a:pt x="380" y="535"/>
                  </a:lnTo>
                  <a:lnTo>
                    <a:pt x="354" y="537"/>
                  </a:lnTo>
                  <a:lnTo>
                    <a:pt x="329" y="537"/>
                  </a:lnTo>
                  <a:lnTo>
                    <a:pt x="303" y="535"/>
                  </a:lnTo>
                  <a:lnTo>
                    <a:pt x="285" y="531"/>
                  </a:lnTo>
                  <a:lnTo>
                    <a:pt x="265" y="526"/>
                  </a:lnTo>
                  <a:lnTo>
                    <a:pt x="247" y="520"/>
                  </a:lnTo>
                  <a:lnTo>
                    <a:pt x="230" y="515"/>
                  </a:lnTo>
                  <a:lnTo>
                    <a:pt x="212" y="507"/>
                  </a:lnTo>
                  <a:lnTo>
                    <a:pt x="194" y="498"/>
                  </a:lnTo>
                  <a:lnTo>
                    <a:pt x="178" y="487"/>
                  </a:lnTo>
                  <a:lnTo>
                    <a:pt x="162" y="478"/>
                  </a:lnTo>
                  <a:lnTo>
                    <a:pt x="160" y="476"/>
                  </a:lnTo>
                  <a:lnTo>
                    <a:pt x="158" y="474"/>
                  </a:lnTo>
                  <a:lnTo>
                    <a:pt x="156" y="474"/>
                  </a:lnTo>
                  <a:lnTo>
                    <a:pt x="156" y="472"/>
                  </a:lnTo>
                  <a:lnTo>
                    <a:pt x="154" y="472"/>
                  </a:lnTo>
                  <a:lnTo>
                    <a:pt x="152" y="470"/>
                  </a:lnTo>
                  <a:lnTo>
                    <a:pt x="152" y="468"/>
                  </a:lnTo>
                  <a:lnTo>
                    <a:pt x="152" y="467"/>
                  </a:lnTo>
                  <a:lnTo>
                    <a:pt x="162" y="457"/>
                  </a:lnTo>
                  <a:lnTo>
                    <a:pt x="172" y="446"/>
                  </a:lnTo>
                  <a:lnTo>
                    <a:pt x="184" y="437"/>
                  </a:lnTo>
                  <a:lnTo>
                    <a:pt x="194" y="426"/>
                  </a:lnTo>
                  <a:lnTo>
                    <a:pt x="204" y="417"/>
                  </a:lnTo>
                  <a:lnTo>
                    <a:pt x="214" y="405"/>
                  </a:lnTo>
                  <a:lnTo>
                    <a:pt x="224" y="394"/>
                  </a:lnTo>
                  <a:lnTo>
                    <a:pt x="234" y="385"/>
                  </a:lnTo>
                  <a:lnTo>
                    <a:pt x="236" y="381"/>
                  </a:lnTo>
                  <a:lnTo>
                    <a:pt x="236" y="380"/>
                  </a:lnTo>
                  <a:lnTo>
                    <a:pt x="236" y="378"/>
                  </a:lnTo>
                  <a:lnTo>
                    <a:pt x="236" y="374"/>
                  </a:lnTo>
                  <a:lnTo>
                    <a:pt x="236" y="372"/>
                  </a:lnTo>
                  <a:lnTo>
                    <a:pt x="238" y="370"/>
                  </a:lnTo>
                  <a:lnTo>
                    <a:pt x="238" y="368"/>
                  </a:lnTo>
                  <a:lnTo>
                    <a:pt x="240" y="365"/>
                  </a:lnTo>
                  <a:lnTo>
                    <a:pt x="240" y="363"/>
                  </a:lnTo>
                  <a:lnTo>
                    <a:pt x="240" y="361"/>
                  </a:lnTo>
                  <a:lnTo>
                    <a:pt x="238" y="361"/>
                  </a:lnTo>
                  <a:lnTo>
                    <a:pt x="238" y="359"/>
                  </a:lnTo>
                  <a:lnTo>
                    <a:pt x="236" y="357"/>
                  </a:lnTo>
                  <a:lnTo>
                    <a:pt x="234" y="357"/>
                  </a:lnTo>
                  <a:lnTo>
                    <a:pt x="232" y="355"/>
                  </a:lnTo>
                  <a:lnTo>
                    <a:pt x="222" y="333"/>
                  </a:lnTo>
                  <a:lnTo>
                    <a:pt x="117" y="433"/>
                  </a:lnTo>
                  <a:lnTo>
                    <a:pt x="111" y="428"/>
                  </a:lnTo>
                  <a:lnTo>
                    <a:pt x="107" y="422"/>
                  </a:lnTo>
                  <a:lnTo>
                    <a:pt x="101" y="417"/>
                  </a:lnTo>
                  <a:lnTo>
                    <a:pt x="97" y="409"/>
                  </a:lnTo>
                  <a:lnTo>
                    <a:pt x="91" y="404"/>
                  </a:lnTo>
                  <a:lnTo>
                    <a:pt x="87" y="396"/>
                  </a:lnTo>
                  <a:lnTo>
                    <a:pt x="83" y="389"/>
                  </a:lnTo>
                  <a:lnTo>
                    <a:pt x="79" y="381"/>
                  </a:lnTo>
                  <a:lnTo>
                    <a:pt x="73" y="368"/>
                  </a:lnTo>
                  <a:lnTo>
                    <a:pt x="69" y="355"/>
                  </a:lnTo>
                  <a:lnTo>
                    <a:pt x="63" y="342"/>
                  </a:lnTo>
                  <a:lnTo>
                    <a:pt x="59" y="330"/>
                  </a:lnTo>
                  <a:lnTo>
                    <a:pt x="55" y="317"/>
                  </a:lnTo>
                  <a:lnTo>
                    <a:pt x="53" y="304"/>
                  </a:lnTo>
                  <a:lnTo>
                    <a:pt x="51" y="291"/>
                  </a:lnTo>
                  <a:lnTo>
                    <a:pt x="49" y="276"/>
                  </a:lnTo>
                  <a:lnTo>
                    <a:pt x="49" y="255"/>
                  </a:lnTo>
                  <a:lnTo>
                    <a:pt x="49" y="235"/>
                  </a:lnTo>
                  <a:lnTo>
                    <a:pt x="51" y="217"/>
                  </a:lnTo>
                  <a:lnTo>
                    <a:pt x="55" y="198"/>
                  </a:lnTo>
                  <a:lnTo>
                    <a:pt x="61" y="181"/>
                  </a:lnTo>
                  <a:lnTo>
                    <a:pt x="67" y="163"/>
                  </a:lnTo>
                  <a:lnTo>
                    <a:pt x="73" y="146"/>
                  </a:lnTo>
                  <a:lnTo>
                    <a:pt x="81" y="130"/>
                  </a:lnTo>
                  <a:lnTo>
                    <a:pt x="83" y="128"/>
                  </a:lnTo>
                  <a:lnTo>
                    <a:pt x="83" y="126"/>
                  </a:lnTo>
                  <a:lnTo>
                    <a:pt x="85" y="124"/>
                  </a:lnTo>
                  <a:lnTo>
                    <a:pt x="87" y="122"/>
                  </a:lnTo>
                  <a:lnTo>
                    <a:pt x="87" y="120"/>
                  </a:lnTo>
                  <a:lnTo>
                    <a:pt x="89" y="120"/>
                  </a:lnTo>
                  <a:lnTo>
                    <a:pt x="91" y="118"/>
                  </a:lnTo>
                  <a:lnTo>
                    <a:pt x="93" y="118"/>
                  </a:lnTo>
                  <a:lnTo>
                    <a:pt x="115" y="146"/>
                  </a:lnTo>
                  <a:lnTo>
                    <a:pt x="117" y="128"/>
                  </a:lnTo>
                  <a:lnTo>
                    <a:pt x="121" y="109"/>
                  </a:lnTo>
                  <a:lnTo>
                    <a:pt x="125" y="91"/>
                  </a:lnTo>
                  <a:lnTo>
                    <a:pt x="129" y="72"/>
                  </a:lnTo>
                  <a:lnTo>
                    <a:pt x="135" y="56"/>
                  </a:lnTo>
                  <a:lnTo>
                    <a:pt x="141" y="37"/>
                  </a:lnTo>
                  <a:lnTo>
                    <a:pt x="146" y="20"/>
                  </a:lnTo>
                  <a:lnTo>
                    <a:pt x="154" y="4"/>
                  </a:lnTo>
                  <a:lnTo>
                    <a:pt x="154" y="2"/>
                  </a:lnTo>
                  <a:lnTo>
                    <a:pt x="154" y="0"/>
                  </a:lnTo>
                  <a:lnTo>
                    <a:pt x="16" y="93"/>
                  </a:lnTo>
                  <a:lnTo>
                    <a:pt x="53" y="100"/>
                  </a:lnTo>
                  <a:lnTo>
                    <a:pt x="53" y="102"/>
                  </a:lnTo>
                  <a:lnTo>
                    <a:pt x="55" y="102"/>
                  </a:lnTo>
                  <a:lnTo>
                    <a:pt x="55" y="104"/>
                  </a:lnTo>
                  <a:lnTo>
                    <a:pt x="53" y="104"/>
                  </a:lnTo>
                  <a:lnTo>
                    <a:pt x="53" y="105"/>
                  </a:lnTo>
                  <a:lnTo>
                    <a:pt x="51" y="105"/>
                  </a:lnTo>
                  <a:lnTo>
                    <a:pt x="49" y="105"/>
                  </a:lnTo>
                  <a:lnTo>
                    <a:pt x="49" y="107"/>
                  </a:lnTo>
                  <a:lnTo>
                    <a:pt x="44" y="118"/>
                  </a:lnTo>
                  <a:lnTo>
                    <a:pt x="36" y="131"/>
                  </a:lnTo>
                  <a:lnTo>
                    <a:pt x="30" y="143"/>
                  </a:lnTo>
                  <a:lnTo>
                    <a:pt x="26" y="155"/>
                  </a:lnTo>
                  <a:lnTo>
                    <a:pt x="20" y="168"/>
                  </a:lnTo>
                  <a:lnTo>
                    <a:pt x="14" y="180"/>
                  </a:lnTo>
                  <a:lnTo>
                    <a:pt x="10" y="193"/>
                  </a:lnTo>
                  <a:lnTo>
                    <a:pt x="8" y="205"/>
                  </a:lnTo>
                  <a:lnTo>
                    <a:pt x="4" y="228"/>
                  </a:lnTo>
                  <a:lnTo>
                    <a:pt x="0" y="248"/>
                  </a:lnTo>
                  <a:lnTo>
                    <a:pt x="0" y="270"/>
                  </a:lnTo>
                  <a:lnTo>
                    <a:pt x="0" y="292"/>
                  </a:lnTo>
                  <a:lnTo>
                    <a:pt x="2" y="315"/>
                  </a:lnTo>
                  <a:lnTo>
                    <a:pt x="6" y="335"/>
                  </a:lnTo>
                  <a:lnTo>
                    <a:pt x="12" y="357"/>
                  </a:lnTo>
                  <a:lnTo>
                    <a:pt x="18" y="378"/>
                  </a:lnTo>
                  <a:lnTo>
                    <a:pt x="22" y="389"/>
                  </a:lnTo>
                  <a:lnTo>
                    <a:pt x="28" y="400"/>
                  </a:lnTo>
                  <a:lnTo>
                    <a:pt x="34" y="409"/>
                  </a:lnTo>
                  <a:lnTo>
                    <a:pt x="40" y="420"/>
                  </a:lnTo>
                  <a:lnTo>
                    <a:pt x="46" y="429"/>
                  </a:lnTo>
                  <a:lnTo>
                    <a:pt x="51" y="441"/>
                  </a:lnTo>
                  <a:lnTo>
                    <a:pt x="57" y="452"/>
                  </a:lnTo>
                  <a:lnTo>
                    <a:pt x="61" y="461"/>
                  </a:lnTo>
                  <a:lnTo>
                    <a:pt x="63" y="468"/>
                  </a:lnTo>
                  <a:lnTo>
                    <a:pt x="63" y="476"/>
                  </a:lnTo>
                  <a:lnTo>
                    <a:pt x="63" y="483"/>
                  </a:lnTo>
                  <a:lnTo>
                    <a:pt x="63" y="491"/>
                  </a:lnTo>
                  <a:lnTo>
                    <a:pt x="63" y="496"/>
                  </a:lnTo>
                  <a:lnTo>
                    <a:pt x="61" y="504"/>
                  </a:lnTo>
                  <a:lnTo>
                    <a:pt x="61" y="511"/>
                  </a:lnTo>
                  <a:lnTo>
                    <a:pt x="59" y="517"/>
                  </a:lnTo>
                  <a:close/>
                </a:path>
              </a:pathLst>
            </a:custGeom>
            <a:solidFill>
              <a:srgbClr val="FFFFFF"/>
            </a:solidFill>
            <a:ln w="9525">
              <a:noFill/>
              <a:round/>
              <a:headEnd/>
              <a:tailEnd/>
            </a:ln>
          </p:spPr>
          <p:txBody>
            <a:bodyPr/>
            <a:lstStyle/>
            <a:p>
              <a:endParaRPr lang="en-US"/>
            </a:p>
          </p:txBody>
        </p:sp>
        <p:sp>
          <p:nvSpPr>
            <p:cNvPr id="10" name="Freeform 8"/>
            <p:cNvSpPr>
              <a:spLocks/>
            </p:cNvSpPr>
            <p:nvPr/>
          </p:nvSpPr>
          <p:spPr bwMode="auto">
            <a:xfrm>
              <a:off x="2089" y="2052"/>
              <a:ext cx="75" cy="102"/>
            </a:xfrm>
            <a:custGeom>
              <a:avLst/>
              <a:gdLst>
                <a:gd name="T0" fmla="*/ 2 w 75"/>
                <a:gd name="T1" fmla="*/ 70 h 102"/>
                <a:gd name="T2" fmla="*/ 8 w 75"/>
                <a:gd name="T3" fmla="*/ 74 h 102"/>
                <a:gd name="T4" fmla="*/ 14 w 75"/>
                <a:gd name="T5" fmla="*/ 80 h 102"/>
                <a:gd name="T6" fmla="*/ 20 w 75"/>
                <a:gd name="T7" fmla="*/ 83 h 102"/>
                <a:gd name="T8" fmla="*/ 28 w 75"/>
                <a:gd name="T9" fmla="*/ 87 h 102"/>
                <a:gd name="T10" fmla="*/ 34 w 75"/>
                <a:gd name="T11" fmla="*/ 91 h 102"/>
                <a:gd name="T12" fmla="*/ 42 w 75"/>
                <a:gd name="T13" fmla="*/ 94 h 102"/>
                <a:gd name="T14" fmla="*/ 48 w 75"/>
                <a:gd name="T15" fmla="*/ 98 h 102"/>
                <a:gd name="T16" fmla="*/ 56 w 75"/>
                <a:gd name="T17" fmla="*/ 102 h 102"/>
                <a:gd name="T18" fmla="*/ 66 w 75"/>
                <a:gd name="T19" fmla="*/ 67 h 102"/>
                <a:gd name="T20" fmla="*/ 62 w 75"/>
                <a:gd name="T21" fmla="*/ 30 h 102"/>
                <a:gd name="T22" fmla="*/ 75 w 75"/>
                <a:gd name="T23" fmla="*/ 9 h 102"/>
                <a:gd name="T24" fmla="*/ 70 w 75"/>
                <a:gd name="T25" fmla="*/ 0 h 102"/>
                <a:gd name="T26" fmla="*/ 0 w 75"/>
                <a:gd name="T27" fmla="*/ 70 h 102"/>
                <a:gd name="T28" fmla="*/ 2 w 75"/>
                <a:gd name="T29" fmla="*/ 70 h 102"/>
                <a:gd name="T30" fmla="*/ 2 w 75"/>
                <a:gd name="T31" fmla="*/ 70 h 102"/>
                <a:gd name="T32" fmla="*/ 2 w 75"/>
                <a:gd name="T33" fmla="*/ 70 h 102"/>
                <a:gd name="T34" fmla="*/ 2 w 75"/>
                <a:gd name="T35" fmla="*/ 70 h 1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5"/>
                <a:gd name="T55" fmla="*/ 0 h 102"/>
                <a:gd name="T56" fmla="*/ 75 w 75"/>
                <a:gd name="T57" fmla="*/ 102 h 1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5" h="102">
                  <a:moveTo>
                    <a:pt x="2" y="70"/>
                  </a:moveTo>
                  <a:lnTo>
                    <a:pt x="8" y="74"/>
                  </a:lnTo>
                  <a:lnTo>
                    <a:pt x="14" y="80"/>
                  </a:lnTo>
                  <a:lnTo>
                    <a:pt x="20" y="83"/>
                  </a:lnTo>
                  <a:lnTo>
                    <a:pt x="28" y="87"/>
                  </a:lnTo>
                  <a:lnTo>
                    <a:pt x="34" y="91"/>
                  </a:lnTo>
                  <a:lnTo>
                    <a:pt x="42" y="94"/>
                  </a:lnTo>
                  <a:lnTo>
                    <a:pt x="48" y="98"/>
                  </a:lnTo>
                  <a:lnTo>
                    <a:pt x="56" y="102"/>
                  </a:lnTo>
                  <a:lnTo>
                    <a:pt x="66" y="67"/>
                  </a:lnTo>
                  <a:lnTo>
                    <a:pt x="62" y="30"/>
                  </a:lnTo>
                  <a:lnTo>
                    <a:pt x="75" y="9"/>
                  </a:lnTo>
                  <a:lnTo>
                    <a:pt x="70" y="0"/>
                  </a:lnTo>
                  <a:lnTo>
                    <a:pt x="0" y="70"/>
                  </a:lnTo>
                  <a:lnTo>
                    <a:pt x="2" y="70"/>
                  </a:lnTo>
                  <a:close/>
                </a:path>
              </a:pathLst>
            </a:custGeom>
            <a:solidFill>
              <a:srgbClr val="FFFFFF"/>
            </a:solidFill>
            <a:ln w="9525">
              <a:noFill/>
              <a:round/>
              <a:headEnd/>
              <a:tailEnd/>
            </a:ln>
          </p:spPr>
          <p:txBody>
            <a:bodyPr/>
            <a:lstStyle/>
            <a:p>
              <a:endParaRPr lang="en-US"/>
            </a:p>
          </p:txBody>
        </p:sp>
        <p:sp>
          <p:nvSpPr>
            <p:cNvPr id="11" name="Freeform 9"/>
            <p:cNvSpPr>
              <a:spLocks/>
            </p:cNvSpPr>
            <p:nvPr/>
          </p:nvSpPr>
          <p:spPr bwMode="auto">
            <a:xfrm>
              <a:off x="2161" y="2106"/>
              <a:ext cx="33" cy="53"/>
            </a:xfrm>
            <a:custGeom>
              <a:avLst/>
              <a:gdLst>
                <a:gd name="T0" fmla="*/ 0 w 33"/>
                <a:gd name="T1" fmla="*/ 46 h 53"/>
                <a:gd name="T2" fmla="*/ 1 w 33"/>
                <a:gd name="T3" fmla="*/ 52 h 53"/>
                <a:gd name="T4" fmla="*/ 1 w 33"/>
                <a:gd name="T5" fmla="*/ 52 h 53"/>
                <a:gd name="T6" fmla="*/ 3 w 33"/>
                <a:gd name="T7" fmla="*/ 53 h 53"/>
                <a:gd name="T8" fmla="*/ 3 w 33"/>
                <a:gd name="T9" fmla="*/ 53 h 53"/>
                <a:gd name="T10" fmla="*/ 5 w 33"/>
                <a:gd name="T11" fmla="*/ 53 h 53"/>
                <a:gd name="T12" fmla="*/ 7 w 33"/>
                <a:gd name="T13" fmla="*/ 53 h 53"/>
                <a:gd name="T14" fmla="*/ 9 w 33"/>
                <a:gd name="T15" fmla="*/ 53 h 53"/>
                <a:gd name="T16" fmla="*/ 9 w 33"/>
                <a:gd name="T17" fmla="*/ 53 h 53"/>
                <a:gd name="T18" fmla="*/ 11 w 33"/>
                <a:gd name="T19" fmla="*/ 52 h 53"/>
                <a:gd name="T20" fmla="*/ 17 w 33"/>
                <a:gd name="T21" fmla="*/ 48 h 53"/>
                <a:gd name="T22" fmla="*/ 21 w 33"/>
                <a:gd name="T23" fmla="*/ 42 h 53"/>
                <a:gd name="T24" fmla="*/ 25 w 33"/>
                <a:gd name="T25" fmla="*/ 39 h 53"/>
                <a:gd name="T26" fmla="*/ 29 w 33"/>
                <a:gd name="T27" fmla="*/ 33 h 53"/>
                <a:gd name="T28" fmla="*/ 31 w 33"/>
                <a:gd name="T29" fmla="*/ 27 h 53"/>
                <a:gd name="T30" fmla="*/ 33 w 33"/>
                <a:gd name="T31" fmla="*/ 20 h 53"/>
                <a:gd name="T32" fmla="*/ 33 w 33"/>
                <a:gd name="T33" fmla="*/ 15 h 53"/>
                <a:gd name="T34" fmla="*/ 33 w 33"/>
                <a:gd name="T35" fmla="*/ 7 h 53"/>
                <a:gd name="T36" fmla="*/ 33 w 33"/>
                <a:gd name="T37" fmla="*/ 7 h 53"/>
                <a:gd name="T38" fmla="*/ 33 w 33"/>
                <a:gd name="T39" fmla="*/ 5 h 53"/>
                <a:gd name="T40" fmla="*/ 33 w 33"/>
                <a:gd name="T41" fmla="*/ 5 h 53"/>
                <a:gd name="T42" fmla="*/ 33 w 33"/>
                <a:gd name="T43" fmla="*/ 3 h 53"/>
                <a:gd name="T44" fmla="*/ 33 w 33"/>
                <a:gd name="T45" fmla="*/ 3 h 53"/>
                <a:gd name="T46" fmla="*/ 33 w 33"/>
                <a:gd name="T47" fmla="*/ 2 h 53"/>
                <a:gd name="T48" fmla="*/ 31 w 33"/>
                <a:gd name="T49" fmla="*/ 2 h 53"/>
                <a:gd name="T50" fmla="*/ 31 w 33"/>
                <a:gd name="T51" fmla="*/ 2 h 53"/>
                <a:gd name="T52" fmla="*/ 29 w 33"/>
                <a:gd name="T53" fmla="*/ 0 h 53"/>
                <a:gd name="T54" fmla="*/ 25 w 33"/>
                <a:gd name="T55" fmla="*/ 2 h 53"/>
                <a:gd name="T56" fmla="*/ 23 w 33"/>
                <a:gd name="T57" fmla="*/ 3 h 53"/>
                <a:gd name="T58" fmla="*/ 21 w 33"/>
                <a:gd name="T59" fmla="*/ 5 h 53"/>
                <a:gd name="T60" fmla="*/ 17 w 33"/>
                <a:gd name="T61" fmla="*/ 7 h 53"/>
                <a:gd name="T62" fmla="*/ 15 w 33"/>
                <a:gd name="T63" fmla="*/ 9 h 53"/>
                <a:gd name="T64" fmla="*/ 13 w 33"/>
                <a:gd name="T65" fmla="*/ 13 h 53"/>
                <a:gd name="T66" fmla="*/ 11 w 33"/>
                <a:gd name="T67" fmla="*/ 15 h 53"/>
                <a:gd name="T68" fmla="*/ 9 w 33"/>
                <a:gd name="T69" fmla="*/ 18 h 53"/>
                <a:gd name="T70" fmla="*/ 5 w 33"/>
                <a:gd name="T71" fmla="*/ 22 h 53"/>
                <a:gd name="T72" fmla="*/ 3 w 33"/>
                <a:gd name="T73" fmla="*/ 26 h 53"/>
                <a:gd name="T74" fmla="*/ 3 w 33"/>
                <a:gd name="T75" fmla="*/ 29 h 53"/>
                <a:gd name="T76" fmla="*/ 1 w 33"/>
                <a:gd name="T77" fmla="*/ 33 h 53"/>
                <a:gd name="T78" fmla="*/ 1 w 33"/>
                <a:gd name="T79" fmla="*/ 39 h 53"/>
                <a:gd name="T80" fmla="*/ 0 w 33"/>
                <a:gd name="T81" fmla="*/ 42 h 53"/>
                <a:gd name="T82" fmla="*/ 0 w 33"/>
                <a:gd name="T83" fmla="*/ 46 h 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53"/>
                <a:gd name="T128" fmla="*/ 33 w 33"/>
                <a:gd name="T129" fmla="*/ 53 h 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53">
                  <a:moveTo>
                    <a:pt x="0" y="46"/>
                  </a:moveTo>
                  <a:lnTo>
                    <a:pt x="1" y="52"/>
                  </a:lnTo>
                  <a:lnTo>
                    <a:pt x="3" y="53"/>
                  </a:lnTo>
                  <a:lnTo>
                    <a:pt x="5" y="53"/>
                  </a:lnTo>
                  <a:lnTo>
                    <a:pt x="7" y="53"/>
                  </a:lnTo>
                  <a:lnTo>
                    <a:pt x="9" y="53"/>
                  </a:lnTo>
                  <a:lnTo>
                    <a:pt x="11" y="52"/>
                  </a:lnTo>
                  <a:lnTo>
                    <a:pt x="17" y="48"/>
                  </a:lnTo>
                  <a:lnTo>
                    <a:pt x="21" y="42"/>
                  </a:lnTo>
                  <a:lnTo>
                    <a:pt x="25" y="39"/>
                  </a:lnTo>
                  <a:lnTo>
                    <a:pt x="29" y="33"/>
                  </a:lnTo>
                  <a:lnTo>
                    <a:pt x="31" y="27"/>
                  </a:lnTo>
                  <a:lnTo>
                    <a:pt x="33" y="20"/>
                  </a:lnTo>
                  <a:lnTo>
                    <a:pt x="33" y="15"/>
                  </a:lnTo>
                  <a:lnTo>
                    <a:pt x="33" y="7"/>
                  </a:lnTo>
                  <a:lnTo>
                    <a:pt x="33" y="5"/>
                  </a:lnTo>
                  <a:lnTo>
                    <a:pt x="33" y="3"/>
                  </a:lnTo>
                  <a:lnTo>
                    <a:pt x="33" y="2"/>
                  </a:lnTo>
                  <a:lnTo>
                    <a:pt x="31" y="2"/>
                  </a:lnTo>
                  <a:lnTo>
                    <a:pt x="29" y="0"/>
                  </a:lnTo>
                  <a:lnTo>
                    <a:pt x="25" y="2"/>
                  </a:lnTo>
                  <a:lnTo>
                    <a:pt x="23" y="3"/>
                  </a:lnTo>
                  <a:lnTo>
                    <a:pt x="21" y="5"/>
                  </a:lnTo>
                  <a:lnTo>
                    <a:pt x="17" y="7"/>
                  </a:lnTo>
                  <a:lnTo>
                    <a:pt x="15" y="9"/>
                  </a:lnTo>
                  <a:lnTo>
                    <a:pt x="13" y="13"/>
                  </a:lnTo>
                  <a:lnTo>
                    <a:pt x="11" y="15"/>
                  </a:lnTo>
                  <a:lnTo>
                    <a:pt x="9" y="18"/>
                  </a:lnTo>
                  <a:lnTo>
                    <a:pt x="5" y="22"/>
                  </a:lnTo>
                  <a:lnTo>
                    <a:pt x="3" y="26"/>
                  </a:lnTo>
                  <a:lnTo>
                    <a:pt x="3" y="29"/>
                  </a:lnTo>
                  <a:lnTo>
                    <a:pt x="1" y="33"/>
                  </a:lnTo>
                  <a:lnTo>
                    <a:pt x="1" y="39"/>
                  </a:lnTo>
                  <a:lnTo>
                    <a:pt x="0" y="42"/>
                  </a:lnTo>
                  <a:lnTo>
                    <a:pt x="0" y="46"/>
                  </a:lnTo>
                  <a:close/>
                </a:path>
              </a:pathLst>
            </a:custGeom>
            <a:solidFill>
              <a:srgbClr val="FCEF00"/>
            </a:solidFill>
            <a:ln w="9525">
              <a:noFill/>
              <a:round/>
              <a:headEnd/>
              <a:tailEnd/>
            </a:ln>
          </p:spPr>
          <p:txBody>
            <a:bodyPr/>
            <a:lstStyle/>
            <a:p>
              <a:endParaRPr lang="en-US"/>
            </a:p>
          </p:txBody>
        </p:sp>
        <p:sp>
          <p:nvSpPr>
            <p:cNvPr id="12" name="Freeform 10"/>
            <p:cNvSpPr>
              <a:spLocks/>
            </p:cNvSpPr>
            <p:nvPr/>
          </p:nvSpPr>
          <p:spPr bwMode="auto">
            <a:xfrm>
              <a:off x="2164" y="2052"/>
              <a:ext cx="40" cy="48"/>
            </a:xfrm>
            <a:custGeom>
              <a:avLst/>
              <a:gdLst>
                <a:gd name="T0" fmla="*/ 0 w 40"/>
                <a:gd name="T1" fmla="*/ 48 h 48"/>
                <a:gd name="T2" fmla="*/ 34 w 40"/>
                <a:gd name="T3" fmla="*/ 28 h 48"/>
                <a:gd name="T4" fmla="*/ 34 w 40"/>
                <a:gd name="T5" fmla="*/ 24 h 48"/>
                <a:gd name="T6" fmla="*/ 36 w 40"/>
                <a:gd name="T7" fmla="*/ 22 h 48"/>
                <a:gd name="T8" fmla="*/ 38 w 40"/>
                <a:gd name="T9" fmla="*/ 19 h 48"/>
                <a:gd name="T10" fmla="*/ 40 w 40"/>
                <a:gd name="T11" fmla="*/ 15 h 48"/>
                <a:gd name="T12" fmla="*/ 40 w 40"/>
                <a:gd name="T13" fmla="*/ 11 h 48"/>
                <a:gd name="T14" fmla="*/ 40 w 40"/>
                <a:gd name="T15" fmla="*/ 7 h 48"/>
                <a:gd name="T16" fmla="*/ 40 w 40"/>
                <a:gd name="T17" fmla="*/ 4 h 48"/>
                <a:gd name="T18" fmla="*/ 40 w 40"/>
                <a:gd name="T19" fmla="*/ 0 h 48"/>
                <a:gd name="T20" fmla="*/ 34 w 40"/>
                <a:gd name="T21" fmla="*/ 4 h 48"/>
                <a:gd name="T22" fmla="*/ 26 w 40"/>
                <a:gd name="T23" fmla="*/ 6 h 48"/>
                <a:gd name="T24" fmla="*/ 20 w 40"/>
                <a:gd name="T25" fmla="*/ 9 h 48"/>
                <a:gd name="T26" fmla="*/ 16 w 40"/>
                <a:gd name="T27" fmla="*/ 13 h 48"/>
                <a:gd name="T28" fmla="*/ 10 w 40"/>
                <a:gd name="T29" fmla="*/ 17 h 48"/>
                <a:gd name="T30" fmla="*/ 6 w 40"/>
                <a:gd name="T31" fmla="*/ 20 h 48"/>
                <a:gd name="T32" fmla="*/ 2 w 40"/>
                <a:gd name="T33" fmla="*/ 26 h 48"/>
                <a:gd name="T34" fmla="*/ 0 w 40"/>
                <a:gd name="T35" fmla="*/ 31 h 48"/>
                <a:gd name="T36" fmla="*/ 0 w 40"/>
                <a:gd name="T37" fmla="*/ 35 h 48"/>
                <a:gd name="T38" fmla="*/ 0 w 40"/>
                <a:gd name="T39" fmla="*/ 37 h 48"/>
                <a:gd name="T40" fmla="*/ 0 w 40"/>
                <a:gd name="T41" fmla="*/ 39 h 48"/>
                <a:gd name="T42" fmla="*/ 0 w 40"/>
                <a:gd name="T43" fmla="*/ 41 h 48"/>
                <a:gd name="T44" fmla="*/ 0 w 40"/>
                <a:gd name="T45" fmla="*/ 43 h 48"/>
                <a:gd name="T46" fmla="*/ 0 w 40"/>
                <a:gd name="T47" fmla="*/ 44 h 48"/>
                <a:gd name="T48" fmla="*/ 0 w 40"/>
                <a:gd name="T49" fmla="*/ 46 h 48"/>
                <a:gd name="T50" fmla="*/ 0 w 40"/>
                <a:gd name="T51" fmla="*/ 48 h 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
                <a:gd name="T79" fmla="*/ 0 h 48"/>
                <a:gd name="T80" fmla="*/ 40 w 40"/>
                <a:gd name="T81" fmla="*/ 48 h 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 h="48">
                  <a:moveTo>
                    <a:pt x="0" y="48"/>
                  </a:moveTo>
                  <a:lnTo>
                    <a:pt x="34" y="28"/>
                  </a:lnTo>
                  <a:lnTo>
                    <a:pt x="34" y="24"/>
                  </a:lnTo>
                  <a:lnTo>
                    <a:pt x="36" y="22"/>
                  </a:lnTo>
                  <a:lnTo>
                    <a:pt x="38" y="19"/>
                  </a:lnTo>
                  <a:lnTo>
                    <a:pt x="40" y="15"/>
                  </a:lnTo>
                  <a:lnTo>
                    <a:pt x="40" y="11"/>
                  </a:lnTo>
                  <a:lnTo>
                    <a:pt x="40" y="7"/>
                  </a:lnTo>
                  <a:lnTo>
                    <a:pt x="40" y="4"/>
                  </a:lnTo>
                  <a:lnTo>
                    <a:pt x="40" y="0"/>
                  </a:lnTo>
                  <a:lnTo>
                    <a:pt x="34" y="4"/>
                  </a:lnTo>
                  <a:lnTo>
                    <a:pt x="26" y="6"/>
                  </a:lnTo>
                  <a:lnTo>
                    <a:pt x="20" y="9"/>
                  </a:lnTo>
                  <a:lnTo>
                    <a:pt x="16" y="13"/>
                  </a:lnTo>
                  <a:lnTo>
                    <a:pt x="10" y="17"/>
                  </a:lnTo>
                  <a:lnTo>
                    <a:pt x="6" y="20"/>
                  </a:lnTo>
                  <a:lnTo>
                    <a:pt x="2" y="26"/>
                  </a:lnTo>
                  <a:lnTo>
                    <a:pt x="0" y="31"/>
                  </a:lnTo>
                  <a:lnTo>
                    <a:pt x="0" y="35"/>
                  </a:lnTo>
                  <a:lnTo>
                    <a:pt x="0" y="37"/>
                  </a:lnTo>
                  <a:lnTo>
                    <a:pt x="0" y="39"/>
                  </a:lnTo>
                  <a:lnTo>
                    <a:pt x="0" y="41"/>
                  </a:lnTo>
                  <a:lnTo>
                    <a:pt x="0" y="43"/>
                  </a:lnTo>
                  <a:lnTo>
                    <a:pt x="0" y="44"/>
                  </a:lnTo>
                  <a:lnTo>
                    <a:pt x="0" y="46"/>
                  </a:lnTo>
                  <a:lnTo>
                    <a:pt x="0" y="48"/>
                  </a:lnTo>
                  <a:close/>
                </a:path>
              </a:pathLst>
            </a:custGeom>
            <a:solidFill>
              <a:srgbClr val="FCEF00"/>
            </a:solidFill>
            <a:ln w="9525">
              <a:noFill/>
              <a:round/>
              <a:headEnd/>
              <a:tailEnd/>
            </a:ln>
          </p:spPr>
          <p:txBody>
            <a:bodyPr/>
            <a:lstStyle/>
            <a:p>
              <a:endParaRPr lang="en-US"/>
            </a:p>
          </p:txBody>
        </p:sp>
        <p:sp>
          <p:nvSpPr>
            <p:cNvPr id="13" name="Freeform 11"/>
            <p:cNvSpPr>
              <a:spLocks/>
            </p:cNvSpPr>
            <p:nvPr/>
          </p:nvSpPr>
          <p:spPr bwMode="auto">
            <a:xfrm>
              <a:off x="2168" y="1996"/>
              <a:ext cx="36" cy="52"/>
            </a:xfrm>
            <a:custGeom>
              <a:avLst/>
              <a:gdLst>
                <a:gd name="T0" fmla="*/ 0 w 36"/>
                <a:gd name="T1" fmla="*/ 45 h 52"/>
                <a:gd name="T2" fmla="*/ 4 w 36"/>
                <a:gd name="T3" fmla="*/ 52 h 52"/>
                <a:gd name="T4" fmla="*/ 8 w 36"/>
                <a:gd name="T5" fmla="*/ 52 h 52"/>
                <a:gd name="T6" fmla="*/ 12 w 36"/>
                <a:gd name="T7" fmla="*/ 50 h 52"/>
                <a:gd name="T8" fmla="*/ 14 w 36"/>
                <a:gd name="T9" fmla="*/ 50 h 52"/>
                <a:gd name="T10" fmla="*/ 18 w 36"/>
                <a:gd name="T11" fmla="*/ 47 h 52"/>
                <a:gd name="T12" fmla="*/ 22 w 36"/>
                <a:gd name="T13" fmla="*/ 45 h 52"/>
                <a:gd name="T14" fmla="*/ 26 w 36"/>
                <a:gd name="T15" fmla="*/ 41 h 52"/>
                <a:gd name="T16" fmla="*/ 28 w 36"/>
                <a:gd name="T17" fmla="*/ 39 h 52"/>
                <a:gd name="T18" fmla="*/ 30 w 36"/>
                <a:gd name="T19" fmla="*/ 38 h 52"/>
                <a:gd name="T20" fmla="*/ 32 w 36"/>
                <a:gd name="T21" fmla="*/ 34 h 52"/>
                <a:gd name="T22" fmla="*/ 34 w 36"/>
                <a:gd name="T23" fmla="*/ 28 h 52"/>
                <a:gd name="T24" fmla="*/ 36 w 36"/>
                <a:gd name="T25" fmla="*/ 25 h 52"/>
                <a:gd name="T26" fmla="*/ 36 w 36"/>
                <a:gd name="T27" fmla="*/ 19 h 52"/>
                <a:gd name="T28" fmla="*/ 36 w 36"/>
                <a:gd name="T29" fmla="*/ 15 h 52"/>
                <a:gd name="T30" fmla="*/ 34 w 36"/>
                <a:gd name="T31" fmla="*/ 10 h 52"/>
                <a:gd name="T32" fmla="*/ 34 w 36"/>
                <a:gd name="T33" fmla="*/ 6 h 52"/>
                <a:gd name="T34" fmla="*/ 32 w 36"/>
                <a:gd name="T35" fmla="*/ 0 h 52"/>
                <a:gd name="T36" fmla="*/ 28 w 36"/>
                <a:gd name="T37" fmla="*/ 4 h 52"/>
                <a:gd name="T38" fmla="*/ 22 w 36"/>
                <a:gd name="T39" fmla="*/ 6 h 52"/>
                <a:gd name="T40" fmla="*/ 18 w 36"/>
                <a:gd name="T41" fmla="*/ 10 h 52"/>
                <a:gd name="T42" fmla="*/ 14 w 36"/>
                <a:gd name="T43" fmla="*/ 13 h 52"/>
                <a:gd name="T44" fmla="*/ 10 w 36"/>
                <a:gd name="T45" fmla="*/ 19 h 52"/>
                <a:gd name="T46" fmla="*/ 8 w 36"/>
                <a:gd name="T47" fmla="*/ 23 h 52"/>
                <a:gd name="T48" fmla="*/ 4 w 36"/>
                <a:gd name="T49" fmla="*/ 28 h 52"/>
                <a:gd name="T50" fmla="*/ 2 w 36"/>
                <a:gd name="T51" fmla="*/ 32 h 52"/>
                <a:gd name="T52" fmla="*/ 2 w 36"/>
                <a:gd name="T53" fmla="*/ 34 h 52"/>
                <a:gd name="T54" fmla="*/ 2 w 36"/>
                <a:gd name="T55" fmla="*/ 36 h 52"/>
                <a:gd name="T56" fmla="*/ 2 w 36"/>
                <a:gd name="T57" fmla="*/ 38 h 52"/>
                <a:gd name="T58" fmla="*/ 2 w 36"/>
                <a:gd name="T59" fmla="*/ 39 h 52"/>
                <a:gd name="T60" fmla="*/ 2 w 36"/>
                <a:gd name="T61" fmla="*/ 41 h 52"/>
                <a:gd name="T62" fmla="*/ 0 w 36"/>
                <a:gd name="T63" fmla="*/ 41 h 52"/>
                <a:gd name="T64" fmla="*/ 0 w 36"/>
                <a:gd name="T65" fmla="*/ 43 h 52"/>
                <a:gd name="T66" fmla="*/ 0 w 36"/>
                <a:gd name="T67" fmla="*/ 45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
                <a:gd name="T103" fmla="*/ 0 h 52"/>
                <a:gd name="T104" fmla="*/ 36 w 36"/>
                <a:gd name="T105" fmla="*/ 52 h 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 h="52">
                  <a:moveTo>
                    <a:pt x="0" y="45"/>
                  </a:moveTo>
                  <a:lnTo>
                    <a:pt x="4" y="52"/>
                  </a:lnTo>
                  <a:lnTo>
                    <a:pt x="8" y="52"/>
                  </a:lnTo>
                  <a:lnTo>
                    <a:pt x="12" y="50"/>
                  </a:lnTo>
                  <a:lnTo>
                    <a:pt x="14" y="50"/>
                  </a:lnTo>
                  <a:lnTo>
                    <a:pt x="18" y="47"/>
                  </a:lnTo>
                  <a:lnTo>
                    <a:pt x="22" y="45"/>
                  </a:lnTo>
                  <a:lnTo>
                    <a:pt x="26" y="41"/>
                  </a:lnTo>
                  <a:lnTo>
                    <a:pt x="28" y="39"/>
                  </a:lnTo>
                  <a:lnTo>
                    <a:pt x="30" y="38"/>
                  </a:lnTo>
                  <a:lnTo>
                    <a:pt x="32" y="34"/>
                  </a:lnTo>
                  <a:lnTo>
                    <a:pt x="34" y="28"/>
                  </a:lnTo>
                  <a:lnTo>
                    <a:pt x="36" y="25"/>
                  </a:lnTo>
                  <a:lnTo>
                    <a:pt x="36" y="19"/>
                  </a:lnTo>
                  <a:lnTo>
                    <a:pt x="36" y="15"/>
                  </a:lnTo>
                  <a:lnTo>
                    <a:pt x="34" y="10"/>
                  </a:lnTo>
                  <a:lnTo>
                    <a:pt x="34" y="6"/>
                  </a:lnTo>
                  <a:lnTo>
                    <a:pt x="32" y="0"/>
                  </a:lnTo>
                  <a:lnTo>
                    <a:pt x="28" y="4"/>
                  </a:lnTo>
                  <a:lnTo>
                    <a:pt x="22" y="6"/>
                  </a:lnTo>
                  <a:lnTo>
                    <a:pt x="18" y="10"/>
                  </a:lnTo>
                  <a:lnTo>
                    <a:pt x="14" y="13"/>
                  </a:lnTo>
                  <a:lnTo>
                    <a:pt x="10" y="19"/>
                  </a:lnTo>
                  <a:lnTo>
                    <a:pt x="8" y="23"/>
                  </a:lnTo>
                  <a:lnTo>
                    <a:pt x="4" y="28"/>
                  </a:lnTo>
                  <a:lnTo>
                    <a:pt x="2" y="32"/>
                  </a:lnTo>
                  <a:lnTo>
                    <a:pt x="2" y="34"/>
                  </a:lnTo>
                  <a:lnTo>
                    <a:pt x="2" y="36"/>
                  </a:lnTo>
                  <a:lnTo>
                    <a:pt x="2" y="38"/>
                  </a:lnTo>
                  <a:lnTo>
                    <a:pt x="2" y="39"/>
                  </a:lnTo>
                  <a:lnTo>
                    <a:pt x="2" y="41"/>
                  </a:lnTo>
                  <a:lnTo>
                    <a:pt x="0" y="41"/>
                  </a:lnTo>
                  <a:lnTo>
                    <a:pt x="0" y="43"/>
                  </a:lnTo>
                  <a:lnTo>
                    <a:pt x="0" y="45"/>
                  </a:lnTo>
                  <a:close/>
                </a:path>
              </a:pathLst>
            </a:custGeom>
            <a:solidFill>
              <a:srgbClr val="FCEF00"/>
            </a:solidFill>
            <a:ln w="9525">
              <a:noFill/>
              <a:round/>
              <a:headEnd/>
              <a:tailEnd/>
            </a:ln>
          </p:spPr>
          <p:txBody>
            <a:bodyPr/>
            <a:lstStyle/>
            <a:p>
              <a:endParaRPr lang="en-US"/>
            </a:p>
          </p:txBody>
        </p:sp>
        <p:sp>
          <p:nvSpPr>
            <p:cNvPr id="14" name="Freeform 12"/>
            <p:cNvSpPr>
              <a:spLocks/>
            </p:cNvSpPr>
            <p:nvPr/>
          </p:nvSpPr>
          <p:spPr bwMode="auto">
            <a:xfrm>
              <a:off x="2155" y="1941"/>
              <a:ext cx="45" cy="65"/>
            </a:xfrm>
            <a:custGeom>
              <a:avLst/>
              <a:gdLst>
                <a:gd name="T0" fmla="*/ 0 w 45"/>
                <a:gd name="T1" fmla="*/ 48 h 65"/>
                <a:gd name="T2" fmla="*/ 15 w 45"/>
                <a:gd name="T3" fmla="*/ 65 h 65"/>
                <a:gd name="T4" fmla="*/ 21 w 45"/>
                <a:gd name="T5" fmla="*/ 61 h 65"/>
                <a:gd name="T6" fmla="*/ 27 w 45"/>
                <a:gd name="T7" fmla="*/ 57 h 65"/>
                <a:gd name="T8" fmla="*/ 31 w 45"/>
                <a:gd name="T9" fmla="*/ 52 h 65"/>
                <a:gd name="T10" fmla="*/ 35 w 45"/>
                <a:gd name="T11" fmla="*/ 46 h 65"/>
                <a:gd name="T12" fmla="*/ 39 w 45"/>
                <a:gd name="T13" fmla="*/ 41 h 65"/>
                <a:gd name="T14" fmla="*/ 41 w 45"/>
                <a:gd name="T15" fmla="*/ 33 h 65"/>
                <a:gd name="T16" fmla="*/ 43 w 45"/>
                <a:gd name="T17" fmla="*/ 28 h 65"/>
                <a:gd name="T18" fmla="*/ 45 w 45"/>
                <a:gd name="T19" fmla="*/ 20 h 65"/>
                <a:gd name="T20" fmla="*/ 43 w 45"/>
                <a:gd name="T21" fmla="*/ 18 h 65"/>
                <a:gd name="T22" fmla="*/ 43 w 45"/>
                <a:gd name="T23" fmla="*/ 15 h 65"/>
                <a:gd name="T24" fmla="*/ 43 w 45"/>
                <a:gd name="T25" fmla="*/ 13 h 65"/>
                <a:gd name="T26" fmla="*/ 43 w 45"/>
                <a:gd name="T27" fmla="*/ 9 h 65"/>
                <a:gd name="T28" fmla="*/ 43 w 45"/>
                <a:gd name="T29" fmla="*/ 7 h 65"/>
                <a:gd name="T30" fmla="*/ 43 w 45"/>
                <a:gd name="T31" fmla="*/ 5 h 65"/>
                <a:gd name="T32" fmla="*/ 41 w 45"/>
                <a:gd name="T33" fmla="*/ 2 h 65"/>
                <a:gd name="T34" fmla="*/ 39 w 45"/>
                <a:gd name="T35" fmla="*/ 0 h 65"/>
                <a:gd name="T36" fmla="*/ 33 w 45"/>
                <a:gd name="T37" fmla="*/ 2 h 65"/>
                <a:gd name="T38" fmla="*/ 27 w 45"/>
                <a:gd name="T39" fmla="*/ 5 h 65"/>
                <a:gd name="T40" fmla="*/ 21 w 45"/>
                <a:gd name="T41" fmla="*/ 7 h 65"/>
                <a:gd name="T42" fmla="*/ 17 w 45"/>
                <a:gd name="T43" fmla="*/ 11 h 65"/>
                <a:gd name="T44" fmla="*/ 13 w 45"/>
                <a:gd name="T45" fmla="*/ 17 h 65"/>
                <a:gd name="T46" fmla="*/ 9 w 45"/>
                <a:gd name="T47" fmla="*/ 20 h 65"/>
                <a:gd name="T48" fmla="*/ 6 w 45"/>
                <a:gd name="T49" fmla="*/ 26 h 65"/>
                <a:gd name="T50" fmla="*/ 2 w 45"/>
                <a:gd name="T51" fmla="*/ 31 h 65"/>
                <a:gd name="T52" fmla="*/ 2 w 45"/>
                <a:gd name="T53" fmla="*/ 31 h 65"/>
                <a:gd name="T54" fmla="*/ 2 w 45"/>
                <a:gd name="T55" fmla="*/ 33 h 65"/>
                <a:gd name="T56" fmla="*/ 2 w 45"/>
                <a:gd name="T57" fmla="*/ 35 h 65"/>
                <a:gd name="T58" fmla="*/ 2 w 45"/>
                <a:gd name="T59" fmla="*/ 35 h 65"/>
                <a:gd name="T60" fmla="*/ 2 w 45"/>
                <a:gd name="T61" fmla="*/ 37 h 65"/>
                <a:gd name="T62" fmla="*/ 2 w 45"/>
                <a:gd name="T63" fmla="*/ 39 h 65"/>
                <a:gd name="T64" fmla="*/ 2 w 45"/>
                <a:gd name="T65" fmla="*/ 39 h 65"/>
                <a:gd name="T66" fmla="*/ 2 w 45"/>
                <a:gd name="T67" fmla="*/ 41 h 65"/>
                <a:gd name="T68" fmla="*/ 0 w 45"/>
                <a:gd name="T69" fmla="*/ 48 h 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65"/>
                <a:gd name="T107" fmla="*/ 45 w 45"/>
                <a:gd name="T108" fmla="*/ 65 h 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65">
                  <a:moveTo>
                    <a:pt x="0" y="48"/>
                  </a:moveTo>
                  <a:lnTo>
                    <a:pt x="15" y="65"/>
                  </a:lnTo>
                  <a:lnTo>
                    <a:pt x="21" y="61"/>
                  </a:lnTo>
                  <a:lnTo>
                    <a:pt x="27" y="57"/>
                  </a:lnTo>
                  <a:lnTo>
                    <a:pt x="31" y="52"/>
                  </a:lnTo>
                  <a:lnTo>
                    <a:pt x="35" y="46"/>
                  </a:lnTo>
                  <a:lnTo>
                    <a:pt x="39" y="41"/>
                  </a:lnTo>
                  <a:lnTo>
                    <a:pt x="41" y="33"/>
                  </a:lnTo>
                  <a:lnTo>
                    <a:pt x="43" y="28"/>
                  </a:lnTo>
                  <a:lnTo>
                    <a:pt x="45" y="20"/>
                  </a:lnTo>
                  <a:lnTo>
                    <a:pt x="43" y="18"/>
                  </a:lnTo>
                  <a:lnTo>
                    <a:pt x="43" y="15"/>
                  </a:lnTo>
                  <a:lnTo>
                    <a:pt x="43" y="13"/>
                  </a:lnTo>
                  <a:lnTo>
                    <a:pt x="43" y="9"/>
                  </a:lnTo>
                  <a:lnTo>
                    <a:pt x="43" y="7"/>
                  </a:lnTo>
                  <a:lnTo>
                    <a:pt x="43" y="5"/>
                  </a:lnTo>
                  <a:lnTo>
                    <a:pt x="41" y="2"/>
                  </a:lnTo>
                  <a:lnTo>
                    <a:pt x="39" y="0"/>
                  </a:lnTo>
                  <a:lnTo>
                    <a:pt x="33" y="2"/>
                  </a:lnTo>
                  <a:lnTo>
                    <a:pt x="27" y="5"/>
                  </a:lnTo>
                  <a:lnTo>
                    <a:pt x="21" y="7"/>
                  </a:lnTo>
                  <a:lnTo>
                    <a:pt x="17" y="11"/>
                  </a:lnTo>
                  <a:lnTo>
                    <a:pt x="13" y="17"/>
                  </a:lnTo>
                  <a:lnTo>
                    <a:pt x="9" y="20"/>
                  </a:lnTo>
                  <a:lnTo>
                    <a:pt x="6" y="26"/>
                  </a:lnTo>
                  <a:lnTo>
                    <a:pt x="2" y="31"/>
                  </a:lnTo>
                  <a:lnTo>
                    <a:pt x="2" y="33"/>
                  </a:lnTo>
                  <a:lnTo>
                    <a:pt x="2" y="35"/>
                  </a:lnTo>
                  <a:lnTo>
                    <a:pt x="2" y="37"/>
                  </a:lnTo>
                  <a:lnTo>
                    <a:pt x="2" y="39"/>
                  </a:lnTo>
                  <a:lnTo>
                    <a:pt x="2" y="41"/>
                  </a:lnTo>
                  <a:lnTo>
                    <a:pt x="0" y="48"/>
                  </a:lnTo>
                  <a:close/>
                </a:path>
              </a:pathLst>
            </a:custGeom>
            <a:solidFill>
              <a:srgbClr val="FCEF00"/>
            </a:solidFill>
            <a:ln w="9525">
              <a:noFill/>
              <a:round/>
              <a:headEnd/>
              <a:tailEnd/>
            </a:ln>
          </p:spPr>
          <p:txBody>
            <a:bodyPr/>
            <a:lstStyle/>
            <a:p>
              <a:endParaRPr lang="en-US"/>
            </a:p>
          </p:txBody>
        </p:sp>
        <p:sp>
          <p:nvSpPr>
            <p:cNvPr id="15" name="Freeform 13"/>
            <p:cNvSpPr>
              <a:spLocks/>
            </p:cNvSpPr>
            <p:nvPr/>
          </p:nvSpPr>
          <p:spPr bwMode="auto">
            <a:xfrm>
              <a:off x="2157" y="1880"/>
              <a:ext cx="51" cy="63"/>
            </a:xfrm>
            <a:custGeom>
              <a:avLst/>
              <a:gdLst>
                <a:gd name="T0" fmla="*/ 2 w 51"/>
                <a:gd name="T1" fmla="*/ 55 h 63"/>
                <a:gd name="T2" fmla="*/ 5 w 51"/>
                <a:gd name="T3" fmla="*/ 61 h 63"/>
                <a:gd name="T4" fmla="*/ 7 w 51"/>
                <a:gd name="T5" fmla="*/ 63 h 63"/>
                <a:gd name="T6" fmla="*/ 9 w 51"/>
                <a:gd name="T7" fmla="*/ 61 h 63"/>
                <a:gd name="T8" fmla="*/ 11 w 51"/>
                <a:gd name="T9" fmla="*/ 61 h 63"/>
                <a:gd name="T10" fmla="*/ 15 w 51"/>
                <a:gd name="T11" fmla="*/ 59 h 63"/>
                <a:gd name="T12" fmla="*/ 17 w 51"/>
                <a:gd name="T13" fmla="*/ 57 h 63"/>
                <a:gd name="T14" fmla="*/ 19 w 51"/>
                <a:gd name="T15" fmla="*/ 55 h 63"/>
                <a:gd name="T16" fmla="*/ 23 w 51"/>
                <a:gd name="T17" fmla="*/ 54 h 63"/>
                <a:gd name="T18" fmla="*/ 25 w 51"/>
                <a:gd name="T19" fmla="*/ 52 h 63"/>
                <a:gd name="T20" fmla="*/ 29 w 51"/>
                <a:gd name="T21" fmla="*/ 48 h 63"/>
                <a:gd name="T22" fmla="*/ 35 w 51"/>
                <a:gd name="T23" fmla="*/ 42 h 63"/>
                <a:gd name="T24" fmla="*/ 39 w 51"/>
                <a:gd name="T25" fmla="*/ 37 h 63"/>
                <a:gd name="T26" fmla="*/ 43 w 51"/>
                <a:gd name="T27" fmla="*/ 29 h 63"/>
                <a:gd name="T28" fmla="*/ 47 w 51"/>
                <a:gd name="T29" fmla="*/ 24 h 63"/>
                <a:gd name="T30" fmla="*/ 49 w 51"/>
                <a:gd name="T31" fmla="*/ 16 h 63"/>
                <a:gd name="T32" fmla="*/ 51 w 51"/>
                <a:gd name="T33" fmla="*/ 11 h 63"/>
                <a:gd name="T34" fmla="*/ 51 w 51"/>
                <a:gd name="T35" fmla="*/ 4 h 63"/>
                <a:gd name="T36" fmla="*/ 51 w 51"/>
                <a:gd name="T37" fmla="*/ 2 h 63"/>
                <a:gd name="T38" fmla="*/ 51 w 51"/>
                <a:gd name="T39" fmla="*/ 2 h 63"/>
                <a:gd name="T40" fmla="*/ 51 w 51"/>
                <a:gd name="T41" fmla="*/ 2 h 63"/>
                <a:gd name="T42" fmla="*/ 51 w 51"/>
                <a:gd name="T43" fmla="*/ 2 h 63"/>
                <a:gd name="T44" fmla="*/ 51 w 51"/>
                <a:gd name="T45" fmla="*/ 2 h 63"/>
                <a:gd name="T46" fmla="*/ 51 w 51"/>
                <a:gd name="T47" fmla="*/ 2 h 63"/>
                <a:gd name="T48" fmla="*/ 43 w 51"/>
                <a:gd name="T49" fmla="*/ 0 h 63"/>
                <a:gd name="T50" fmla="*/ 37 w 51"/>
                <a:gd name="T51" fmla="*/ 2 h 63"/>
                <a:gd name="T52" fmla="*/ 29 w 51"/>
                <a:gd name="T53" fmla="*/ 2 h 63"/>
                <a:gd name="T54" fmla="*/ 23 w 51"/>
                <a:gd name="T55" fmla="*/ 5 h 63"/>
                <a:gd name="T56" fmla="*/ 17 w 51"/>
                <a:gd name="T57" fmla="*/ 9 h 63"/>
                <a:gd name="T58" fmla="*/ 13 w 51"/>
                <a:gd name="T59" fmla="*/ 13 h 63"/>
                <a:gd name="T60" fmla="*/ 7 w 51"/>
                <a:gd name="T61" fmla="*/ 16 h 63"/>
                <a:gd name="T62" fmla="*/ 4 w 51"/>
                <a:gd name="T63" fmla="*/ 22 h 63"/>
                <a:gd name="T64" fmla="*/ 4 w 51"/>
                <a:gd name="T65" fmla="*/ 26 h 63"/>
                <a:gd name="T66" fmla="*/ 2 w 51"/>
                <a:gd name="T67" fmla="*/ 29 h 63"/>
                <a:gd name="T68" fmla="*/ 2 w 51"/>
                <a:gd name="T69" fmla="*/ 33 h 63"/>
                <a:gd name="T70" fmla="*/ 0 w 51"/>
                <a:gd name="T71" fmla="*/ 37 h 63"/>
                <a:gd name="T72" fmla="*/ 0 w 51"/>
                <a:gd name="T73" fmla="*/ 42 h 63"/>
                <a:gd name="T74" fmla="*/ 0 w 51"/>
                <a:gd name="T75" fmla="*/ 46 h 63"/>
                <a:gd name="T76" fmla="*/ 2 w 51"/>
                <a:gd name="T77" fmla="*/ 50 h 63"/>
                <a:gd name="T78" fmla="*/ 2 w 51"/>
                <a:gd name="T79" fmla="*/ 55 h 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
                <a:gd name="T121" fmla="*/ 0 h 63"/>
                <a:gd name="T122" fmla="*/ 51 w 51"/>
                <a:gd name="T123" fmla="*/ 63 h 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 h="63">
                  <a:moveTo>
                    <a:pt x="2" y="55"/>
                  </a:moveTo>
                  <a:lnTo>
                    <a:pt x="5" y="61"/>
                  </a:lnTo>
                  <a:lnTo>
                    <a:pt x="7" y="63"/>
                  </a:lnTo>
                  <a:lnTo>
                    <a:pt x="9" y="61"/>
                  </a:lnTo>
                  <a:lnTo>
                    <a:pt x="11" y="61"/>
                  </a:lnTo>
                  <a:lnTo>
                    <a:pt x="15" y="59"/>
                  </a:lnTo>
                  <a:lnTo>
                    <a:pt x="17" y="57"/>
                  </a:lnTo>
                  <a:lnTo>
                    <a:pt x="19" y="55"/>
                  </a:lnTo>
                  <a:lnTo>
                    <a:pt x="23" y="54"/>
                  </a:lnTo>
                  <a:lnTo>
                    <a:pt x="25" y="52"/>
                  </a:lnTo>
                  <a:lnTo>
                    <a:pt x="29" y="48"/>
                  </a:lnTo>
                  <a:lnTo>
                    <a:pt x="35" y="42"/>
                  </a:lnTo>
                  <a:lnTo>
                    <a:pt x="39" y="37"/>
                  </a:lnTo>
                  <a:lnTo>
                    <a:pt x="43" y="29"/>
                  </a:lnTo>
                  <a:lnTo>
                    <a:pt x="47" y="24"/>
                  </a:lnTo>
                  <a:lnTo>
                    <a:pt x="49" y="16"/>
                  </a:lnTo>
                  <a:lnTo>
                    <a:pt x="51" y="11"/>
                  </a:lnTo>
                  <a:lnTo>
                    <a:pt x="51" y="4"/>
                  </a:lnTo>
                  <a:lnTo>
                    <a:pt x="51" y="2"/>
                  </a:lnTo>
                  <a:lnTo>
                    <a:pt x="43" y="0"/>
                  </a:lnTo>
                  <a:lnTo>
                    <a:pt x="37" y="2"/>
                  </a:lnTo>
                  <a:lnTo>
                    <a:pt x="29" y="2"/>
                  </a:lnTo>
                  <a:lnTo>
                    <a:pt x="23" y="5"/>
                  </a:lnTo>
                  <a:lnTo>
                    <a:pt x="17" y="9"/>
                  </a:lnTo>
                  <a:lnTo>
                    <a:pt x="13" y="13"/>
                  </a:lnTo>
                  <a:lnTo>
                    <a:pt x="7" y="16"/>
                  </a:lnTo>
                  <a:lnTo>
                    <a:pt x="4" y="22"/>
                  </a:lnTo>
                  <a:lnTo>
                    <a:pt x="4" y="26"/>
                  </a:lnTo>
                  <a:lnTo>
                    <a:pt x="2" y="29"/>
                  </a:lnTo>
                  <a:lnTo>
                    <a:pt x="2" y="33"/>
                  </a:lnTo>
                  <a:lnTo>
                    <a:pt x="0" y="37"/>
                  </a:lnTo>
                  <a:lnTo>
                    <a:pt x="0" y="42"/>
                  </a:lnTo>
                  <a:lnTo>
                    <a:pt x="0" y="46"/>
                  </a:lnTo>
                  <a:lnTo>
                    <a:pt x="2" y="50"/>
                  </a:lnTo>
                  <a:lnTo>
                    <a:pt x="2" y="55"/>
                  </a:lnTo>
                  <a:close/>
                </a:path>
              </a:pathLst>
            </a:custGeom>
            <a:solidFill>
              <a:srgbClr val="FCEF00"/>
            </a:solidFill>
            <a:ln w="9525">
              <a:noFill/>
              <a:round/>
              <a:headEnd/>
              <a:tailEnd/>
            </a:ln>
          </p:spPr>
          <p:txBody>
            <a:bodyPr/>
            <a:lstStyle/>
            <a:p>
              <a:endParaRPr lang="en-US"/>
            </a:p>
          </p:txBody>
        </p:sp>
        <p:sp>
          <p:nvSpPr>
            <p:cNvPr id="16" name="Freeform 14"/>
            <p:cNvSpPr>
              <a:spLocks/>
            </p:cNvSpPr>
            <p:nvPr/>
          </p:nvSpPr>
          <p:spPr bwMode="auto">
            <a:xfrm>
              <a:off x="2170" y="1837"/>
              <a:ext cx="72" cy="41"/>
            </a:xfrm>
            <a:custGeom>
              <a:avLst/>
              <a:gdLst>
                <a:gd name="T0" fmla="*/ 2 w 72"/>
                <a:gd name="T1" fmla="*/ 41 h 41"/>
                <a:gd name="T2" fmla="*/ 10 w 72"/>
                <a:gd name="T3" fmla="*/ 39 h 41"/>
                <a:gd name="T4" fmla="*/ 18 w 72"/>
                <a:gd name="T5" fmla="*/ 37 h 41"/>
                <a:gd name="T6" fmla="*/ 28 w 72"/>
                <a:gd name="T7" fmla="*/ 35 h 41"/>
                <a:gd name="T8" fmla="*/ 38 w 72"/>
                <a:gd name="T9" fmla="*/ 32 h 41"/>
                <a:gd name="T10" fmla="*/ 46 w 72"/>
                <a:gd name="T11" fmla="*/ 30 h 41"/>
                <a:gd name="T12" fmla="*/ 54 w 72"/>
                <a:gd name="T13" fmla="*/ 26 h 41"/>
                <a:gd name="T14" fmla="*/ 62 w 72"/>
                <a:gd name="T15" fmla="*/ 21 h 41"/>
                <a:gd name="T16" fmla="*/ 68 w 72"/>
                <a:gd name="T17" fmla="*/ 13 h 41"/>
                <a:gd name="T18" fmla="*/ 68 w 72"/>
                <a:gd name="T19" fmla="*/ 13 h 41"/>
                <a:gd name="T20" fmla="*/ 70 w 72"/>
                <a:gd name="T21" fmla="*/ 11 h 41"/>
                <a:gd name="T22" fmla="*/ 70 w 72"/>
                <a:gd name="T23" fmla="*/ 10 h 41"/>
                <a:gd name="T24" fmla="*/ 72 w 72"/>
                <a:gd name="T25" fmla="*/ 10 h 41"/>
                <a:gd name="T26" fmla="*/ 72 w 72"/>
                <a:gd name="T27" fmla="*/ 8 h 41"/>
                <a:gd name="T28" fmla="*/ 72 w 72"/>
                <a:gd name="T29" fmla="*/ 8 h 41"/>
                <a:gd name="T30" fmla="*/ 72 w 72"/>
                <a:gd name="T31" fmla="*/ 6 h 41"/>
                <a:gd name="T32" fmla="*/ 72 w 72"/>
                <a:gd name="T33" fmla="*/ 6 h 41"/>
                <a:gd name="T34" fmla="*/ 72 w 72"/>
                <a:gd name="T35" fmla="*/ 4 h 41"/>
                <a:gd name="T36" fmla="*/ 68 w 72"/>
                <a:gd name="T37" fmla="*/ 4 h 41"/>
                <a:gd name="T38" fmla="*/ 66 w 72"/>
                <a:gd name="T39" fmla="*/ 2 h 41"/>
                <a:gd name="T40" fmla="*/ 64 w 72"/>
                <a:gd name="T41" fmla="*/ 2 h 41"/>
                <a:gd name="T42" fmla="*/ 60 w 72"/>
                <a:gd name="T43" fmla="*/ 2 h 41"/>
                <a:gd name="T44" fmla="*/ 58 w 72"/>
                <a:gd name="T45" fmla="*/ 2 h 41"/>
                <a:gd name="T46" fmla="*/ 54 w 72"/>
                <a:gd name="T47" fmla="*/ 0 h 41"/>
                <a:gd name="T48" fmla="*/ 52 w 72"/>
                <a:gd name="T49" fmla="*/ 0 h 41"/>
                <a:gd name="T50" fmla="*/ 46 w 72"/>
                <a:gd name="T51" fmla="*/ 0 h 41"/>
                <a:gd name="T52" fmla="*/ 40 w 72"/>
                <a:gd name="T53" fmla="*/ 0 h 41"/>
                <a:gd name="T54" fmla="*/ 34 w 72"/>
                <a:gd name="T55" fmla="*/ 2 h 41"/>
                <a:gd name="T56" fmla="*/ 28 w 72"/>
                <a:gd name="T57" fmla="*/ 4 h 41"/>
                <a:gd name="T58" fmla="*/ 24 w 72"/>
                <a:gd name="T59" fmla="*/ 6 h 41"/>
                <a:gd name="T60" fmla="*/ 18 w 72"/>
                <a:gd name="T61" fmla="*/ 8 h 41"/>
                <a:gd name="T62" fmla="*/ 14 w 72"/>
                <a:gd name="T63" fmla="*/ 10 h 41"/>
                <a:gd name="T64" fmla="*/ 8 w 72"/>
                <a:gd name="T65" fmla="*/ 13 h 41"/>
                <a:gd name="T66" fmla="*/ 6 w 72"/>
                <a:gd name="T67" fmla="*/ 17 h 41"/>
                <a:gd name="T68" fmla="*/ 4 w 72"/>
                <a:gd name="T69" fmla="*/ 19 h 41"/>
                <a:gd name="T70" fmla="*/ 2 w 72"/>
                <a:gd name="T71" fmla="*/ 22 h 41"/>
                <a:gd name="T72" fmla="*/ 2 w 72"/>
                <a:gd name="T73" fmla="*/ 26 h 41"/>
                <a:gd name="T74" fmla="*/ 0 w 72"/>
                <a:gd name="T75" fmla="*/ 30 h 41"/>
                <a:gd name="T76" fmla="*/ 0 w 72"/>
                <a:gd name="T77" fmla="*/ 34 h 41"/>
                <a:gd name="T78" fmla="*/ 0 w 72"/>
                <a:gd name="T79" fmla="*/ 37 h 41"/>
                <a:gd name="T80" fmla="*/ 0 w 72"/>
                <a:gd name="T81" fmla="*/ 41 h 41"/>
                <a:gd name="T82" fmla="*/ 0 w 72"/>
                <a:gd name="T83" fmla="*/ 41 h 41"/>
                <a:gd name="T84" fmla="*/ 0 w 72"/>
                <a:gd name="T85" fmla="*/ 41 h 41"/>
                <a:gd name="T86" fmla="*/ 0 w 72"/>
                <a:gd name="T87" fmla="*/ 41 h 41"/>
                <a:gd name="T88" fmla="*/ 2 w 72"/>
                <a:gd name="T89" fmla="*/ 41 h 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
                <a:gd name="T136" fmla="*/ 0 h 41"/>
                <a:gd name="T137" fmla="*/ 72 w 72"/>
                <a:gd name="T138" fmla="*/ 41 h 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 h="41">
                  <a:moveTo>
                    <a:pt x="2" y="41"/>
                  </a:moveTo>
                  <a:lnTo>
                    <a:pt x="10" y="39"/>
                  </a:lnTo>
                  <a:lnTo>
                    <a:pt x="18" y="37"/>
                  </a:lnTo>
                  <a:lnTo>
                    <a:pt x="28" y="35"/>
                  </a:lnTo>
                  <a:lnTo>
                    <a:pt x="38" y="32"/>
                  </a:lnTo>
                  <a:lnTo>
                    <a:pt x="46" y="30"/>
                  </a:lnTo>
                  <a:lnTo>
                    <a:pt x="54" y="26"/>
                  </a:lnTo>
                  <a:lnTo>
                    <a:pt x="62" y="21"/>
                  </a:lnTo>
                  <a:lnTo>
                    <a:pt x="68" y="13"/>
                  </a:lnTo>
                  <a:lnTo>
                    <a:pt x="70" y="11"/>
                  </a:lnTo>
                  <a:lnTo>
                    <a:pt x="70" y="10"/>
                  </a:lnTo>
                  <a:lnTo>
                    <a:pt x="72" y="10"/>
                  </a:lnTo>
                  <a:lnTo>
                    <a:pt x="72" y="8"/>
                  </a:lnTo>
                  <a:lnTo>
                    <a:pt x="72" y="6"/>
                  </a:lnTo>
                  <a:lnTo>
                    <a:pt x="72" y="4"/>
                  </a:lnTo>
                  <a:lnTo>
                    <a:pt x="68" y="4"/>
                  </a:lnTo>
                  <a:lnTo>
                    <a:pt x="66" y="2"/>
                  </a:lnTo>
                  <a:lnTo>
                    <a:pt x="64" y="2"/>
                  </a:lnTo>
                  <a:lnTo>
                    <a:pt x="60" y="2"/>
                  </a:lnTo>
                  <a:lnTo>
                    <a:pt x="58" y="2"/>
                  </a:lnTo>
                  <a:lnTo>
                    <a:pt x="54" y="0"/>
                  </a:lnTo>
                  <a:lnTo>
                    <a:pt x="52" y="0"/>
                  </a:lnTo>
                  <a:lnTo>
                    <a:pt x="46" y="0"/>
                  </a:lnTo>
                  <a:lnTo>
                    <a:pt x="40" y="0"/>
                  </a:lnTo>
                  <a:lnTo>
                    <a:pt x="34" y="2"/>
                  </a:lnTo>
                  <a:lnTo>
                    <a:pt x="28" y="4"/>
                  </a:lnTo>
                  <a:lnTo>
                    <a:pt x="24" y="6"/>
                  </a:lnTo>
                  <a:lnTo>
                    <a:pt x="18" y="8"/>
                  </a:lnTo>
                  <a:lnTo>
                    <a:pt x="14" y="10"/>
                  </a:lnTo>
                  <a:lnTo>
                    <a:pt x="8" y="13"/>
                  </a:lnTo>
                  <a:lnTo>
                    <a:pt x="6" y="17"/>
                  </a:lnTo>
                  <a:lnTo>
                    <a:pt x="4" y="19"/>
                  </a:lnTo>
                  <a:lnTo>
                    <a:pt x="2" y="22"/>
                  </a:lnTo>
                  <a:lnTo>
                    <a:pt x="2" y="26"/>
                  </a:lnTo>
                  <a:lnTo>
                    <a:pt x="0" y="30"/>
                  </a:lnTo>
                  <a:lnTo>
                    <a:pt x="0" y="34"/>
                  </a:lnTo>
                  <a:lnTo>
                    <a:pt x="0" y="37"/>
                  </a:lnTo>
                  <a:lnTo>
                    <a:pt x="0" y="41"/>
                  </a:lnTo>
                  <a:lnTo>
                    <a:pt x="2" y="41"/>
                  </a:lnTo>
                  <a:close/>
                </a:path>
              </a:pathLst>
            </a:custGeom>
            <a:solidFill>
              <a:srgbClr val="FCEF00"/>
            </a:solidFill>
            <a:ln w="9525">
              <a:noFill/>
              <a:round/>
              <a:headEnd/>
              <a:tailEnd/>
            </a:ln>
          </p:spPr>
          <p:txBody>
            <a:bodyPr/>
            <a:lstStyle/>
            <a:p>
              <a:endParaRPr lang="en-US"/>
            </a:p>
          </p:txBody>
        </p:sp>
        <p:sp>
          <p:nvSpPr>
            <p:cNvPr id="17" name="Freeform 15"/>
            <p:cNvSpPr>
              <a:spLocks/>
            </p:cNvSpPr>
            <p:nvPr/>
          </p:nvSpPr>
          <p:spPr bwMode="auto">
            <a:xfrm>
              <a:off x="2204" y="1524"/>
              <a:ext cx="430" cy="456"/>
            </a:xfrm>
            <a:custGeom>
              <a:avLst/>
              <a:gdLst>
                <a:gd name="T0" fmla="*/ 4 w 430"/>
                <a:gd name="T1" fmla="*/ 454 h 456"/>
                <a:gd name="T2" fmla="*/ 4 w 430"/>
                <a:gd name="T3" fmla="*/ 456 h 456"/>
                <a:gd name="T4" fmla="*/ 46 w 430"/>
                <a:gd name="T5" fmla="*/ 417 h 456"/>
                <a:gd name="T6" fmla="*/ 99 w 430"/>
                <a:gd name="T7" fmla="*/ 363 h 456"/>
                <a:gd name="T8" fmla="*/ 154 w 430"/>
                <a:gd name="T9" fmla="*/ 308 h 456"/>
                <a:gd name="T10" fmla="*/ 208 w 430"/>
                <a:gd name="T11" fmla="*/ 252 h 456"/>
                <a:gd name="T12" fmla="*/ 228 w 430"/>
                <a:gd name="T13" fmla="*/ 232 h 456"/>
                <a:gd name="T14" fmla="*/ 236 w 430"/>
                <a:gd name="T15" fmla="*/ 223 h 456"/>
                <a:gd name="T16" fmla="*/ 240 w 430"/>
                <a:gd name="T17" fmla="*/ 219 h 456"/>
                <a:gd name="T18" fmla="*/ 242 w 430"/>
                <a:gd name="T19" fmla="*/ 219 h 456"/>
                <a:gd name="T20" fmla="*/ 273 w 430"/>
                <a:gd name="T21" fmla="*/ 187 h 456"/>
                <a:gd name="T22" fmla="*/ 370 w 430"/>
                <a:gd name="T23" fmla="*/ 97 h 456"/>
                <a:gd name="T24" fmla="*/ 339 w 430"/>
                <a:gd name="T25" fmla="*/ 80 h 456"/>
                <a:gd name="T26" fmla="*/ 331 w 430"/>
                <a:gd name="T27" fmla="*/ 58 h 456"/>
                <a:gd name="T28" fmla="*/ 337 w 430"/>
                <a:gd name="T29" fmla="*/ 41 h 456"/>
                <a:gd name="T30" fmla="*/ 348 w 430"/>
                <a:gd name="T31" fmla="*/ 30 h 456"/>
                <a:gd name="T32" fmla="*/ 358 w 430"/>
                <a:gd name="T33" fmla="*/ 26 h 456"/>
                <a:gd name="T34" fmla="*/ 368 w 430"/>
                <a:gd name="T35" fmla="*/ 24 h 456"/>
                <a:gd name="T36" fmla="*/ 384 w 430"/>
                <a:gd name="T37" fmla="*/ 28 h 456"/>
                <a:gd name="T38" fmla="*/ 398 w 430"/>
                <a:gd name="T39" fmla="*/ 39 h 456"/>
                <a:gd name="T40" fmla="*/ 404 w 430"/>
                <a:gd name="T41" fmla="*/ 54 h 456"/>
                <a:gd name="T42" fmla="*/ 406 w 430"/>
                <a:gd name="T43" fmla="*/ 67 h 456"/>
                <a:gd name="T44" fmla="*/ 424 w 430"/>
                <a:gd name="T45" fmla="*/ 84 h 456"/>
                <a:gd name="T46" fmla="*/ 428 w 430"/>
                <a:gd name="T47" fmla="*/ 71 h 456"/>
                <a:gd name="T48" fmla="*/ 428 w 430"/>
                <a:gd name="T49" fmla="*/ 48 h 456"/>
                <a:gd name="T50" fmla="*/ 414 w 430"/>
                <a:gd name="T51" fmla="*/ 21 h 456"/>
                <a:gd name="T52" fmla="*/ 390 w 430"/>
                <a:gd name="T53" fmla="*/ 4 h 456"/>
                <a:gd name="T54" fmla="*/ 362 w 430"/>
                <a:gd name="T55" fmla="*/ 0 h 456"/>
                <a:gd name="T56" fmla="*/ 344 w 430"/>
                <a:gd name="T57" fmla="*/ 4 h 456"/>
                <a:gd name="T58" fmla="*/ 341 w 430"/>
                <a:gd name="T59" fmla="*/ 6 h 456"/>
                <a:gd name="T60" fmla="*/ 325 w 430"/>
                <a:gd name="T61" fmla="*/ 15 h 456"/>
                <a:gd name="T62" fmla="*/ 309 w 430"/>
                <a:gd name="T63" fmla="*/ 41 h 456"/>
                <a:gd name="T64" fmla="*/ 307 w 430"/>
                <a:gd name="T65" fmla="*/ 63 h 456"/>
                <a:gd name="T66" fmla="*/ 309 w 430"/>
                <a:gd name="T67" fmla="*/ 78 h 456"/>
                <a:gd name="T68" fmla="*/ 313 w 430"/>
                <a:gd name="T69" fmla="*/ 86 h 456"/>
                <a:gd name="T70" fmla="*/ 313 w 430"/>
                <a:gd name="T71" fmla="*/ 87 h 456"/>
                <a:gd name="T72" fmla="*/ 236 w 430"/>
                <a:gd name="T73" fmla="*/ 150 h 456"/>
                <a:gd name="T74" fmla="*/ 210 w 430"/>
                <a:gd name="T75" fmla="*/ 128 h 456"/>
                <a:gd name="T76" fmla="*/ 186 w 430"/>
                <a:gd name="T77" fmla="*/ 104 h 456"/>
                <a:gd name="T78" fmla="*/ 154 w 430"/>
                <a:gd name="T79" fmla="*/ 74 h 456"/>
                <a:gd name="T80" fmla="*/ 109 w 430"/>
                <a:gd name="T81" fmla="*/ 30 h 456"/>
                <a:gd name="T82" fmla="*/ 184 w 430"/>
                <a:gd name="T83" fmla="*/ 215 h 456"/>
                <a:gd name="T84" fmla="*/ 131 w 430"/>
                <a:gd name="T85" fmla="*/ 269 h 456"/>
                <a:gd name="T86" fmla="*/ 79 w 430"/>
                <a:gd name="T87" fmla="*/ 321 h 456"/>
                <a:gd name="T88" fmla="*/ 30 w 430"/>
                <a:gd name="T89" fmla="*/ 369 h 456"/>
                <a:gd name="T90" fmla="*/ 4 w 430"/>
                <a:gd name="T91" fmla="*/ 398 h 456"/>
                <a:gd name="T92" fmla="*/ 2 w 430"/>
                <a:gd name="T93" fmla="*/ 402 h 456"/>
                <a:gd name="T94" fmla="*/ 6 w 430"/>
                <a:gd name="T95" fmla="*/ 413 h 456"/>
                <a:gd name="T96" fmla="*/ 10 w 430"/>
                <a:gd name="T97" fmla="*/ 434 h 456"/>
                <a:gd name="T98" fmla="*/ 6 w 430"/>
                <a:gd name="T99" fmla="*/ 447 h 456"/>
                <a:gd name="T100" fmla="*/ 2 w 430"/>
                <a:gd name="T101" fmla="*/ 452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0"/>
                <a:gd name="T154" fmla="*/ 0 h 456"/>
                <a:gd name="T155" fmla="*/ 430 w 430"/>
                <a:gd name="T156" fmla="*/ 456 h 4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0" h="456">
                  <a:moveTo>
                    <a:pt x="4" y="454"/>
                  </a:moveTo>
                  <a:lnTo>
                    <a:pt x="4" y="454"/>
                  </a:lnTo>
                  <a:lnTo>
                    <a:pt x="4" y="456"/>
                  </a:lnTo>
                  <a:lnTo>
                    <a:pt x="18" y="443"/>
                  </a:lnTo>
                  <a:lnTo>
                    <a:pt x="32" y="430"/>
                  </a:lnTo>
                  <a:lnTo>
                    <a:pt x="46" y="417"/>
                  </a:lnTo>
                  <a:lnTo>
                    <a:pt x="59" y="404"/>
                  </a:lnTo>
                  <a:lnTo>
                    <a:pt x="73" y="391"/>
                  </a:lnTo>
                  <a:lnTo>
                    <a:pt x="87" y="376"/>
                  </a:lnTo>
                  <a:lnTo>
                    <a:pt x="99" y="363"/>
                  </a:lnTo>
                  <a:lnTo>
                    <a:pt x="113" y="348"/>
                  </a:lnTo>
                  <a:lnTo>
                    <a:pt x="127" y="335"/>
                  </a:lnTo>
                  <a:lnTo>
                    <a:pt x="141" y="321"/>
                  </a:lnTo>
                  <a:lnTo>
                    <a:pt x="154" y="308"/>
                  </a:lnTo>
                  <a:lnTo>
                    <a:pt x="168" y="295"/>
                  </a:lnTo>
                  <a:lnTo>
                    <a:pt x="180" y="280"/>
                  </a:lnTo>
                  <a:lnTo>
                    <a:pt x="194" y="267"/>
                  </a:lnTo>
                  <a:lnTo>
                    <a:pt x="208" y="252"/>
                  </a:lnTo>
                  <a:lnTo>
                    <a:pt x="220" y="239"/>
                  </a:lnTo>
                  <a:lnTo>
                    <a:pt x="224" y="237"/>
                  </a:lnTo>
                  <a:lnTo>
                    <a:pt x="226" y="234"/>
                  </a:lnTo>
                  <a:lnTo>
                    <a:pt x="228" y="232"/>
                  </a:lnTo>
                  <a:lnTo>
                    <a:pt x="230" y="230"/>
                  </a:lnTo>
                  <a:lnTo>
                    <a:pt x="232" y="226"/>
                  </a:lnTo>
                  <a:lnTo>
                    <a:pt x="234" y="224"/>
                  </a:lnTo>
                  <a:lnTo>
                    <a:pt x="236" y="223"/>
                  </a:lnTo>
                  <a:lnTo>
                    <a:pt x="238" y="219"/>
                  </a:lnTo>
                  <a:lnTo>
                    <a:pt x="240" y="219"/>
                  </a:lnTo>
                  <a:lnTo>
                    <a:pt x="242" y="219"/>
                  </a:lnTo>
                  <a:lnTo>
                    <a:pt x="376" y="341"/>
                  </a:lnTo>
                  <a:lnTo>
                    <a:pt x="404" y="315"/>
                  </a:lnTo>
                  <a:lnTo>
                    <a:pt x="273" y="187"/>
                  </a:lnTo>
                  <a:lnTo>
                    <a:pt x="285" y="176"/>
                  </a:lnTo>
                  <a:lnTo>
                    <a:pt x="346" y="111"/>
                  </a:lnTo>
                  <a:lnTo>
                    <a:pt x="366" y="117"/>
                  </a:lnTo>
                  <a:lnTo>
                    <a:pt x="370" y="97"/>
                  </a:lnTo>
                  <a:lnTo>
                    <a:pt x="352" y="93"/>
                  </a:lnTo>
                  <a:lnTo>
                    <a:pt x="348" y="89"/>
                  </a:lnTo>
                  <a:lnTo>
                    <a:pt x="343" y="86"/>
                  </a:lnTo>
                  <a:lnTo>
                    <a:pt x="339" y="80"/>
                  </a:lnTo>
                  <a:lnTo>
                    <a:pt x="337" y="74"/>
                  </a:lnTo>
                  <a:lnTo>
                    <a:pt x="333" y="69"/>
                  </a:lnTo>
                  <a:lnTo>
                    <a:pt x="331" y="63"/>
                  </a:lnTo>
                  <a:lnTo>
                    <a:pt x="331" y="58"/>
                  </a:lnTo>
                  <a:lnTo>
                    <a:pt x="333" y="50"/>
                  </a:lnTo>
                  <a:lnTo>
                    <a:pt x="333" y="47"/>
                  </a:lnTo>
                  <a:lnTo>
                    <a:pt x="335" y="43"/>
                  </a:lnTo>
                  <a:lnTo>
                    <a:pt x="337" y="41"/>
                  </a:lnTo>
                  <a:lnTo>
                    <a:pt x="339" y="37"/>
                  </a:lnTo>
                  <a:lnTo>
                    <a:pt x="343" y="36"/>
                  </a:lnTo>
                  <a:lnTo>
                    <a:pt x="344" y="32"/>
                  </a:lnTo>
                  <a:lnTo>
                    <a:pt x="348" y="30"/>
                  </a:lnTo>
                  <a:lnTo>
                    <a:pt x="352" y="28"/>
                  </a:lnTo>
                  <a:lnTo>
                    <a:pt x="354" y="28"/>
                  </a:lnTo>
                  <a:lnTo>
                    <a:pt x="356" y="28"/>
                  </a:lnTo>
                  <a:lnTo>
                    <a:pt x="358" y="26"/>
                  </a:lnTo>
                  <a:lnTo>
                    <a:pt x="362" y="26"/>
                  </a:lnTo>
                  <a:lnTo>
                    <a:pt x="364" y="26"/>
                  </a:lnTo>
                  <a:lnTo>
                    <a:pt x="366" y="24"/>
                  </a:lnTo>
                  <a:lnTo>
                    <a:pt x="368" y="24"/>
                  </a:lnTo>
                  <a:lnTo>
                    <a:pt x="370" y="24"/>
                  </a:lnTo>
                  <a:lnTo>
                    <a:pt x="376" y="26"/>
                  </a:lnTo>
                  <a:lnTo>
                    <a:pt x="380" y="26"/>
                  </a:lnTo>
                  <a:lnTo>
                    <a:pt x="384" y="28"/>
                  </a:lnTo>
                  <a:lnTo>
                    <a:pt x="388" y="30"/>
                  </a:lnTo>
                  <a:lnTo>
                    <a:pt x="392" y="34"/>
                  </a:lnTo>
                  <a:lnTo>
                    <a:pt x="396" y="36"/>
                  </a:lnTo>
                  <a:lnTo>
                    <a:pt x="398" y="39"/>
                  </a:lnTo>
                  <a:lnTo>
                    <a:pt x="402" y="43"/>
                  </a:lnTo>
                  <a:lnTo>
                    <a:pt x="402" y="47"/>
                  </a:lnTo>
                  <a:lnTo>
                    <a:pt x="404" y="50"/>
                  </a:lnTo>
                  <a:lnTo>
                    <a:pt x="404" y="54"/>
                  </a:lnTo>
                  <a:lnTo>
                    <a:pt x="406" y="58"/>
                  </a:lnTo>
                  <a:lnTo>
                    <a:pt x="406" y="60"/>
                  </a:lnTo>
                  <a:lnTo>
                    <a:pt x="406" y="63"/>
                  </a:lnTo>
                  <a:lnTo>
                    <a:pt x="406" y="67"/>
                  </a:lnTo>
                  <a:lnTo>
                    <a:pt x="406" y="71"/>
                  </a:lnTo>
                  <a:lnTo>
                    <a:pt x="420" y="87"/>
                  </a:lnTo>
                  <a:lnTo>
                    <a:pt x="422" y="86"/>
                  </a:lnTo>
                  <a:lnTo>
                    <a:pt x="424" y="84"/>
                  </a:lnTo>
                  <a:lnTo>
                    <a:pt x="426" y="80"/>
                  </a:lnTo>
                  <a:lnTo>
                    <a:pt x="428" y="78"/>
                  </a:lnTo>
                  <a:lnTo>
                    <a:pt x="428" y="74"/>
                  </a:lnTo>
                  <a:lnTo>
                    <a:pt x="428" y="71"/>
                  </a:lnTo>
                  <a:lnTo>
                    <a:pt x="428" y="67"/>
                  </a:lnTo>
                  <a:lnTo>
                    <a:pt x="430" y="65"/>
                  </a:lnTo>
                  <a:lnTo>
                    <a:pt x="430" y="56"/>
                  </a:lnTo>
                  <a:lnTo>
                    <a:pt x="428" y="48"/>
                  </a:lnTo>
                  <a:lnTo>
                    <a:pt x="426" y="41"/>
                  </a:lnTo>
                  <a:lnTo>
                    <a:pt x="424" y="34"/>
                  </a:lnTo>
                  <a:lnTo>
                    <a:pt x="420" y="26"/>
                  </a:lnTo>
                  <a:lnTo>
                    <a:pt x="414" y="21"/>
                  </a:lnTo>
                  <a:lnTo>
                    <a:pt x="410" y="15"/>
                  </a:lnTo>
                  <a:lnTo>
                    <a:pt x="404" y="10"/>
                  </a:lnTo>
                  <a:lnTo>
                    <a:pt x="398" y="6"/>
                  </a:lnTo>
                  <a:lnTo>
                    <a:pt x="390" y="4"/>
                  </a:lnTo>
                  <a:lnTo>
                    <a:pt x="384" y="2"/>
                  </a:lnTo>
                  <a:lnTo>
                    <a:pt x="376" y="0"/>
                  </a:lnTo>
                  <a:lnTo>
                    <a:pt x="370" y="0"/>
                  </a:lnTo>
                  <a:lnTo>
                    <a:pt x="362" y="0"/>
                  </a:lnTo>
                  <a:lnTo>
                    <a:pt x="354" y="2"/>
                  </a:lnTo>
                  <a:lnTo>
                    <a:pt x="346" y="4"/>
                  </a:lnTo>
                  <a:lnTo>
                    <a:pt x="344" y="4"/>
                  </a:lnTo>
                  <a:lnTo>
                    <a:pt x="343" y="6"/>
                  </a:lnTo>
                  <a:lnTo>
                    <a:pt x="341" y="6"/>
                  </a:lnTo>
                  <a:lnTo>
                    <a:pt x="339" y="6"/>
                  </a:lnTo>
                  <a:lnTo>
                    <a:pt x="337" y="6"/>
                  </a:lnTo>
                  <a:lnTo>
                    <a:pt x="331" y="10"/>
                  </a:lnTo>
                  <a:lnTo>
                    <a:pt x="325" y="15"/>
                  </a:lnTo>
                  <a:lnTo>
                    <a:pt x="321" y="21"/>
                  </a:lnTo>
                  <a:lnTo>
                    <a:pt x="315" y="26"/>
                  </a:lnTo>
                  <a:lnTo>
                    <a:pt x="313" y="34"/>
                  </a:lnTo>
                  <a:lnTo>
                    <a:pt x="309" y="41"/>
                  </a:lnTo>
                  <a:lnTo>
                    <a:pt x="307" y="48"/>
                  </a:lnTo>
                  <a:lnTo>
                    <a:pt x="307" y="54"/>
                  </a:lnTo>
                  <a:lnTo>
                    <a:pt x="307" y="60"/>
                  </a:lnTo>
                  <a:lnTo>
                    <a:pt x="307" y="63"/>
                  </a:lnTo>
                  <a:lnTo>
                    <a:pt x="307" y="67"/>
                  </a:lnTo>
                  <a:lnTo>
                    <a:pt x="307" y="71"/>
                  </a:lnTo>
                  <a:lnTo>
                    <a:pt x="309" y="74"/>
                  </a:lnTo>
                  <a:lnTo>
                    <a:pt x="309" y="78"/>
                  </a:lnTo>
                  <a:lnTo>
                    <a:pt x="311" y="80"/>
                  </a:lnTo>
                  <a:lnTo>
                    <a:pt x="313" y="84"/>
                  </a:lnTo>
                  <a:lnTo>
                    <a:pt x="313" y="86"/>
                  </a:lnTo>
                  <a:lnTo>
                    <a:pt x="313" y="87"/>
                  </a:lnTo>
                  <a:lnTo>
                    <a:pt x="242" y="156"/>
                  </a:lnTo>
                  <a:lnTo>
                    <a:pt x="236" y="150"/>
                  </a:lnTo>
                  <a:lnTo>
                    <a:pt x="228" y="147"/>
                  </a:lnTo>
                  <a:lnTo>
                    <a:pt x="222" y="141"/>
                  </a:lnTo>
                  <a:lnTo>
                    <a:pt x="216" y="134"/>
                  </a:lnTo>
                  <a:lnTo>
                    <a:pt x="210" y="128"/>
                  </a:lnTo>
                  <a:lnTo>
                    <a:pt x="206" y="123"/>
                  </a:lnTo>
                  <a:lnTo>
                    <a:pt x="198" y="117"/>
                  </a:lnTo>
                  <a:lnTo>
                    <a:pt x="192" y="111"/>
                  </a:lnTo>
                  <a:lnTo>
                    <a:pt x="186" y="104"/>
                  </a:lnTo>
                  <a:lnTo>
                    <a:pt x="178" y="97"/>
                  </a:lnTo>
                  <a:lnTo>
                    <a:pt x="170" y="89"/>
                  </a:lnTo>
                  <a:lnTo>
                    <a:pt x="162" y="82"/>
                  </a:lnTo>
                  <a:lnTo>
                    <a:pt x="154" y="74"/>
                  </a:lnTo>
                  <a:lnTo>
                    <a:pt x="147" y="67"/>
                  </a:lnTo>
                  <a:lnTo>
                    <a:pt x="139" y="60"/>
                  </a:lnTo>
                  <a:lnTo>
                    <a:pt x="133" y="52"/>
                  </a:lnTo>
                  <a:lnTo>
                    <a:pt x="109" y="30"/>
                  </a:lnTo>
                  <a:lnTo>
                    <a:pt x="75" y="58"/>
                  </a:lnTo>
                  <a:lnTo>
                    <a:pt x="210" y="187"/>
                  </a:lnTo>
                  <a:lnTo>
                    <a:pt x="196" y="200"/>
                  </a:lnTo>
                  <a:lnTo>
                    <a:pt x="184" y="215"/>
                  </a:lnTo>
                  <a:lnTo>
                    <a:pt x="170" y="228"/>
                  </a:lnTo>
                  <a:lnTo>
                    <a:pt x="158" y="241"/>
                  </a:lnTo>
                  <a:lnTo>
                    <a:pt x="145" y="256"/>
                  </a:lnTo>
                  <a:lnTo>
                    <a:pt x="131" y="269"/>
                  </a:lnTo>
                  <a:lnTo>
                    <a:pt x="117" y="282"/>
                  </a:lnTo>
                  <a:lnTo>
                    <a:pt x="103" y="295"/>
                  </a:lnTo>
                  <a:lnTo>
                    <a:pt x="91" y="308"/>
                  </a:lnTo>
                  <a:lnTo>
                    <a:pt x="79" y="321"/>
                  </a:lnTo>
                  <a:lnTo>
                    <a:pt x="65" y="334"/>
                  </a:lnTo>
                  <a:lnTo>
                    <a:pt x="54" y="345"/>
                  </a:lnTo>
                  <a:lnTo>
                    <a:pt x="42" y="358"/>
                  </a:lnTo>
                  <a:lnTo>
                    <a:pt x="30" y="369"/>
                  </a:lnTo>
                  <a:lnTo>
                    <a:pt x="18" y="382"/>
                  </a:lnTo>
                  <a:lnTo>
                    <a:pt x="8" y="397"/>
                  </a:lnTo>
                  <a:lnTo>
                    <a:pt x="6" y="397"/>
                  </a:lnTo>
                  <a:lnTo>
                    <a:pt x="4" y="398"/>
                  </a:lnTo>
                  <a:lnTo>
                    <a:pt x="4" y="400"/>
                  </a:lnTo>
                  <a:lnTo>
                    <a:pt x="2" y="400"/>
                  </a:lnTo>
                  <a:lnTo>
                    <a:pt x="2" y="402"/>
                  </a:lnTo>
                  <a:lnTo>
                    <a:pt x="0" y="404"/>
                  </a:lnTo>
                  <a:lnTo>
                    <a:pt x="0" y="406"/>
                  </a:lnTo>
                  <a:lnTo>
                    <a:pt x="2" y="410"/>
                  </a:lnTo>
                  <a:lnTo>
                    <a:pt x="6" y="413"/>
                  </a:lnTo>
                  <a:lnTo>
                    <a:pt x="8" y="419"/>
                  </a:lnTo>
                  <a:lnTo>
                    <a:pt x="10" y="422"/>
                  </a:lnTo>
                  <a:lnTo>
                    <a:pt x="10" y="428"/>
                  </a:lnTo>
                  <a:lnTo>
                    <a:pt x="10" y="434"/>
                  </a:lnTo>
                  <a:lnTo>
                    <a:pt x="8" y="439"/>
                  </a:lnTo>
                  <a:lnTo>
                    <a:pt x="8" y="443"/>
                  </a:lnTo>
                  <a:lnTo>
                    <a:pt x="6" y="445"/>
                  </a:lnTo>
                  <a:lnTo>
                    <a:pt x="6" y="447"/>
                  </a:lnTo>
                  <a:lnTo>
                    <a:pt x="4" y="448"/>
                  </a:lnTo>
                  <a:lnTo>
                    <a:pt x="4" y="450"/>
                  </a:lnTo>
                  <a:lnTo>
                    <a:pt x="2" y="452"/>
                  </a:lnTo>
                  <a:lnTo>
                    <a:pt x="4" y="454"/>
                  </a:lnTo>
                  <a:close/>
                </a:path>
              </a:pathLst>
            </a:custGeom>
            <a:solidFill>
              <a:srgbClr val="FFFFFF"/>
            </a:solidFill>
            <a:ln w="9525">
              <a:noFill/>
              <a:round/>
              <a:headEnd/>
              <a:tailEnd/>
            </a:ln>
          </p:spPr>
          <p:txBody>
            <a:bodyPr/>
            <a:lstStyle/>
            <a:p>
              <a:endParaRPr lang="en-US"/>
            </a:p>
          </p:txBody>
        </p:sp>
        <p:sp>
          <p:nvSpPr>
            <p:cNvPr id="18" name="Freeform 16"/>
            <p:cNvSpPr>
              <a:spLocks/>
            </p:cNvSpPr>
            <p:nvPr/>
          </p:nvSpPr>
          <p:spPr bwMode="auto">
            <a:xfrm>
              <a:off x="2222" y="1824"/>
              <a:ext cx="61" cy="60"/>
            </a:xfrm>
            <a:custGeom>
              <a:avLst/>
              <a:gdLst>
                <a:gd name="T0" fmla="*/ 0 w 61"/>
                <a:gd name="T1" fmla="*/ 60 h 60"/>
                <a:gd name="T2" fmla="*/ 61 w 61"/>
                <a:gd name="T3" fmla="*/ 0 h 60"/>
                <a:gd name="T4" fmla="*/ 37 w 61"/>
                <a:gd name="T5" fmla="*/ 8 h 60"/>
                <a:gd name="T6" fmla="*/ 36 w 61"/>
                <a:gd name="T7" fmla="*/ 15 h 60"/>
                <a:gd name="T8" fmla="*/ 34 w 61"/>
                <a:gd name="T9" fmla="*/ 21 h 60"/>
                <a:gd name="T10" fmla="*/ 30 w 61"/>
                <a:gd name="T11" fmla="*/ 28 h 60"/>
                <a:gd name="T12" fmla="*/ 26 w 61"/>
                <a:gd name="T13" fmla="*/ 34 h 60"/>
                <a:gd name="T14" fmla="*/ 20 w 61"/>
                <a:gd name="T15" fmla="*/ 39 h 60"/>
                <a:gd name="T16" fmla="*/ 14 w 61"/>
                <a:gd name="T17" fmla="*/ 45 h 60"/>
                <a:gd name="T18" fmla="*/ 8 w 61"/>
                <a:gd name="T19" fmla="*/ 48 h 60"/>
                <a:gd name="T20" fmla="*/ 0 w 61"/>
                <a:gd name="T21" fmla="*/ 52 h 60"/>
                <a:gd name="T22" fmla="*/ 0 w 61"/>
                <a:gd name="T23" fmla="*/ 60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
                <a:gd name="T37" fmla="*/ 0 h 60"/>
                <a:gd name="T38" fmla="*/ 61 w 61"/>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 h="60">
                  <a:moveTo>
                    <a:pt x="0" y="60"/>
                  </a:moveTo>
                  <a:lnTo>
                    <a:pt x="61" y="0"/>
                  </a:lnTo>
                  <a:lnTo>
                    <a:pt x="37" y="8"/>
                  </a:lnTo>
                  <a:lnTo>
                    <a:pt x="36" y="15"/>
                  </a:lnTo>
                  <a:lnTo>
                    <a:pt x="34" y="21"/>
                  </a:lnTo>
                  <a:lnTo>
                    <a:pt x="30" y="28"/>
                  </a:lnTo>
                  <a:lnTo>
                    <a:pt x="26" y="34"/>
                  </a:lnTo>
                  <a:lnTo>
                    <a:pt x="20" y="39"/>
                  </a:lnTo>
                  <a:lnTo>
                    <a:pt x="14" y="45"/>
                  </a:lnTo>
                  <a:lnTo>
                    <a:pt x="8" y="48"/>
                  </a:lnTo>
                  <a:lnTo>
                    <a:pt x="0" y="52"/>
                  </a:lnTo>
                  <a:lnTo>
                    <a:pt x="0" y="60"/>
                  </a:lnTo>
                  <a:close/>
                </a:path>
              </a:pathLst>
            </a:custGeom>
            <a:solidFill>
              <a:srgbClr val="FFFFFF"/>
            </a:solidFill>
            <a:ln w="9525">
              <a:noFill/>
              <a:round/>
              <a:headEnd/>
              <a:tailEnd/>
            </a:ln>
          </p:spPr>
          <p:txBody>
            <a:bodyPr/>
            <a:lstStyle/>
            <a:p>
              <a:endParaRPr lang="en-US"/>
            </a:p>
          </p:txBody>
        </p:sp>
        <p:sp>
          <p:nvSpPr>
            <p:cNvPr id="19" name="Freeform 17"/>
            <p:cNvSpPr>
              <a:spLocks/>
            </p:cNvSpPr>
            <p:nvPr/>
          </p:nvSpPr>
          <p:spPr bwMode="auto">
            <a:xfrm>
              <a:off x="2228" y="1787"/>
              <a:ext cx="75" cy="34"/>
            </a:xfrm>
            <a:custGeom>
              <a:avLst/>
              <a:gdLst>
                <a:gd name="T0" fmla="*/ 0 w 75"/>
                <a:gd name="T1" fmla="*/ 32 h 34"/>
                <a:gd name="T2" fmla="*/ 10 w 75"/>
                <a:gd name="T3" fmla="*/ 34 h 34"/>
                <a:gd name="T4" fmla="*/ 20 w 75"/>
                <a:gd name="T5" fmla="*/ 34 h 34"/>
                <a:gd name="T6" fmla="*/ 31 w 75"/>
                <a:gd name="T7" fmla="*/ 34 h 34"/>
                <a:gd name="T8" fmla="*/ 41 w 75"/>
                <a:gd name="T9" fmla="*/ 30 h 34"/>
                <a:gd name="T10" fmla="*/ 51 w 75"/>
                <a:gd name="T11" fmla="*/ 28 h 34"/>
                <a:gd name="T12" fmla="*/ 59 w 75"/>
                <a:gd name="T13" fmla="*/ 24 h 34"/>
                <a:gd name="T14" fmla="*/ 67 w 75"/>
                <a:gd name="T15" fmla="*/ 19 h 34"/>
                <a:gd name="T16" fmla="*/ 75 w 75"/>
                <a:gd name="T17" fmla="*/ 11 h 34"/>
                <a:gd name="T18" fmla="*/ 69 w 75"/>
                <a:gd name="T19" fmla="*/ 8 h 34"/>
                <a:gd name="T20" fmla="*/ 63 w 75"/>
                <a:gd name="T21" fmla="*/ 6 h 34"/>
                <a:gd name="T22" fmla="*/ 55 w 75"/>
                <a:gd name="T23" fmla="*/ 2 h 34"/>
                <a:gd name="T24" fmla="*/ 49 w 75"/>
                <a:gd name="T25" fmla="*/ 0 h 34"/>
                <a:gd name="T26" fmla="*/ 41 w 75"/>
                <a:gd name="T27" fmla="*/ 0 h 34"/>
                <a:gd name="T28" fmla="*/ 35 w 75"/>
                <a:gd name="T29" fmla="*/ 0 h 34"/>
                <a:gd name="T30" fmla="*/ 28 w 75"/>
                <a:gd name="T31" fmla="*/ 2 h 34"/>
                <a:gd name="T32" fmla="*/ 20 w 75"/>
                <a:gd name="T33" fmla="*/ 6 h 34"/>
                <a:gd name="T34" fmla="*/ 16 w 75"/>
                <a:gd name="T35" fmla="*/ 10 h 34"/>
                <a:gd name="T36" fmla="*/ 12 w 75"/>
                <a:gd name="T37" fmla="*/ 11 h 34"/>
                <a:gd name="T38" fmla="*/ 10 w 75"/>
                <a:gd name="T39" fmla="*/ 15 h 34"/>
                <a:gd name="T40" fmla="*/ 6 w 75"/>
                <a:gd name="T41" fmla="*/ 17 h 34"/>
                <a:gd name="T42" fmla="*/ 4 w 75"/>
                <a:gd name="T43" fmla="*/ 21 h 34"/>
                <a:gd name="T44" fmla="*/ 2 w 75"/>
                <a:gd name="T45" fmla="*/ 24 h 34"/>
                <a:gd name="T46" fmla="*/ 0 w 75"/>
                <a:gd name="T47" fmla="*/ 28 h 34"/>
                <a:gd name="T48" fmla="*/ 0 w 75"/>
                <a:gd name="T49" fmla="*/ 32 h 34"/>
                <a:gd name="T50" fmla="*/ 0 w 75"/>
                <a:gd name="T51" fmla="*/ 32 h 34"/>
                <a:gd name="T52" fmla="*/ 0 w 75"/>
                <a:gd name="T53" fmla="*/ 32 h 34"/>
                <a:gd name="T54" fmla="*/ 0 w 75"/>
                <a:gd name="T55" fmla="*/ 32 h 34"/>
                <a:gd name="T56" fmla="*/ 0 w 75"/>
                <a:gd name="T57" fmla="*/ 32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
                <a:gd name="T88" fmla="*/ 0 h 34"/>
                <a:gd name="T89" fmla="*/ 75 w 75"/>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 h="34">
                  <a:moveTo>
                    <a:pt x="0" y="32"/>
                  </a:moveTo>
                  <a:lnTo>
                    <a:pt x="10" y="34"/>
                  </a:lnTo>
                  <a:lnTo>
                    <a:pt x="20" y="34"/>
                  </a:lnTo>
                  <a:lnTo>
                    <a:pt x="31" y="34"/>
                  </a:lnTo>
                  <a:lnTo>
                    <a:pt x="41" y="30"/>
                  </a:lnTo>
                  <a:lnTo>
                    <a:pt x="51" y="28"/>
                  </a:lnTo>
                  <a:lnTo>
                    <a:pt x="59" y="24"/>
                  </a:lnTo>
                  <a:lnTo>
                    <a:pt x="67" y="19"/>
                  </a:lnTo>
                  <a:lnTo>
                    <a:pt x="75" y="11"/>
                  </a:lnTo>
                  <a:lnTo>
                    <a:pt x="69" y="8"/>
                  </a:lnTo>
                  <a:lnTo>
                    <a:pt x="63" y="6"/>
                  </a:lnTo>
                  <a:lnTo>
                    <a:pt x="55" y="2"/>
                  </a:lnTo>
                  <a:lnTo>
                    <a:pt x="49" y="0"/>
                  </a:lnTo>
                  <a:lnTo>
                    <a:pt x="41" y="0"/>
                  </a:lnTo>
                  <a:lnTo>
                    <a:pt x="35" y="0"/>
                  </a:lnTo>
                  <a:lnTo>
                    <a:pt x="28" y="2"/>
                  </a:lnTo>
                  <a:lnTo>
                    <a:pt x="20" y="6"/>
                  </a:lnTo>
                  <a:lnTo>
                    <a:pt x="16" y="10"/>
                  </a:lnTo>
                  <a:lnTo>
                    <a:pt x="12" y="11"/>
                  </a:lnTo>
                  <a:lnTo>
                    <a:pt x="10" y="15"/>
                  </a:lnTo>
                  <a:lnTo>
                    <a:pt x="6" y="17"/>
                  </a:lnTo>
                  <a:lnTo>
                    <a:pt x="4" y="21"/>
                  </a:lnTo>
                  <a:lnTo>
                    <a:pt x="2" y="24"/>
                  </a:lnTo>
                  <a:lnTo>
                    <a:pt x="0" y="28"/>
                  </a:lnTo>
                  <a:lnTo>
                    <a:pt x="0" y="32"/>
                  </a:lnTo>
                  <a:close/>
                </a:path>
              </a:pathLst>
            </a:custGeom>
            <a:solidFill>
              <a:srgbClr val="FCEF00"/>
            </a:solidFill>
            <a:ln w="9525">
              <a:noFill/>
              <a:round/>
              <a:headEnd/>
              <a:tailEnd/>
            </a:ln>
          </p:spPr>
          <p:txBody>
            <a:bodyPr/>
            <a:lstStyle/>
            <a:p>
              <a:endParaRPr lang="en-US"/>
            </a:p>
          </p:txBody>
        </p:sp>
        <p:sp>
          <p:nvSpPr>
            <p:cNvPr id="20" name="Freeform 18"/>
            <p:cNvSpPr>
              <a:spLocks/>
            </p:cNvSpPr>
            <p:nvPr/>
          </p:nvSpPr>
          <p:spPr bwMode="auto">
            <a:xfrm>
              <a:off x="2287" y="1750"/>
              <a:ext cx="64" cy="37"/>
            </a:xfrm>
            <a:custGeom>
              <a:avLst/>
              <a:gdLst>
                <a:gd name="T0" fmla="*/ 0 w 64"/>
                <a:gd name="T1" fmla="*/ 26 h 37"/>
                <a:gd name="T2" fmla="*/ 4 w 64"/>
                <a:gd name="T3" fmla="*/ 28 h 37"/>
                <a:gd name="T4" fmla="*/ 8 w 64"/>
                <a:gd name="T5" fmla="*/ 30 h 37"/>
                <a:gd name="T6" fmla="*/ 12 w 64"/>
                <a:gd name="T7" fmla="*/ 34 h 37"/>
                <a:gd name="T8" fmla="*/ 16 w 64"/>
                <a:gd name="T9" fmla="*/ 35 h 37"/>
                <a:gd name="T10" fmla="*/ 20 w 64"/>
                <a:gd name="T11" fmla="*/ 37 h 37"/>
                <a:gd name="T12" fmla="*/ 24 w 64"/>
                <a:gd name="T13" fmla="*/ 37 h 37"/>
                <a:gd name="T14" fmla="*/ 30 w 64"/>
                <a:gd name="T15" fmla="*/ 37 h 37"/>
                <a:gd name="T16" fmla="*/ 36 w 64"/>
                <a:gd name="T17" fmla="*/ 37 h 37"/>
                <a:gd name="T18" fmla="*/ 40 w 64"/>
                <a:gd name="T19" fmla="*/ 34 h 37"/>
                <a:gd name="T20" fmla="*/ 42 w 64"/>
                <a:gd name="T21" fmla="*/ 30 h 37"/>
                <a:gd name="T22" fmla="*/ 46 w 64"/>
                <a:gd name="T23" fmla="*/ 26 h 37"/>
                <a:gd name="T24" fmla="*/ 50 w 64"/>
                <a:gd name="T25" fmla="*/ 22 h 37"/>
                <a:gd name="T26" fmla="*/ 54 w 64"/>
                <a:gd name="T27" fmla="*/ 19 h 37"/>
                <a:gd name="T28" fmla="*/ 56 w 64"/>
                <a:gd name="T29" fmla="*/ 15 h 37"/>
                <a:gd name="T30" fmla="*/ 60 w 64"/>
                <a:gd name="T31" fmla="*/ 11 h 37"/>
                <a:gd name="T32" fmla="*/ 64 w 64"/>
                <a:gd name="T33" fmla="*/ 8 h 37"/>
                <a:gd name="T34" fmla="*/ 64 w 64"/>
                <a:gd name="T35" fmla="*/ 8 h 37"/>
                <a:gd name="T36" fmla="*/ 64 w 64"/>
                <a:gd name="T37" fmla="*/ 8 h 37"/>
                <a:gd name="T38" fmla="*/ 64 w 64"/>
                <a:gd name="T39" fmla="*/ 8 h 37"/>
                <a:gd name="T40" fmla="*/ 64 w 64"/>
                <a:gd name="T41" fmla="*/ 8 h 37"/>
                <a:gd name="T42" fmla="*/ 64 w 64"/>
                <a:gd name="T43" fmla="*/ 6 h 37"/>
                <a:gd name="T44" fmla="*/ 64 w 64"/>
                <a:gd name="T45" fmla="*/ 6 h 37"/>
                <a:gd name="T46" fmla="*/ 64 w 64"/>
                <a:gd name="T47" fmla="*/ 6 h 37"/>
                <a:gd name="T48" fmla="*/ 64 w 64"/>
                <a:gd name="T49" fmla="*/ 6 h 37"/>
                <a:gd name="T50" fmla="*/ 60 w 64"/>
                <a:gd name="T51" fmla="*/ 4 h 37"/>
                <a:gd name="T52" fmla="*/ 56 w 64"/>
                <a:gd name="T53" fmla="*/ 2 h 37"/>
                <a:gd name="T54" fmla="*/ 50 w 64"/>
                <a:gd name="T55" fmla="*/ 0 h 37"/>
                <a:gd name="T56" fmla="*/ 44 w 64"/>
                <a:gd name="T57" fmla="*/ 0 h 37"/>
                <a:gd name="T58" fmla="*/ 40 w 64"/>
                <a:gd name="T59" fmla="*/ 0 h 37"/>
                <a:gd name="T60" fmla="*/ 34 w 64"/>
                <a:gd name="T61" fmla="*/ 0 h 37"/>
                <a:gd name="T62" fmla="*/ 28 w 64"/>
                <a:gd name="T63" fmla="*/ 2 h 37"/>
                <a:gd name="T64" fmla="*/ 24 w 64"/>
                <a:gd name="T65" fmla="*/ 4 h 37"/>
                <a:gd name="T66" fmla="*/ 20 w 64"/>
                <a:gd name="T67" fmla="*/ 6 h 37"/>
                <a:gd name="T68" fmla="*/ 16 w 64"/>
                <a:gd name="T69" fmla="*/ 8 h 37"/>
                <a:gd name="T70" fmla="*/ 12 w 64"/>
                <a:gd name="T71" fmla="*/ 11 h 37"/>
                <a:gd name="T72" fmla="*/ 8 w 64"/>
                <a:gd name="T73" fmla="*/ 13 h 37"/>
                <a:gd name="T74" fmla="*/ 6 w 64"/>
                <a:gd name="T75" fmla="*/ 17 h 37"/>
                <a:gd name="T76" fmla="*/ 2 w 64"/>
                <a:gd name="T77" fmla="*/ 21 h 37"/>
                <a:gd name="T78" fmla="*/ 0 w 64"/>
                <a:gd name="T79" fmla="*/ 22 h 37"/>
                <a:gd name="T80" fmla="*/ 0 w 64"/>
                <a:gd name="T81" fmla="*/ 26 h 37"/>
                <a:gd name="T82" fmla="*/ 0 w 64"/>
                <a:gd name="T83" fmla="*/ 26 h 37"/>
                <a:gd name="T84" fmla="*/ 0 w 64"/>
                <a:gd name="T85" fmla="*/ 26 h 37"/>
                <a:gd name="T86" fmla="*/ 0 w 64"/>
                <a:gd name="T87" fmla="*/ 26 h 37"/>
                <a:gd name="T88" fmla="*/ 0 w 64"/>
                <a:gd name="T89" fmla="*/ 26 h 3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4"/>
                <a:gd name="T136" fmla="*/ 0 h 37"/>
                <a:gd name="T137" fmla="*/ 64 w 64"/>
                <a:gd name="T138" fmla="*/ 37 h 3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4" h="37">
                  <a:moveTo>
                    <a:pt x="0" y="26"/>
                  </a:moveTo>
                  <a:lnTo>
                    <a:pt x="4" y="28"/>
                  </a:lnTo>
                  <a:lnTo>
                    <a:pt x="8" y="30"/>
                  </a:lnTo>
                  <a:lnTo>
                    <a:pt x="12" y="34"/>
                  </a:lnTo>
                  <a:lnTo>
                    <a:pt x="16" y="35"/>
                  </a:lnTo>
                  <a:lnTo>
                    <a:pt x="20" y="37"/>
                  </a:lnTo>
                  <a:lnTo>
                    <a:pt x="24" y="37"/>
                  </a:lnTo>
                  <a:lnTo>
                    <a:pt x="30" y="37"/>
                  </a:lnTo>
                  <a:lnTo>
                    <a:pt x="36" y="37"/>
                  </a:lnTo>
                  <a:lnTo>
                    <a:pt x="40" y="34"/>
                  </a:lnTo>
                  <a:lnTo>
                    <a:pt x="42" y="30"/>
                  </a:lnTo>
                  <a:lnTo>
                    <a:pt x="46" y="26"/>
                  </a:lnTo>
                  <a:lnTo>
                    <a:pt x="50" y="22"/>
                  </a:lnTo>
                  <a:lnTo>
                    <a:pt x="54" y="19"/>
                  </a:lnTo>
                  <a:lnTo>
                    <a:pt x="56" y="15"/>
                  </a:lnTo>
                  <a:lnTo>
                    <a:pt x="60" y="11"/>
                  </a:lnTo>
                  <a:lnTo>
                    <a:pt x="64" y="8"/>
                  </a:lnTo>
                  <a:lnTo>
                    <a:pt x="64" y="6"/>
                  </a:lnTo>
                  <a:lnTo>
                    <a:pt x="60" y="4"/>
                  </a:lnTo>
                  <a:lnTo>
                    <a:pt x="56" y="2"/>
                  </a:lnTo>
                  <a:lnTo>
                    <a:pt x="50" y="0"/>
                  </a:lnTo>
                  <a:lnTo>
                    <a:pt x="44" y="0"/>
                  </a:lnTo>
                  <a:lnTo>
                    <a:pt x="40" y="0"/>
                  </a:lnTo>
                  <a:lnTo>
                    <a:pt x="34" y="0"/>
                  </a:lnTo>
                  <a:lnTo>
                    <a:pt x="28" y="2"/>
                  </a:lnTo>
                  <a:lnTo>
                    <a:pt x="24" y="4"/>
                  </a:lnTo>
                  <a:lnTo>
                    <a:pt x="20" y="6"/>
                  </a:lnTo>
                  <a:lnTo>
                    <a:pt x="16" y="8"/>
                  </a:lnTo>
                  <a:lnTo>
                    <a:pt x="12" y="11"/>
                  </a:lnTo>
                  <a:lnTo>
                    <a:pt x="8" y="13"/>
                  </a:lnTo>
                  <a:lnTo>
                    <a:pt x="6" y="17"/>
                  </a:lnTo>
                  <a:lnTo>
                    <a:pt x="2" y="21"/>
                  </a:lnTo>
                  <a:lnTo>
                    <a:pt x="0" y="22"/>
                  </a:lnTo>
                  <a:lnTo>
                    <a:pt x="0" y="26"/>
                  </a:lnTo>
                  <a:close/>
                </a:path>
              </a:pathLst>
            </a:custGeom>
            <a:solidFill>
              <a:srgbClr val="FCEF00"/>
            </a:solidFill>
            <a:ln w="9525">
              <a:noFill/>
              <a:round/>
              <a:headEnd/>
              <a:tailEnd/>
            </a:ln>
          </p:spPr>
          <p:txBody>
            <a:bodyPr/>
            <a:lstStyle/>
            <a:p>
              <a:endParaRPr lang="en-US"/>
            </a:p>
          </p:txBody>
        </p:sp>
        <p:sp>
          <p:nvSpPr>
            <p:cNvPr id="21" name="Freeform 19"/>
            <p:cNvSpPr>
              <a:spLocks/>
            </p:cNvSpPr>
            <p:nvPr/>
          </p:nvSpPr>
          <p:spPr bwMode="auto">
            <a:xfrm>
              <a:off x="2416" y="1778"/>
              <a:ext cx="53" cy="28"/>
            </a:xfrm>
            <a:custGeom>
              <a:avLst/>
              <a:gdLst>
                <a:gd name="T0" fmla="*/ 0 w 53"/>
                <a:gd name="T1" fmla="*/ 17 h 28"/>
                <a:gd name="T2" fmla="*/ 2 w 53"/>
                <a:gd name="T3" fmla="*/ 19 h 28"/>
                <a:gd name="T4" fmla="*/ 2 w 53"/>
                <a:gd name="T5" fmla="*/ 20 h 28"/>
                <a:gd name="T6" fmla="*/ 4 w 53"/>
                <a:gd name="T7" fmla="*/ 22 h 28"/>
                <a:gd name="T8" fmla="*/ 6 w 53"/>
                <a:gd name="T9" fmla="*/ 24 h 28"/>
                <a:gd name="T10" fmla="*/ 8 w 53"/>
                <a:gd name="T11" fmla="*/ 26 h 28"/>
                <a:gd name="T12" fmla="*/ 10 w 53"/>
                <a:gd name="T13" fmla="*/ 26 h 28"/>
                <a:gd name="T14" fmla="*/ 12 w 53"/>
                <a:gd name="T15" fmla="*/ 28 h 28"/>
                <a:gd name="T16" fmla="*/ 16 w 53"/>
                <a:gd name="T17" fmla="*/ 28 h 28"/>
                <a:gd name="T18" fmla="*/ 22 w 53"/>
                <a:gd name="T19" fmla="*/ 28 h 28"/>
                <a:gd name="T20" fmla="*/ 26 w 53"/>
                <a:gd name="T21" fmla="*/ 28 h 28"/>
                <a:gd name="T22" fmla="*/ 32 w 53"/>
                <a:gd name="T23" fmla="*/ 28 h 28"/>
                <a:gd name="T24" fmla="*/ 35 w 53"/>
                <a:gd name="T25" fmla="*/ 26 h 28"/>
                <a:gd name="T26" fmla="*/ 41 w 53"/>
                <a:gd name="T27" fmla="*/ 24 h 28"/>
                <a:gd name="T28" fmla="*/ 45 w 53"/>
                <a:gd name="T29" fmla="*/ 22 h 28"/>
                <a:gd name="T30" fmla="*/ 49 w 53"/>
                <a:gd name="T31" fmla="*/ 20 h 28"/>
                <a:gd name="T32" fmla="*/ 53 w 53"/>
                <a:gd name="T33" fmla="*/ 19 h 28"/>
                <a:gd name="T34" fmla="*/ 53 w 53"/>
                <a:gd name="T35" fmla="*/ 19 h 28"/>
                <a:gd name="T36" fmla="*/ 53 w 53"/>
                <a:gd name="T37" fmla="*/ 19 h 28"/>
                <a:gd name="T38" fmla="*/ 53 w 53"/>
                <a:gd name="T39" fmla="*/ 17 h 28"/>
                <a:gd name="T40" fmla="*/ 53 w 53"/>
                <a:gd name="T41" fmla="*/ 17 h 28"/>
                <a:gd name="T42" fmla="*/ 53 w 53"/>
                <a:gd name="T43" fmla="*/ 17 h 28"/>
                <a:gd name="T44" fmla="*/ 53 w 53"/>
                <a:gd name="T45" fmla="*/ 17 h 28"/>
                <a:gd name="T46" fmla="*/ 51 w 53"/>
                <a:gd name="T47" fmla="*/ 13 h 28"/>
                <a:gd name="T48" fmla="*/ 49 w 53"/>
                <a:gd name="T49" fmla="*/ 11 h 28"/>
                <a:gd name="T50" fmla="*/ 45 w 53"/>
                <a:gd name="T51" fmla="*/ 7 h 28"/>
                <a:gd name="T52" fmla="*/ 41 w 53"/>
                <a:gd name="T53" fmla="*/ 6 h 28"/>
                <a:gd name="T54" fmla="*/ 37 w 53"/>
                <a:gd name="T55" fmla="*/ 4 h 28"/>
                <a:gd name="T56" fmla="*/ 34 w 53"/>
                <a:gd name="T57" fmla="*/ 2 h 28"/>
                <a:gd name="T58" fmla="*/ 30 w 53"/>
                <a:gd name="T59" fmla="*/ 0 h 28"/>
                <a:gd name="T60" fmla="*/ 26 w 53"/>
                <a:gd name="T61" fmla="*/ 0 h 28"/>
                <a:gd name="T62" fmla="*/ 22 w 53"/>
                <a:gd name="T63" fmla="*/ 0 h 28"/>
                <a:gd name="T64" fmla="*/ 18 w 53"/>
                <a:gd name="T65" fmla="*/ 0 h 28"/>
                <a:gd name="T66" fmla="*/ 14 w 53"/>
                <a:gd name="T67" fmla="*/ 2 h 28"/>
                <a:gd name="T68" fmla="*/ 12 w 53"/>
                <a:gd name="T69" fmla="*/ 4 h 28"/>
                <a:gd name="T70" fmla="*/ 8 w 53"/>
                <a:gd name="T71" fmla="*/ 6 h 28"/>
                <a:gd name="T72" fmla="*/ 6 w 53"/>
                <a:gd name="T73" fmla="*/ 7 h 28"/>
                <a:gd name="T74" fmla="*/ 2 w 53"/>
                <a:gd name="T75" fmla="*/ 11 h 28"/>
                <a:gd name="T76" fmla="*/ 0 w 53"/>
                <a:gd name="T77" fmla="*/ 13 h 28"/>
                <a:gd name="T78" fmla="*/ 0 w 53"/>
                <a:gd name="T79" fmla="*/ 13 h 28"/>
                <a:gd name="T80" fmla="*/ 0 w 53"/>
                <a:gd name="T81" fmla="*/ 15 h 28"/>
                <a:gd name="T82" fmla="*/ 0 w 53"/>
                <a:gd name="T83" fmla="*/ 15 h 28"/>
                <a:gd name="T84" fmla="*/ 0 w 53"/>
                <a:gd name="T85" fmla="*/ 15 h 28"/>
                <a:gd name="T86" fmla="*/ 0 w 53"/>
                <a:gd name="T87" fmla="*/ 15 h 28"/>
                <a:gd name="T88" fmla="*/ 0 w 53"/>
                <a:gd name="T89" fmla="*/ 15 h 28"/>
                <a:gd name="T90" fmla="*/ 0 w 53"/>
                <a:gd name="T91" fmla="*/ 15 h 28"/>
                <a:gd name="T92" fmla="*/ 0 w 53"/>
                <a:gd name="T93" fmla="*/ 17 h 28"/>
                <a:gd name="T94" fmla="*/ 0 w 53"/>
                <a:gd name="T95" fmla="*/ 17 h 28"/>
                <a:gd name="T96" fmla="*/ 0 w 53"/>
                <a:gd name="T97" fmla="*/ 17 h 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28"/>
                <a:gd name="T149" fmla="*/ 53 w 53"/>
                <a:gd name="T150" fmla="*/ 28 h 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28">
                  <a:moveTo>
                    <a:pt x="0" y="17"/>
                  </a:moveTo>
                  <a:lnTo>
                    <a:pt x="2" y="19"/>
                  </a:lnTo>
                  <a:lnTo>
                    <a:pt x="2" y="20"/>
                  </a:lnTo>
                  <a:lnTo>
                    <a:pt x="4" y="22"/>
                  </a:lnTo>
                  <a:lnTo>
                    <a:pt x="6" y="24"/>
                  </a:lnTo>
                  <a:lnTo>
                    <a:pt x="8" y="26"/>
                  </a:lnTo>
                  <a:lnTo>
                    <a:pt x="10" y="26"/>
                  </a:lnTo>
                  <a:lnTo>
                    <a:pt x="12" y="28"/>
                  </a:lnTo>
                  <a:lnTo>
                    <a:pt x="16" y="28"/>
                  </a:lnTo>
                  <a:lnTo>
                    <a:pt x="22" y="28"/>
                  </a:lnTo>
                  <a:lnTo>
                    <a:pt x="26" y="28"/>
                  </a:lnTo>
                  <a:lnTo>
                    <a:pt x="32" y="28"/>
                  </a:lnTo>
                  <a:lnTo>
                    <a:pt x="35" y="26"/>
                  </a:lnTo>
                  <a:lnTo>
                    <a:pt x="41" y="24"/>
                  </a:lnTo>
                  <a:lnTo>
                    <a:pt x="45" y="22"/>
                  </a:lnTo>
                  <a:lnTo>
                    <a:pt x="49" y="20"/>
                  </a:lnTo>
                  <a:lnTo>
                    <a:pt x="53" y="19"/>
                  </a:lnTo>
                  <a:lnTo>
                    <a:pt x="53" y="17"/>
                  </a:lnTo>
                  <a:lnTo>
                    <a:pt x="51" y="13"/>
                  </a:lnTo>
                  <a:lnTo>
                    <a:pt x="49" y="11"/>
                  </a:lnTo>
                  <a:lnTo>
                    <a:pt x="45" y="7"/>
                  </a:lnTo>
                  <a:lnTo>
                    <a:pt x="41" y="6"/>
                  </a:lnTo>
                  <a:lnTo>
                    <a:pt x="37" y="4"/>
                  </a:lnTo>
                  <a:lnTo>
                    <a:pt x="34" y="2"/>
                  </a:lnTo>
                  <a:lnTo>
                    <a:pt x="30" y="0"/>
                  </a:lnTo>
                  <a:lnTo>
                    <a:pt x="26" y="0"/>
                  </a:lnTo>
                  <a:lnTo>
                    <a:pt x="22" y="0"/>
                  </a:lnTo>
                  <a:lnTo>
                    <a:pt x="18" y="0"/>
                  </a:lnTo>
                  <a:lnTo>
                    <a:pt x="14" y="2"/>
                  </a:lnTo>
                  <a:lnTo>
                    <a:pt x="12" y="4"/>
                  </a:lnTo>
                  <a:lnTo>
                    <a:pt x="8" y="6"/>
                  </a:lnTo>
                  <a:lnTo>
                    <a:pt x="6" y="7"/>
                  </a:lnTo>
                  <a:lnTo>
                    <a:pt x="2" y="11"/>
                  </a:lnTo>
                  <a:lnTo>
                    <a:pt x="0" y="13"/>
                  </a:lnTo>
                  <a:lnTo>
                    <a:pt x="0" y="15"/>
                  </a:lnTo>
                  <a:lnTo>
                    <a:pt x="0" y="17"/>
                  </a:lnTo>
                  <a:close/>
                </a:path>
              </a:pathLst>
            </a:custGeom>
            <a:solidFill>
              <a:srgbClr val="FCEF00"/>
            </a:solidFill>
            <a:ln w="9525">
              <a:noFill/>
              <a:round/>
              <a:headEnd/>
              <a:tailEnd/>
            </a:ln>
          </p:spPr>
          <p:txBody>
            <a:bodyPr/>
            <a:lstStyle/>
            <a:p>
              <a:endParaRPr lang="en-US"/>
            </a:p>
          </p:txBody>
        </p:sp>
        <p:sp>
          <p:nvSpPr>
            <p:cNvPr id="22" name="Freeform 20"/>
            <p:cNvSpPr>
              <a:spLocks/>
            </p:cNvSpPr>
            <p:nvPr/>
          </p:nvSpPr>
          <p:spPr bwMode="auto">
            <a:xfrm>
              <a:off x="2442" y="1763"/>
              <a:ext cx="15" cy="8"/>
            </a:xfrm>
            <a:custGeom>
              <a:avLst/>
              <a:gdLst>
                <a:gd name="T0" fmla="*/ 2 w 15"/>
                <a:gd name="T1" fmla="*/ 4 h 8"/>
                <a:gd name="T2" fmla="*/ 15 w 15"/>
                <a:gd name="T3" fmla="*/ 8 h 8"/>
                <a:gd name="T4" fmla="*/ 6 w 15"/>
                <a:gd name="T5" fmla="*/ 0 h 8"/>
                <a:gd name="T6" fmla="*/ 0 w 15"/>
                <a:gd name="T7" fmla="*/ 4 h 8"/>
                <a:gd name="T8" fmla="*/ 0 w 15"/>
                <a:gd name="T9" fmla="*/ 4 h 8"/>
                <a:gd name="T10" fmla="*/ 0 w 15"/>
                <a:gd name="T11" fmla="*/ 4 h 8"/>
                <a:gd name="T12" fmla="*/ 2 w 15"/>
                <a:gd name="T13" fmla="*/ 4 h 8"/>
                <a:gd name="T14" fmla="*/ 2 w 15"/>
                <a:gd name="T15" fmla="*/ 4 h 8"/>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8"/>
                <a:gd name="T26" fmla="*/ 15 w 1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8">
                  <a:moveTo>
                    <a:pt x="2" y="4"/>
                  </a:moveTo>
                  <a:lnTo>
                    <a:pt x="15" y="8"/>
                  </a:lnTo>
                  <a:lnTo>
                    <a:pt x="6" y="0"/>
                  </a:lnTo>
                  <a:lnTo>
                    <a:pt x="0" y="4"/>
                  </a:lnTo>
                  <a:lnTo>
                    <a:pt x="2" y="4"/>
                  </a:lnTo>
                  <a:close/>
                </a:path>
              </a:pathLst>
            </a:custGeom>
            <a:solidFill>
              <a:srgbClr val="FFFFFF"/>
            </a:solidFill>
            <a:ln w="9525">
              <a:noFill/>
              <a:round/>
              <a:headEnd/>
              <a:tailEnd/>
            </a:ln>
          </p:spPr>
          <p:txBody>
            <a:bodyPr/>
            <a:lstStyle/>
            <a:p>
              <a:endParaRPr lang="en-US"/>
            </a:p>
          </p:txBody>
        </p:sp>
        <p:sp>
          <p:nvSpPr>
            <p:cNvPr id="23" name="Freeform 21"/>
            <p:cNvSpPr>
              <a:spLocks/>
            </p:cNvSpPr>
            <p:nvPr/>
          </p:nvSpPr>
          <p:spPr bwMode="auto">
            <a:xfrm>
              <a:off x="2497" y="1650"/>
              <a:ext cx="81" cy="85"/>
            </a:xfrm>
            <a:custGeom>
              <a:avLst/>
              <a:gdLst>
                <a:gd name="T0" fmla="*/ 0 w 81"/>
                <a:gd name="T1" fmla="*/ 63 h 85"/>
                <a:gd name="T2" fmla="*/ 26 w 81"/>
                <a:gd name="T3" fmla="*/ 85 h 85"/>
                <a:gd name="T4" fmla="*/ 36 w 81"/>
                <a:gd name="T5" fmla="*/ 84 h 85"/>
                <a:gd name="T6" fmla="*/ 38 w 81"/>
                <a:gd name="T7" fmla="*/ 78 h 85"/>
                <a:gd name="T8" fmla="*/ 40 w 81"/>
                <a:gd name="T9" fmla="*/ 74 h 85"/>
                <a:gd name="T10" fmla="*/ 44 w 81"/>
                <a:gd name="T11" fmla="*/ 69 h 85"/>
                <a:gd name="T12" fmla="*/ 46 w 81"/>
                <a:gd name="T13" fmla="*/ 65 h 85"/>
                <a:gd name="T14" fmla="*/ 50 w 81"/>
                <a:gd name="T15" fmla="*/ 61 h 85"/>
                <a:gd name="T16" fmla="*/ 53 w 81"/>
                <a:gd name="T17" fmla="*/ 56 h 85"/>
                <a:gd name="T18" fmla="*/ 57 w 81"/>
                <a:gd name="T19" fmla="*/ 54 h 85"/>
                <a:gd name="T20" fmla="*/ 63 w 81"/>
                <a:gd name="T21" fmla="*/ 50 h 85"/>
                <a:gd name="T22" fmla="*/ 63 w 81"/>
                <a:gd name="T23" fmla="*/ 50 h 85"/>
                <a:gd name="T24" fmla="*/ 65 w 81"/>
                <a:gd name="T25" fmla="*/ 50 h 85"/>
                <a:gd name="T26" fmla="*/ 65 w 81"/>
                <a:gd name="T27" fmla="*/ 48 h 85"/>
                <a:gd name="T28" fmla="*/ 67 w 81"/>
                <a:gd name="T29" fmla="*/ 48 h 85"/>
                <a:gd name="T30" fmla="*/ 67 w 81"/>
                <a:gd name="T31" fmla="*/ 48 h 85"/>
                <a:gd name="T32" fmla="*/ 69 w 81"/>
                <a:gd name="T33" fmla="*/ 48 h 85"/>
                <a:gd name="T34" fmla="*/ 69 w 81"/>
                <a:gd name="T35" fmla="*/ 47 h 85"/>
                <a:gd name="T36" fmla="*/ 69 w 81"/>
                <a:gd name="T37" fmla="*/ 47 h 85"/>
                <a:gd name="T38" fmla="*/ 69 w 81"/>
                <a:gd name="T39" fmla="*/ 41 h 85"/>
                <a:gd name="T40" fmla="*/ 67 w 81"/>
                <a:gd name="T41" fmla="*/ 35 h 85"/>
                <a:gd name="T42" fmla="*/ 69 w 81"/>
                <a:gd name="T43" fmla="*/ 30 h 85"/>
                <a:gd name="T44" fmla="*/ 71 w 81"/>
                <a:gd name="T45" fmla="*/ 24 h 85"/>
                <a:gd name="T46" fmla="*/ 73 w 81"/>
                <a:gd name="T47" fmla="*/ 21 h 85"/>
                <a:gd name="T48" fmla="*/ 75 w 81"/>
                <a:gd name="T49" fmla="*/ 15 h 85"/>
                <a:gd name="T50" fmla="*/ 79 w 81"/>
                <a:gd name="T51" fmla="*/ 10 h 85"/>
                <a:gd name="T52" fmla="*/ 81 w 81"/>
                <a:gd name="T53" fmla="*/ 6 h 85"/>
                <a:gd name="T54" fmla="*/ 81 w 81"/>
                <a:gd name="T55" fmla="*/ 6 h 85"/>
                <a:gd name="T56" fmla="*/ 81 w 81"/>
                <a:gd name="T57" fmla="*/ 4 h 85"/>
                <a:gd name="T58" fmla="*/ 81 w 81"/>
                <a:gd name="T59" fmla="*/ 4 h 85"/>
                <a:gd name="T60" fmla="*/ 81 w 81"/>
                <a:gd name="T61" fmla="*/ 4 h 85"/>
                <a:gd name="T62" fmla="*/ 81 w 81"/>
                <a:gd name="T63" fmla="*/ 4 h 85"/>
                <a:gd name="T64" fmla="*/ 79 w 81"/>
                <a:gd name="T65" fmla="*/ 4 h 85"/>
                <a:gd name="T66" fmla="*/ 79 w 81"/>
                <a:gd name="T67" fmla="*/ 2 h 85"/>
                <a:gd name="T68" fmla="*/ 79 w 81"/>
                <a:gd name="T69" fmla="*/ 2 h 85"/>
                <a:gd name="T70" fmla="*/ 79 w 81"/>
                <a:gd name="T71" fmla="*/ 2 h 85"/>
                <a:gd name="T72" fmla="*/ 79 w 81"/>
                <a:gd name="T73" fmla="*/ 2 h 85"/>
                <a:gd name="T74" fmla="*/ 77 w 81"/>
                <a:gd name="T75" fmla="*/ 2 h 85"/>
                <a:gd name="T76" fmla="*/ 77 w 81"/>
                <a:gd name="T77" fmla="*/ 2 h 85"/>
                <a:gd name="T78" fmla="*/ 59 w 81"/>
                <a:gd name="T79" fmla="*/ 0 h 85"/>
                <a:gd name="T80" fmla="*/ 0 w 81"/>
                <a:gd name="T81" fmla="*/ 61 h 85"/>
                <a:gd name="T82" fmla="*/ 0 w 81"/>
                <a:gd name="T83" fmla="*/ 61 h 85"/>
                <a:gd name="T84" fmla="*/ 0 w 81"/>
                <a:gd name="T85" fmla="*/ 61 h 85"/>
                <a:gd name="T86" fmla="*/ 0 w 81"/>
                <a:gd name="T87" fmla="*/ 63 h 85"/>
                <a:gd name="T88" fmla="*/ 0 w 81"/>
                <a:gd name="T89" fmla="*/ 63 h 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1"/>
                <a:gd name="T136" fmla="*/ 0 h 85"/>
                <a:gd name="T137" fmla="*/ 81 w 81"/>
                <a:gd name="T138" fmla="*/ 85 h 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1" h="85">
                  <a:moveTo>
                    <a:pt x="0" y="63"/>
                  </a:moveTo>
                  <a:lnTo>
                    <a:pt x="26" y="85"/>
                  </a:lnTo>
                  <a:lnTo>
                    <a:pt x="36" y="84"/>
                  </a:lnTo>
                  <a:lnTo>
                    <a:pt x="38" y="78"/>
                  </a:lnTo>
                  <a:lnTo>
                    <a:pt x="40" y="74"/>
                  </a:lnTo>
                  <a:lnTo>
                    <a:pt x="44" y="69"/>
                  </a:lnTo>
                  <a:lnTo>
                    <a:pt x="46" y="65"/>
                  </a:lnTo>
                  <a:lnTo>
                    <a:pt x="50" y="61"/>
                  </a:lnTo>
                  <a:lnTo>
                    <a:pt x="53" y="56"/>
                  </a:lnTo>
                  <a:lnTo>
                    <a:pt x="57" y="54"/>
                  </a:lnTo>
                  <a:lnTo>
                    <a:pt x="63" y="50"/>
                  </a:lnTo>
                  <a:lnTo>
                    <a:pt x="65" y="50"/>
                  </a:lnTo>
                  <a:lnTo>
                    <a:pt x="65" y="48"/>
                  </a:lnTo>
                  <a:lnTo>
                    <a:pt x="67" y="48"/>
                  </a:lnTo>
                  <a:lnTo>
                    <a:pt x="69" y="48"/>
                  </a:lnTo>
                  <a:lnTo>
                    <a:pt x="69" y="47"/>
                  </a:lnTo>
                  <a:lnTo>
                    <a:pt x="69" y="41"/>
                  </a:lnTo>
                  <a:lnTo>
                    <a:pt x="67" y="35"/>
                  </a:lnTo>
                  <a:lnTo>
                    <a:pt x="69" y="30"/>
                  </a:lnTo>
                  <a:lnTo>
                    <a:pt x="71" y="24"/>
                  </a:lnTo>
                  <a:lnTo>
                    <a:pt x="73" y="21"/>
                  </a:lnTo>
                  <a:lnTo>
                    <a:pt x="75" y="15"/>
                  </a:lnTo>
                  <a:lnTo>
                    <a:pt x="79" y="10"/>
                  </a:lnTo>
                  <a:lnTo>
                    <a:pt x="81" y="6"/>
                  </a:lnTo>
                  <a:lnTo>
                    <a:pt x="81" y="4"/>
                  </a:lnTo>
                  <a:lnTo>
                    <a:pt x="79" y="4"/>
                  </a:lnTo>
                  <a:lnTo>
                    <a:pt x="79" y="2"/>
                  </a:lnTo>
                  <a:lnTo>
                    <a:pt x="77" y="2"/>
                  </a:lnTo>
                  <a:lnTo>
                    <a:pt x="59" y="0"/>
                  </a:lnTo>
                  <a:lnTo>
                    <a:pt x="0" y="61"/>
                  </a:lnTo>
                  <a:lnTo>
                    <a:pt x="0" y="63"/>
                  </a:lnTo>
                  <a:close/>
                </a:path>
              </a:pathLst>
            </a:custGeom>
            <a:solidFill>
              <a:srgbClr val="FFFFFF"/>
            </a:solidFill>
            <a:ln w="9525">
              <a:noFill/>
              <a:round/>
              <a:headEnd/>
              <a:tailEnd/>
            </a:ln>
          </p:spPr>
          <p:txBody>
            <a:bodyPr/>
            <a:lstStyle/>
            <a:p>
              <a:endParaRPr lang="en-US"/>
            </a:p>
          </p:txBody>
        </p:sp>
        <p:sp>
          <p:nvSpPr>
            <p:cNvPr id="24" name="Freeform 22"/>
            <p:cNvSpPr>
              <a:spLocks/>
            </p:cNvSpPr>
            <p:nvPr/>
          </p:nvSpPr>
          <p:spPr bwMode="auto">
            <a:xfrm>
              <a:off x="2533" y="1745"/>
              <a:ext cx="39" cy="22"/>
            </a:xfrm>
            <a:custGeom>
              <a:avLst/>
              <a:gdLst>
                <a:gd name="T0" fmla="*/ 2 w 39"/>
                <a:gd name="T1" fmla="*/ 3 h 22"/>
                <a:gd name="T2" fmla="*/ 21 w 39"/>
                <a:gd name="T3" fmla="*/ 22 h 22"/>
                <a:gd name="T4" fmla="*/ 23 w 39"/>
                <a:gd name="T5" fmla="*/ 22 h 22"/>
                <a:gd name="T6" fmla="*/ 27 w 39"/>
                <a:gd name="T7" fmla="*/ 22 h 22"/>
                <a:gd name="T8" fmla="*/ 29 w 39"/>
                <a:gd name="T9" fmla="*/ 22 h 22"/>
                <a:gd name="T10" fmla="*/ 31 w 39"/>
                <a:gd name="T11" fmla="*/ 20 h 22"/>
                <a:gd name="T12" fmla="*/ 33 w 39"/>
                <a:gd name="T13" fmla="*/ 18 h 22"/>
                <a:gd name="T14" fmla="*/ 35 w 39"/>
                <a:gd name="T15" fmla="*/ 16 h 22"/>
                <a:gd name="T16" fmla="*/ 37 w 39"/>
                <a:gd name="T17" fmla="*/ 14 h 22"/>
                <a:gd name="T18" fmla="*/ 37 w 39"/>
                <a:gd name="T19" fmla="*/ 13 h 22"/>
                <a:gd name="T20" fmla="*/ 37 w 39"/>
                <a:gd name="T21" fmla="*/ 11 h 22"/>
                <a:gd name="T22" fmla="*/ 37 w 39"/>
                <a:gd name="T23" fmla="*/ 11 h 22"/>
                <a:gd name="T24" fmla="*/ 37 w 39"/>
                <a:gd name="T25" fmla="*/ 11 h 22"/>
                <a:gd name="T26" fmla="*/ 37 w 39"/>
                <a:gd name="T27" fmla="*/ 9 h 22"/>
                <a:gd name="T28" fmla="*/ 37 w 39"/>
                <a:gd name="T29" fmla="*/ 9 h 22"/>
                <a:gd name="T30" fmla="*/ 37 w 39"/>
                <a:gd name="T31" fmla="*/ 9 h 22"/>
                <a:gd name="T32" fmla="*/ 39 w 39"/>
                <a:gd name="T33" fmla="*/ 9 h 22"/>
                <a:gd name="T34" fmla="*/ 39 w 39"/>
                <a:gd name="T35" fmla="*/ 9 h 22"/>
                <a:gd name="T36" fmla="*/ 37 w 39"/>
                <a:gd name="T37" fmla="*/ 7 h 22"/>
                <a:gd name="T38" fmla="*/ 35 w 39"/>
                <a:gd name="T39" fmla="*/ 5 h 22"/>
                <a:gd name="T40" fmla="*/ 31 w 39"/>
                <a:gd name="T41" fmla="*/ 3 h 22"/>
                <a:gd name="T42" fmla="*/ 29 w 39"/>
                <a:gd name="T43" fmla="*/ 3 h 22"/>
                <a:gd name="T44" fmla="*/ 25 w 39"/>
                <a:gd name="T45" fmla="*/ 3 h 22"/>
                <a:gd name="T46" fmla="*/ 23 w 39"/>
                <a:gd name="T47" fmla="*/ 2 h 22"/>
                <a:gd name="T48" fmla="*/ 19 w 39"/>
                <a:gd name="T49" fmla="*/ 2 h 22"/>
                <a:gd name="T50" fmla="*/ 17 w 39"/>
                <a:gd name="T51" fmla="*/ 0 h 22"/>
                <a:gd name="T52" fmla="*/ 15 w 39"/>
                <a:gd name="T53" fmla="*/ 0 h 22"/>
                <a:gd name="T54" fmla="*/ 14 w 39"/>
                <a:gd name="T55" fmla="*/ 2 h 22"/>
                <a:gd name="T56" fmla="*/ 12 w 39"/>
                <a:gd name="T57" fmla="*/ 2 h 22"/>
                <a:gd name="T58" fmla="*/ 10 w 39"/>
                <a:gd name="T59" fmla="*/ 2 h 22"/>
                <a:gd name="T60" fmla="*/ 6 w 39"/>
                <a:gd name="T61" fmla="*/ 2 h 22"/>
                <a:gd name="T62" fmla="*/ 4 w 39"/>
                <a:gd name="T63" fmla="*/ 2 h 22"/>
                <a:gd name="T64" fmla="*/ 2 w 39"/>
                <a:gd name="T65" fmla="*/ 2 h 22"/>
                <a:gd name="T66" fmla="*/ 0 w 39"/>
                <a:gd name="T67" fmla="*/ 2 h 22"/>
                <a:gd name="T68" fmla="*/ 0 w 39"/>
                <a:gd name="T69" fmla="*/ 2 h 22"/>
                <a:gd name="T70" fmla="*/ 2 w 39"/>
                <a:gd name="T71" fmla="*/ 3 h 22"/>
                <a:gd name="T72" fmla="*/ 2 w 39"/>
                <a:gd name="T73" fmla="*/ 3 h 22"/>
                <a:gd name="T74" fmla="*/ 2 w 39"/>
                <a:gd name="T75" fmla="*/ 3 h 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
                <a:gd name="T115" fmla="*/ 0 h 22"/>
                <a:gd name="T116" fmla="*/ 39 w 39"/>
                <a:gd name="T117" fmla="*/ 22 h 2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 h="22">
                  <a:moveTo>
                    <a:pt x="2" y="3"/>
                  </a:moveTo>
                  <a:lnTo>
                    <a:pt x="21" y="22"/>
                  </a:lnTo>
                  <a:lnTo>
                    <a:pt x="23" y="22"/>
                  </a:lnTo>
                  <a:lnTo>
                    <a:pt x="27" y="22"/>
                  </a:lnTo>
                  <a:lnTo>
                    <a:pt x="29" y="22"/>
                  </a:lnTo>
                  <a:lnTo>
                    <a:pt x="31" y="20"/>
                  </a:lnTo>
                  <a:lnTo>
                    <a:pt x="33" y="18"/>
                  </a:lnTo>
                  <a:lnTo>
                    <a:pt x="35" y="16"/>
                  </a:lnTo>
                  <a:lnTo>
                    <a:pt x="37" y="14"/>
                  </a:lnTo>
                  <a:lnTo>
                    <a:pt x="37" y="13"/>
                  </a:lnTo>
                  <a:lnTo>
                    <a:pt x="37" y="11"/>
                  </a:lnTo>
                  <a:lnTo>
                    <a:pt x="37" y="9"/>
                  </a:lnTo>
                  <a:lnTo>
                    <a:pt x="39" y="9"/>
                  </a:lnTo>
                  <a:lnTo>
                    <a:pt x="37" y="7"/>
                  </a:lnTo>
                  <a:lnTo>
                    <a:pt x="35" y="5"/>
                  </a:lnTo>
                  <a:lnTo>
                    <a:pt x="31" y="3"/>
                  </a:lnTo>
                  <a:lnTo>
                    <a:pt x="29" y="3"/>
                  </a:lnTo>
                  <a:lnTo>
                    <a:pt x="25" y="3"/>
                  </a:lnTo>
                  <a:lnTo>
                    <a:pt x="23" y="2"/>
                  </a:lnTo>
                  <a:lnTo>
                    <a:pt x="19" y="2"/>
                  </a:lnTo>
                  <a:lnTo>
                    <a:pt x="17" y="0"/>
                  </a:lnTo>
                  <a:lnTo>
                    <a:pt x="15" y="0"/>
                  </a:lnTo>
                  <a:lnTo>
                    <a:pt x="14" y="2"/>
                  </a:lnTo>
                  <a:lnTo>
                    <a:pt x="12" y="2"/>
                  </a:lnTo>
                  <a:lnTo>
                    <a:pt x="10" y="2"/>
                  </a:lnTo>
                  <a:lnTo>
                    <a:pt x="6" y="2"/>
                  </a:lnTo>
                  <a:lnTo>
                    <a:pt x="4" y="2"/>
                  </a:lnTo>
                  <a:lnTo>
                    <a:pt x="2" y="2"/>
                  </a:lnTo>
                  <a:lnTo>
                    <a:pt x="0" y="2"/>
                  </a:lnTo>
                  <a:lnTo>
                    <a:pt x="2" y="3"/>
                  </a:lnTo>
                  <a:close/>
                </a:path>
              </a:pathLst>
            </a:custGeom>
            <a:solidFill>
              <a:srgbClr val="FCEF00"/>
            </a:solidFill>
            <a:ln w="9525">
              <a:noFill/>
              <a:round/>
              <a:headEnd/>
              <a:tailEnd/>
            </a:ln>
          </p:spPr>
          <p:txBody>
            <a:bodyPr/>
            <a:lstStyle/>
            <a:p>
              <a:endParaRPr lang="en-US"/>
            </a:p>
          </p:txBody>
        </p:sp>
        <p:sp>
          <p:nvSpPr>
            <p:cNvPr id="25" name="Freeform 23"/>
            <p:cNvSpPr>
              <a:spLocks/>
            </p:cNvSpPr>
            <p:nvPr/>
          </p:nvSpPr>
          <p:spPr bwMode="auto">
            <a:xfrm>
              <a:off x="2552" y="1704"/>
              <a:ext cx="52" cy="35"/>
            </a:xfrm>
            <a:custGeom>
              <a:avLst/>
              <a:gdLst>
                <a:gd name="T0" fmla="*/ 0 w 52"/>
                <a:gd name="T1" fmla="*/ 31 h 35"/>
                <a:gd name="T2" fmla="*/ 4 w 52"/>
                <a:gd name="T3" fmla="*/ 33 h 35"/>
                <a:gd name="T4" fmla="*/ 8 w 52"/>
                <a:gd name="T5" fmla="*/ 33 h 35"/>
                <a:gd name="T6" fmla="*/ 12 w 52"/>
                <a:gd name="T7" fmla="*/ 35 h 35"/>
                <a:gd name="T8" fmla="*/ 18 w 52"/>
                <a:gd name="T9" fmla="*/ 35 h 35"/>
                <a:gd name="T10" fmla="*/ 22 w 52"/>
                <a:gd name="T11" fmla="*/ 35 h 35"/>
                <a:gd name="T12" fmla="*/ 26 w 52"/>
                <a:gd name="T13" fmla="*/ 35 h 35"/>
                <a:gd name="T14" fmla="*/ 32 w 52"/>
                <a:gd name="T15" fmla="*/ 33 h 35"/>
                <a:gd name="T16" fmla="*/ 36 w 52"/>
                <a:gd name="T17" fmla="*/ 30 h 35"/>
                <a:gd name="T18" fmla="*/ 40 w 52"/>
                <a:gd name="T19" fmla="*/ 28 h 35"/>
                <a:gd name="T20" fmla="*/ 42 w 52"/>
                <a:gd name="T21" fmla="*/ 24 h 35"/>
                <a:gd name="T22" fmla="*/ 46 w 52"/>
                <a:gd name="T23" fmla="*/ 20 h 35"/>
                <a:gd name="T24" fmla="*/ 48 w 52"/>
                <a:gd name="T25" fmla="*/ 17 h 35"/>
                <a:gd name="T26" fmla="*/ 50 w 52"/>
                <a:gd name="T27" fmla="*/ 13 h 35"/>
                <a:gd name="T28" fmla="*/ 52 w 52"/>
                <a:gd name="T29" fmla="*/ 9 h 35"/>
                <a:gd name="T30" fmla="*/ 52 w 52"/>
                <a:gd name="T31" fmla="*/ 6 h 35"/>
                <a:gd name="T32" fmla="*/ 52 w 52"/>
                <a:gd name="T33" fmla="*/ 0 h 35"/>
                <a:gd name="T34" fmla="*/ 46 w 52"/>
                <a:gd name="T35" fmla="*/ 0 h 35"/>
                <a:gd name="T36" fmla="*/ 40 w 52"/>
                <a:gd name="T37" fmla="*/ 0 h 35"/>
                <a:gd name="T38" fmla="*/ 32 w 52"/>
                <a:gd name="T39" fmla="*/ 2 h 35"/>
                <a:gd name="T40" fmla="*/ 26 w 52"/>
                <a:gd name="T41" fmla="*/ 2 h 35"/>
                <a:gd name="T42" fmla="*/ 20 w 52"/>
                <a:gd name="T43" fmla="*/ 6 h 35"/>
                <a:gd name="T44" fmla="*/ 16 w 52"/>
                <a:gd name="T45" fmla="*/ 7 h 35"/>
                <a:gd name="T46" fmla="*/ 10 w 52"/>
                <a:gd name="T47" fmla="*/ 11 h 35"/>
                <a:gd name="T48" fmla="*/ 6 w 52"/>
                <a:gd name="T49" fmla="*/ 15 h 35"/>
                <a:gd name="T50" fmla="*/ 4 w 52"/>
                <a:gd name="T51" fmla="*/ 17 h 35"/>
                <a:gd name="T52" fmla="*/ 2 w 52"/>
                <a:gd name="T53" fmla="*/ 20 h 35"/>
                <a:gd name="T54" fmla="*/ 2 w 52"/>
                <a:gd name="T55" fmla="*/ 22 h 35"/>
                <a:gd name="T56" fmla="*/ 0 w 52"/>
                <a:gd name="T57" fmla="*/ 24 h 35"/>
                <a:gd name="T58" fmla="*/ 0 w 52"/>
                <a:gd name="T59" fmla="*/ 26 h 35"/>
                <a:gd name="T60" fmla="*/ 0 w 52"/>
                <a:gd name="T61" fmla="*/ 28 h 35"/>
                <a:gd name="T62" fmla="*/ 0 w 52"/>
                <a:gd name="T63" fmla="*/ 30 h 35"/>
                <a:gd name="T64" fmla="*/ 0 w 52"/>
                <a:gd name="T65" fmla="*/ 31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
                <a:gd name="T100" fmla="*/ 0 h 35"/>
                <a:gd name="T101" fmla="*/ 52 w 52"/>
                <a:gd name="T102" fmla="*/ 35 h 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 h="35">
                  <a:moveTo>
                    <a:pt x="0" y="31"/>
                  </a:moveTo>
                  <a:lnTo>
                    <a:pt x="4" y="33"/>
                  </a:lnTo>
                  <a:lnTo>
                    <a:pt x="8" y="33"/>
                  </a:lnTo>
                  <a:lnTo>
                    <a:pt x="12" y="35"/>
                  </a:lnTo>
                  <a:lnTo>
                    <a:pt x="18" y="35"/>
                  </a:lnTo>
                  <a:lnTo>
                    <a:pt x="22" y="35"/>
                  </a:lnTo>
                  <a:lnTo>
                    <a:pt x="26" y="35"/>
                  </a:lnTo>
                  <a:lnTo>
                    <a:pt x="32" y="33"/>
                  </a:lnTo>
                  <a:lnTo>
                    <a:pt x="36" y="30"/>
                  </a:lnTo>
                  <a:lnTo>
                    <a:pt x="40" y="28"/>
                  </a:lnTo>
                  <a:lnTo>
                    <a:pt x="42" y="24"/>
                  </a:lnTo>
                  <a:lnTo>
                    <a:pt x="46" y="20"/>
                  </a:lnTo>
                  <a:lnTo>
                    <a:pt x="48" y="17"/>
                  </a:lnTo>
                  <a:lnTo>
                    <a:pt x="50" y="13"/>
                  </a:lnTo>
                  <a:lnTo>
                    <a:pt x="52" y="9"/>
                  </a:lnTo>
                  <a:lnTo>
                    <a:pt x="52" y="6"/>
                  </a:lnTo>
                  <a:lnTo>
                    <a:pt x="52" y="0"/>
                  </a:lnTo>
                  <a:lnTo>
                    <a:pt x="46" y="0"/>
                  </a:lnTo>
                  <a:lnTo>
                    <a:pt x="40" y="0"/>
                  </a:lnTo>
                  <a:lnTo>
                    <a:pt x="32" y="2"/>
                  </a:lnTo>
                  <a:lnTo>
                    <a:pt x="26" y="2"/>
                  </a:lnTo>
                  <a:lnTo>
                    <a:pt x="20" y="6"/>
                  </a:lnTo>
                  <a:lnTo>
                    <a:pt x="16" y="7"/>
                  </a:lnTo>
                  <a:lnTo>
                    <a:pt x="10" y="11"/>
                  </a:lnTo>
                  <a:lnTo>
                    <a:pt x="6" y="15"/>
                  </a:lnTo>
                  <a:lnTo>
                    <a:pt x="4" y="17"/>
                  </a:lnTo>
                  <a:lnTo>
                    <a:pt x="2" y="20"/>
                  </a:lnTo>
                  <a:lnTo>
                    <a:pt x="2" y="22"/>
                  </a:lnTo>
                  <a:lnTo>
                    <a:pt x="0" y="24"/>
                  </a:lnTo>
                  <a:lnTo>
                    <a:pt x="0" y="26"/>
                  </a:lnTo>
                  <a:lnTo>
                    <a:pt x="0" y="28"/>
                  </a:lnTo>
                  <a:lnTo>
                    <a:pt x="0" y="30"/>
                  </a:lnTo>
                  <a:lnTo>
                    <a:pt x="0" y="31"/>
                  </a:lnTo>
                  <a:close/>
                </a:path>
              </a:pathLst>
            </a:custGeom>
            <a:solidFill>
              <a:srgbClr val="FCEF00"/>
            </a:solidFill>
            <a:ln w="9525">
              <a:noFill/>
              <a:round/>
              <a:headEnd/>
              <a:tailEnd/>
            </a:ln>
          </p:spPr>
          <p:txBody>
            <a:bodyPr/>
            <a:lstStyle/>
            <a:p>
              <a:endParaRPr lang="en-US"/>
            </a:p>
          </p:txBody>
        </p:sp>
        <p:sp>
          <p:nvSpPr>
            <p:cNvPr id="26" name="Freeform 24"/>
            <p:cNvSpPr>
              <a:spLocks/>
            </p:cNvSpPr>
            <p:nvPr/>
          </p:nvSpPr>
          <p:spPr bwMode="auto">
            <a:xfrm>
              <a:off x="2547" y="1569"/>
              <a:ext cx="11" cy="37"/>
            </a:xfrm>
            <a:custGeom>
              <a:avLst/>
              <a:gdLst>
                <a:gd name="T0" fmla="*/ 0 w 11"/>
                <a:gd name="T1" fmla="*/ 24 h 37"/>
                <a:gd name="T2" fmla="*/ 5 w 11"/>
                <a:gd name="T3" fmla="*/ 33 h 37"/>
                <a:gd name="T4" fmla="*/ 11 w 11"/>
                <a:gd name="T5" fmla="*/ 37 h 37"/>
                <a:gd name="T6" fmla="*/ 9 w 11"/>
                <a:gd name="T7" fmla="*/ 33 h 37"/>
                <a:gd name="T8" fmla="*/ 7 w 11"/>
                <a:gd name="T9" fmla="*/ 29 h 37"/>
                <a:gd name="T10" fmla="*/ 5 w 11"/>
                <a:gd name="T11" fmla="*/ 26 h 37"/>
                <a:gd name="T12" fmla="*/ 5 w 11"/>
                <a:gd name="T13" fmla="*/ 22 h 37"/>
                <a:gd name="T14" fmla="*/ 5 w 11"/>
                <a:gd name="T15" fmla="*/ 18 h 37"/>
                <a:gd name="T16" fmla="*/ 3 w 11"/>
                <a:gd name="T17" fmla="*/ 15 h 37"/>
                <a:gd name="T18" fmla="*/ 3 w 11"/>
                <a:gd name="T19" fmla="*/ 11 h 37"/>
                <a:gd name="T20" fmla="*/ 3 w 11"/>
                <a:gd name="T21" fmla="*/ 5 h 37"/>
                <a:gd name="T22" fmla="*/ 5 w 11"/>
                <a:gd name="T23" fmla="*/ 0 h 37"/>
                <a:gd name="T24" fmla="*/ 3 w 11"/>
                <a:gd name="T25" fmla="*/ 3 h 37"/>
                <a:gd name="T26" fmla="*/ 1 w 11"/>
                <a:gd name="T27" fmla="*/ 5 h 37"/>
                <a:gd name="T28" fmla="*/ 1 w 11"/>
                <a:gd name="T29" fmla="*/ 9 h 37"/>
                <a:gd name="T30" fmla="*/ 0 w 11"/>
                <a:gd name="T31" fmla="*/ 11 h 37"/>
                <a:gd name="T32" fmla="*/ 0 w 11"/>
                <a:gd name="T33" fmla="*/ 15 h 37"/>
                <a:gd name="T34" fmla="*/ 0 w 11"/>
                <a:gd name="T35" fmla="*/ 18 h 37"/>
                <a:gd name="T36" fmla="*/ 0 w 11"/>
                <a:gd name="T37" fmla="*/ 20 h 37"/>
                <a:gd name="T38" fmla="*/ 0 w 11"/>
                <a:gd name="T39" fmla="*/ 24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
                <a:gd name="T61" fmla="*/ 0 h 37"/>
                <a:gd name="T62" fmla="*/ 11 w 11"/>
                <a:gd name="T63" fmla="*/ 37 h 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 h="37">
                  <a:moveTo>
                    <a:pt x="0" y="24"/>
                  </a:moveTo>
                  <a:lnTo>
                    <a:pt x="5" y="33"/>
                  </a:lnTo>
                  <a:lnTo>
                    <a:pt x="11" y="37"/>
                  </a:lnTo>
                  <a:lnTo>
                    <a:pt x="9" y="33"/>
                  </a:lnTo>
                  <a:lnTo>
                    <a:pt x="7" y="29"/>
                  </a:lnTo>
                  <a:lnTo>
                    <a:pt x="5" y="26"/>
                  </a:lnTo>
                  <a:lnTo>
                    <a:pt x="5" y="22"/>
                  </a:lnTo>
                  <a:lnTo>
                    <a:pt x="5" y="18"/>
                  </a:lnTo>
                  <a:lnTo>
                    <a:pt x="3" y="15"/>
                  </a:lnTo>
                  <a:lnTo>
                    <a:pt x="3" y="11"/>
                  </a:lnTo>
                  <a:lnTo>
                    <a:pt x="3" y="5"/>
                  </a:lnTo>
                  <a:lnTo>
                    <a:pt x="5" y="0"/>
                  </a:lnTo>
                  <a:lnTo>
                    <a:pt x="3" y="3"/>
                  </a:lnTo>
                  <a:lnTo>
                    <a:pt x="1" y="5"/>
                  </a:lnTo>
                  <a:lnTo>
                    <a:pt x="1" y="9"/>
                  </a:lnTo>
                  <a:lnTo>
                    <a:pt x="0" y="11"/>
                  </a:lnTo>
                  <a:lnTo>
                    <a:pt x="0" y="15"/>
                  </a:lnTo>
                  <a:lnTo>
                    <a:pt x="0" y="18"/>
                  </a:lnTo>
                  <a:lnTo>
                    <a:pt x="0" y="20"/>
                  </a:lnTo>
                  <a:lnTo>
                    <a:pt x="0" y="24"/>
                  </a:lnTo>
                  <a:close/>
                </a:path>
              </a:pathLst>
            </a:custGeom>
            <a:solidFill>
              <a:srgbClr val="FFFFFF"/>
            </a:solidFill>
            <a:ln w="9525">
              <a:noFill/>
              <a:round/>
              <a:headEnd/>
              <a:tailEnd/>
            </a:ln>
          </p:spPr>
          <p:txBody>
            <a:bodyPr/>
            <a:lstStyle/>
            <a:p>
              <a:endParaRPr lang="en-US"/>
            </a:p>
          </p:txBody>
        </p:sp>
        <p:sp>
          <p:nvSpPr>
            <p:cNvPr id="27" name="Freeform 25"/>
            <p:cNvSpPr>
              <a:spLocks/>
            </p:cNvSpPr>
            <p:nvPr/>
          </p:nvSpPr>
          <p:spPr bwMode="auto">
            <a:xfrm>
              <a:off x="2578" y="1650"/>
              <a:ext cx="40" cy="43"/>
            </a:xfrm>
            <a:custGeom>
              <a:avLst/>
              <a:gdLst>
                <a:gd name="T0" fmla="*/ 0 w 40"/>
                <a:gd name="T1" fmla="*/ 34 h 43"/>
                <a:gd name="T2" fmla="*/ 4 w 40"/>
                <a:gd name="T3" fmla="*/ 43 h 43"/>
                <a:gd name="T4" fmla="*/ 8 w 40"/>
                <a:gd name="T5" fmla="*/ 43 h 43"/>
                <a:gd name="T6" fmla="*/ 10 w 40"/>
                <a:gd name="T7" fmla="*/ 43 h 43"/>
                <a:gd name="T8" fmla="*/ 14 w 40"/>
                <a:gd name="T9" fmla="*/ 43 h 43"/>
                <a:gd name="T10" fmla="*/ 18 w 40"/>
                <a:gd name="T11" fmla="*/ 41 h 43"/>
                <a:gd name="T12" fmla="*/ 20 w 40"/>
                <a:gd name="T13" fmla="*/ 41 h 43"/>
                <a:gd name="T14" fmla="*/ 24 w 40"/>
                <a:gd name="T15" fmla="*/ 39 h 43"/>
                <a:gd name="T16" fmla="*/ 26 w 40"/>
                <a:gd name="T17" fmla="*/ 37 h 43"/>
                <a:gd name="T18" fmla="*/ 28 w 40"/>
                <a:gd name="T19" fmla="*/ 34 h 43"/>
                <a:gd name="T20" fmla="*/ 32 w 40"/>
                <a:gd name="T21" fmla="*/ 32 h 43"/>
                <a:gd name="T22" fmla="*/ 34 w 40"/>
                <a:gd name="T23" fmla="*/ 28 h 43"/>
                <a:gd name="T24" fmla="*/ 36 w 40"/>
                <a:gd name="T25" fmla="*/ 24 h 43"/>
                <a:gd name="T26" fmla="*/ 38 w 40"/>
                <a:gd name="T27" fmla="*/ 21 h 43"/>
                <a:gd name="T28" fmla="*/ 38 w 40"/>
                <a:gd name="T29" fmla="*/ 17 h 43"/>
                <a:gd name="T30" fmla="*/ 40 w 40"/>
                <a:gd name="T31" fmla="*/ 11 h 43"/>
                <a:gd name="T32" fmla="*/ 40 w 40"/>
                <a:gd name="T33" fmla="*/ 8 h 43"/>
                <a:gd name="T34" fmla="*/ 40 w 40"/>
                <a:gd name="T35" fmla="*/ 2 h 43"/>
                <a:gd name="T36" fmla="*/ 40 w 40"/>
                <a:gd name="T37" fmla="*/ 2 h 43"/>
                <a:gd name="T38" fmla="*/ 40 w 40"/>
                <a:gd name="T39" fmla="*/ 2 h 43"/>
                <a:gd name="T40" fmla="*/ 38 w 40"/>
                <a:gd name="T41" fmla="*/ 0 h 43"/>
                <a:gd name="T42" fmla="*/ 38 w 40"/>
                <a:gd name="T43" fmla="*/ 0 h 43"/>
                <a:gd name="T44" fmla="*/ 38 w 40"/>
                <a:gd name="T45" fmla="*/ 0 h 43"/>
                <a:gd name="T46" fmla="*/ 38 w 40"/>
                <a:gd name="T47" fmla="*/ 0 h 43"/>
                <a:gd name="T48" fmla="*/ 38 w 40"/>
                <a:gd name="T49" fmla="*/ 0 h 43"/>
                <a:gd name="T50" fmla="*/ 38 w 40"/>
                <a:gd name="T51" fmla="*/ 0 h 43"/>
                <a:gd name="T52" fmla="*/ 34 w 40"/>
                <a:gd name="T53" fmla="*/ 0 h 43"/>
                <a:gd name="T54" fmla="*/ 28 w 40"/>
                <a:gd name="T55" fmla="*/ 2 h 43"/>
                <a:gd name="T56" fmla="*/ 24 w 40"/>
                <a:gd name="T57" fmla="*/ 4 h 43"/>
                <a:gd name="T58" fmla="*/ 18 w 40"/>
                <a:gd name="T59" fmla="*/ 6 h 43"/>
                <a:gd name="T60" fmla="*/ 14 w 40"/>
                <a:gd name="T61" fmla="*/ 8 h 43"/>
                <a:gd name="T62" fmla="*/ 10 w 40"/>
                <a:gd name="T63" fmla="*/ 11 h 43"/>
                <a:gd name="T64" fmla="*/ 6 w 40"/>
                <a:gd name="T65" fmla="*/ 15 h 43"/>
                <a:gd name="T66" fmla="*/ 4 w 40"/>
                <a:gd name="T67" fmla="*/ 19 h 43"/>
                <a:gd name="T68" fmla="*/ 2 w 40"/>
                <a:gd name="T69" fmla="*/ 21 h 43"/>
                <a:gd name="T70" fmla="*/ 2 w 40"/>
                <a:gd name="T71" fmla="*/ 22 h 43"/>
                <a:gd name="T72" fmla="*/ 2 w 40"/>
                <a:gd name="T73" fmla="*/ 24 h 43"/>
                <a:gd name="T74" fmla="*/ 2 w 40"/>
                <a:gd name="T75" fmla="*/ 26 h 43"/>
                <a:gd name="T76" fmla="*/ 2 w 40"/>
                <a:gd name="T77" fmla="*/ 28 h 43"/>
                <a:gd name="T78" fmla="*/ 0 w 40"/>
                <a:gd name="T79" fmla="*/ 30 h 43"/>
                <a:gd name="T80" fmla="*/ 0 w 40"/>
                <a:gd name="T81" fmla="*/ 32 h 43"/>
                <a:gd name="T82" fmla="*/ 0 w 40"/>
                <a:gd name="T83" fmla="*/ 34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
                <a:gd name="T127" fmla="*/ 0 h 43"/>
                <a:gd name="T128" fmla="*/ 40 w 40"/>
                <a:gd name="T129" fmla="*/ 43 h 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 h="43">
                  <a:moveTo>
                    <a:pt x="0" y="34"/>
                  </a:moveTo>
                  <a:lnTo>
                    <a:pt x="4" y="43"/>
                  </a:lnTo>
                  <a:lnTo>
                    <a:pt x="8" y="43"/>
                  </a:lnTo>
                  <a:lnTo>
                    <a:pt x="10" y="43"/>
                  </a:lnTo>
                  <a:lnTo>
                    <a:pt x="14" y="43"/>
                  </a:lnTo>
                  <a:lnTo>
                    <a:pt x="18" y="41"/>
                  </a:lnTo>
                  <a:lnTo>
                    <a:pt x="20" y="41"/>
                  </a:lnTo>
                  <a:lnTo>
                    <a:pt x="24" y="39"/>
                  </a:lnTo>
                  <a:lnTo>
                    <a:pt x="26" y="37"/>
                  </a:lnTo>
                  <a:lnTo>
                    <a:pt x="28" y="34"/>
                  </a:lnTo>
                  <a:lnTo>
                    <a:pt x="32" y="32"/>
                  </a:lnTo>
                  <a:lnTo>
                    <a:pt x="34" y="28"/>
                  </a:lnTo>
                  <a:lnTo>
                    <a:pt x="36" y="24"/>
                  </a:lnTo>
                  <a:lnTo>
                    <a:pt x="38" y="21"/>
                  </a:lnTo>
                  <a:lnTo>
                    <a:pt x="38" y="17"/>
                  </a:lnTo>
                  <a:lnTo>
                    <a:pt x="40" y="11"/>
                  </a:lnTo>
                  <a:lnTo>
                    <a:pt x="40" y="8"/>
                  </a:lnTo>
                  <a:lnTo>
                    <a:pt x="40" y="2"/>
                  </a:lnTo>
                  <a:lnTo>
                    <a:pt x="38" y="0"/>
                  </a:lnTo>
                  <a:lnTo>
                    <a:pt x="34" y="0"/>
                  </a:lnTo>
                  <a:lnTo>
                    <a:pt x="28" y="2"/>
                  </a:lnTo>
                  <a:lnTo>
                    <a:pt x="24" y="4"/>
                  </a:lnTo>
                  <a:lnTo>
                    <a:pt x="18" y="6"/>
                  </a:lnTo>
                  <a:lnTo>
                    <a:pt x="14" y="8"/>
                  </a:lnTo>
                  <a:lnTo>
                    <a:pt x="10" y="11"/>
                  </a:lnTo>
                  <a:lnTo>
                    <a:pt x="6" y="15"/>
                  </a:lnTo>
                  <a:lnTo>
                    <a:pt x="4" y="19"/>
                  </a:lnTo>
                  <a:lnTo>
                    <a:pt x="2" y="21"/>
                  </a:lnTo>
                  <a:lnTo>
                    <a:pt x="2" y="22"/>
                  </a:lnTo>
                  <a:lnTo>
                    <a:pt x="2" y="24"/>
                  </a:lnTo>
                  <a:lnTo>
                    <a:pt x="2" y="26"/>
                  </a:lnTo>
                  <a:lnTo>
                    <a:pt x="2" y="28"/>
                  </a:lnTo>
                  <a:lnTo>
                    <a:pt x="0" y="30"/>
                  </a:lnTo>
                  <a:lnTo>
                    <a:pt x="0" y="32"/>
                  </a:lnTo>
                  <a:lnTo>
                    <a:pt x="0" y="34"/>
                  </a:lnTo>
                  <a:close/>
                </a:path>
              </a:pathLst>
            </a:custGeom>
            <a:solidFill>
              <a:srgbClr val="FCEF00"/>
            </a:solidFill>
            <a:ln w="9525">
              <a:noFill/>
              <a:round/>
              <a:headEnd/>
              <a:tailEnd/>
            </a:ln>
          </p:spPr>
          <p:txBody>
            <a:bodyPr/>
            <a:lstStyle/>
            <a:p>
              <a:endParaRPr lang="en-US"/>
            </a:p>
          </p:txBody>
        </p:sp>
        <p:sp>
          <p:nvSpPr>
            <p:cNvPr id="28" name="Freeform 26"/>
            <p:cNvSpPr>
              <a:spLocks/>
            </p:cNvSpPr>
            <p:nvPr/>
          </p:nvSpPr>
          <p:spPr bwMode="auto">
            <a:xfrm>
              <a:off x="2562" y="1560"/>
              <a:ext cx="36" cy="48"/>
            </a:xfrm>
            <a:custGeom>
              <a:avLst/>
              <a:gdLst>
                <a:gd name="T0" fmla="*/ 0 w 36"/>
                <a:gd name="T1" fmla="*/ 24 h 48"/>
                <a:gd name="T2" fmla="*/ 2 w 36"/>
                <a:gd name="T3" fmla="*/ 27 h 48"/>
                <a:gd name="T4" fmla="*/ 2 w 36"/>
                <a:gd name="T5" fmla="*/ 31 h 48"/>
                <a:gd name="T6" fmla="*/ 4 w 36"/>
                <a:gd name="T7" fmla="*/ 35 h 48"/>
                <a:gd name="T8" fmla="*/ 6 w 36"/>
                <a:gd name="T9" fmla="*/ 37 h 48"/>
                <a:gd name="T10" fmla="*/ 8 w 36"/>
                <a:gd name="T11" fmla="*/ 40 h 48"/>
                <a:gd name="T12" fmla="*/ 10 w 36"/>
                <a:gd name="T13" fmla="*/ 44 h 48"/>
                <a:gd name="T14" fmla="*/ 14 w 36"/>
                <a:gd name="T15" fmla="*/ 46 h 48"/>
                <a:gd name="T16" fmla="*/ 16 w 36"/>
                <a:gd name="T17" fmla="*/ 48 h 48"/>
                <a:gd name="T18" fmla="*/ 34 w 36"/>
                <a:gd name="T19" fmla="*/ 38 h 48"/>
                <a:gd name="T20" fmla="*/ 36 w 36"/>
                <a:gd name="T21" fmla="*/ 35 h 48"/>
                <a:gd name="T22" fmla="*/ 36 w 36"/>
                <a:gd name="T23" fmla="*/ 29 h 48"/>
                <a:gd name="T24" fmla="*/ 36 w 36"/>
                <a:gd name="T25" fmla="*/ 25 h 48"/>
                <a:gd name="T26" fmla="*/ 36 w 36"/>
                <a:gd name="T27" fmla="*/ 22 h 48"/>
                <a:gd name="T28" fmla="*/ 36 w 36"/>
                <a:gd name="T29" fmla="*/ 16 h 48"/>
                <a:gd name="T30" fmla="*/ 34 w 36"/>
                <a:gd name="T31" fmla="*/ 12 h 48"/>
                <a:gd name="T32" fmla="*/ 32 w 36"/>
                <a:gd name="T33" fmla="*/ 9 h 48"/>
                <a:gd name="T34" fmla="*/ 28 w 36"/>
                <a:gd name="T35" fmla="*/ 5 h 48"/>
                <a:gd name="T36" fmla="*/ 26 w 36"/>
                <a:gd name="T37" fmla="*/ 5 h 48"/>
                <a:gd name="T38" fmla="*/ 26 w 36"/>
                <a:gd name="T39" fmla="*/ 3 h 48"/>
                <a:gd name="T40" fmla="*/ 24 w 36"/>
                <a:gd name="T41" fmla="*/ 1 h 48"/>
                <a:gd name="T42" fmla="*/ 22 w 36"/>
                <a:gd name="T43" fmla="*/ 1 h 48"/>
                <a:gd name="T44" fmla="*/ 20 w 36"/>
                <a:gd name="T45" fmla="*/ 1 h 48"/>
                <a:gd name="T46" fmla="*/ 18 w 36"/>
                <a:gd name="T47" fmla="*/ 0 h 48"/>
                <a:gd name="T48" fmla="*/ 16 w 36"/>
                <a:gd name="T49" fmla="*/ 0 h 48"/>
                <a:gd name="T50" fmla="*/ 14 w 36"/>
                <a:gd name="T51" fmla="*/ 0 h 48"/>
                <a:gd name="T52" fmla="*/ 4 w 36"/>
                <a:gd name="T53" fmla="*/ 9 h 48"/>
                <a:gd name="T54" fmla="*/ 0 w 36"/>
                <a:gd name="T55" fmla="*/ 24 h 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
                <a:gd name="T85" fmla="*/ 0 h 48"/>
                <a:gd name="T86" fmla="*/ 36 w 36"/>
                <a:gd name="T87" fmla="*/ 48 h 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 h="48">
                  <a:moveTo>
                    <a:pt x="0" y="24"/>
                  </a:moveTo>
                  <a:lnTo>
                    <a:pt x="2" y="27"/>
                  </a:lnTo>
                  <a:lnTo>
                    <a:pt x="2" y="31"/>
                  </a:lnTo>
                  <a:lnTo>
                    <a:pt x="4" y="35"/>
                  </a:lnTo>
                  <a:lnTo>
                    <a:pt x="6" y="37"/>
                  </a:lnTo>
                  <a:lnTo>
                    <a:pt x="8" y="40"/>
                  </a:lnTo>
                  <a:lnTo>
                    <a:pt x="10" y="44"/>
                  </a:lnTo>
                  <a:lnTo>
                    <a:pt x="14" y="46"/>
                  </a:lnTo>
                  <a:lnTo>
                    <a:pt x="16" y="48"/>
                  </a:lnTo>
                  <a:lnTo>
                    <a:pt x="34" y="38"/>
                  </a:lnTo>
                  <a:lnTo>
                    <a:pt x="36" y="35"/>
                  </a:lnTo>
                  <a:lnTo>
                    <a:pt x="36" y="29"/>
                  </a:lnTo>
                  <a:lnTo>
                    <a:pt x="36" y="25"/>
                  </a:lnTo>
                  <a:lnTo>
                    <a:pt x="36" y="22"/>
                  </a:lnTo>
                  <a:lnTo>
                    <a:pt x="36" y="16"/>
                  </a:lnTo>
                  <a:lnTo>
                    <a:pt x="34" y="12"/>
                  </a:lnTo>
                  <a:lnTo>
                    <a:pt x="32" y="9"/>
                  </a:lnTo>
                  <a:lnTo>
                    <a:pt x="28" y="5"/>
                  </a:lnTo>
                  <a:lnTo>
                    <a:pt x="26" y="5"/>
                  </a:lnTo>
                  <a:lnTo>
                    <a:pt x="26" y="3"/>
                  </a:lnTo>
                  <a:lnTo>
                    <a:pt x="24" y="1"/>
                  </a:lnTo>
                  <a:lnTo>
                    <a:pt x="22" y="1"/>
                  </a:lnTo>
                  <a:lnTo>
                    <a:pt x="20" y="1"/>
                  </a:lnTo>
                  <a:lnTo>
                    <a:pt x="18" y="0"/>
                  </a:lnTo>
                  <a:lnTo>
                    <a:pt x="16" y="0"/>
                  </a:lnTo>
                  <a:lnTo>
                    <a:pt x="14" y="0"/>
                  </a:lnTo>
                  <a:lnTo>
                    <a:pt x="4" y="9"/>
                  </a:lnTo>
                  <a:lnTo>
                    <a:pt x="0" y="24"/>
                  </a:lnTo>
                  <a:close/>
                </a:path>
              </a:pathLst>
            </a:custGeom>
            <a:solidFill>
              <a:srgbClr val="FCEF00"/>
            </a:solidFill>
            <a:ln w="9525">
              <a:noFill/>
              <a:round/>
              <a:headEnd/>
              <a:tailEnd/>
            </a:ln>
          </p:spPr>
          <p:txBody>
            <a:bodyPr/>
            <a:lstStyle/>
            <a:p>
              <a:endParaRPr lang="en-US"/>
            </a:p>
          </p:txBody>
        </p:sp>
        <p:sp>
          <p:nvSpPr>
            <p:cNvPr id="29" name="Freeform 27"/>
            <p:cNvSpPr>
              <a:spLocks/>
            </p:cNvSpPr>
            <p:nvPr/>
          </p:nvSpPr>
          <p:spPr bwMode="auto">
            <a:xfrm>
              <a:off x="2543" y="1463"/>
              <a:ext cx="31" cy="50"/>
            </a:xfrm>
            <a:custGeom>
              <a:avLst/>
              <a:gdLst>
                <a:gd name="T0" fmla="*/ 0 w 31"/>
                <a:gd name="T1" fmla="*/ 37 h 50"/>
                <a:gd name="T2" fmla="*/ 5 w 31"/>
                <a:gd name="T3" fmla="*/ 50 h 50"/>
                <a:gd name="T4" fmla="*/ 31 w 31"/>
                <a:gd name="T5" fmla="*/ 48 h 50"/>
                <a:gd name="T6" fmla="*/ 31 w 31"/>
                <a:gd name="T7" fmla="*/ 48 h 50"/>
                <a:gd name="T8" fmla="*/ 31 w 31"/>
                <a:gd name="T9" fmla="*/ 47 h 50"/>
                <a:gd name="T10" fmla="*/ 31 w 31"/>
                <a:gd name="T11" fmla="*/ 47 h 50"/>
                <a:gd name="T12" fmla="*/ 31 w 31"/>
                <a:gd name="T13" fmla="*/ 47 h 50"/>
                <a:gd name="T14" fmla="*/ 31 w 31"/>
                <a:gd name="T15" fmla="*/ 47 h 50"/>
                <a:gd name="T16" fmla="*/ 31 w 31"/>
                <a:gd name="T17" fmla="*/ 47 h 50"/>
                <a:gd name="T18" fmla="*/ 31 w 31"/>
                <a:gd name="T19" fmla="*/ 47 h 50"/>
                <a:gd name="T20" fmla="*/ 31 w 31"/>
                <a:gd name="T21" fmla="*/ 47 h 50"/>
                <a:gd name="T22" fmla="*/ 13 w 31"/>
                <a:gd name="T23" fmla="*/ 0 h 50"/>
                <a:gd name="T24" fmla="*/ 11 w 31"/>
                <a:gd name="T25" fmla="*/ 0 h 50"/>
                <a:gd name="T26" fmla="*/ 9 w 31"/>
                <a:gd name="T27" fmla="*/ 2 h 50"/>
                <a:gd name="T28" fmla="*/ 7 w 31"/>
                <a:gd name="T29" fmla="*/ 4 h 50"/>
                <a:gd name="T30" fmla="*/ 7 w 31"/>
                <a:gd name="T31" fmla="*/ 6 h 50"/>
                <a:gd name="T32" fmla="*/ 5 w 31"/>
                <a:gd name="T33" fmla="*/ 8 h 50"/>
                <a:gd name="T34" fmla="*/ 4 w 31"/>
                <a:gd name="T35" fmla="*/ 10 h 50"/>
                <a:gd name="T36" fmla="*/ 2 w 31"/>
                <a:gd name="T37" fmla="*/ 11 h 50"/>
                <a:gd name="T38" fmla="*/ 2 w 31"/>
                <a:gd name="T39" fmla="*/ 15 h 50"/>
                <a:gd name="T40" fmla="*/ 0 w 31"/>
                <a:gd name="T41" fmla="*/ 17 h 50"/>
                <a:gd name="T42" fmla="*/ 0 w 31"/>
                <a:gd name="T43" fmla="*/ 21 h 50"/>
                <a:gd name="T44" fmla="*/ 0 w 31"/>
                <a:gd name="T45" fmla="*/ 22 h 50"/>
                <a:gd name="T46" fmla="*/ 0 w 31"/>
                <a:gd name="T47" fmla="*/ 26 h 50"/>
                <a:gd name="T48" fmla="*/ 0 w 31"/>
                <a:gd name="T49" fmla="*/ 28 h 50"/>
                <a:gd name="T50" fmla="*/ 0 w 31"/>
                <a:gd name="T51" fmla="*/ 32 h 50"/>
                <a:gd name="T52" fmla="*/ 0 w 31"/>
                <a:gd name="T53" fmla="*/ 34 h 50"/>
                <a:gd name="T54" fmla="*/ 0 w 31"/>
                <a:gd name="T55" fmla="*/ 37 h 5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
                <a:gd name="T85" fmla="*/ 0 h 50"/>
                <a:gd name="T86" fmla="*/ 31 w 31"/>
                <a:gd name="T87" fmla="*/ 50 h 5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 h="50">
                  <a:moveTo>
                    <a:pt x="0" y="37"/>
                  </a:moveTo>
                  <a:lnTo>
                    <a:pt x="5" y="50"/>
                  </a:lnTo>
                  <a:lnTo>
                    <a:pt x="31" y="48"/>
                  </a:lnTo>
                  <a:lnTo>
                    <a:pt x="31" y="47"/>
                  </a:lnTo>
                  <a:lnTo>
                    <a:pt x="13" y="0"/>
                  </a:lnTo>
                  <a:lnTo>
                    <a:pt x="11" y="0"/>
                  </a:lnTo>
                  <a:lnTo>
                    <a:pt x="9" y="2"/>
                  </a:lnTo>
                  <a:lnTo>
                    <a:pt x="7" y="4"/>
                  </a:lnTo>
                  <a:lnTo>
                    <a:pt x="7" y="6"/>
                  </a:lnTo>
                  <a:lnTo>
                    <a:pt x="5" y="8"/>
                  </a:lnTo>
                  <a:lnTo>
                    <a:pt x="4" y="10"/>
                  </a:lnTo>
                  <a:lnTo>
                    <a:pt x="2" y="11"/>
                  </a:lnTo>
                  <a:lnTo>
                    <a:pt x="2" y="15"/>
                  </a:lnTo>
                  <a:lnTo>
                    <a:pt x="0" y="17"/>
                  </a:lnTo>
                  <a:lnTo>
                    <a:pt x="0" y="21"/>
                  </a:lnTo>
                  <a:lnTo>
                    <a:pt x="0" y="22"/>
                  </a:lnTo>
                  <a:lnTo>
                    <a:pt x="0" y="26"/>
                  </a:lnTo>
                  <a:lnTo>
                    <a:pt x="0" y="28"/>
                  </a:lnTo>
                  <a:lnTo>
                    <a:pt x="0" y="32"/>
                  </a:lnTo>
                  <a:lnTo>
                    <a:pt x="0" y="34"/>
                  </a:lnTo>
                  <a:lnTo>
                    <a:pt x="0" y="37"/>
                  </a:lnTo>
                  <a:close/>
                </a:path>
              </a:pathLst>
            </a:custGeom>
            <a:solidFill>
              <a:srgbClr val="FCEF00"/>
            </a:solidFill>
            <a:ln w="9525">
              <a:noFill/>
              <a:round/>
              <a:headEnd/>
              <a:tailEnd/>
            </a:ln>
          </p:spPr>
          <p:txBody>
            <a:bodyPr/>
            <a:lstStyle/>
            <a:p>
              <a:endParaRPr lang="en-US"/>
            </a:p>
          </p:txBody>
        </p:sp>
        <p:sp>
          <p:nvSpPr>
            <p:cNvPr id="30" name="Freeform 28"/>
            <p:cNvSpPr>
              <a:spLocks/>
            </p:cNvSpPr>
            <p:nvPr/>
          </p:nvSpPr>
          <p:spPr bwMode="auto">
            <a:xfrm>
              <a:off x="2586" y="1604"/>
              <a:ext cx="32" cy="41"/>
            </a:xfrm>
            <a:custGeom>
              <a:avLst/>
              <a:gdLst>
                <a:gd name="T0" fmla="*/ 0 w 32"/>
                <a:gd name="T1" fmla="*/ 33 h 41"/>
                <a:gd name="T2" fmla="*/ 4 w 32"/>
                <a:gd name="T3" fmla="*/ 41 h 41"/>
                <a:gd name="T4" fmla="*/ 26 w 32"/>
                <a:gd name="T5" fmla="*/ 37 h 41"/>
                <a:gd name="T6" fmla="*/ 28 w 32"/>
                <a:gd name="T7" fmla="*/ 35 h 41"/>
                <a:gd name="T8" fmla="*/ 28 w 32"/>
                <a:gd name="T9" fmla="*/ 31 h 41"/>
                <a:gd name="T10" fmla="*/ 30 w 32"/>
                <a:gd name="T11" fmla="*/ 28 h 41"/>
                <a:gd name="T12" fmla="*/ 30 w 32"/>
                <a:gd name="T13" fmla="*/ 24 h 41"/>
                <a:gd name="T14" fmla="*/ 32 w 32"/>
                <a:gd name="T15" fmla="*/ 20 h 41"/>
                <a:gd name="T16" fmla="*/ 32 w 32"/>
                <a:gd name="T17" fmla="*/ 17 h 41"/>
                <a:gd name="T18" fmla="*/ 30 w 32"/>
                <a:gd name="T19" fmla="*/ 13 h 41"/>
                <a:gd name="T20" fmla="*/ 30 w 32"/>
                <a:gd name="T21" fmla="*/ 9 h 41"/>
                <a:gd name="T22" fmla="*/ 28 w 32"/>
                <a:gd name="T23" fmla="*/ 7 h 41"/>
                <a:gd name="T24" fmla="*/ 28 w 32"/>
                <a:gd name="T25" fmla="*/ 7 h 41"/>
                <a:gd name="T26" fmla="*/ 26 w 32"/>
                <a:gd name="T27" fmla="*/ 6 h 41"/>
                <a:gd name="T28" fmla="*/ 26 w 32"/>
                <a:gd name="T29" fmla="*/ 4 h 41"/>
                <a:gd name="T30" fmla="*/ 26 w 32"/>
                <a:gd name="T31" fmla="*/ 4 h 41"/>
                <a:gd name="T32" fmla="*/ 24 w 32"/>
                <a:gd name="T33" fmla="*/ 2 h 41"/>
                <a:gd name="T34" fmla="*/ 24 w 32"/>
                <a:gd name="T35" fmla="*/ 0 h 41"/>
                <a:gd name="T36" fmla="*/ 24 w 32"/>
                <a:gd name="T37" fmla="*/ 0 h 41"/>
                <a:gd name="T38" fmla="*/ 20 w 32"/>
                <a:gd name="T39" fmla="*/ 0 h 41"/>
                <a:gd name="T40" fmla="*/ 16 w 32"/>
                <a:gd name="T41" fmla="*/ 2 h 41"/>
                <a:gd name="T42" fmla="*/ 14 w 32"/>
                <a:gd name="T43" fmla="*/ 4 h 41"/>
                <a:gd name="T44" fmla="*/ 10 w 32"/>
                <a:gd name="T45" fmla="*/ 7 h 41"/>
                <a:gd name="T46" fmla="*/ 8 w 32"/>
                <a:gd name="T47" fmla="*/ 9 h 41"/>
                <a:gd name="T48" fmla="*/ 6 w 32"/>
                <a:gd name="T49" fmla="*/ 11 h 41"/>
                <a:gd name="T50" fmla="*/ 4 w 32"/>
                <a:gd name="T51" fmla="*/ 15 h 41"/>
                <a:gd name="T52" fmla="*/ 2 w 32"/>
                <a:gd name="T53" fmla="*/ 17 h 41"/>
                <a:gd name="T54" fmla="*/ 2 w 32"/>
                <a:gd name="T55" fmla="*/ 20 h 41"/>
                <a:gd name="T56" fmla="*/ 2 w 32"/>
                <a:gd name="T57" fmla="*/ 22 h 41"/>
                <a:gd name="T58" fmla="*/ 2 w 32"/>
                <a:gd name="T59" fmla="*/ 24 h 41"/>
                <a:gd name="T60" fmla="*/ 0 w 32"/>
                <a:gd name="T61" fmla="*/ 26 h 41"/>
                <a:gd name="T62" fmla="*/ 0 w 32"/>
                <a:gd name="T63" fmla="*/ 28 h 41"/>
                <a:gd name="T64" fmla="*/ 0 w 32"/>
                <a:gd name="T65" fmla="*/ 30 h 41"/>
                <a:gd name="T66" fmla="*/ 0 w 32"/>
                <a:gd name="T67" fmla="*/ 31 h 41"/>
                <a:gd name="T68" fmla="*/ 0 w 32"/>
                <a:gd name="T69" fmla="*/ 33 h 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41"/>
                <a:gd name="T107" fmla="*/ 32 w 32"/>
                <a:gd name="T108" fmla="*/ 41 h 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41">
                  <a:moveTo>
                    <a:pt x="0" y="33"/>
                  </a:moveTo>
                  <a:lnTo>
                    <a:pt x="4" y="41"/>
                  </a:lnTo>
                  <a:lnTo>
                    <a:pt x="26" y="37"/>
                  </a:lnTo>
                  <a:lnTo>
                    <a:pt x="28" y="35"/>
                  </a:lnTo>
                  <a:lnTo>
                    <a:pt x="28" y="31"/>
                  </a:lnTo>
                  <a:lnTo>
                    <a:pt x="30" y="28"/>
                  </a:lnTo>
                  <a:lnTo>
                    <a:pt x="30" y="24"/>
                  </a:lnTo>
                  <a:lnTo>
                    <a:pt x="32" y="20"/>
                  </a:lnTo>
                  <a:lnTo>
                    <a:pt x="32" y="17"/>
                  </a:lnTo>
                  <a:lnTo>
                    <a:pt x="30" y="13"/>
                  </a:lnTo>
                  <a:lnTo>
                    <a:pt x="30" y="9"/>
                  </a:lnTo>
                  <a:lnTo>
                    <a:pt x="28" y="7"/>
                  </a:lnTo>
                  <a:lnTo>
                    <a:pt x="26" y="6"/>
                  </a:lnTo>
                  <a:lnTo>
                    <a:pt x="26" y="4"/>
                  </a:lnTo>
                  <a:lnTo>
                    <a:pt x="24" y="2"/>
                  </a:lnTo>
                  <a:lnTo>
                    <a:pt x="24" y="0"/>
                  </a:lnTo>
                  <a:lnTo>
                    <a:pt x="20" y="0"/>
                  </a:lnTo>
                  <a:lnTo>
                    <a:pt x="16" y="2"/>
                  </a:lnTo>
                  <a:lnTo>
                    <a:pt x="14" y="4"/>
                  </a:lnTo>
                  <a:lnTo>
                    <a:pt x="10" y="7"/>
                  </a:lnTo>
                  <a:lnTo>
                    <a:pt x="8" y="9"/>
                  </a:lnTo>
                  <a:lnTo>
                    <a:pt x="6" y="11"/>
                  </a:lnTo>
                  <a:lnTo>
                    <a:pt x="4" y="15"/>
                  </a:lnTo>
                  <a:lnTo>
                    <a:pt x="2" y="17"/>
                  </a:lnTo>
                  <a:lnTo>
                    <a:pt x="2" y="20"/>
                  </a:lnTo>
                  <a:lnTo>
                    <a:pt x="2" y="22"/>
                  </a:lnTo>
                  <a:lnTo>
                    <a:pt x="2" y="24"/>
                  </a:lnTo>
                  <a:lnTo>
                    <a:pt x="0" y="26"/>
                  </a:lnTo>
                  <a:lnTo>
                    <a:pt x="0" y="28"/>
                  </a:lnTo>
                  <a:lnTo>
                    <a:pt x="0" y="30"/>
                  </a:lnTo>
                  <a:lnTo>
                    <a:pt x="0" y="31"/>
                  </a:lnTo>
                  <a:lnTo>
                    <a:pt x="0" y="33"/>
                  </a:lnTo>
                  <a:close/>
                </a:path>
              </a:pathLst>
            </a:custGeom>
            <a:solidFill>
              <a:srgbClr val="FCEF00"/>
            </a:solidFill>
            <a:ln w="9525">
              <a:noFill/>
              <a:round/>
              <a:headEnd/>
              <a:tailEnd/>
            </a:ln>
          </p:spPr>
          <p:txBody>
            <a:bodyPr/>
            <a:lstStyle/>
            <a:p>
              <a:endParaRPr lang="en-US"/>
            </a:p>
          </p:txBody>
        </p:sp>
        <p:sp>
          <p:nvSpPr>
            <p:cNvPr id="31" name="Freeform 29"/>
            <p:cNvSpPr>
              <a:spLocks/>
            </p:cNvSpPr>
            <p:nvPr/>
          </p:nvSpPr>
          <p:spPr bwMode="auto">
            <a:xfrm>
              <a:off x="2570" y="1421"/>
              <a:ext cx="28" cy="61"/>
            </a:xfrm>
            <a:custGeom>
              <a:avLst/>
              <a:gdLst>
                <a:gd name="T0" fmla="*/ 0 w 28"/>
                <a:gd name="T1" fmla="*/ 44 h 61"/>
                <a:gd name="T2" fmla="*/ 12 w 28"/>
                <a:gd name="T3" fmla="*/ 61 h 61"/>
                <a:gd name="T4" fmla="*/ 26 w 28"/>
                <a:gd name="T5" fmla="*/ 53 h 61"/>
                <a:gd name="T6" fmla="*/ 28 w 28"/>
                <a:gd name="T7" fmla="*/ 46 h 61"/>
                <a:gd name="T8" fmla="*/ 28 w 28"/>
                <a:gd name="T9" fmla="*/ 40 h 61"/>
                <a:gd name="T10" fmla="*/ 28 w 28"/>
                <a:gd name="T11" fmla="*/ 33 h 61"/>
                <a:gd name="T12" fmla="*/ 28 w 28"/>
                <a:gd name="T13" fmla="*/ 27 h 61"/>
                <a:gd name="T14" fmla="*/ 28 w 28"/>
                <a:gd name="T15" fmla="*/ 20 h 61"/>
                <a:gd name="T16" fmla="*/ 26 w 28"/>
                <a:gd name="T17" fmla="*/ 13 h 61"/>
                <a:gd name="T18" fmla="*/ 24 w 28"/>
                <a:gd name="T19" fmla="*/ 7 h 61"/>
                <a:gd name="T20" fmla="*/ 24 w 28"/>
                <a:gd name="T21" fmla="*/ 0 h 61"/>
                <a:gd name="T22" fmla="*/ 20 w 28"/>
                <a:gd name="T23" fmla="*/ 2 h 61"/>
                <a:gd name="T24" fmla="*/ 18 w 28"/>
                <a:gd name="T25" fmla="*/ 2 h 61"/>
                <a:gd name="T26" fmla="*/ 16 w 28"/>
                <a:gd name="T27" fmla="*/ 3 h 61"/>
                <a:gd name="T28" fmla="*/ 12 w 28"/>
                <a:gd name="T29" fmla="*/ 5 h 61"/>
                <a:gd name="T30" fmla="*/ 10 w 28"/>
                <a:gd name="T31" fmla="*/ 7 h 61"/>
                <a:gd name="T32" fmla="*/ 8 w 28"/>
                <a:gd name="T33" fmla="*/ 9 h 61"/>
                <a:gd name="T34" fmla="*/ 6 w 28"/>
                <a:gd name="T35" fmla="*/ 13 h 61"/>
                <a:gd name="T36" fmla="*/ 4 w 28"/>
                <a:gd name="T37" fmla="*/ 14 h 61"/>
                <a:gd name="T38" fmla="*/ 4 w 28"/>
                <a:gd name="T39" fmla="*/ 18 h 61"/>
                <a:gd name="T40" fmla="*/ 2 w 28"/>
                <a:gd name="T41" fmla="*/ 22 h 61"/>
                <a:gd name="T42" fmla="*/ 2 w 28"/>
                <a:gd name="T43" fmla="*/ 26 h 61"/>
                <a:gd name="T44" fmla="*/ 2 w 28"/>
                <a:gd name="T45" fmla="*/ 29 h 61"/>
                <a:gd name="T46" fmla="*/ 0 w 28"/>
                <a:gd name="T47" fmla="*/ 33 h 61"/>
                <a:gd name="T48" fmla="*/ 0 w 28"/>
                <a:gd name="T49" fmla="*/ 37 h 61"/>
                <a:gd name="T50" fmla="*/ 0 w 28"/>
                <a:gd name="T51" fmla="*/ 40 h 61"/>
                <a:gd name="T52" fmla="*/ 0 w 28"/>
                <a:gd name="T53" fmla="*/ 44 h 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
                <a:gd name="T82" fmla="*/ 0 h 61"/>
                <a:gd name="T83" fmla="*/ 28 w 28"/>
                <a:gd name="T84" fmla="*/ 61 h 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 h="61">
                  <a:moveTo>
                    <a:pt x="0" y="44"/>
                  </a:moveTo>
                  <a:lnTo>
                    <a:pt x="12" y="61"/>
                  </a:lnTo>
                  <a:lnTo>
                    <a:pt x="26" y="53"/>
                  </a:lnTo>
                  <a:lnTo>
                    <a:pt x="28" y="46"/>
                  </a:lnTo>
                  <a:lnTo>
                    <a:pt x="28" y="40"/>
                  </a:lnTo>
                  <a:lnTo>
                    <a:pt x="28" y="33"/>
                  </a:lnTo>
                  <a:lnTo>
                    <a:pt x="28" y="27"/>
                  </a:lnTo>
                  <a:lnTo>
                    <a:pt x="28" y="20"/>
                  </a:lnTo>
                  <a:lnTo>
                    <a:pt x="26" y="13"/>
                  </a:lnTo>
                  <a:lnTo>
                    <a:pt x="24" y="7"/>
                  </a:lnTo>
                  <a:lnTo>
                    <a:pt x="24" y="0"/>
                  </a:lnTo>
                  <a:lnTo>
                    <a:pt x="20" y="2"/>
                  </a:lnTo>
                  <a:lnTo>
                    <a:pt x="18" y="2"/>
                  </a:lnTo>
                  <a:lnTo>
                    <a:pt x="16" y="3"/>
                  </a:lnTo>
                  <a:lnTo>
                    <a:pt x="12" y="5"/>
                  </a:lnTo>
                  <a:lnTo>
                    <a:pt x="10" y="7"/>
                  </a:lnTo>
                  <a:lnTo>
                    <a:pt x="8" y="9"/>
                  </a:lnTo>
                  <a:lnTo>
                    <a:pt x="6" y="13"/>
                  </a:lnTo>
                  <a:lnTo>
                    <a:pt x="4" y="14"/>
                  </a:lnTo>
                  <a:lnTo>
                    <a:pt x="4" y="18"/>
                  </a:lnTo>
                  <a:lnTo>
                    <a:pt x="2" y="22"/>
                  </a:lnTo>
                  <a:lnTo>
                    <a:pt x="2" y="26"/>
                  </a:lnTo>
                  <a:lnTo>
                    <a:pt x="2" y="29"/>
                  </a:lnTo>
                  <a:lnTo>
                    <a:pt x="0" y="33"/>
                  </a:lnTo>
                  <a:lnTo>
                    <a:pt x="0" y="37"/>
                  </a:lnTo>
                  <a:lnTo>
                    <a:pt x="0" y="40"/>
                  </a:lnTo>
                  <a:lnTo>
                    <a:pt x="0" y="44"/>
                  </a:lnTo>
                  <a:close/>
                </a:path>
              </a:pathLst>
            </a:custGeom>
            <a:solidFill>
              <a:srgbClr val="FCEF00"/>
            </a:solidFill>
            <a:ln w="9525">
              <a:noFill/>
              <a:round/>
              <a:headEnd/>
              <a:tailEnd/>
            </a:ln>
          </p:spPr>
          <p:txBody>
            <a:bodyPr/>
            <a:lstStyle/>
            <a:p>
              <a:endParaRPr lang="en-US"/>
            </a:p>
          </p:txBody>
        </p:sp>
        <p:sp>
          <p:nvSpPr>
            <p:cNvPr id="32" name="Freeform 30"/>
            <p:cNvSpPr>
              <a:spLocks/>
            </p:cNvSpPr>
            <p:nvPr/>
          </p:nvSpPr>
          <p:spPr bwMode="auto">
            <a:xfrm>
              <a:off x="2608" y="1404"/>
              <a:ext cx="32" cy="52"/>
            </a:xfrm>
            <a:custGeom>
              <a:avLst/>
              <a:gdLst>
                <a:gd name="T0" fmla="*/ 2 w 32"/>
                <a:gd name="T1" fmla="*/ 48 h 52"/>
                <a:gd name="T2" fmla="*/ 2 w 32"/>
                <a:gd name="T3" fmla="*/ 48 h 52"/>
                <a:gd name="T4" fmla="*/ 2 w 32"/>
                <a:gd name="T5" fmla="*/ 48 h 52"/>
                <a:gd name="T6" fmla="*/ 2 w 32"/>
                <a:gd name="T7" fmla="*/ 48 h 52"/>
                <a:gd name="T8" fmla="*/ 2 w 32"/>
                <a:gd name="T9" fmla="*/ 50 h 52"/>
                <a:gd name="T10" fmla="*/ 2 w 32"/>
                <a:gd name="T11" fmla="*/ 50 h 52"/>
                <a:gd name="T12" fmla="*/ 4 w 32"/>
                <a:gd name="T13" fmla="*/ 50 h 52"/>
                <a:gd name="T14" fmla="*/ 4 w 32"/>
                <a:gd name="T15" fmla="*/ 50 h 52"/>
                <a:gd name="T16" fmla="*/ 4 w 32"/>
                <a:gd name="T17" fmla="*/ 52 h 52"/>
                <a:gd name="T18" fmla="*/ 20 w 32"/>
                <a:gd name="T19" fmla="*/ 44 h 52"/>
                <a:gd name="T20" fmla="*/ 22 w 32"/>
                <a:gd name="T21" fmla="*/ 39 h 52"/>
                <a:gd name="T22" fmla="*/ 24 w 32"/>
                <a:gd name="T23" fmla="*/ 35 h 52"/>
                <a:gd name="T24" fmla="*/ 26 w 32"/>
                <a:gd name="T25" fmla="*/ 30 h 52"/>
                <a:gd name="T26" fmla="*/ 28 w 32"/>
                <a:gd name="T27" fmla="*/ 22 h 52"/>
                <a:gd name="T28" fmla="*/ 28 w 32"/>
                <a:gd name="T29" fmla="*/ 17 h 52"/>
                <a:gd name="T30" fmla="*/ 28 w 32"/>
                <a:gd name="T31" fmla="*/ 11 h 52"/>
                <a:gd name="T32" fmla="*/ 30 w 32"/>
                <a:gd name="T33" fmla="*/ 6 h 52"/>
                <a:gd name="T34" fmla="*/ 32 w 32"/>
                <a:gd name="T35" fmla="*/ 0 h 52"/>
                <a:gd name="T36" fmla="*/ 28 w 32"/>
                <a:gd name="T37" fmla="*/ 0 h 52"/>
                <a:gd name="T38" fmla="*/ 26 w 32"/>
                <a:gd name="T39" fmla="*/ 0 h 52"/>
                <a:gd name="T40" fmla="*/ 22 w 32"/>
                <a:gd name="T41" fmla="*/ 2 h 52"/>
                <a:gd name="T42" fmla="*/ 18 w 32"/>
                <a:gd name="T43" fmla="*/ 4 h 52"/>
                <a:gd name="T44" fmla="*/ 16 w 32"/>
                <a:gd name="T45" fmla="*/ 6 h 52"/>
                <a:gd name="T46" fmla="*/ 12 w 32"/>
                <a:gd name="T47" fmla="*/ 7 h 52"/>
                <a:gd name="T48" fmla="*/ 10 w 32"/>
                <a:gd name="T49" fmla="*/ 9 h 52"/>
                <a:gd name="T50" fmla="*/ 8 w 32"/>
                <a:gd name="T51" fmla="*/ 11 h 52"/>
                <a:gd name="T52" fmla="*/ 6 w 32"/>
                <a:gd name="T53" fmla="*/ 13 h 52"/>
                <a:gd name="T54" fmla="*/ 6 w 32"/>
                <a:gd name="T55" fmla="*/ 15 h 52"/>
                <a:gd name="T56" fmla="*/ 4 w 32"/>
                <a:gd name="T57" fmla="*/ 15 h 52"/>
                <a:gd name="T58" fmla="*/ 4 w 32"/>
                <a:gd name="T59" fmla="*/ 17 h 52"/>
                <a:gd name="T60" fmla="*/ 2 w 32"/>
                <a:gd name="T61" fmla="*/ 19 h 52"/>
                <a:gd name="T62" fmla="*/ 2 w 32"/>
                <a:gd name="T63" fmla="*/ 19 h 52"/>
                <a:gd name="T64" fmla="*/ 0 w 32"/>
                <a:gd name="T65" fmla="*/ 20 h 52"/>
                <a:gd name="T66" fmla="*/ 0 w 32"/>
                <a:gd name="T67" fmla="*/ 20 h 52"/>
                <a:gd name="T68" fmla="*/ 2 w 32"/>
                <a:gd name="T69" fmla="*/ 48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52"/>
                <a:gd name="T107" fmla="*/ 32 w 32"/>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52">
                  <a:moveTo>
                    <a:pt x="2" y="48"/>
                  </a:moveTo>
                  <a:lnTo>
                    <a:pt x="2" y="48"/>
                  </a:lnTo>
                  <a:lnTo>
                    <a:pt x="2" y="50"/>
                  </a:lnTo>
                  <a:lnTo>
                    <a:pt x="4" y="50"/>
                  </a:lnTo>
                  <a:lnTo>
                    <a:pt x="4" y="52"/>
                  </a:lnTo>
                  <a:lnTo>
                    <a:pt x="20" y="44"/>
                  </a:lnTo>
                  <a:lnTo>
                    <a:pt x="22" y="39"/>
                  </a:lnTo>
                  <a:lnTo>
                    <a:pt x="24" y="35"/>
                  </a:lnTo>
                  <a:lnTo>
                    <a:pt x="26" y="30"/>
                  </a:lnTo>
                  <a:lnTo>
                    <a:pt x="28" y="22"/>
                  </a:lnTo>
                  <a:lnTo>
                    <a:pt x="28" y="17"/>
                  </a:lnTo>
                  <a:lnTo>
                    <a:pt x="28" y="11"/>
                  </a:lnTo>
                  <a:lnTo>
                    <a:pt x="30" y="6"/>
                  </a:lnTo>
                  <a:lnTo>
                    <a:pt x="32" y="0"/>
                  </a:lnTo>
                  <a:lnTo>
                    <a:pt x="28" y="0"/>
                  </a:lnTo>
                  <a:lnTo>
                    <a:pt x="26" y="0"/>
                  </a:lnTo>
                  <a:lnTo>
                    <a:pt x="22" y="2"/>
                  </a:lnTo>
                  <a:lnTo>
                    <a:pt x="18" y="4"/>
                  </a:lnTo>
                  <a:lnTo>
                    <a:pt x="16" y="6"/>
                  </a:lnTo>
                  <a:lnTo>
                    <a:pt x="12" y="7"/>
                  </a:lnTo>
                  <a:lnTo>
                    <a:pt x="10" y="9"/>
                  </a:lnTo>
                  <a:lnTo>
                    <a:pt x="8" y="11"/>
                  </a:lnTo>
                  <a:lnTo>
                    <a:pt x="6" y="13"/>
                  </a:lnTo>
                  <a:lnTo>
                    <a:pt x="6" y="15"/>
                  </a:lnTo>
                  <a:lnTo>
                    <a:pt x="4" y="15"/>
                  </a:lnTo>
                  <a:lnTo>
                    <a:pt x="4" y="17"/>
                  </a:lnTo>
                  <a:lnTo>
                    <a:pt x="2" y="19"/>
                  </a:lnTo>
                  <a:lnTo>
                    <a:pt x="0" y="20"/>
                  </a:lnTo>
                  <a:lnTo>
                    <a:pt x="2" y="48"/>
                  </a:lnTo>
                  <a:close/>
                </a:path>
              </a:pathLst>
            </a:custGeom>
            <a:solidFill>
              <a:srgbClr val="FCEF00"/>
            </a:solidFill>
            <a:ln w="9525">
              <a:noFill/>
              <a:round/>
              <a:headEnd/>
              <a:tailEnd/>
            </a:ln>
          </p:spPr>
          <p:txBody>
            <a:bodyPr/>
            <a:lstStyle/>
            <a:p>
              <a:endParaRPr lang="en-US"/>
            </a:p>
          </p:txBody>
        </p:sp>
        <p:sp>
          <p:nvSpPr>
            <p:cNvPr id="33" name="Freeform 31"/>
            <p:cNvSpPr>
              <a:spLocks/>
            </p:cNvSpPr>
            <p:nvPr/>
          </p:nvSpPr>
          <p:spPr bwMode="auto">
            <a:xfrm>
              <a:off x="2645" y="1395"/>
              <a:ext cx="48" cy="44"/>
            </a:xfrm>
            <a:custGeom>
              <a:avLst/>
              <a:gdLst>
                <a:gd name="T0" fmla="*/ 0 w 48"/>
                <a:gd name="T1" fmla="*/ 40 h 44"/>
                <a:gd name="T2" fmla="*/ 2 w 48"/>
                <a:gd name="T3" fmla="*/ 42 h 44"/>
                <a:gd name="T4" fmla="*/ 4 w 48"/>
                <a:gd name="T5" fmla="*/ 44 h 44"/>
                <a:gd name="T6" fmla="*/ 8 w 48"/>
                <a:gd name="T7" fmla="*/ 44 h 44"/>
                <a:gd name="T8" fmla="*/ 10 w 48"/>
                <a:gd name="T9" fmla="*/ 44 h 44"/>
                <a:gd name="T10" fmla="*/ 14 w 48"/>
                <a:gd name="T11" fmla="*/ 42 h 44"/>
                <a:gd name="T12" fmla="*/ 16 w 48"/>
                <a:gd name="T13" fmla="*/ 42 h 44"/>
                <a:gd name="T14" fmla="*/ 20 w 48"/>
                <a:gd name="T15" fmla="*/ 40 h 44"/>
                <a:gd name="T16" fmla="*/ 22 w 48"/>
                <a:gd name="T17" fmla="*/ 39 h 44"/>
                <a:gd name="T18" fmla="*/ 28 w 48"/>
                <a:gd name="T19" fmla="*/ 37 h 44"/>
                <a:gd name="T20" fmla="*/ 32 w 48"/>
                <a:gd name="T21" fmla="*/ 31 h 44"/>
                <a:gd name="T22" fmla="*/ 36 w 48"/>
                <a:gd name="T23" fmla="*/ 28 h 44"/>
                <a:gd name="T24" fmla="*/ 38 w 48"/>
                <a:gd name="T25" fmla="*/ 24 h 44"/>
                <a:gd name="T26" fmla="*/ 42 w 48"/>
                <a:gd name="T27" fmla="*/ 18 h 44"/>
                <a:gd name="T28" fmla="*/ 44 w 48"/>
                <a:gd name="T29" fmla="*/ 13 h 44"/>
                <a:gd name="T30" fmla="*/ 46 w 48"/>
                <a:gd name="T31" fmla="*/ 7 h 44"/>
                <a:gd name="T32" fmla="*/ 48 w 48"/>
                <a:gd name="T33" fmla="*/ 2 h 44"/>
                <a:gd name="T34" fmla="*/ 44 w 48"/>
                <a:gd name="T35" fmla="*/ 2 h 44"/>
                <a:gd name="T36" fmla="*/ 38 w 48"/>
                <a:gd name="T37" fmla="*/ 0 h 44"/>
                <a:gd name="T38" fmla="*/ 32 w 48"/>
                <a:gd name="T39" fmla="*/ 2 h 44"/>
                <a:gd name="T40" fmla="*/ 28 w 48"/>
                <a:gd name="T41" fmla="*/ 3 h 44"/>
                <a:gd name="T42" fmla="*/ 22 w 48"/>
                <a:gd name="T43" fmla="*/ 5 h 44"/>
                <a:gd name="T44" fmla="*/ 16 w 48"/>
                <a:gd name="T45" fmla="*/ 7 h 44"/>
                <a:gd name="T46" fmla="*/ 12 w 48"/>
                <a:gd name="T47" fmla="*/ 11 h 44"/>
                <a:gd name="T48" fmla="*/ 8 w 48"/>
                <a:gd name="T49" fmla="*/ 15 h 44"/>
                <a:gd name="T50" fmla="*/ 6 w 48"/>
                <a:gd name="T51" fmla="*/ 15 h 44"/>
                <a:gd name="T52" fmla="*/ 6 w 48"/>
                <a:gd name="T53" fmla="*/ 15 h 44"/>
                <a:gd name="T54" fmla="*/ 6 w 48"/>
                <a:gd name="T55" fmla="*/ 16 h 44"/>
                <a:gd name="T56" fmla="*/ 4 w 48"/>
                <a:gd name="T57" fmla="*/ 16 h 44"/>
                <a:gd name="T58" fmla="*/ 4 w 48"/>
                <a:gd name="T59" fmla="*/ 16 h 44"/>
                <a:gd name="T60" fmla="*/ 4 w 48"/>
                <a:gd name="T61" fmla="*/ 18 h 44"/>
                <a:gd name="T62" fmla="*/ 4 w 48"/>
                <a:gd name="T63" fmla="*/ 18 h 44"/>
                <a:gd name="T64" fmla="*/ 4 w 48"/>
                <a:gd name="T65" fmla="*/ 18 h 44"/>
                <a:gd name="T66" fmla="*/ 0 w 48"/>
                <a:gd name="T67" fmla="*/ 40 h 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44"/>
                <a:gd name="T104" fmla="*/ 48 w 48"/>
                <a:gd name="T105" fmla="*/ 44 h 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44">
                  <a:moveTo>
                    <a:pt x="0" y="40"/>
                  </a:moveTo>
                  <a:lnTo>
                    <a:pt x="2" y="42"/>
                  </a:lnTo>
                  <a:lnTo>
                    <a:pt x="4" y="44"/>
                  </a:lnTo>
                  <a:lnTo>
                    <a:pt x="8" y="44"/>
                  </a:lnTo>
                  <a:lnTo>
                    <a:pt x="10" y="44"/>
                  </a:lnTo>
                  <a:lnTo>
                    <a:pt x="14" y="42"/>
                  </a:lnTo>
                  <a:lnTo>
                    <a:pt x="16" y="42"/>
                  </a:lnTo>
                  <a:lnTo>
                    <a:pt x="20" y="40"/>
                  </a:lnTo>
                  <a:lnTo>
                    <a:pt x="22" y="39"/>
                  </a:lnTo>
                  <a:lnTo>
                    <a:pt x="28" y="37"/>
                  </a:lnTo>
                  <a:lnTo>
                    <a:pt x="32" y="31"/>
                  </a:lnTo>
                  <a:lnTo>
                    <a:pt x="36" y="28"/>
                  </a:lnTo>
                  <a:lnTo>
                    <a:pt x="38" y="24"/>
                  </a:lnTo>
                  <a:lnTo>
                    <a:pt x="42" y="18"/>
                  </a:lnTo>
                  <a:lnTo>
                    <a:pt x="44" y="13"/>
                  </a:lnTo>
                  <a:lnTo>
                    <a:pt x="46" y="7"/>
                  </a:lnTo>
                  <a:lnTo>
                    <a:pt x="48" y="2"/>
                  </a:lnTo>
                  <a:lnTo>
                    <a:pt x="44" y="2"/>
                  </a:lnTo>
                  <a:lnTo>
                    <a:pt x="38" y="0"/>
                  </a:lnTo>
                  <a:lnTo>
                    <a:pt x="32" y="2"/>
                  </a:lnTo>
                  <a:lnTo>
                    <a:pt x="28" y="3"/>
                  </a:lnTo>
                  <a:lnTo>
                    <a:pt x="22" y="5"/>
                  </a:lnTo>
                  <a:lnTo>
                    <a:pt x="16" y="7"/>
                  </a:lnTo>
                  <a:lnTo>
                    <a:pt x="12" y="11"/>
                  </a:lnTo>
                  <a:lnTo>
                    <a:pt x="8" y="15"/>
                  </a:lnTo>
                  <a:lnTo>
                    <a:pt x="6" y="15"/>
                  </a:lnTo>
                  <a:lnTo>
                    <a:pt x="6" y="16"/>
                  </a:lnTo>
                  <a:lnTo>
                    <a:pt x="4" y="16"/>
                  </a:lnTo>
                  <a:lnTo>
                    <a:pt x="4" y="18"/>
                  </a:lnTo>
                  <a:lnTo>
                    <a:pt x="0" y="40"/>
                  </a:lnTo>
                  <a:close/>
                </a:path>
              </a:pathLst>
            </a:custGeom>
            <a:solidFill>
              <a:srgbClr val="FCEF00"/>
            </a:solidFill>
            <a:ln w="9525">
              <a:noFill/>
              <a:round/>
              <a:headEnd/>
              <a:tailEnd/>
            </a:ln>
          </p:spPr>
          <p:txBody>
            <a:bodyPr/>
            <a:lstStyle/>
            <a:p>
              <a:endParaRPr lang="en-US"/>
            </a:p>
          </p:txBody>
        </p:sp>
        <p:sp>
          <p:nvSpPr>
            <p:cNvPr id="34" name="Freeform 32"/>
            <p:cNvSpPr>
              <a:spLocks/>
            </p:cNvSpPr>
            <p:nvPr/>
          </p:nvSpPr>
          <p:spPr bwMode="auto">
            <a:xfrm>
              <a:off x="2697" y="1389"/>
              <a:ext cx="51" cy="35"/>
            </a:xfrm>
            <a:custGeom>
              <a:avLst/>
              <a:gdLst>
                <a:gd name="T0" fmla="*/ 0 w 51"/>
                <a:gd name="T1" fmla="*/ 34 h 35"/>
                <a:gd name="T2" fmla="*/ 4 w 51"/>
                <a:gd name="T3" fmla="*/ 35 h 35"/>
                <a:gd name="T4" fmla="*/ 8 w 51"/>
                <a:gd name="T5" fmla="*/ 35 h 35"/>
                <a:gd name="T6" fmla="*/ 10 w 51"/>
                <a:gd name="T7" fmla="*/ 35 h 35"/>
                <a:gd name="T8" fmla="*/ 14 w 51"/>
                <a:gd name="T9" fmla="*/ 35 h 35"/>
                <a:gd name="T10" fmla="*/ 18 w 51"/>
                <a:gd name="T11" fmla="*/ 35 h 35"/>
                <a:gd name="T12" fmla="*/ 22 w 51"/>
                <a:gd name="T13" fmla="*/ 35 h 35"/>
                <a:gd name="T14" fmla="*/ 26 w 51"/>
                <a:gd name="T15" fmla="*/ 34 h 35"/>
                <a:gd name="T16" fmla="*/ 30 w 51"/>
                <a:gd name="T17" fmla="*/ 32 h 35"/>
                <a:gd name="T18" fmla="*/ 32 w 51"/>
                <a:gd name="T19" fmla="*/ 28 h 35"/>
                <a:gd name="T20" fmla="*/ 36 w 51"/>
                <a:gd name="T21" fmla="*/ 26 h 35"/>
                <a:gd name="T22" fmla="*/ 40 w 51"/>
                <a:gd name="T23" fmla="*/ 22 h 35"/>
                <a:gd name="T24" fmla="*/ 42 w 51"/>
                <a:gd name="T25" fmla="*/ 19 h 35"/>
                <a:gd name="T26" fmla="*/ 43 w 51"/>
                <a:gd name="T27" fmla="*/ 15 h 35"/>
                <a:gd name="T28" fmla="*/ 45 w 51"/>
                <a:gd name="T29" fmla="*/ 11 h 35"/>
                <a:gd name="T30" fmla="*/ 49 w 51"/>
                <a:gd name="T31" fmla="*/ 8 h 35"/>
                <a:gd name="T32" fmla="*/ 51 w 51"/>
                <a:gd name="T33" fmla="*/ 4 h 35"/>
                <a:gd name="T34" fmla="*/ 49 w 51"/>
                <a:gd name="T35" fmla="*/ 4 h 35"/>
                <a:gd name="T36" fmla="*/ 49 w 51"/>
                <a:gd name="T37" fmla="*/ 2 h 35"/>
                <a:gd name="T38" fmla="*/ 49 w 51"/>
                <a:gd name="T39" fmla="*/ 2 h 35"/>
                <a:gd name="T40" fmla="*/ 49 w 51"/>
                <a:gd name="T41" fmla="*/ 2 h 35"/>
                <a:gd name="T42" fmla="*/ 49 w 51"/>
                <a:gd name="T43" fmla="*/ 2 h 35"/>
                <a:gd name="T44" fmla="*/ 47 w 51"/>
                <a:gd name="T45" fmla="*/ 2 h 35"/>
                <a:gd name="T46" fmla="*/ 42 w 51"/>
                <a:gd name="T47" fmla="*/ 0 h 35"/>
                <a:gd name="T48" fmla="*/ 36 w 51"/>
                <a:gd name="T49" fmla="*/ 0 h 35"/>
                <a:gd name="T50" fmla="*/ 30 w 51"/>
                <a:gd name="T51" fmla="*/ 2 h 35"/>
                <a:gd name="T52" fmla="*/ 24 w 51"/>
                <a:gd name="T53" fmla="*/ 2 h 35"/>
                <a:gd name="T54" fmla="*/ 20 w 51"/>
                <a:gd name="T55" fmla="*/ 6 h 35"/>
                <a:gd name="T56" fmla="*/ 14 w 51"/>
                <a:gd name="T57" fmla="*/ 9 h 35"/>
                <a:gd name="T58" fmla="*/ 10 w 51"/>
                <a:gd name="T59" fmla="*/ 11 h 35"/>
                <a:gd name="T60" fmla="*/ 4 w 51"/>
                <a:gd name="T61" fmla="*/ 17 h 35"/>
                <a:gd name="T62" fmla="*/ 0 w 51"/>
                <a:gd name="T63" fmla="*/ 32 h 35"/>
                <a:gd name="T64" fmla="*/ 0 w 51"/>
                <a:gd name="T65" fmla="*/ 32 h 35"/>
                <a:gd name="T66" fmla="*/ 0 w 51"/>
                <a:gd name="T67" fmla="*/ 32 h 35"/>
                <a:gd name="T68" fmla="*/ 0 w 51"/>
                <a:gd name="T69" fmla="*/ 34 h 35"/>
                <a:gd name="T70" fmla="*/ 0 w 51"/>
                <a:gd name="T71" fmla="*/ 34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
                <a:gd name="T109" fmla="*/ 0 h 35"/>
                <a:gd name="T110" fmla="*/ 51 w 51"/>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 h="35">
                  <a:moveTo>
                    <a:pt x="0" y="34"/>
                  </a:moveTo>
                  <a:lnTo>
                    <a:pt x="4" y="35"/>
                  </a:lnTo>
                  <a:lnTo>
                    <a:pt x="8" y="35"/>
                  </a:lnTo>
                  <a:lnTo>
                    <a:pt x="10" y="35"/>
                  </a:lnTo>
                  <a:lnTo>
                    <a:pt x="14" y="35"/>
                  </a:lnTo>
                  <a:lnTo>
                    <a:pt x="18" y="35"/>
                  </a:lnTo>
                  <a:lnTo>
                    <a:pt x="22" y="35"/>
                  </a:lnTo>
                  <a:lnTo>
                    <a:pt x="26" y="34"/>
                  </a:lnTo>
                  <a:lnTo>
                    <a:pt x="30" y="32"/>
                  </a:lnTo>
                  <a:lnTo>
                    <a:pt x="32" y="28"/>
                  </a:lnTo>
                  <a:lnTo>
                    <a:pt x="36" y="26"/>
                  </a:lnTo>
                  <a:lnTo>
                    <a:pt x="40" y="22"/>
                  </a:lnTo>
                  <a:lnTo>
                    <a:pt x="42" y="19"/>
                  </a:lnTo>
                  <a:lnTo>
                    <a:pt x="43" y="15"/>
                  </a:lnTo>
                  <a:lnTo>
                    <a:pt x="45" y="11"/>
                  </a:lnTo>
                  <a:lnTo>
                    <a:pt x="49" y="8"/>
                  </a:lnTo>
                  <a:lnTo>
                    <a:pt x="51" y="4"/>
                  </a:lnTo>
                  <a:lnTo>
                    <a:pt x="49" y="4"/>
                  </a:lnTo>
                  <a:lnTo>
                    <a:pt x="49" y="2"/>
                  </a:lnTo>
                  <a:lnTo>
                    <a:pt x="47" y="2"/>
                  </a:lnTo>
                  <a:lnTo>
                    <a:pt x="42" y="0"/>
                  </a:lnTo>
                  <a:lnTo>
                    <a:pt x="36" y="0"/>
                  </a:lnTo>
                  <a:lnTo>
                    <a:pt x="30" y="2"/>
                  </a:lnTo>
                  <a:lnTo>
                    <a:pt x="24" y="2"/>
                  </a:lnTo>
                  <a:lnTo>
                    <a:pt x="20" y="6"/>
                  </a:lnTo>
                  <a:lnTo>
                    <a:pt x="14" y="9"/>
                  </a:lnTo>
                  <a:lnTo>
                    <a:pt x="10" y="11"/>
                  </a:lnTo>
                  <a:lnTo>
                    <a:pt x="4" y="17"/>
                  </a:lnTo>
                  <a:lnTo>
                    <a:pt x="0" y="32"/>
                  </a:lnTo>
                  <a:lnTo>
                    <a:pt x="0" y="34"/>
                  </a:lnTo>
                  <a:close/>
                </a:path>
              </a:pathLst>
            </a:custGeom>
            <a:solidFill>
              <a:srgbClr val="FCEF00"/>
            </a:solidFill>
            <a:ln w="9525">
              <a:noFill/>
              <a:round/>
              <a:headEnd/>
              <a:tailEnd/>
            </a:ln>
          </p:spPr>
          <p:txBody>
            <a:bodyPr/>
            <a:lstStyle/>
            <a:p>
              <a:endParaRPr lang="en-US"/>
            </a:p>
          </p:txBody>
        </p:sp>
        <p:sp>
          <p:nvSpPr>
            <p:cNvPr id="35" name="Freeform 33"/>
            <p:cNvSpPr>
              <a:spLocks/>
            </p:cNvSpPr>
            <p:nvPr/>
          </p:nvSpPr>
          <p:spPr bwMode="auto">
            <a:xfrm>
              <a:off x="2746" y="1389"/>
              <a:ext cx="52" cy="30"/>
            </a:xfrm>
            <a:custGeom>
              <a:avLst/>
              <a:gdLst>
                <a:gd name="T0" fmla="*/ 2 w 52"/>
                <a:gd name="T1" fmla="*/ 26 h 30"/>
                <a:gd name="T2" fmla="*/ 4 w 52"/>
                <a:gd name="T3" fmla="*/ 28 h 30"/>
                <a:gd name="T4" fmla="*/ 8 w 52"/>
                <a:gd name="T5" fmla="*/ 30 h 30"/>
                <a:gd name="T6" fmla="*/ 12 w 52"/>
                <a:gd name="T7" fmla="*/ 30 h 30"/>
                <a:gd name="T8" fmla="*/ 14 w 52"/>
                <a:gd name="T9" fmla="*/ 30 h 30"/>
                <a:gd name="T10" fmla="*/ 18 w 52"/>
                <a:gd name="T11" fmla="*/ 30 h 30"/>
                <a:gd name="T12" fmla="*/ 24 w 52"/>
                <a:gd name="T13" fmla="*/ 30 h 30"/>
                <a:gd name="T14" fmla="*/ 28 w 52"/>
                <a:gd name="T15" fmla="*/ 28 h 30"/>
                <a:gd name="T16" fmla="*/ 30 w 52"/>
                <a:gd name="T17" fmla="*/ 28 h 30"/>
                <a:gd name="T18" fmla="*/ 34 w 52"/>
                <a:gd name="T19" fmla="*/ 24 h 30"/>
                <a:gd name="T20" fmla="*/ 38 w 52"/>
                <a:gd name="T21" fmla="*/ 22 h 30"/>
                <a:gd name="T22" fmla="*/ 40 w 52"/>
                <a:gd name="T23" fmla="*/ 19 h 30"/>
                <a:gd name="T24" fmla="*/ 44 w 52"/>
                <a:gd name="T25" fmla="*/ 17 h 30"/>
                <a:gd name="T26" fmla="*/ 46 w 52"/>
                <a:gd name="T27" fmla="*/ 13 h 30"/>
                <a:gd name="T28" fmla="*/ 48 w 52"/>
                <a:gd name="T29" fmla="*/ 11 h 30"/>
                <a:gd name="T30" fmla="*/ 50 w 52"/>
                <a:gd name="T31" fmla="*/ 8 h 30"/>
                <a:gd name="T32" fmla="*/ 52 w 52"/>
                <a:gd name="T33" fmla="*/ 6 h 30"/>
                <a:gd name="T34" fmla="*/ 52 w 52"/>
                <a:gd name="T35" fmla="*/ 6 h 30"/>
                <a:gd name="T36" fmla="*/ 52 w 52"/>
                <a:gd name="T37" fmla="*/ 4 h 30"/>
                <a:gd name="T38" fmla="*/ 52 w 52"/>
                <a:gd name="T39" fmla="*/ 4 h 30"/>
                <a:gd name="T40" fmla="*/ 52 w 52"/>
                <a:gd name="T41" fmla="*/ 4 h 30"/>
                <a:gd name="T42" fmla="*/ 52 w 52"/>
                <a:gd name="T43" fmla="*/ 4 h 30"/>
                <a:gd name="T44" fmla="*/ 52 w 52"/>
                <a:gd name="T45" fmla="*/ 4 h 30"/>
                <a:gd name="T46" fmla="*/ 52 w 52"/>
                <a:gd name="T47" fmla="*/ 4 h 30"/>
                <a:gd name="T48" fmla="*/ 52 w 52"/>
                <a:gd name="T49" fmla="*/ 4 h 30"/>
                <a:gd name="T50" fmla="*/ 48 w 52"/>
                <a:gd name="T51" fmla="*/ 2 h 30"/>
                <a:gd name="T52" fmla="*/ 42 w 52"/>
                <a:gd name="T53" fmla="*/ 0 h 30"/>
                <a:gd name="T54" fmla="*/ 38 w 52"/>
                <a:gd name="T55" fmla="*/ 0 h 30"/>
                <a:gd name="T56" fmla="*/ 32 w 52"/>
                <a:gd name="T57" fmla="*/ 2 h 30"/>
                <a:gd name="T58" fmla="*/ 28 w 52"/>
                <a:gd name="T59" fmla="*/ 2 h 30"/>
                <a:gd name="T60" fmla="*/ 24 w 52"/>
                <a:gd name="T61" fmla="*/ 4 h 30"/>
                <a:gd name="T62" fmla="*/ 18 w 52"/>
                <a:gd name="T63" fmla="*/ 6 h 30"/>
                <a:gd name="T64" fmla="*/ 16 w 52"/>
                <a:gd name="T65" fmla="*/ 9 h 30"/>
                <a:gd name="T66" fmla="*/ 12 w 52"/>
                <a:gd name="T67" fmla="*/ 11 h 30"/>
                <a:gd name="T68" fmla="*/ 10 w 52"/>
                <a:gd name="T69" fmla="*/ 11 h 30"/>
                <a:gd name="T70" fmla="*/ 8 w 52"/>
                <a:gd name="T71" fmla="*/ 13 h 30"/>
                <a:gd name="T72" fmla="*/ 6 w 52"/>
                <a:gd name="T73" fmla="*/ 15 h 30"/>
                <a:gd name="T74" fmla="*/ 4 w 52"/>
                <a:gd name="T75" fmla="*/ 17 h 30"/>
                <a:gd name="T76" fmla="*/ 4 w 52"/>
                <a:gd name="T77" fmla="*/ 19 h 30"/>
                <a:gd name="T78" fmla="*/ 2 w 52"/>
                <a:gd name="T79" fmla="*/ 21 h 30"/>
                <a:gd name="T80" fmla="*/ 0 w 52"/>
                <a:gd name="T81" fmla="*/ 22 h 30"/>
                <a:gd name="T82" fmla="*/ 0 w 52"/>
                <a:gd name="T83" fmla="*/ 24 h 30"/>
                <a:gd name="T84" fmla="*/ 0 w 52"/>
                <a:gd name="T85" fmla="*/ 24 h 30"/>
                <a:gd name="T86" fmla="*/ 0 w 52"/>
                <a:gd name="T87" fmla="*/ 24 h 30"/>
                <a:gd name="T88" fmla="*/ 0 w 52"/>
                <a:gd name="T89" fmla="*/ 24 h 30"/>
                <a:gd name="T90" fmla="*/ 2 w 52"/>
                <a:gd name="T91" fmla="*/ 24 h 30"/>
                <a:gd name="T92" fmla="*/ 2 w 52"/>
                <a:gd name="T93" fmla="*/ 24 h 30"/>
                <a:gd name="T94" fmla="*/ 2 w 52"/>
                <a:gd name="T95" fmla="*/ 26 h 30"/>
                <a:gd name="T96" fmla="*/ 2 w 52"/>
                <a:gd name="T97" fmla="*/ 26 h 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30"/>
                <a:gd name="T149" fmla="*/ 52 w 52"/>
                <a:gd name="T150" fmla="*/ 30 h 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30">
                  <a:moveTo>
                    <a:pt x="2" y="26"/>
                  </a:moveTo>
                  <a:lnTo>
                    <a:pt x="4" y="28"/>
                  </a:lnTo>
                  <a:lnTo>
                    <a:pt x="8" y="30"/>
                  </a:lnTo>
                  <a:lnTo>
                    <a:pt x="12" y="30"/>
                  </a:lnTo>
                  <a:lnTo>
                    <a:pt x="14" y="30"/>
                  </a:lnTo>
                  <a:lnTo>
                    <a:pt x="18" y="30"/>
                  </a:lnTo>
                  <a:lnTo>
                    <a:pt x="24" y="30"/>
                  </a:lnTo>
                  <a:lnTo>
                    <a:pt x="28" y="28"/>
                  </a:lnTo>
                  <a:lnTo>
                    <a:pt x="30" y="28"/>
                  </a:lnTo>
                  <a:lnTo>
                    <a:pt x="34" y="24"/>
                  </a:lnTo>
                  <a:lnTo>
                    <a:pt x="38" y="22"/>
                  </a:lnTo>
                  <a:lnTo>
                    <a:pt x="40" y="19"/>
                  </a:lnTo>
                  <a:lnTo>
                    <a:pt x="44" y="17"/>
                  </a:lnTo>
                  <a:lnTo>
                    <a:pt x="46" y="13"/>
                  </a:lnTo>
                  <a:lnTo>
                    <a:pt x="48" y="11"/>
                  </a:lnTo>
                  <a:lnTo>
                    <a:pt x="50" y="8"/>
                  </a:lnTo>
                  <a:lnTo>
                    <a:pt x="52" y="6"/>
                  </a:lnTo>
                  <a:lnTo>
                    <a:pt x="52" y="4"/>
                  </a:lnTo>
                  <a:lnTo>
                    <a:pt x="48" y="2"/>
                  </a:lnTo>
                  <a:lnTo>
                    <a:pt x="42" y="0"/>
                  </a:lnTo>
                  <a:lnTo>
                    <a:pt x="38" y="0"/>
                  </a:lnTo>
                  <a:lnTo>
                    <a:pt x="32" y="2"/>
                  </a:lnTo>
                  <a:lnTo>
                    <a:pt x="28" y="2"/>
                  </a:lnTo>
                  <a:lnTo>
                    <a:pt x="24" y="4"/>
                  </a:lnTo>
                  <a:lnTo>
                    <a:pt x="18" y="6"/>
                  </a:lnTo>
                  <a:lnTo>
                    <a:pt x="16" y="9"/>
                  </a:lnTo>
                  <a:lnTo>
                    <a:pt x="12" y="11"/>
                  </a:lnTo>
                  <a:lnTo>
                    <a:pt x="10" y="11"/>
                  </a:lnTo>
                  <a:lnTo>
                    <a:pt x="8" y="13"/>
                  </a:lnTo>
                  <a:lnTo>
                    <a:pt x="6" y="15"/>
                  </a:lnTo>
                  <a:lnTo>
                    <a:pt x="4" y="17"/>
                  </a:lnTo>
                  <a:lnTo>
                    <a:pt x="4" y="19"/>
                  </a:lnTo>
                  <a:lnTo>
                    <a:pt x="2" y="21"/>
                  </a:lnTo>
                  <a:lnTo>
                    <a:pt x="0" y="22"/>
                  </a:lnTo>
                  <a:lnTo>
                    <a:pt x="0" y="24"/>
                  </a:lnTo>
                  <a:lnTo>
                    <a:pt x="2" y="24"/>
                  </a:lnTo>
                  <a:lnTo>
                    <a:pt x="2" y="26"/>
                  </a:lnTo>
                  <a:close/>
                </a:path>
              </a:pathLst>
            </a:custGeom>
            <a:solidFill>
              <a:srgbClr val="FCEF00"/>
            </a:solidFill>
            <a:ln w="9525">
              <a:noFill/>
              <a:round/>
              <a:headEnd/>
              <a:tailEnd/>
            </a:ln>
          </p:spPr>
          <p:txBody>
            <a:bodyPr/>
            <a:lstStyle/>
            <a:p>
              <a:endParaRPr lang="en-US"/>
            </a:p>
          </p:txBody>
        </p:sp>
        <p:sp>
          <p:nvSpPr>
            <p:cNvPr id="36" name="Freeform 34"/>
            <p:cNvSpPr>
              <a:spLocks/>
            </p:cNvSpPr>
            <p:nvPr/>
          </p:nvSpPr>
          <p:spPr bwMode="auto">
            <a:xfrm>
              <a:off x="2802" y="1384"/>
              <a:ext cx="61" cy="31"/>
            </a:xfrm>
            <a:custGeom>
              <a:avLst/>
              <a:gdLst>
                <a:gd name="T0" fmla="*/ 0 w 61"/>
                <a:gd name="T1" fmla="*/ 22 h 31"/>
                <a:gd name="T2" fmla="*/ 4 w 61"/>
                <a:gd name="T3" fmla="*/ 24 h 31"/>
                <a:gd name="T4" fmla="*/ 6 w 61"/>
                <a:gd name="T5" fmla="*/ 26 h 31"/>
                <a:gd name="T6" fmla="*/ 8 w 61"/>
                <a:gd name="T7" fmla="*/ 27 h 31"/>
                <a:gd name="T8" fmla="*/ 12 w 61"/>
                <a:gd name="T9" fmla="*/ 29 h 31"/>
                <a:gd name="T10" fmla="*/ 14 w 61"/>
                <a:gd name="T11" fmla="*/ 29 h 31"/>
                <a:gd name="T12" fmla="*/ 18 w 61"/>
                <a:gd name="T13" fmla="*/ 31 h 31"/>
                <a:gd name="T14" fmla="*/ 20 w 61"/>
                <a:gd name="T15" fmla="*/ 31 h 31"/>
                <a:gd name="T16" fmla="*/ 24 w 61"/>
                <a:gd name="T17" fmla="*/ 31 h 31"/>
                <a:gd name="T18" fmla="*/ 30 w 61"/>
                <a:gd name="T19" fmla="*/ 29 h 31"/>
                <a:gd name="T20" fmla="*/ 34 w 61"/>
                <a:gd name="T21" fmla="*/ 27 h 31"/>
                <a:gd name="T22" fmla="*/ 39 w 61"/>
                <a:gd name="T23" fmla="*/ 26 h 31"/>
                <a:gd name="T24" fmla="*/ 43 w 61"/>
                <a:gd name="T25" fmla="*/ 24 h 31"/>
                <a:gd name="T26" fmla="*/ 49 w 61"/>
                <a:gd name="T27" fmla="*/ 20 h 31"/>
                <a:gd name="T28" fmla="*/ 53 w 61"/>
                <a:gd name="T29" fmla="*/ 18 h 31"/>
                <a:gd name="T30" fmla="*/ 57 w 61"/>
                <a:gd name="T31" fmla="*/ 14 h 31"/>
                <a:gd name="T32" fmla="*/ 61 w 61"/>
                <a:gd name="T33" fmla="*/ 11 h 31"/>
                <a:gd name="T34" fmla="*/ 59 w 61"/>
                <a:gd name="T35" fmla="*/ 9 h 31"/>
                <a:gd name="T36" fmla="*/ 57 w 61"/>
                <a:gd name="T37" fmla="*/ 7 h 31"/>
                <a:gd name="T38" fmla="*/ 55 w 61"/>
                <a:gd name="T39" fmla="*/ 5 h 31"/>
                <a:gd name="T40" fmla="*/ 51 w 61"/>
                <a:gd name="T41" fmla="*/ 3 h 31"/>
                <a:gd name="T42" fmla="*/ 49 w 61"/>
                <a:gd name="T43" fmla="*/ 1 h 31"/>
                <a:gd name="T44" fmla="*/ 47 w 61"/>
                <a:gd name="T45" fmla="*/ 1 h 31"/>
                <a:gd name="T46" fmla="*/ 43 w 61"/>
                <a:gd name="T47" fmla="*/ 1 h 31"/>
                <a:gd name="T48" fmla="*/ 41 w 61"/>
                <a:gd name="T49" fmla="*/ 0 h 31"/>
                <a:gd name="T50" fmla="*/ 37 w 61"/>
                <a:gd name="T51" fmla="*/ 1 h 31"/>
                <a:gd name="T52" fmla="*/ 34 w 61"/>
                <a:gd name="T53" fmla="*/ 1 h 31"/>
                <a:gd name="T54" fmla="*/ 30 w 61"/>
                <a:gd name="T55" fmla="*/ 1 h 31"/>
                <a:gd name="T56" fmla="*/ 26 w 61"/>
                <a:gd name="T57" fmla="*/ 3 h 31"/>
                <a:gd name="T58" fmla="*/ 22 w 61"/>
                <a:gd name="T59" fmla="*/ 3 h 31"/>
                <a:gd name="T60" fmla="*/ 18 w 61"/>
                <a:gd name="T61" fmla="*/ 5 h 31"/>
                <a:gd name="T62" fmla="*/ 14 w 61"/>
                <a:gd name="T63" fmla="*/ 7 h 31"/>
                <a:gd name="T64" fmla="*/ 10 w 61"/>
                <a:gd name="T65" fmla="*/ 7 h 31"/>
                <a:gd name="T66" fmla="*/ 8 w 61"/>
                <a:gd name="T67" fmla="*/ 9 h 31"/>
                <a:gd name="T68" fmla="*/ 8 w 61"/>
                <a:gd name="T69" fmla="*/ 11 h 31"/>
                <a:gd name="T70" fmla="*/ 6 w 61"/>
                <a:gd name="T71" fmla="*/ 13 h 31"/>
                <a:gd name="T72" fmla="*/ 6 w 61"/>
                <a:gd name="T73" fmla="*/ 14 h 31"/>
                <a:gd name="T74" fmla="*/ 4 w 61"/>
                <a:gd name="T75" fmla="*/ 16 h 31"/>
                <a:gd name="T76" fmla="*/ 4 w 61"/>
                <a:gd name="T77" fmla="*/ 18 h 31"/>
                <a:gd name="T78" fmla="*/ 2 w 61"/>
                <a:gd name="T79" fmla="*/ 20 h 31"/>
                <a:gd name="T80" fmla="*/ 0 w 61"/>
                <a:gd name="T81" fmla="*/ 22 h 31"/>
                <a:gd name="T82" fmla="*/ 0 w 61"/>
                <a:gd name="T83" fmla="*/ 22 h 31"/>
                <a:gd name="T84" fmla="*/ 0 w 61"/>
                <a:gd name="T85" fmla="*/ 22 h 31"/>
                <a:gd name="T86" fmla="*/ 0 w 61"/>
                <a:gd name="T87" fmla="*/ 22 h 31"/>
                <a:gd name="T88" fmla="*/ 0 w 61"/>
                <a:gd name="T89" fmla="*/ 22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1"/>
                <a:gd name="T136" fmla="*/ 0 h 31"/>
                <a:gd name="T137" fmla="*/ 61 w 61"/>
                <a:gd name="T138" fmla="*/ 31 h 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1" h="31">
                  <a:moveTo>
                    <a:pt x="0" y="22"/>
                  </a:moveTo>
                  <a:lnTo>
                    <a:pt x="4" y="24"/>
                  </a:lnTo>
                  <a:lnTo>
                    <a:pt x="6" y="26"/>
                  </a:lnTo>
                  <a:lnTo>
                    <a:pt x="8" y="27"/>
                  </a:lnTo>
                  <a:lnTo>
                    <a:pt x="12" y="29"/>
                  </a:lnTo>
                  <a:lnTo>
                    <a:pt x="14" y="29"/>
                  </a:lnTo>
                  <a:lnTo>
                    <a:pt x="18" y="31"/>
                  </a:lnTo>
                  <a:lnTo>
                    <a:pt x="20" y="31"/>
                  </a:lnTo>
                  <a:lnTo>
                    <a:pt x="24" y="31"/>
                  </a:lnTo>
                  <a:lnTo>
                    <a:pt x="30" y="29"/>
                  </a:lnTo>
                  <a:lnTo>
                    <a:pt x="34" y="27"/>
                  </a:lnTo>
                  <a:lnTo>
                    <a:pt x="39" y="26"/>
                  </a:lnTo>
                  <a:lnTo>
                    <a:pt x="43" y="24"/>
                  </a:lnTo>
                  <a:lnTo>
                    <a:pt x="49" y="20"/>
                  </a:lnTo>
                  <a:lnTo>
                    <a:pt x="53" y="18"/>
                  </a:lnTo>
                  <a:lnTo>
                    <a:pt x="57" y="14"/>
                  </a:lnTo>
                  <a:lnTo>
                    <a:pt x="61" y="11"/>
                  </a:lnTo>
                  <a:lnTo>
                    <a:pt x="59" y="9"/>
                  </a:lnTo>
                  <a:lnTo>
                    <a:pt x="57" y="7"/>
                  </a:lnTo>
                  <a:lnTo>
                    <a:pt x="55" y="5"/>
                  </a:lnTo>
                  <a:lnTo>
                    <a:pt x="51" y="3"/>
                  </a:lnTo>
                  <a:lnTo>
                    <a:pt x="49" y="1"/>
                  </a:lnTo>
                  <a:lnTo>
                    <a:pt x="47" y="1"/>
                  </a:lnTo>
                  <a:lnTo>
                    <a:pt x="43" y="1"/>
                  </a:lnTo>
                  <a:lnTo>
                    <a:pt x="41" y="0"/>
                  </a:lnTo>
                  <a:lnTo>
                    <a:pt x="37" y="1"/>
                  </a:lnTo>
                  <a:lnTo>
                    <a:pt x="34" y="1"/>
                  </a:lnTo>
                  <a:lnTo>
                    <a:pt x="30" y="1"/>
                  </a:lnTo>
                  <a:lnTo>
                    <a:pt x="26" y="3"/>
                  </a:lnTo>
                  <a:lnTo>
                    <a:pt x="22" y="3"/>
                  </a:lnTo>
                  <a:lnTo>
                    <a:pt x="18" y="5"/>
                  </a:lnTo>
                  <a:lnTo>
                    <a:pt x="14" y="7"/>
                  </a:lnTo>
                  <a:lnTo>
                    <a:pt x="10" y="7"/>
                  </a:lnTo>
                  <a:lnTo>
                    <a:pt x="8" y="9"/>
                  </a:lnTo>
                  <a:lnTo>
                    <a:pt x="8" y="11"/>
                  </a:lnTo>
                  <a:lnTo>
                    <a:pt x="6" y="13"/>
                  </a:lnTo>
                  <a:lnTo>
                    <a:pt x="6" y="14"/>
                  </a:lnTo>
                  <a:lnTo>
                    <a:pt x="4" y="16"/>
                  </a:lnTo>
                  <a:lnTo>
                    <a:pt x="4" y="18"/>
                  </a:lnTo>
                  <a:lnTo>
                    <a:pt x="2" y="20"/>
                  </a:lnTo>
                  <a:lnTo>
                    <a:pt x="0" y="22"/>
                  </a:lnTo>
                  <a:close/>
                </a:path>
              </a:pathLst>
            </a:custGeom>
            <a:solidFill>
              <a:srgbClr val="FCEF00"/>
            </a:solidFill>
            <a:ln w="9525">
              <a:noFill/>
              <a:round/>
              <a:headEnd/>
              <a:tailEnd/>
            </a:ln>
          </p:spPr>
          <p:txBody>
            <a:bodyPr/>
            <a:lstStyle/>
            <a:p>
              <a:endParaRPr lang="en-US"/>
            </a:p>
          </p:txBody>
        </p:sp>
        <p:sp>
          <p:nvSpPr>
            <p:cNvPr id="37" name="Freeform 35"/>
            <p:cNvSpPr>
              <a:spLocks/>
            </p:cNvSpPr>
            <p:nvPr/>
          </p:nvSpPr>
          <p:spPr bwMode="auto">
            <a:xfrm>
              <a:off x="2861" y="1398"/>
              <a:ext cx="50" cy="26"/>
            </a:xfrm>
            <a:custGeom>
              <a:avLst/>
              <a:gdLst>
                <a:gd name="T0" fmla="*/ 0 w 50"/>
                <a:gd name="T1" fmla="*/ 13 h 26"/>
                <a:gd name="T2" fmla="*/ 0 w 50"/>
                <a:gd name="T3" fmla="*/ 15 h 26"/>
                <a:gd name="T4" fmla="*/ 2 w 50"/>
                <a:gd name="T5" fmla="*/ 19 h 26"/>
                <a:gd name="T6" fmla="*/ 4 w 50"/>
                <a:gd name="T7" fmla="*/ 21 h 26"/>
                <a:gd name="T8" fmla="*/ 8 w 50"/>
                <a:gd name="T9" fmla="*/ 23 h 26"/>
                <a:gd name="T10" fmla="*/ 10 w 50"/>
                <a:gd name="T11" fmla="*/ 23 h 26"/>
                <a:gd name="T12" fmla="*/ 12 w 50"/>
                <a:gd name="T13" fmla="*/ 25 h 26"/>
                <a:gd name="T14" fmla="*/ 16 w 50"/>
                <a:gd name="T15" fmla="*/ 26 h 26"/>
                <a:gd name="T16" fmla="*/ 18 w 50"/>
                <a:gd name="T17" fmla="*/ 26 h 26"/>
                <a:gd name="T18" fmla="*/ 22 w 50"/>
                <a:gd name="T19" fmla="*/ 26 h 26"/>
                <a:gd name="T20" fmla="*/ 26 w 50"/>
                <a:gd name="T21" fmla="*/ 26 h 26"/>
                <a:gd name="T22" fmla="*/ 30 w 50"/>
                <a:gd name="T23" fmla="*/ 26 h 26"/>
                <a:gd name="T24" fmla="*/ 34 w 50"/>
                <a:gd name="T25" fmla="*/ 25 h 26"/>
                <a:gd name="T26" fmla="*/ 38 w 50"/>
                <a:gd name="T27" fmla="*/ 23 h 26"/>
                <a:gd name="T28" fmla="*/ 42 w 50"/>
                <a:gd name="T29" fmla="*/ 23 h 26"/>
                <a:gd name="T30" fmla="*/ 44 w 50"/>
                <a:gd name="T31" fmla="*/ 19 h 26"/>
                <a:gd name="T32" fmla="*/ 48 w 50"/>
                <a:gd name="T33" fmla="*/ 17 h 26"/>
                <a:gd name="T34" fmla="*/ 48 w 50"/>
                <a:gd name="T35" fmla="*/ 17 h 26"/>
                <a:gd name="T36" fmla="*/ 50 w 50"/>
                <a:gd name="T37" fmla="*/ 15 h 26"/>
                <a:gd name="T38" fmla="*/ 50 w 50"/>
                <a:gd name="T39" fmla="*/ 15 h 26"/>
                <a:gd name="T40" fmla="*/ 50 w 50"/>
                <a:gd name="T41" fmla="*/ 13 h 26"/>
                <a:gd name="T42" fmla="*/ 50 w 50"/>
                <a:gd name="T43" fmla="*/ 13 h 26"/>
                <a:gd name="T44" fmla="*/ 50 w 50"/>
                <a:gd name="T45" fmla="*/ 13 h 26"/>
                <a:gd name="T46" fmla="*/ 50 w 50"/>
                <a:gd name="T47" fmla="*/ 12 h 26"/>
                <a:gd name="T48" fmla="*/ 50 w 50"/>
                <a:gd name="T49" fmla="*/ 12 h 26"/>
                <a:gd name="T50" fmla="*/ 50 w 50"/>
                <a:gd name="T51" fmla="*/ 10 h 26"/>
                <a:gd name="T52" fmla="*/ 48 w 50"/>
                <a:gd name="T53" fmla="*/ 8 h 26"/>
                <a:gd name="T54" fmla="*/ 46 w 50"/>
                <a:gd name="T55" fmla="*/ 6 h 26"/>
                <a:gd name="T56" fmla="*/ 44 w 50"/>
                <a:gd name="T57" fmla="*/ 4 h 26"/>
                <a:gd name="T58" fmla="*/ 42 w 50"/>
                <a:gd name="T59" fmla="*/ 2 h 26"/>
                <a:gd name="T60" fmla="*/ 40 w 50"/>
                <a:gd name="T61" fmla="*/ 2 h 26"/>
                <a:gd name="T62" fmla="*/ 38 w 50"/>
                <a:gd name="T63" fmla="*/ 0 h 26"/>
                <a:gd name="T64" fmla="*/ 36 w 50"/>
                <a:gd name="T65" fmla="*/ 0 h 26"/>
                <a:gd name="T66" fmla="*/ 32 w 50"/>
                <a:gd name="T67" fmla="*/ 0 h 26"/>
                <a:gd name="T68" fmla="*/ 26 w 50"/>
                <a:gd name="T69" fmla="*/ 0 h 26"/>
                <a:gd name="T70" fmla="*/ 22 w 50"/>
                <a:gd name="T71" fmla="*/ 0 h 26"/>
                <a:gd name="T72" fmla="*/ 16 w 50"/>
                <a:gd name="T73" fmla="*/ 2 h 26"/>
                <a:gd name="T74" fmla="*/ 12 w 50"/>
                <a:gd name="T75" fmla="*/ 4 h 26"/>
                <a:gd name="T76" fmla="*/ 8 w 50"/>
                <a:gd name="T77" fmla="*/ 6 h 26"/>
                <a:gd name="T78" fmla="*/ 4 w 50"/>
                <a:gd name="T79" fmla="*/ 10 h 26"/>
                <a:gd name="T80" fmla="*/ 0 w 50"/>
                <a:gd name="T81" fmla="*/ 12 h 26"/>
                <a:gd name="T82" fmla="*/ 0 w 50"/>
                <a:gd name="T83" fmla="*/ 12 h 26"/>
                <a:gd name="T84" fmla="*/ 0 w 50"/>
                <a:gd name="T85" fmla="*/ 12 h 26"/>
                <a:gd name="T86" fmla="*/ 0 w 50"/>
                <a:gd name="T87" fmla="*/ 13 h 26"/>
                <a:gd name="T88" fmla="*/ 0 w 50"/>
                <a:gd name="T89" fmla="*/ 13 h 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
                <a:gd name="T136" fmla="*/ 0 h 26"/>
                <a:gd name="T137" fmla="*/ 50 w 50"/>
                <a:gd name="T138" fmla="*/ 26 h 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 h="26">
                  <a:moveTo>
                    <a:pt x="0" y="13"/>
                  </a:moveTo>
                  <a:lnTo>
                    <a:pt x="0" y="15"/>
                  </a:lnTo>
                  <a:lnTo>
                    <a:pt x="2" y="19"/>
                  </a:lnTo>
                  <a:lnTo>
                    <a:pt x="4" y="21"/>
                  </a:lnTo>
                  <a:lnTo>
                    <a:pt x="8" y="23"/>
                  </a:lnTo>
                  <a:lnTo>
                    <a:pt x="10" y="23"/>
                  </a:lnTo>
                  <a:lnTo>
                    <a:pt x="12" y="25"/>
                  </a:lnTo>
                  <a:lnTo>
                    <a:pt x="16" y="26"/>
                  </a:lnTo>
                  <a:lnTo>
                    <a:pt x="18" y="26"/>
                  </a:lnTo>
                  <a:lnTo>
                    <a:pt x="22" y="26"/>
                  </a:lnTo>
                  <a:lnTo>
                    <a:pt x="26" y="26"/>
                  </a:lnTo>
                  <a:lnTo>
                    <a:pt x="30" y="26"/>
                  </a:lnTo>
                  <a:lnTo>
                    <a:pt x="34" y="25"/>
                  </a:lnTo>
                  <a:lnTo>
                    <a:pt x="38" y="23"/>
                  </a:lnTo>
                  <a:lnTo>
                    <a:pt x="42" y="23"/>
                  </a:lnTo>
                  <a:lnTo>
                    <a:pt x="44" y="19"/>
                  </a:lnTo>
                  <a:lnTo>
                    <a:pt x="48" y="17"/>
                  </a:lnTo>
                  <a:lnTo>
                    <a:pt x="50" y="15"/>
                  </a:lnTo>
                  <a:lnTo>
                    <a:pt x="50" y="13"/>
                  </a:lnTo>
                  <a:lnTo>
                    <a:pt x="50" y="12"/>
                  </a:lnTo>
                  <a:lnTo>
                    <a:pt x="50" y="10"/>
                  </a:lnTo>
                  <a:lnTo>
                    <a:pt x="48" y="8"/>
                  </a:lnTo>
                  <a:lnTo>
                    <a:pt x="46" y="6"/>
                  </a:lnTo>
                  <a:lnTo>
                    <a:pt x="44" y="4"/>
                  </a:lnTo>
                  <a:lnTo>
                    <a:pt x="42" y="2"/>
                  </a:lnTo>
                  <a:lnTo>
                    <a:pt x="40" y="2"/>
                  </a:lnTo>
                  <a:lnTo>
                    <a:pt x="38" y="0"/>
                  </a:lnTo>
                  <a:lnTo>
                    <a:pt x="36" y="0"/>
                  </a:lnTo>
                  <a:lnTo>
                    <a:pt x="32" y="0"/>
                  </a:lnTo>
                  <a:lnTo>
                    <a:pt x="26" y="0"/>
                  </a:lnTo>
                  <a:lnTo>
                    <a:pt x="22" y="0"/>
                  </a:lnTo>
                  <a:lnTo>
                    <a:pt x="16" y="2"/>
                  </a:lnTo>
                  <a:lnTo>
                    <a:pt x="12" y="4"/>
                  </a:lnTo>
                  <a:lnTo>
                    <a:pt x="8" y="6"/>
                  </a:lnTo>
                  <a:lnTo>
                    <a:pt x="4" y="10"/>
                  </a:lnTo>
                  <a:lnTo>
                    <a:pt x="0" y="12"/>
                  </a:lnTo>
                  <a:lnTo>
                    <a:pt x="0" y="13"/>
                  </a:lnTo>
                  <a:close/>
                </a:path>
              </a:pathLst>
            </a:custGeom>
            <a:solidFill>
              <a:srgbClr val="FCEF00"/>
            </a:solidFill>
            <a:ln w="9525">
              <a:noFill/>
              <a:round/>
              <a:headEnd/>
              <a:tailEnd/>
            </a:ln>
          </p:spPr>
          <p:txBody>
            <a:bodyPr/>
            <a:lstStyle/>
            <a:p>
              <a:endParaRPr lang="en-US"/>
            </a:p>
          </p:txBody>
        </p:sp>
        <p:sp>
          <p:nvSpPr>
            <p:cNvPr id="38" name="Freeform 36"/>
            <p:cNvSpPr>
              <a:spLocks/>
            </p:cNvSpPr>
            <p:nvPr/>
          </p:nvSpPr>
          <p:spPr bwMode="auto">
            <a:xfrm>
              <a:off x="2913" y="1385"/>
              <a:ext cx="41" cy="43"/>
            </a:xfrm>
            <a:custGeom>
              <a:avLst/>
              <a:gdLst>
                <a:gd name="T0" fmla="*/ 0 w 41"/>
                <a:gd name="T1" fmla="*/ 41 h 43"/>
                <a:gd name="T2" fmla="*/ 4 w 41"/>
                <a:gd name="T3" fmla="*/ 43 h 43"/>
                <a:gd name="T4" fmla="*/ 8 w 41"/>
                <a:gd name="T5" fmla="*/ 43 h 43"/>
                <a:gd name="T6" fmla="*/ 12 w 41"/>
                <a:gd name="T7" fmla="*/ 43 h 43"/>
                <a:gd name="T8" fmla="*/ 18 w 41"/>
                <a:gd name="T9" fmla="*/ 41 h 43"/>
                <a:gd name="T10" fmla="*/ 21 w 41"/>
                <a:gd name="T11" fmla="*/ 41 h 43"/>
                <a:gd name="T12" fmla="*/ 25 w 41"/>
                <a:gd name="T13" fmla="*/ 39 h 43"/>
                <a:gd name="T14" fmla="*/ 29 w 41"/>
                <a:gd name="T15" fmla="*/ 38 h 43"/>
                <a:gd name="T16" fmla="*/ 33 w 41"/>
                <a:gd name="T17" fmla="*/ 36 h 43"/>
                <a:gd name="T18" fmla="*/ 35 w 41"/>
                <a:gd name="T19" fmla="*/ 32 h 43"/>
                <a:gd name="T20" fmla="*/ 37 w 41"/>
                <a:gd name="T21" fmla="*/ 28 h 43"/>
                <a:gd name="T22" fmla="*/ 39 w 41"/>
                <a:gd name="T23" fmla="*/ 25 h 43"/>
                <a:gd name="T24" fmla="*/ 39 w 41"/>
                <a:gd name="T25" fmla="*/ 21 h 43"/>
                <a:gd name="T26" fmla="*/ 41 w 41"/>
                <a:gd name="T27" fmla="*/ 17 h 43"/>
                <a:gd name="T28" fmla="*/ 41 w 41"/>
                <a:gd name="T29" fmla="*/ 13 h 43"/>
                <a:gd name="T30" fmla="*/ 41 w 41"/>
                <a:gd name="T31" fmla="*/ 8 h 43"/>
                <a:gd name="T32" fmla="*/ 41 w 41"/>
                <a:gd name="T33" fmla="*/ 4 h 43"/>
                <a:gd name="T34" fmla="*/ 41 w 41"/>
                <a:gd name="T35" fmla="*/ 4 h 43"/>
                <a:gd name="T36" fmla="*/ 39 w 41"/>
                <a:gd name="T37" fmla="*/ 4 h 43"/>
                <a:gd name="T38" fmla="*/ 39 w 41"/>
                <a:gd name="T39" fmla="*/ 2 h 43"/>
                <a:gd name="T40" fmla="*/ 39 w 41"/>
                <a:gd name="T41" fmla="*/ 2 h 43"/>
                <a:gd name="T42" fmla="*/ 39 w 41"/>
                <a:gd name="T43" fmla="*/ 2 h 43"/>
                <a:gd name="T44" fmla="*/ 39 w 41"/>
                <a:gd name="T45" fmla="*/ 2 h 43"/>
                <a:gd name="T46" fmla="*/ 39 w 41"/>
                <a:gd name="T47" fmla="*/ 2 h 43"/>
                <a:gd name="T48" fmla="*/ 37 w 41"/>
                <a:gd name="T49" fmla="*/ 0 h 43"/>
                <a:gd name="T50" fmla="*/ 35 w 41"/>
                <a:gd name="T51" fmla="*/ 0 h 43"/>
                <a:gd name="T52" fmla="*/ 31 w 41"/>
                <a:gd name="T53" fmla="*/ 0 h 43"/>
                <a:gd name="T54" fmla="*/ 29 w 41"/>
                <a:gd name="T55" fmla="*/ 2 h 43"/>
                <a:gd name="T56" fmla="*/ 27 w 41"/>
                <a:gd name="T57" fmla="*/ 4 h 43"/>
                <a:gd name="T58" fmla="*/ 23 w 41"/>
                <a:gd name="T59" fmla="*/ 6 h 43"/>
                <a:gd name="T60" fmla="*/ 21 w 41"/>
                <a:gd name="T61" fmla="*/ 8 h 43"/>
                <a:gd name="T62" fmla="*/ 20 w 41"/>
                <a:gd name="T63" fmla="*/ 10 h 43"/>
                <a:gd name="T64" fmla="*/ 18 w 41"/>
                <a:gd name="T65" fmla="*/ 12 h 43"/>
                <a:gd name="T66" fmla="*/ 14 w 41"/>
                <a:gd name="T67" fmla="*/ 15 h 43"/>
                <a:gd name="T68" fmla="*/ 12 w 41"/>
                <a:gd name="T69" fmla="*/ 19 h 43"/>
                <a:gd name="T70" fmla="*/ 10 w 41"/>
                <a:gd name="T71" fmla="*/ 23 h 43"/>
                <a:gd name="T72" fmla="*/ 8 w 41"/>
                <a:gd name="T73" fmla="*/ 26 h 43"/>
                <a:gd name="T74" fmla="*/ 6 w 41"/>
                <a:gd name="T75" fmla="*/ 30 h 43"/>
                <a:gd name="T76" fmla="*/ 4 w 41"/>
                <a:gd name="T77" fmla="*/ 34 h 43"/>
                <a:gd name="T78" fmla="*/ 2 w 41"/>
                <a:gd name="T79" fmla="*/ 38 h 43"/>
                <a:gd name="T80" fmla="*/ 0 w 41"/>
                <a:gd name="T81" fmla="*/ 39 h 43"/>
                <a:gd name="T82" fmla="*/ 0 w 41"/>
                <a:gd name="T83" fmla="*/ 39 h 43"/>
                <a:gd name="T84" fmla="*/ 0 w 41"/>
                <a:gd name="T85" fmla="*/ 41 h 43"/>
                <a:gd name="T86" fmla="*/ 0 w 41"/>
                <a:gd name="T87" fmla="*/ 41 h 43"/>
                <a:gd name="T88" fmla="*/ 0 w 41"/>
                <a:gd name="T89" fmla="*/ 41 h 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
                <a:gd name="T136" fmla="*/ 0 h 43"/>
                <a:gd name="T137" fmla="*/ 41 w 41"/>
                <a:gd name="T138" fmla="*/ 43 h 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 h="43">
                  <a:moveTo>
                    <a:pt x="0" y="41"/>
                  </a:moveTo>
                  <a:lnTo>
                    <a:pt x="4" y="43"/>
                  </a:lnTo>
                  <a:lnTo>
                    <a:pt x="8" y="43"/>
                  </a:lnTo>
                  <a:lnTo>
                    <a:pt x="12" y="43"/>
                  </a:lnTo>
                  <a:lnTo>
                    <a:pt x="18" y="41"/>
                  </a:lnTo>
                  <a:lnTo>
                    <a:pt x="21" y="41"/>
                  </a:lnTo>
                  <a:lnTo>
                    <a:pt x="25" y="39"/>
                  </a:lnTo>
                  <a:lnTo>
                    <a:pt x="29" y="38"/>
                  </a:lnTo>
                  <a:lnTo>
                    <a:pt x="33" y="36"/>
                  </a:lnTo>
                  <a:lnTo>
                    <a:pt x="35" y="32"/>
                  </a:lnTo>
                  <a:lnTo>
                    <a:pt x="37" y="28"/>
                  </a:lnTo>
                  <a:lnTo>
                    <a:pt x="39" y="25"/>
                  </a:lnTo>
                  <a:lnTo>
                    <a:pt x="39" y="21"/>
                  </a:lnTo>
                  <a:lnTo>
                    <a:pt x="41" y="17"/>
                  </a:lnTo>
                  <a:lnTo>
                    <a:pt x="41" y="13"/>
                  </a:lnTo>
                  <a:lnTo>
                    <a:pt x="41" y="8"/>
                  </a:lnTo>
                  <a:lnTo>
                    <a:pt x="41" y="4"/>
                  </a:lnTo>
                  <a:lnTo>
                    <a:pt x="39" y="4"/>
                  </a:lnTo>
                  <a:lnTo>
                    <a:pt x="39" y="2"/>
                  </a:lnTo>
                  <a:lnTo>
                    <a:pt x="37" y="0"/>
                  </a:lnTo>
                  <a:lnTo>
                    <a:pt x="35" y="0"/>
                  </a:lnTo>
                  <a:lnTo>
                    <a:pt x="31" y="0"/>
                  </a:lnTo>
                  <a:lnTo>
                    <a:pt x="29" y="2"/>
                  </a:lnTo>
                  <a:lnTo>
                    <a:pt x="27" y="4"/>
                  </a:lnTo>
                  <a:lnTo>
                    <a:pt x="23" y="6"/>
                  </a:lnTo>
                  <a:lnTo>
                    <a:pt x="21" y="8"/>
                  </a:lnTo>
                  <a:lnTo>
                    <a:pt x="20" y="10"/>
                  </a:lnTo>
                  <a:lnTo>
                    <a:pt x="18" y="12"/>
                  </a:lnTo>
                  <a:lnTo>
                    <a:pt x="14" y="15"/>
                  </a:lnTo>
                  <a:lnTo>
                    <a:pt x="12" y="19"/>
                  </a:lnTo>
                  <a:lnTo>
                    <a:pt x="10" y="23"/>
                  </a:lnTo>
                  <a:lnTo>
                    <a:pt x="8" y="26"/>
                  </a:lnTo>
                  <a:lnTo>
                    <a:pt x="6" y="30"/>
                  </a:lnTo>
                  <a:lnTo>
                    <a:pt x="4" y="34"/>
                  </a:lnTo>
                  <a:lnTo>
                    <a:pt x="2" y="38"/>
                  </a:lnTo>
                  <a:lnTo>
                    <a:pt x="0" y="39"/>
                  </a:lnTo>
                  <a:lnTo>
                    <a:pt x="0" y="41"/>
                  </a:lnTo>
                  <a:close/>
                </a:path>
              </a:pathLst>
            </a:custGeom>
            <a:solidFill>
              <a:srgbClr val="FCEF00"/>
            </a:solidFill>
            <a:ln w="9525">
              <a:noFill/>
              <a:round/>
              <a:headEnd/>
              <a:tailEnd/>
            </a:ln>
          </p:spPr>
          <p:txBody>
            <a:bodyPr/>
            <a:lstStyle/>
            <a:p>
              <a:endParaRPr lang="en-US"/>
            </a:p>
          </p:txBody>
        </p:sp>
        <p:sp>
          <p:nvSpPr>
            <p:cNvPr id="39" name="Freeform 37"/>
            <p:cNvSpPr>
              <a:spLocks/>
            </p:cNvSpPr>
            <p:nvPr/>
          </p:nvSpPr>
          <p:spPr bwMode="auto">
            <a:xfrm>
              <a:off x="2964" y="1350"/>
              <a:ext cx="28" cy="54"/>
            </a:xfrm>
            <a:custGeom>
              <a:avLst/>
              <a:gdLst>
                <a:gd name="T0" fmla="*/ 0 w 28"/>
                <a:gd name="T1" fmla="*/ 52 h 54"/>
                <a:gd name="T2" fmla="*/ 0 w 28"/>
                <a:gd name="T3" fmla="*/ 52 h 54"/>
                <a:gd name="T4" fmla="*/ 0 w 28"/>
                <a:gd name="T5" fmla="*/ 54 h 54"/>
                <a:gd name="T6" fmla="*/ 2 w 28"/>
                <a:gd name="T7" fmla="*/ 54 h 54"/>
                <a:gd name="T8" fmla="*/ 2 w 28"/>
                <a:gd name="T9" fmla="*/ 54 h 54"/>
                <a:gd name="T10" fmla="*/ 4 w 28"/>
                <a:gd name="T11" fmla="*/ 54 h 54"/>
                <a:gd name="T12" fmla="*/ 6 w 28"/>
                <a:gd name="T13" fmla="*/ 54 h 54"/>
                <a:gd name="T14" fmla="*/ 8 w 28"/>
                <a:gd name="T15" fmla="*/ 52 h 54"/>
                <a:gd name="T16" fmla="*/ 12 w 28"/>
                <a:gd name="T17" fmla="*/ 50 h 54"/>
                <a:gd name="T18" fmla="*/ 14 w 28"/>
                <a:gd name="T19" fmla="*/ 50 h 54"/>
                <a:gd name="T20" fmla="*/ 16 w 28"/>
                <a:gd name="T21" fmla="*/ 48 h 54"/>
                <a:gd name="T22" fmla="*/ 18 w 28"/>
                <a:gd name="T23" fmla="*/ 47 h 54"/>
                <a:gd name="T24" fmla="*/ 20 w 28"/>
                <a:gd name="T25" fmla="*/ 45 h 54"/>
                <a:gd name="T26" fmla="*/ 24 w 28"/>
                <a:gd name="T27" fmla="*/ 39 h 54"/>
                <a:gd name="T28" fmla="*/ 26 w 28"/>
                <a:gd name="T29" fmla="*/ 34 h 54"/>
                <a:gd name="T30" fmla="*/ 28 w 28"/>
                <a:gd name="T31" fmla="*/ 28 h 54"/>
                <a:gd name="T32" fmla="*/ 28 w 28"/>
                <a:gd name="T33" fmla="*/ 23 h 54"/>
                <a:gd name="T34" fmla="*/ 28 w 28"/>
                <a:gd name="T35" fmla="*/ 17 h 54"/>
                <a:gd name="T36" fmla="*/ 28 w 28"/>
                <a:gd name="T37" fmla="*/ 11 h 54"/>
                <a:gd name="T38" fmla="*/ 28 w 28"/>
                <a:gd name="T39" fmla="*/ 6 h 54"/>
                <a:gd name="T40" fmla="*/ 28 w 28"/>
                <a:gd name="T41" fmla="*/ 0 h 54"/>
                <a:gd name="T42" fmla="*/ 24 w 28"/>
                <a:gd name="T43" fmla="*/ 2 h 54"/>
                <a:gd name="T44" fmla="*/ 20 w 28"/>
                <a:gd name="T45" fmla="*/ 4 h 54"/>
                <a:gd name="T46" fmla="*/ 16 w 28"/>
                <a:gd name="T47" fmla="*/ 6 h 54"/>
                <a:gd name="T48" fmla="*/ 12 w 28"/>
                <a:gd name="T49" fmla="*/ 8 h 54"/>
                <a:gd name="T50" fmla="*/ 10 w 28"/>
                <a:gd name="T51" fmla="*/ 11 h 54"/>
                <a:gd name="T52" fmla="*/ 6 w 28"/>
                <a:gd name="T53" fmla="*/ 13 h 54"/>
                <a:gd name="T54" fmla="*/ 4 w 28"/>
                <a:gd name="T55" fmla="*/ 17 h 54"/>
                <a:gd name="T56" fmla="*/ 2 w 28"/>
                <a:gd name="T57" fmla="*/ 21 h 54"/>
                <a:gd name="T58" fmla="*/ 0 w 28"/>
                <a:gd name="T59" fmla="*/ 24 h 54"/>
                <a:gd name="T60" fmla="*/ 0 w 28"/>
                <a:gd name="T61" fmla="*/ 28 h 54"/>
                <a:gd name="T62" fmla="*/ 0 w 28"/>
                <a:gd name="T63" fmla="*/ 32 h 54"/>
                <a:gd name="T64" fmla="*/ 0 w 28"/>
                <a:gd name="T65" fmla="*/ 35 h 54"/>
                <a:gd name="T66" fmla="*/ 0 w 28"/>
                <a:gd name="T67" fmla="*/ 39 h 54"/>
                <a:gd name="T68" fmla="*/ 0 w 28"/>
                <a:gd name="T69" fmla="*/ 45 h 54"/>
                <a:gd name="T70" fmla="*/ 0 w 28"/>
                <a:gd name="T71" fmla="*/ 48 h 54"/>
                <a:gd name="T72" fmla="*/ 0 w 28"/>
                <a:gd name="T73" fmla="*/ 52 h 54"/>
                <a:gd name="T74" fmla="*/ 0 w 28"/>
                <a:gd name="T75" fmla="*/ 52 h 54"/>
                <a:gd name="T76" fmla="*/ 0 w 28"/>
                <a:gd name="T77" fmla="*/ 52 h 54"/>
                <a:gd name="T78" fmla="*/ 0 w 28"/>
                <a:gd name="T79" fmla="*/ 52 h 54"/>
                <a:gd name="T80" fmla="*/ 0 w 28"/>
                <a:gd name="T81" fmla="*/ 52 h 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
                <a:gd name="T124" fmla="*/ 0 h 54"/>
                <a:gd name="T125" fmla="*/ 28 w 28"/>
                <a:gd name="T126" fmla="*/ 54 h 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 h="54">
                  <a:moveTo>
                    <a:pt x="0" y="52"/>
                  </a:moveTo>
                  <a:lnTo>
                    <a:pt x="0" y="52"/>
                  </a:lnTo>
                  <a:lnTo>
                    <a:pt x="0" y="54"/>
                  </a:lnTo>
                  <a:lnTo>
                    <a:pt x="2" y="54"/>
                  </a:lnTo>
                  <a:lnTo>
                    <a:pt x="4" y="54"/>
                  </a:lnTo>
                  <a:lnTo>
                    <a:pt x="6" y="54"/>
                  </a:lnTo>
                  <a:lnTo>
                    <a:pt x="8" y="52"/>
                  </a:lnTo>
                  <a:lnTo>
                    <a:pt x="12" y="50"/>
                  </a:lnTo>
                  <a:lnTo>
                    <a:pt x="14" y="50"/>
                  </a:lnTo>
                  <a:lnTo>
                    <a:pt x="16" y="48"/>
                  </a:lnTo>
                  <a:lnTo>
                    <a:pt x="18" y="47"/>
                  </a:lnTo>
                  <a:lnTo>
                    <a:pt x="20" y="45"/>
                  </a:lnTo>
                  <a:lnTo>
                    <a:pt x="24" y="39"/>
                  </a:lnTo>
                  <a:lnTo>
                    <a:pt x="26" y="34"/>
                  </a:lnTo>
                  <a:lnTo>
                    <a:pt x="28" y="28"/>
                  </a:lnTo>
                  <a:lnTo>
                    <a:pt x="28" y="23"/>
                  </a:lnTo>
                  <a:lnTo>
                    <a:pt x="28" y="17"/>
                  </a:lnTo>
                  <a:lnTo>
                    <a:pt x="28" y="11"/>
                  </a:lnTo>
                  <a:lnTo>
                    <a:pt x="28" y="6"/>
                  </a:lnTo>
                  <a:lnTo>
                    <a:pt x="28" y="0"/>
                  </a:lnTo>
                  <a:lnTo>
                    <a:pt x="24" y="2"/>
                  </a:lnTo>
                  <a:lnTo>
                    <a:pt x="20" y="4"/>
                  </a:lnTo>
                  <a:lnTo>
                    <a:pt x="16" y="6"/>
                  </a:lnTo>
                  <a:lnTo>
                    <a:pt x="12" y="8"/>
                  </a:lnTo>
                  <a:lnTo>
                    <a:pt x="10" y="11"/>
                  </a:lnTo>
                  <a:lnTo>
                    <a:pt x="6" y="13"/>
                  </a:lnTo>
                  <a:lnTo>
                    <a:pt x="4" y="17"/>
                  </a:lnTo>
                  <a:lnTo>
                    <a:pt x="2" y="21"/>
                  </a:lnTo>
                  <a:lnTo>
                    <a:pt x="0" y="24"/>
                  </a:lnTo>
                  <a:lnTo>
                    <a:pt x="0" y="28"/>
                  </a:lnTo>
                  <a:lnTo>
                    <a:pt x="0" y="32"/>
                  </a:lnTo>
                  <a:lnTo>
                    <a:pt x="0" y="35"/>
                  </a:lnTo>
                  <a:lnTo>
                    <a:pt x="0" y="39"/>
                  </a:lnTo>
                  <a:lnTo>
                    <a:pt x="0" y="45"/>
                  </a:lnTo>
                  <a:lnTo>
                    <a:pt x="0" y="48"/>
                  </a:lnTo>
                  <a:lnTo>
                    <a:pt x="0" y="52"/>
                  </a:lnTo>
                  <a:close/>
                </a:path>
              </a:pathLst>
            </a:custGeom>
            <a:solidFill>
              <a:srgbClr val="FCEF00"/>
            </a:solidFill>
            <a:ln w="9525">
              <a:noFill/>
              <a:round/>
              <a:headEnd/>
              <a:tailEnd/>
            </a:ln>
          </p:spPr>
          <p:txBody>
            <a:bodyPr/>
            <a:lstStyle/>
            <a:p>
              <a:endParaRPr lang="en-US"/>
            </a:p>
          </p:txBody>
        </p:sp>
        <p:sp>
          <p:nvSpPr>
            <p:cNvPr id="40" name="Freeform 38"/>
            <p:cNvSpPr>
              <a:spLocks/>
            </p:cNvSpPr>
            <p:nvPr/>
          </p:nvSpPr>
          <p:spPr bwMode="auto">
            <a:xfrm>
              <a:off x="3006" y="1326"/>
              <a:ext cx="20" cy="45"/>
            </a:xfrm>
            <a:custGeom>
              <a:avLst/>
              <a:gdLst>
                <a:gd name="T0" fmla="*/ 0 w 20"/>
                <a:gd name="T1" fmla="*/ 43 h 45"/>
                <a:gd name="T2" fmla="*/ 0 w 20"/>
                <a:gd name="T3" fmla="*/ 43 h 45"/>
                <a:gd name="T4" fmla="*/ 0 w 20"/>
                <a:gd name="T5" fmla="*/ 43 h 45"/>
                <a:gd name="T6" fmla="*/ 0 w 20"/>
                <a:gd name="T7" fmla="*/ 45 h 45"/>
                <a:gd name="T8" fmla="*/ 0 w 20"/>
                <a:gd name="T9" fmla="*/ 45 h 45"/>
                <a:gd name="T10" fmla="*/ 4 w 20"/>
                <a:gd name="T11" fmla="*/ 43 h 45"/>
                <a:gd name="T12" fmla="*/ 8 w 20"/>
                <a:gd name="T13" fmla="*/ 41 h 45"/>
                <a:gd name="T14" fmla="*/ 10 w 20"/>
                <a:gd name="T15" fmla="*/ 39 h 45"/>
                <a:gd name="T16" fmla="*/ 14 w 20"/>
                <a:gd name="T17" fmla="*/ 35 h 45"/>
                <a:gd name="T18" fmla="*/ 16 w 20"/>
                <a:gd name="T19" fmla="*/ 34 h 45"/>
                <a:gd name="T20" fmla="*/ 18 w 20"/>
                <a:gd name="T21" fmla="*/ 30 h 45"/>
                <a:gd name="T22" fmla="*/ 18 w 20"/>
                <a:gd name="T23" fmla="*/ 26 h 45"/>
                <a:gd name="T24" fmla="*/ 20 w 20"/>
                <a:gd name="T25" fmla="*/ 22 h 45"/>
                <a:gd name="T26" fmla="*/ 20 w 20"/>
                <a:gd name="T27" fmla="*/ 21 h 45"/>
                <a:gd name="T28" fmla="*/ 20 w 20"/>
                <a:gd name="T29" fmla="*/ 17 h 45"/>
                <a:gd name="T30" fmla="*/ 20 w 20"/>
                <a:gd name="T31" fmla="*/ 15 h 45"/>
                <a:gd name="T32" fmla="*/ 20 w 20"/>
                <a:gd name="T33" fmla="*/ 11 h 45"/>
                <a:gd name="T34" fmla="*/ 20 w 20"/>
                <a:gd name="T35" fmla="*/ 10 h 45"/>
                <a:gd name="T36" fmla="*/ 20 w 20"/>
                <a:gd name="T37" fmla="*/ 8 h 45"/>
                <a:gd name="T38" fmla="*/ 20 w 20"/>
                <a:gd name="T39" fmla="*/ 4 h 45"/>
                <a:gd name="T40" fmla="*/ 20 w 20"/>
                <a:gd name="T41" fmla="*/ 2 h 45"/>
                <a:gd name="T42" fmla="*/ 18 w 20"/>
                <a:gd name="T43" fmla="*/ 0 h 45"/>
                <a:gd name="T44" fmla="*/ 16 w 20"/>
                <a:gd name="T45" fmla="*/ 0 h 45"/>
                <a:gd name="T46" fmla="*/ 12 w 20"/>
                <a:gd name="T47" fmla="*/ 2 h 45"/>
                <a:gd name="T48" fmla="*/ 10 w 20"/>
                <a:gd name="T49" fmla="*/ 2 h 45"/>
                <a:gd name="T50" fmla="*/ 6 w 20"/>
                <a:gd name="T51" fmla="*/ 4 h 45"/>
                <a:gd name="T52" fmla="*/ 4 w 20"/>
                <a:gd name="T53" fmla="*/ 6 h 45"/>
                <a:gd name="T54" fmla="*/ 2 w 20"/>
                <a:gd name="T55" fmla="*/ 8 h 45"/>
                <a:gd name="T56" fmla="*/ 0 w 20"/>
                <a:gd name="T57" fmla="*/ 10 h 45"/>
                <a:gd name="T58" fmla="*/ 0 w 20"/>
                <a:gd name="T59" fmla="*/ 43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
                <a:gd name="T91" fmla="*/ 0 h 45"/>
                <a:gd name="T92" fmla="*/ 20 w 20"/>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 h="45">
                  <a:moveTo>
                    <a:pt x="0" y="43"/>
                  </a:moveTo>
                  <a:lnTo>
                    <a:pt x="0" y="43"/>
                  </a:lnTo>
                  <a:lnTo>
                    <a:pt x="0" y="45"/>
                  </a:lnTo>
                  <a:lnTo>
                    <a:pt x="4" y="43"/>
                  </a:lnTo>
                  <a:lnTo>
                    <a:pt x="8" y="41"/>
                  </a:lnTo>
                  <a:lnTo>
                    <a:pt x="10" y="39"/>
                  </a:lnTo>
                  <a:lnTo>
                    <a:pt x="14" y="35"/>
                  </a:lnTo>
                  <a:lnTo>
                    <a:pt x="16" y="34"/>
                  </a:lnTo>
                  <a:lnTo>
                    <a:pt x="18" y="30"/>
                  </a:lnTo>
                  <a:lnTo>
                    <a:pt x="18" y="26"/>
                  </a:lnTo>
                  <a:lnTo>
                    <a:pt x="20" y="22"/>
                  </a:lnTo>
                  <a:lnTo>
                    <a:pt x="20" y="21"/>
                  </a:lnTo>
                  <a:lnTo>
                    <a:pt x="20" y="17"/>
                  </a:lnTo>
                  <a:lnTo>
                    <a:pt x="20" y="15"/>
                  </a:lnTo>
                  <a:lnTo>
                    <a:pt x="20" y="11"/>
                  </a:lnTo>
                  <a:lnTo>
                    <a:pt x="20" y="10"/>
                  </a:lnTo>
                  <a:lnTo>
                    <a:pt x="20" y="8"/>
                  </a:lnTo>
                  <a:lnTo>
                    <a:pt x="20" y="4"/>
                  </a:lnTo>
                  <a:lnTo>
                    <a:pt x="20" y="2"/>
                  </a:lnTo>
                  <a:lnTo>
                    <a:pt x="18" y="0"/>
                  </a:lnTo>
                  <a:lnTo>
                    <a:pt x="16" y="0"/>
                  </a:lnTo>
                  <a:lnTo>
                    <a:pt x="12" y="2"/>
                  </a:lnTo>
                  <a:lnTo>
                    <a:pt x="10" y="2"/>
                  </a:lnTo>
                  <a:lnTo>
                    <a:pt x="6" y="4"/>
                  </a:lnTo>
                  <a:lnTo>
                    <a:pt x="4" y="6"/>
                  </a:lnTo>
                  <a:lnTo>
                    <a:pt x="2" y="8"/>
                  </a:lnTo>
                  <a:lnTo>
                    <a:pt x="0" y="10"/>
                  </a:lnTo>
                  <a:lnTo>
                    <a:pt x="0" y="43"/>
                  </a:lnTo>
                  <a:close/>
                </a:path>
              </a:pathLst>
            </a:custGeom>
            <a:solidFill>
              <a:srgbClr val="FCEF00"/>
            </a:solidFill>
            <a:ln w="9525">
              <a:noFill/>
              <a:round/>
              <a:headEnd/>
              <a:tailEnd/>
            </a:ln>
          </p:spPr>
          <p:txBody>
            <a:bodyPr/>
            <a:lstStyle/>
            <a:p>
              <a:endParaRPr lang="en-US"/>
            </a:p>
          </p:txBody>
        </p:sp>
        <p:sp>
          <p:nvSpPr>
            <p:cNvPr id="41" name="Freeform 39"/>
            <p:cNvSpPr>
              <a:spLocks/>
            </p:cNvSpPr>
            <p:nvPr/>
          </p:nvSpPr>
          <p:spPr bwMode="auto">
            <a:xfrm>
              <a:off x="3043" y="1354"/>
              <a:ext cx="22" cy="54"/>
            </a:xfrm>
            <a:custGeom>
              <a:avLst/>
              <a:gdLst>
                <a:gd name="T0" fmla="*/ 0 w 22"/>
                <a:gd name="T1" fmla="*/ 37 h 54"/>
                <a:gd name="T2" fmla="*/ 8 w 22"/>
                <a:gd name="T3" fmla="*/ 54 h 54"/>
                <a:gd name="T4" fmla="*/ 10 w 22"/>
                <a:gd name="T5" fmla="*/ 50 h 54"/>
                <a:gd name="T6" fmla="*/ 12 w 22"/>
                <a:gd name="T7" fmla="*/ 46 h 54"/>
                <a:gd name="T8" fmla="*/ 16 w 22"/>
                <a:gd name="T9" fmla="*/ 44 h 54"/>
                <a:gd name="T10" fmla="*/ 16 w 22"/>
                <a:gd name="T11" fmla="*/ 41 h 54"/>
                <a:gd name="T12" fmla="*/ 18 w 22"/>
                <a:gd name="T13" fmla="*/ 37 h 54"/>
                <a:gd name="T14" fmla="*/ 20 w 22"/>
                <a:gd name="T15" fmla="*/ 31 h 54"/>
                <a:gd name="T16" fmla="*/ 20 w 22"/>
                <a:gd name="T17" fmla="*/ 28 h 54"/>
                <a:gd name="T18" fmla="*/ 22 w 22"/>
                <a:gd name="T19" fmla="*/ 24 h 54"/>
                <a:gd name="T20" fmla="*/ 22 w 22"/>
                <a:gd name="T21" fmla="*/ 20 h 54"/>
                <a:gd name="T22" fmla="*/ 22 w 22"/>
                <a:gd name="T23" fmla="*/ 17 h 54"/>
                <a:gd name="T24" fmla="*/ 20 w 22"/>
                <a:gd name="T25" fmla="*/ 15 h 54"/>
                <a:gd name="T26" fmla="*/ 20 w 22"/>
                <a:gd name="T27" fmla="*/ 11 h 54"/>
                <a:gd name="T28" fmla="*/ 20 w 22"/>
                <a:gd name="T29" fmla="*/ 7 h 54"/>
                <a:gd name="T30" fmla="*/ 18 w 22"/>
                <a:gd name="T31" fmla="*/ 6 h 54"/>
                <a:gd name="T32" fmla="*/ 16 w 22"/>
                <a:gd name="T33" fmla="*/ 2 h 54"/>
                <a:gd name="T34" fmla="*/ 14 w 22"/>
                <a:gd name="T35" fmla="*/ 0 h 54"/>
                <a:gd name="T36" fmla="*/ 4 w 22"/>
                <a:gd name="T37" fmla="*/ 7 h 54"/>
                <a:gd name="T38" fmla="*/ 0 w 22"/>
                <a:gd name="T39" fmla="*/ 37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54"/>
                <a:gd name="T62" fmla="*/ 22 w 22"/>
                <a:gd name="T63" fmla="*/ 54 h 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54">
                  <a:moveTo>
                    <a:pt x="0" y="37"/>
                  </a:moveTo>
                  <a:lnTo>
                    <a:pt x="8" y="54"/>
                  </a:lnTo>
                  <a:lnTo>
                    <a:pt x="10" y="50"/>
                  </a:lnTo>
                  <a:lnTo>
                    <a:pt x="12" y="46"/>
                  </a:lnTo>
                  <a:lnTo>
                    <a:pt x="16" y="44"/>
                  </a:lnTo>
                  <a:lnTo>
                    <a:pt x="16" y="41"/>
                  </a:lnTo>
                  <a:lnTo>
                    <a:pt x="18" y="37"/>
                  </a:lnTo>
                  <a:lnTo>
                    <a:pt x="20" y="31"/>
                  </a:lnTo>
                  <a:lnTo>
                    <a:pt x="20" y="28"/>
                  </a:lnTo>
                  <a:lnTo>
                    <a:pt x="22" y="24"/>
                  </a:lnTo>
                  <a:lnTo>
                    <a:pt x="22" y="20"/>
                  </a:lnTo>
                  <a:lnTo>
                    <a:pt x="22" y="17"/>
                  </a:lnTo>
                  <a:lnTo>
                    <a:pt x="20" y="15"/>
                  </a:lnTo>
                  <a:lnTo>
                    <a:pt x="20" y="11"/>
                  </a:lnTo>
                  <a:lnTo>
                    <a:pt x="20" y="7"/>
                  </a:lnTo>
                  <a:lnTo>
                    <a:pt x="18" y="6"/>
                  </a:lnTo>
                  <a:lnTo>
                    <a:pt x="16" y="2"/>
                  </a:lnTo>
                  <a:lnTo>
                    <a:pt x="14" y="0"/>
                  </a:lnTo>
                  <a:lnTo>
                    <a:pt x="4" y="7"/>
                  </a:lnTo>
                  <a:lnTo>
                    <a:pt x="0" y="37"/>
                  </a:lnTo>
                  <a:close/>
                </a:path>
              </a:pathLst>
            </a:custGeom>
            <a:solidFill>
              <a:srgbClr val="FCEF00"/>
            </a:solidFill>
            <a:ln w="9525">
              <a:noFill/>
              <a:round/>
              <a:headEnd/>
              <a:tailEnd/>
            </a:ln>
          </p:spPr>
          <p:txBody>
            <a:bodyPr/>
            <a:lstStyle/>
            <a:p>
              <a:endParaRPr lang="en-US"/>
            </a:p>
          </p:txBody>
        </p:sp>
        <p:sp>
          <p:nvSpPr>
            <p:cNvPr id="42" name="Freeform 40"/>
            <p:cNvSpPr>
              <a:spLocks/>
            </p:cNvSpPr>
            <p:nvPr/>
          </p:nvSpPr>
          <p:spPr bwMode="auto">
            <a:xfrm>
              <a:off x="3037" y="1308"/>
              <a:ext cx="32" cy="40"/>
            </a:xfrm>
            <a:custGeom>
              <a:avLst/>
              <a:gdLst>
                <a:gd name="T0" fmla="*/ 2 w 32"/>
                <a:gd name="T1" fmla="*/ 40 h 40"/>
                <a:gd name="T2" fmla="*/ 2 w 32"/>
                <a:gd name="T3" fmla="*/ 40 h 40"/>
                <a:gd name="T4" fmla="*/ 2 w 32"/>
                <a:gd name="T5" fmla="*/ 40 h 40"/>
                <a:gd name="T6" fmla="*/ 2 w 32"/>
                <a:gd name="T7" fmla="*/ 40 h 40"/>
                <a:gd name="T8" fmla="*/ 2 w 32"/>
                <a:gd name="T9" fmla="*/ 40 h 40"/>
                <a:gd name="T10" fmla="*/ 6 w 32"/>
                <a:gd name="T11" fmla="*/ 40 h 40"/>
                <a:gd name="T12" fmla="*/ 10 w 32"/>
                <a:gd name="T13" fmla="*/ 39 h 40"/>
                <a:gd name="T14" fmla="*/ 14 w 32"/>
                <a:gd name="T15" fmla="*/ 37 h 40"/>
                <a:gd name="T16" fmla="*/ 18 w 32"/>
                <a:gd name="T17" fmla="*/ 35 h 40"/>
                <a:gd name="T18" fmla="*/ 22 w 32"/>
                <a:gd name="T19" fmla="*/ 31 h 40"/>
                <a:gd name="T20" fmla="*/ 24 w 32"/>
                <a:gd name="T21" fmla="*/ 29 h 40"/>
                <a:gd name="T22" fmla="*/ 26 w 32"/>
                <a:gd name="T23" fmla="*/ 26 h 40"/>
                <a:gd name="T24" fmla="*/ 28 w 32"/>
                <a:gd name="T25" fmla="*/ 22 h 40"/>
                <a:gd name="T26" fmla="*/ 30 w 32"/>
                <a:gd name="T27" fmla="*/ 20 h 40"/>
                <a:gd name="T28" fmla="*/ 30 w 32"/>
                <a:gd name="T29" fmla="*/ 16 h 40"/>
                <a:gd name="T30" fmla="*/ 32 w 32"/>
                <a:gd name="T31" fmla="*/ 15 h 40"/>
                <a:gd name="T32" fmla="*/ 32 w 32"/>
                <a:gd name="T33" fmla="*/ 11 h 40"/>
                <a:gd name="T34" fmla="*/ 32 w 32"/>
                <a:gd name="T35" fmla="*/ 7 h 40"/>
                <a:gd name="T36" fmla="*/ 32 w 32"/>
                <a:gd name="T37" fmla="*/ 5 h 40"/>
                <a:gd name="T38" fmla="*/ 30 w 32"/>
                <a:gd name="T39" fmla="*/ 2 h 40"/>
                <a:gd name="T40" fmla="*/ 30 w 32"/>
                <a:gd name="T41" fmla="*/ 0 h 40"/>
                <a:gd name="T42" fmla="*/ 26 w 32"/>
                <a:gd name="T43" fmla="*/ 0 h 40"/>
                <a:gd name="T44" fmla="*/ 22 w 32"/>
                <a:gd name="T45" fmla="*/ 0 h 40"/>
                <a:gd name="T46" fmla="*/ 18 w 32"/>
                <a:gd name="T47" fmla="*/ 2 h 40"/>
                <a:gd name="T48" fmla="*/ 14 w 32"/>
                <a:gd name="T49" fmla="*/ 3 h 40"/>
                <a:gd name="T50" fmla="*/ 12 w 32"/>
                <a:gd name="T51" fmla="*/ 7 h 40"/>
                <a:gd name="T52" fmla="*/ 10 w 32"/>
                <a:gd name="T53" fmla="*/ 9 h 40"/>
                <a:gd name="T54" fmla="*/ 6 w 32"/>
                <a:gd name="T55" fmla="*/ 13 h 40"/>
                <a:gd name="T56" fmla="*/ 4 w 32"/>
                <a:gd name="T57" fmla="*/ 15 h 40"/>
                <a:gd name="T58" fmla="*/ 4 w 32"/>
                <a:gd name="T59" fmla="*/ 18 h 40"/>
                <a:gd name="T60" fmla="*/ 2 w 32"/>
                <a:gd name="T61" fmla="*/ 20 h 40"/>
                <a:gd name="T62" fmla="*/ 2 w 32"/>
                <a:gd name="T63" fmla="*/ 24 h 40"/>
                <a:gd name="T64" fmla="*/ 0 w 32"/>
                <a:gd name="T65" fmla="*/ 26 h 40"/>
                <a:gd name="T66" fmla="*/ 0 w 32"/>
                <a:gd name="T67" fmla="*/ 29 h 40"/>
                <a:gd name="T68" fmla="*/ 0 w 32"/>
                <a:gd name="T69" fmla="*/ 33 h 40"/>
                <a:gd name="T70" fmla="*/ 0 w 32"/>
                <a:gd name="T71" fmla="*/ 37 h 40"/>
                <a:gd name="T72" fmla="*/ 0 w 32"/>
                <a:gd name="T73" fmla="*/ 39 h 40"/>
                <a:gd name="T74" fmla="*/ 0 w 32"/>
                <a:gd name="T75" fmla="*/ 40 h 40"/>
                <a:gd name="T76" fmla="*/ 0 w 32"/>
                <a:gd name="T77" fmla="*/ 40 h 40"/>
                <a:gd name="T78" fmla="*/ 0 w 32"/>
                <a:gd name="T79" fmla="*/ 40 h 40"/>
                <a:gd name="T80" fmla="*/ 2 w 32"/>
                <a:gd name="T81" fmla="*/ 40 h 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
                <a:gd name="T124" fmla="*/ 0 h 40"/>
                <a:gd name="T125" fmla="*/ 32 w 32"/>
                <a:gd name="T126" fmla="*/ 40 h 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 h="40">
                  <a:moveTo>
                    <a:pt x="2" y="40"/>
                  </a:moveTo>
                  <a:lnTo>
                    <a:pt x="2" y="40"/>
                  </a:lnTo>
                  <a:lnTo>
                    <a:pt x="6" y="40"/>
                  </a:lnTo>
                  <a:lnTo>
                    <a:pt x="10" y="39"/>
                  </a:lnTo>
                  <a:lnTo>
                    <a:pt x="14" y="37"/>
                  </a:lnTo>
                  <a:lnTo>
                    <a:pt x="18" y="35"/>
                  </a:lnTo>
                  <a:lnTo>
                    <a:pt x="22" y="31"/>
                  </a:lnTo>
                  <a:lnTo>
                    <a:pt x="24" y="29"/>
                  </a:lnTo>
                  <a:lnTo>
                    <a:pt x="26" y="26"/>
                  </a:lnTo>
                  <a:lnTo>
                    <a:pt x="28" y="22"/>
                  </a:lnTo>
                  <a:lnTo>
                    <a:pt x="30" y="20"/>
                  </a:lnTo>
                  <a:lnTo>
                    <a:pt x="30" y="16"/>
                  </a:lnTo>
                  <a:lnTo>
                    <a:pt x="32" y="15"/>
                  </a:lnTo>
                  <a:lnTo>
                    <a:pt x="32" y="11"/>
                  </a:lnTo>
                  <a:lnTo>
                    <a:pt x="32" y="7"/>
                  </a:lnTo>
                  <a:lnTo>
                    <a:pt x="32" y="5"/>
                  </a:lnTo>
                  <a:lnTo>
                    <a:pt x="30" y="2"/>
                  </a:lnTo>
                  <a:lnTo>
                    <a:pt x="30" y="0"/>
                  </a:lnTo>
                  <a:lnTo>
                    <a:pt x="26" y="0"/>
                  </a:lnTo>
                  <a:lnTo>
                    <a:pt x="22" y="0"/>
                  </a:lnTo>
                  <a:lnTo>
                    <a:pt x="18" y="2"/>
                  </a:lnTo>
                  <a:lnTo>
                    <a:pt x="14" y="3"/>
                  </a:lnTo>
                  <a:lnTo>
                    <a:pt x="12" y="7"/>
                  </a:lnTo>
                  <a:lnTo>
                    <a:pt x="10" y="9"/>
                  </a:lnTo>
                  <a:lnTo>
                    <a:pt x="6" y="13"/>
                  </a:lnTo>
                  <a:lnTo>
                    <a:pt x="4" y="15"/>
                  </a:lnTo>
                  <a:lnTo>
                    <a:pt x="4" y="18"/>
                  </a:lnTo>
                  <a:lnTo>
                    <a:pt x="2" y="20"/>
                  </a:lnTo>
                  <a:lnTo>
                    <a:pt x="2" y="24"/>
                  </a:lnTo>
                  <a:lnTo>
                    <a:pt x="0" y="26"/>
                  </a:lnTo>
                  <a:lnTo>
                    <a:pt x="0" y="29"/>
                  </a:lnTo>
                  <a:lnTo>
                    <a:pt x="0" y="33"/>
                  </a:lnTo>
                  <a:lnTo>
                    <a:pt x="0" y="37"/>
                  </a:lnTo>
                  <a:lnTo>
                    <a:pt x="0" y="39"/>
                  </a:lnTo>
                  <a:lnTo>
                    <a:pt x="0" y="40"/>
                  </a:lnTo>
                  <a:lnTo>
                    <a:pt x="2" y="40"/>
                  </a:lnTo>
                  <a:close/>
                </a:path>
              </a:pathLst>
            </a:custGeom>
            <a:solidFill>
              <a:srgbClr val="FCEF00"/>
            </a:solidFill>
            <a:ln w="9525">
              <a:noFill/>
              <a:round/>
              <a:headEnd/>
              <a:tailEnd/>
            </a:ln>
          </p:spPr>
          <p:txBody>
            <a:bodyPr/>
            <a:lstStyle/>
            <a:p>
              <a:endParaRPr lang="en-US"/>
            </a:p>
          </p:txBody>
        </p:sp>
        <p:sp>
          <p:nvSpPr>
            <p:cNvPr id="43" name="Freeform 41"/>
            <p:cNvSpPr>
              <a:spLocks/>
            </p:cNvSpPr>
            <p:nvPr/>
          </p:nvSpPr>
          <p:spPr bwMode="auto">
            <a:xfrm>
              <a:off x="3065" y="1397"/>
              <a:ext cx="24" cy="63"/>
            </a:xfrm>
            <a:custGeom>
              <a:avLst/>
              <a:gdLst>
                <a:gd name="T0" fmla="*/ 0 w 24"/>
                <a:gd name="T1" fmla="*/ 35 h 63"/>
                <a:gd name="T2" fmla="*/ 2 w 24"/>
                <a:gd name="T3" fmla="*/ 38 h 63"/>
                <a:gd name="T4" fmla="*/ 2 w 24"/>
                <a:gd name="T5" fmla="*/ 44 h 63"/>
                <a:gd name="T6" fmla="*/ 6 w 24"/>
                <a:gd name="T7" fmla="*/ 48 h 63"/>
                <a:gd name="T8" fmla="*/ 8 w 24"/>
                <a:gd name="T9" fmla="*/ 51 h 63"/>
                <a:gd name="T10" fmla="*/ 10 w 24"/>
                <a:gd name="T11" fmla="*/ 55 h 63"/>
                <a:gd name="T12" fmla="*/ 14 w 24"/>
                <a:gd name="T13" fmla="*/ 59 h 63"/>
                <a:gd name="T14" fmla="*/ 18 w 24"/>
                <a:gd name="T15" fmla="*/ 61 h 63"/>
                <a:gd name="T16" fmla="*/ 22 w 24"/>
                <a:gd name="T17" fmla="*/ 63 h 63"/>
                <a:gd name="T18" fmla="*/ 22 w 24"/>
                <a:gd name="T19" fmla="*/ 57 h 63"/>
                <a:gd name="T20" fmla="*/ 20 w 24"/>
                <a:gd name="T21" fmla="*/ 51 h 63"/>
                <a:gd name="T22" fmla="*/ 20 w 24"/>
                <a:gd name="T23" fmla="*/ 48 h 63"/>
                <a:gd name="T24" fmla="*/ 20 w 24"/>
                <a:gd name="T25" fmla="*/ 42 h 63"/>
                <a:gd name="T26" fmla="*/ 22 w 24"/>
                <a:gd name="T27" fmla="*/ 37 h 63"/>
                <a:gd name="T28" fmla="*/ 22 w 24"/>
                <a:gd name="T29" fmla="*/ 31 h 63"/>
                <a:gd name="T30" fmla="*/ 22 w 24"/>
                <a:gd name="T31" fmla="*/ 26 h 63"/>
                <a:gd name="T32" fmla="*/ 24 w 24"/>
                <a:gd name="T33" fmla="*/ 20 h 63"/>
                <a:gd name="T34" fmla="*/ 24 w 24"/>
                <a:gd name="T35" fmla="*/ 16 h 63"/>
                <a:gd name="T36" fmla="*/ 22 w 24"/>
                <a:gd name="T37" fmla="*/ 14 h 63"/>
                <a:gd name="T38" fmla="*/ 20 w 24"/>
                <a:gd name="T39" fmla="*/ 11 h 63"/>
                <a:gd name="T40" fmla="*/ 20 w 24"/>
                <a:gd name="T41" fmla="*/ 9 h 63"/>
                <a:gd name="T42" fmla="*/ 18 w 24"/>
                <a:gd name="T43" fmla="*/ 5 h 63"/>
                <a:gd name="T44" fmla="*/ 16 w 24"/>
                <a:gd name="T45" fmla="*/ 3 h 63"/>
                <a:gd name="T46" fmla="*/ 14 w 24"/>
                <a:gd name="T47" fmla="*/ 1 h 63"/>
                <a:gd name="T48" fmla="*/ 10 w 24"/>
                <a:gd name="T49" fmla="*/ 0 h 63"/>
                <a:gd name="T50" fmla="*/ 10 w 24"/>
                <a:gd name="T51" fmla="*/ 0 h 63"/>
                <a:gd name="T52" fmla="*/ 10 w 24"/>
                <a:gd name="T53" fmla="*/ 0 h 63"/>
                <a:gd name="T54" fmla="*/ 10 w 24"/>
                <a:gd name="T55" fmla="*/ 0 h 63"/>
                <a:gd name="T56" fmla="*/ 10 w 24"/>
                <a:gd name="T57" fmla="*/ 0 h 63"/>
                <a:gd name="T58" fmla="*/ 8 w 24"/>
                <a:gd name="T59" fmla="*/ 0 h 63"/>
                <a:gd name="T60" fmla="*/ 8 w 24"/>
                <a:gd name="T61" fmla="*/ 0 h 63"/>
                <a:gd name="T62" fmla="*/ 8 w 24"/>
                <a:gd name="T63" fmla="*/ 0 h 63"/>
                <a:gd name="T64" fmla="*/ 8 w 24"/>
                <a:gd name="T65" fmla="*/ 0 h 63"/>
                <a:gd name="T66" fmla="*/ 4 w 24"/>
                <a:gd name="T67" fmla="*/ 3 h 63"/>
                <a:gd name="T68" fmla="*/ 4 w 24"/>
                <a:gd name="T69" fmla="*/ 7 h 63"/>
                <a:gd name="T70" fmla="*/ 2 w 24"/>
                <a:gd name="T71" fmla="*/ 11 h 63"/>
                <a:gd name="T72" fmla="*/ 2 w 24"/>
                <a:gd name="T73" fmla="*/ 16 h 63"/>
                <a:gd name="T74" fmla="*/ 0 w 24"/>
                <a:gd name="T75" fmla="*/ 20 h 63"/>
                <a:gd name="T76" fmla="*/ 0 w 24"/>
                <a:gd name="T77" fmla="*/ 26 h 63"/>
                <a:gd name="T78" fmla="*/ 0 w 24"/>
                <a:gd name="T79" fmla="*/ 29 h 63"/>
                <a:gd name="T80" fmla="*/ 0 w 24"/>
                <a:gd name="T81" fmla="*/ 35 h 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
                <a:gd name="T124" fmla="*/ 0 h 63"/>
                <a:gd name="T125" fmla="*/ 24 w 24"/>
                <a:gd name="T126" fmla="*/ 63 h 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 h="63">
                  <a:moveTo>
                    <a:pt x="0" y="35"/>
                  </a:moveTo>
                  <a:lnTo>
                    <a:pt x="2" y="38"/>
                  </a:lnTo>
                  <a:lnTo>
                    <a:pt x="2" y="44"/>
                  </a:lnTo>
                  <a:lnTo>
                    <a:pt x="6" y="48"/>
                  </a:lnTo>
                  <a:lnTo>
                    <a:pt x="8" y="51"/>
                  </a:lnTo>
                  <a:lnTo>
                    <a:pt x="10" y="55"/>
                  </a:lnTo>
                  <a:lnTo>
                    <a:pt x="14" y="59"/>
                  </a:lnTo>
                  <a:lnTo>
                    <a:pt x="18" y="61"/>
                  </a:lnTo>
                  <a:lnTo>
                    <a:pt x="22" y="63"/>
                  </a:lnTo>
                  <a:lnTo>
                    <a:pt x="22" y="57"/>
                  </a:lnTo>
                  <a:lnTo>
                    <a:pt x="20" y="51"/>
                  </a:lnTo>
                  <a:lnTo>
                    <a:pt x="20" y="48"/>
                  </a:lnTo>
                  <a:lnTo>
                    <a:pt x="20" y="42"/>
                  </a:lnTo>
                  <a:lnTo>
                    <a:pt x="22" y="37"/>
                  </a:lnTo>
                  <a:lnTo>
                    <a:pt x="22" y="31"/>
                  </a:lnTo>
                  <a:lnTo>
                    <a:pt x="22" y="26"/>
                  </a:lnTo>
                  <a:lnTo>
                    <a:pt x="24" y="20"/>
                  </a:lnTo>
                  <a:lnTo>
                    <a:pt x="24" y="16"/>
                  </a:lnTo>
                  <a:lnTo>
                    <a:pt x="22" y="14"/>
                  </a:lnTo>
                  <a:lnTo>
                    <a:pt x="20" y="11"/>
                  </a:lnTo>
                  <a:lnTo>
                    <a:pt x="20" y="9"/>
                  </a:lnTo>
                  <a:lnTo>
                    <a:pt x="18" y="5"/>
                  </a:lnTo>
                  <a:lnTo>
                    <a:pt x="16" y="3"/>
                  </a:lnTo>
                  <a:lnTo>
                    <a:pt x="14" y="1"/>
                  </a:lnTo>
                  <a:lnTo>
                    <a:pt x="10" y="0"/>
                  </a:lnTo>
                  <a:lnTo>
                    <a:pt x="8" y="0"/>
                  </a:lnTo>
                  <a:lnTo>
                    <a:pt x="4" y="3"/>
                  </a:lnTo>
                  <a:lnTo>
                    <a:pt x="4" y="7"/>
                  </a:lnTo>
                  <a:lnTo>
                    <a:pt x="2" y="11"/>
                  </a:lnTo>
                  <a:lnTo>
                    <a:pt x="2" y="16"/>
                  </a:lnTo>
                  <a:lnTo>
                    <a:pt x="0" y="20"/>
                  </a:lnTo>
                  <a:lnTo>
                    <a:pt x="0" y="26"/>
                  </a:lnTo>
                  <a:lnTo>
                    <a:pt x="0" y="29"/>
                  </a:lnTo>
                  <a:lnTo>
                    <a:pt x="0" y="35"/>
                  </a:lnTo>
                  <a:close/>
                </a:path>
              </a:pathLst>
            </a:custGeom>
            <a:solidFill>
              <a:srgbClr val="FCEF00"/>
            </a:solidFill>
            <a:ln w="9525">
              <a:noFill/>
              <a:round/>
              <a:headEnd/>
              <a:tailEnd/>
            </a:ln>
          </p:spPr>
          <p:txBody>
            <a:bodyPr/>
            <a:lstStyle/>
            <a:p>
              <a:endParaRPr lang="en-US"/>
            </a:p>
          </p:txBody>
        </p:sp>
        <p:sp>
          <p:nvSpPr>
            <p:cNvPr id="44" name="Freeform 42"/>
            <p:cNvSpPr>
              <a:spLocks/>
            </p:cNvSpPr>
            <p:nvPr/>
          </p:nvSpPr>
          <p:spPr bwMode="auto">
            <a:xfrm>
              <a:off x="3097" y="1428"/>
              <a:ext cx="47" cy="50"/>
            </a:xfrm>
            <a:custGeom>
              <a:avLst/>
              <a:gdLst>
                <a:gd name="T0" fmla="*/ 0 w 47"/>
                <a:gd name="T1" fmla="*/ 17 h 50"/>
                <a:gd name="T2" fmla="*/ 2 w 47"/>
                <a:gd name="T3" fmla="*/ 22 h 50"/>
                <a:gd name="T4" fmla="*/ 4 w 47"/>
                <a:gd name="T5" fmla="*/ 28 h 50"/>
                <a:gd name="T6" fmla="*/ 8 w 47"/>
                <a:gd name="T7" fmla="*/ 32 h 50"/>
                <a:gd name="T8" fmla="*/ 12 w 47"/>
                <a:gd name="T9" fmla="*/ 35 h 50"/>
                <a:gd name="T10" fmla="*/ 16 w 47"/>
                <a:gd name="T11" fmla="*/ 39 h 50"/>
                <a:gd name="T12" fmla="*/ 22 w 47"/>
                <a:gd name="T13" fmla="*/ 43 h 50"/>
                <a:gd name="T14" fmla="*/ 26 w 47"/>
                <a:gd name="T15" fmla="*/ 46 h 50"/>
                <a:gd name="T16" fmla="*/ 31 w 47"/>
                <a:gd name="T17" fmla="*/ 48 h 50"/>
                <a:gd name="T18" fmla="*/ 33 w 47"/>
                <a:gd name="T19" fmla="*/ 48 h 50"/>
                <a:gd name="T20" fmla="*/ 35 w 47"/>
                <a:gd name="T21" fmla="*/ 50 h 50"/>
                <a:gd name="T22" fmla="*/ 37 w 47"/>
                <a:gd name="T23" fmla="*/ 50 h 50"/>
                <a:gd name="T24" fmla="*/ 39 w 47"/>
                <a:gd name="T25" fmla="*/ 50 h 50"/>
                <a:gd name="T26" fmla="*/ 41 w 47"/>
                <a:gd name="T27" fmla="*/ 50 h 50"/>
                <a:gd name="T28" fmla="*/ 43 w 47"/>
                <a:gd name="T29" fmla="*/ 50 h 50"/>
                <a:gd name="T30" fmla="*/ 45 w 47"/>
                <a:gd name="T31" fmla="*/ 50 h 50"/>
                <a:gd name="T32" fmla="*/ 47 w 47"/>
                <a:gd name="T33" fmla="*/ 48 h 50"/>
                <a:gd name="T34" fmla="*/ 43 w 47"/>
                <a:gd name="T35" fmla="*/ 43 h 50"/>
                <a:gd name="T36" fmla="*/ 41 w 47"/>
                <a:gd name="T37" fmla="*/ 35 h 50"/>
                <a:gd name="T38" fmla="*/ 39 w 47"/>
                <a:gd name="T39" fmla="*/ 28 h 50"/>
                <a:gd name="T40" fmla="*/ 35 w 47"/>
                <a:gd name="T41" fmla="*/ 20 h 50"/>
                <a:gd name="T42" fmla="*/ 31 w 47"/>
                <a:gd name="T43" fmla="*/ 13 h 50"/>
                <a:gd name="T44" fmla="*/ 28 w 47"/>
                <a:gd name="T45" fmla="*/ 7 h 50"/>
                <a:gd name="T46" fmla="*/ 20 w 47"/>
                <a:gd name="T47" fmla="*/ 4 h 50"/>
                <a:gd name="T48" fmla="*/ 12 w 47"/>
                <a:gd name="T49" fmla="*/ 0 h 50"/>
                <a:gd name="T50" fmla="*/ 12 w 47"/>
                <a:gd name="T51" fmla="*/ 0 h 50"/>
                <a:gd name="T52" fmla="*/ 10 w 47"/>
                <a:gd name="T53" fmla="*/ 0 h 50"/>
                <a:gd name="T54" fmla="*/ 8 w 47"/>
                <a:gd name="T55" fmla="*/ 0 h 50"/>
                <a:gd name="T56" fmla="*/ 8 w 47"/>
                <a:gd name="T57" fmla="*/ 0 h 50"/>
                <a:gd name="T58" fmla="*/ 6 w 47"/>
                <a:gd name="T59" fmla="*/ 0 h 50"/>
                <a:gd name="T60" fmla="*/ 4 w 47"/>
                <a:gd name="T61" fmla="*/ 0 h 50"/>
                <a:gd name="T62" fmla="*/ 4 w 47"/>
                <a:gd name="T63" fmla="*/ 0 h 50"/>
                <a:gd name="T64" fmla="*/ 2 w 47"/>
                <a:gd name="T65" fmla="*/ 0 h 50"/>
                <a:gd name="T66" fmla="*/ 0 w 47"/>
                <a:gd name="T67" fmla="*/ 17 h 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
                <a:gd name="T103" fmla="*/ 0 h 50"/>
                <a:gd name="T104" fmla="*/ 47 w 47"/>
                <a:gd name="T105" fmla="*/ 50 h 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 h="50">
                  <a:moveTo>
                    <a:pt x="0" y="17"/>
                  </a:moveTo>
                  <a:lnTo>
                    <a:pt x="2" y="22"/>
                  </a:lnTo>
                  <a:lnTo>
                    <a:pt x="4" y="28"/>
                  </a:lnTo>
                  <a:lnTo>
                    <a:pt x="8" y="32"/>
                  </a:lnTo>
                  <a:lnTo>
                    <a:pt x="12" y="35"/>
                  </a:lnTo>
                  <a:lnTo>
                    <a:pt x="16" y="39"/>
                  </a:lnTo>
                  <a:lnTo>
                    <a:pt x="22" y="43"/>
                  </a:lnTo>
                  <a:lnTo>
                    <a:pt x="26" y="46"/>
                  </a:lnTo>
                  <a:lnTo>
                    <a:pt x="31" y="48"/>
                  </a:lnTo>
                  <a:lnTo>
                    <a:pt x="33" y="48"/>
                  </a:lnTo>
                  <a:lnTo>
                    <a:pt x="35" y="50"/>
                  </a:lnTo>
                  <a:lnTo>
                    <a:pt x="37" y="50"/>
                  </a:lnTo>
                  <a:lnTo>
                    <a:pt x="39" y="50"/>
                  </a:lnTo>
                  <a:lnTo>
                    <a:pt x="41" y="50"/>
                  </a:lnTo>
                  <a:lnTo>
                    <a:pt x="43" y="50"/>
                  </a:lnTo>
                  <a:lnTo>
                    <a:pt x="45" y="50"/>
                  </a:lnTo>
                  <a:lnTo>
                    <a:pt x="47" y="48"/>
                  </a:lnTo>
                  <a:lnTo>
                    <a:pt x="43" y="43"/>
                  </a:lnTo>
                  <a:lnTo>
                    <a:pt x="41" y="35"/>
                  </a:lnTo>
                  <a:lnTo>
                    <a:pt x="39" y="28"/>
                  </a:lnTo>
                  <a:lnTo>
                    <a:pt x="35" y="20"/>
                  </a:lnTo>
                  <a:lnTo>
                    <a:pt x="31" y="13"/>
                  </a:lnTo>
                  <a:lnTo>
                    <a:pt x="28" y="7"/>
                  </a:lnTo>
                  <a:lnTo>
                    <a:pt x="20" y="4"/>
                  </a:lnTo>
                  <a:lnTo>
                    <a:pt x="12" y="0"/>
                  </a:lnTo>
                  <a:lnTo>
                    <a:pt x="10" y="0"/>
                  </a:lnTo>
                  <a:lnTo>
                    <a:pt x="8" y="0"/>
                  </a:lnTo>
                  <a:lnTo>
                    <a:pt x="6" y="0"/>
                  </a:lnTo>
                  <a:lnTo>
                    <a:pt x="4" y="0"/>
                  </a:lnTo>
                  <a:lnTo>
                    <a:pt x="2" y="0"/>
                  </a:lnTo>
                  <a:lnTo>
                    <a:pt x="0" y="17"/>
                  </a:lnTo>
                  <a:close/>
                </a:path>
              </a:pathLst>
            </a:custGeom>
            <a:solidFill>
              <a:srgbClr val="FCEF00"/>
            </a:solidFill>
            <a:ln w="9525">
              <a:noFill/>
              <a:round/>
              <a:headEnd/>
              <a:tailEnd/>
            </a:ln>
          </p:spPr>
          <p:txBody>
            <a:bodyPr/>
            <a:lstStyle/>
            <a:p>
              <a:endParaRPr lang="en-US"/>
            </a:p>
          </p:txBody>
        </p:sp>
        <p:sp>
          <p:nvSpPr>
            <p:cNvPr id="45" name="Freeform 43"/>
            <p:cNvSpPr>
              <a:spLocks/>
            </p:cNvSpPr>
            <p:nvPr/>
          </p:nvSpPr>
          <p:spPr bwMode="auto">
            <a:xfrm>
              <a:off x="3057" y="1260"/>
              <a:ext cx="40" cy="31"/>
            </a:xfrm>
            <a:custGeom>
              <a:avLst/>
              <a:gdLst>
                <a:gd name="T0" fmla="*/ 0 w 40"/>
                <a:gd name="T1" fmla="*/ 31 h 31"/>
                <a:gd name="T2" fmla="*/ 6 w 40"/>
                <a:gd name="T3" fmla="*/ 31 h 31"/>
                <a:gd name="T4" fmla="*/ 12 w 40"/>
                <a:gd name="T5" fmla="*/ 29 h 31"/>
                <a:gd name="T6" fmla="*/ 18 w 40"/>
                <a:gd name="T7" fmla="*/ 27 h 31"/>
                <a:gd name="T8" fmla="*/ 24 w 40"/>
                <a:gd name="T9" fmla="*/ 26 h 31"/>
                <a:gd name="T10" fmla="*/ 28 w 40"/>
                <a:gd name="T11" fmla="*/ 22 h 31"/>
                <a:gd name="T12" fmla="*/ 32 w 40"/>
                <a:gd name="T13" fmla="*/ 20 h 31"/>
                <a:gd name="T14" fmla="*/ 36 w 40"/>
                <a:gd name="T15" fmla="*/ 16 h 31"/>
                <a:gd name="T16" fmla="*/ 38 w 40"/>
                <a:gd name="T17" fmla="*/ 11 h 31"/>
                <a:gd name="T18" fmla="*/ 40 w 40"/>
                <a:gd name="T19" fmla="*/ 11 h 31"/>
                <a:gd name="T20" fmla="*/ 40 w 40"/>
                <a:gd name="T21" fmla="*/ 9 h 31"/>
                <a:gd name="T22" fmla="*/ 40 w 40"/>
                <a:gd name="T23" fmla="*/ 7 h 31"/>
                <a:gd name="T24" fmla="*/ 40 w 40"/>
                <a:gd name="T25" fmla="*/ 5 h 31"/>
                <a:gd name="T26" fmla="*/ 40 w 40"/>
                <a:gd name="T27" fmla="*/ 5 h 31"/>
                <a:gd name="T28" fmla="*/ 40 w 40"/>
                <a:gd name="T29" fmla="*/ 3 h 31"/>
                <a:gd name="T30" fmla="*/ 40 w 40"/>
                <a:gd name="T31" fmla="*/ 1 h 31"/>
                <a:gd name="T32" fmla="*/ 40 w 40"/>
                <a:gd name="T33" fmla="*/ 0 h 31"/>
                <a:gd name="T34" fmla="*/ 36 w 40"/>
                <a:gd name="T35" fmla="*/ 0 h 31"/>
                <a:gd name="T36" fmla="*/ 32 w 40"/>
                <a:gd name="T37" fmla="*/ 0 h 31"/>
                <a:gd name="T38" fmla="*/ 28 w 40"/>
                <a:gd name="T39" fmla="*/ 1 h 31"/>
                <a:gd name="T40" fmla="*/ 24 w 40"/>
                <a:gd name="T41" fmla="*/ 3 h 31"/>
                <a:gd name="T42" fmla="*/ 20 w 40"/>
                <a:gd name="T43" fmla="*/ 5 h 31"/>
                <a:gd name="T44" fmla="*/ 16 w 40"/>
                <a:gd name="T45" fmla="*/ 7 h 31"/>
                <a:gd name="T46" fmla="*/ 12 w 40"/>
                <a:gd name="T47" fmla="*/ 9 h 31"/>
                <a:gd name="T48" fmla="*/ 10 w 40"/>
                <a:gd name="T49" fmla="*/ 11 h 31"/>
                <a:gd name="T50" fmla="*/ 8 w 40"/>
                <a:gd name="T51" fmla="*/ 14 h 31"/>
                <a:gd name="T52" fmla="*/ 6 w 40"/>
                <a:gd name="T53" fmla="*/ 16 h 31"/>
                <a:gd name="T54" fmla="*/ 6 w 40"/>
                <a:gd name="T55" fmla="*/ 18 h 31"/>
                <a:gd name="T56" fmla="*/ 4 w 40"/>
                <a:gd name="T57" fmla="*/ 22 h 31"/>
                <a:gd name="T58" fmla="*/ 2 w 40"/>
                <a:gd name="T59" fmla="*/ 24 h 31"/>
                <a:gd name="T60" fmla="*/ 2 w 40"/>
                <a:gd name="T61" fmla="*/ 26 h 31"/>
                <a:gd name="T62" fmla="*/ 0 w 40"/>
                <a:gd name="T63" fmla="*/ 27 h 31"/>
                <a:gd name="T64" fmla="*/ 0 w 40"/>
                <a:gd name="T65" fmla="*/ 31 h 31"/>
                <a:gd name="T66" fmla="*/ 0 w 40"/>
                <a:gd name="T67" fmla="*/ 31 h 31"/>
                <a:gd name="T68" fmla="*/ 0 w 40"/>
                <a:gd name="T69" fmla="*/ 31 h 31"/>
                <a:gd name="T70" fmla="*/ 0 w 40"/>
                <a:gd name="T71" fmla="*/ 31 h 31"/>
                <a:gd name="T72" fmla="*/ 0 w 40"/>
                <a:gd name="T73" fmla="*/ 31 h 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31"/>
                <a:gd name="T113" fmla="*/ 40 w 40"/>
                <a:gd name="T114" fmla="*/ 31 h 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31">
                  <a:moveTo>
                    <a:pt x="0" y="31"/>
                  </a:moveTo>
                  <a:lnTo>
                    <a:pt x="6" y="31"/>
                  </a:lnTo>
                  <a:lnTo>
                    <a:pt x="12" y="29"/>
                  </a:lnTo>
                  <a:lnTo>
                    <a:pt x="18" y="27"/>
                  </a:lnTo>
                  <a:lnTo>
                    <a:pt x="24" y="26"/>
                  </a:lnTo>
                  <a:lnTo>
                    <a:pt x="28" y="22"/>
                  </a:lnTo>
                  <a:lnTo>
                    <a:pt x="32" y="20"/>
                  </a:lnTo>
                  <a:lnTo>
                    <a:pt x="36" y="16"/>
                  </a:lnTo>
                  <a:lnTo>
                    <a:pt x="38" y="11"/>
                  </a:lnTo>
                  <a:lnTo>
                    <a:pt x="40" y="11"/>
                  </a:lnTo>
                  <a:lnTo>
                    <a:pt x="40" y="9"/>
                  </a:lnTo>
                  <a:lnTo>
                    <a:pt x="40" y="7"/>
                  </a:lnTo>
                  <a:lnTo>
                    <a:pt x="40" y="5"/>
                  </a:lnTo>
                  <a:lnTo>
                    <a:pt x="40" y="3"/>
                  </a:lnTo>
                  <a:lnTo>
                    <a:pt x="40" y="1"/>
                  </a:lnTo>
                  <a:lnTo>
                    <a:pt x="40" y="0"/>
                  </a:lnTo>
                  <a:lnTo>
                    <a:pt x="36" y="0"/>
                  </a:lnTo>
                  <a:lnTo>
                    <a:pt x="32" y="0"/>
                  </a:lnTo>
                  <a:lnTo>
                    <a:pt x="28" y="1"/>
                  </a:lnTo>
                  <a:lnTo>
                    <a:pt x="24" y="3"/>
                  </a:lnTo>
                  <a:lnTo>
                    <a:pt x="20" y="5"/>
                  </a:lnTo>
                  <a:lnTo>
                    <a:pt x="16" y="7"/>
                  </a:lnTo>
                  <a:lnTo>
                    <a:pt x="12" y="9"/>
                  </a:lnTo>
                  <a:lnTo>
                    <a:pt x="10" y="11"/>
                  </a:lnTo>
                  <a:lnTo>
                    <a:pt x="8" y="14"/>
                  </a:lnTo>
                  <a:lnTo>
                    <a:pt x="6" y="16"/>
                  </a:lnTo>
                  <a:lnTo>
                    <a:pt x="6" y="18"/>
                  </a:lnTo>
                  <a:lnTo>
                    <a:pt x="4" y="22"/>
                  </a:lnTo>
                  <a:lnTo>
                    <a:pt x="2" y="24"/>
                  </a:lnTo>
                  <a:lnTo>
                    <a:pt x="2" y="26"/>
                  </a:lnTo>
                  <a:lnTo>
                    <a:pt x="0" y="27"/>
                  </a:lnTo>
                  <a:lnTo>
                    <a:pt x="0" y="31"/>
                  </a:lnTo>
                  <a:close/>
                </a:path>
              </a:pathLst>
            </a:custGeom>
            <a:solidFill>
              <a:srgbClr val="FCEF00"/>
            </a:solidFill>
            <a:ln w="9525">
              <a:noFill/>
              <a:round/>
              <a:headEnd/>
              <a:tailEnd/>
            </a:ln>
          </p:spPr>
          <p:txBody>
            <a:bodyPr/>
            <a:lstStyle/>
            <a:p>
              <a:endParaRPr lang="en-US"/>
            </a:p>
          </p:txBody>
        </p:sp>
        <p:sp>
          <p:nvSpPr>
            <p:cNvPr id="46" name="Freeform 44"/>
            <p:cNvSpPr>
              <a:spLocks/>
            </p:cNvSpPr>
            <p:nvPr/>
          </p:nvSpPr>
          <p:spPr bwMode="auto">
            <a:xfrm>
              <a:off x="3077" y="1313"/>
              <a:ext cx="57" cy="28"/>
            </a:xfrm>
            <a:custGeom>
              <a:avLst/>
              <a:gdLst>
                <a:gd name="T0" fmla="*/ 0 w 57"/>
                <a:gd name="T1" fmla="*/ 23 h 28"/>
                <a:gd name="T2" fmla="*/ 4 w 57"/>
                <a:gd name="T3" fmla="*/ 24 h 28"/>
                <a:gd name="T4" fmla="*/ 6 w 57"/>
                <a:gd name="T5" fmla="*/ 26 h 28"/>
                <a:gd name="T6" fmla="*/ 10 w 57"/>
                <a:gd name="T7" fmla="*/ 26 h 28"/>
                <a:gd name="T8" fmla="*/ 14 w 57"/>
                <a:gd name="T9" fmla="*/ 28 h 28"/>
                <a:gd name="T10" fmla="*/ 18 w 57"/>
                <a:gd name="T11" fmla="*/ 28 h 28"/>
                <a:gd name="T12" fmla="*/ 22 w 57"/>
                <a:gd name="T13" fmla="*/ 28 h 28"/>
                <a:gd name="T14" fmla="*/ 26 w 57"/>
                <a:gd name="T15" fmla="*/ 28 h 28"/>
                <a:gd name="T16" fmla="*/ 30 w 57"/>
                <a:gd name="T17" fmla="*/ 28 h 28"/>
                <a:gd name="T18" fmla="*/ 34 w 57"/>
                <a:gd name="T19" fmla="*/ 26 h 28"/>
                <a:gd name="T20" fmla="*/ 38 w 57"/>
                <a:gd name="T21" fmla="*/ 24 h 28"/>
                <a:gd name="T22" fmla="*/ 42 w 57"/>
                <a:gd name="T23" fmla="*/ 23 h 28"/>
                <a:gd name="T24" fmla="*/ 46 w 57"/>
                <a:gd name="T25" fmla="*/ 21 h 28"/>
                <a:gd name="T26" fmla="*/ 49 w 57"/>
                <a:gd name="T27" fmla="*/ 17 h 28"/>
                <a:gd name="T28" fmla="*/ 51 w 57"/>
                <a:gd name="T29" fmla="*/ 15 h 28"/>
                <a:gd name="T30" fmla="*/ 53 w 57"/>
                <a:gd name="T31" fmla="*/ 13 h 28"/>
                <a:gd name="T32" fmla="*/ 57 w 57"/>
                <a:gd name="T33" fmla="*/ 10 h 28"/>
                <a:gd name="T34" fmla="*/ 57 w 57"/>
                <a:gd name="T35" fmla="*/ 10 h 28"/>
                <a:gd name="T36" fmla="*/ 57 w 57"/>
                <a:gd name="T37" fmla="*/ 8 h 28"/>
                <a:gd name="T38" fmla="*/ 57 w 57"/>
                <a:gd name="T39" fmla="*/ 8 h 28"/>
                <a:gd name="T40" fmla="*/ 57 w 57"/>
                <a:gd name="T41" fmla="*/ 8 h 28"/>
                <a:gd name="T42" fmla="*/ 57 w 57"/>
                <a:gd name="T43" fmla="*/ 8 h 28"/>
                <a:gd name="T44" fmla="*/ 57 w 57"/>
                <a:gd name="T45" fmla="*/ 8 h 28"/>
                <a:gd name="T46" fmla="*/ 53 w 57"/>
                <a:gd name="T47" fmla="*/ 4 h 28"/>
                <a:gd name="T48" fmla="*/ 51 w 57"/>
                <a:gd name="T49" fmla="*/ 2 h 28"/>
                <a:gd name="T50" fmla="*/ 48 w 57"/>
                <a:gd name="T51" fmla="*/ 2 h 28"/>
                <a:gd name="T52" fmla="*/ 44 w 57"/>
                <a:gd name="T53" fmla="*/ 0 h 28"/>
                <a:gd name="T54" fmla="*/ 42 w 57"/>
                <a:gd name="T55" fmla="*/ 0 h 28"/>
                <a:gd name="T56" fmla="*/ 38 w 57"/>
                <a:gd name="T57" fmla="*/ 0 h 28"/>
                <a:gd name="T58" fmla="*/ 34 w 57"/>
                <a:gd name="T59" fmla="*/ 0 h 28"/>
                <a:gd name="T60" fmla="*/ 30 w 57"/>
                <a:gd name="T61" fmla="*/ 0 h 28"/>
                <a:gd name="T62" fmla="*/ 26 w 57"/>
                <a:gd name="T63" fmla="*/ 2 h 28"/>
                <a:gd name="T64" fmla="*/ 20 w 57"/>
                <a:gd name="T65" fmla="*/ 4 h 28"/>
                <a:gd name="T66" fmla="*/ 16 w 57"/>
                <a:gd name="T67" fmla="*/ 6 h 28"/>
                <a:gd name="T68" fmla="*/ 12 w 57"/>
                <a:gd name="T69" fmla="*/ 8 h 28"/>
                <a:gd name="T70" fmla="*/ 10 w 57"/>
                <a:gd name="T71" fmla="*/ 11 h 28"/>
                <a:gd name="T72" fmla="*/ 6 w 57"/>
                <a:gd name="T73" fmla="*/ 13 h 28"/>
                <a:gd name="T74" fmla="*/ 4 w 57"/>
                <a:gd name="T75" fmla="*/ 17 h 28"/>
                <a:gd name="T76" fmla="*/ 0 w 57"/>
                <a:gd name="T77" fmla="*/ 21 h 28"/>
                <a:gd name="T78" fmla="*/ 0 w 57"/>
                <a:gd name="T79" fmla="*/ 21 h 28"/>
                <a:gd name="T80" fmla="*/ 0 w 57"/>
                <a:gd name="T81" fmla="*/ 21 h 28"/>
                <a:gd name="T82" fmla="*/ 0 w 57"/>
                <a:gd name="T83" fmla="*/ 21 h 28"/>
                <a:gd name="T84" fmla="*/ 0 w 57"/>
                <a:gd name="T85" fmla="*/ 21 h 28"/>
                <a:gd name="T86" fmla="*/ 0 w 57"/>
                <a:gd name="T87" fmla="*/ 21 h 28"/>
                <a:gd name="T88" fmla="*/ 0 w 57"/>
                <a:gd name="T89" fmla="*/ 21 h 28"/>
                <a:gd name="T90" fmla="*/ 0 w 57"/>
                <a:gd name="T91" fmla="*/ 23 h 28"/>
                <a:gd name="T92" fmla="*/ 0 w 57"/>
                <a:gd name="T93" fmla="*/ 23 h 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7"/>
                <a:gd name="T142" fmla="*/ 0 h 28"/>
                <a:gd name="T143" fmla="*/ 57 w 57"/>
                <a:gd name="T144" fmla="*/ 28 h 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7" h="28">
                  <a:moveTo>
                    <a:pt x="0" y="23"/>
                  </a:moveTo>
                  <a:lnTo>
                    <a:pt x="4" y="24"/>
                  </a:lnTo>
                  <a:lnTo>
                    <a:pt x="6" y="26"/>
                  </a:lnTo>
                  <a:lnTo>
                    <a:pt x="10" y="26"/>
                  </a:lnTo>
                  <a:lnTo>
                    <a:pt x="14" y="28"/>
                  </a:lnTo>
                  <a:lnTo>
                    <a:pt x="18" y="28"/>
                  </a:lnTo>
                  <a:lnTo>
                    <a:pt x="22" y="28"/>
                  </a:lnTo>
                  <a:lnTo>
                    <a:pt x="26" y="28"/>
                  </a:lnTo>
                  <a:lnTo>
                    <a:pt x="30" y="28"/>
                  </a:lnTo>
                  <a:lnTo>
                    <a:pt x="34" y="26"/>
                  </a:lnTo>
                  <a:lnTo>
                    <a:pt x="38" y="24"/>
                  </a:lnTo>
                  <a:lnTo>
                    <a:pt x="42" y="23"/>
                  </a:lnTo>
                  <a:lnTo>
                    <a:pt x="46" y="21"/>
                  </a:lnTo>
                  <a:lnTo>
                    <a:pt x="49" y="17"/>
                  </a:lnTo>
                  <a:lnTo>
                    <a:pt x="51" y="15"/>
                  </a:lnTo>
                  <a:lnTo>
                    <a:pt x="53" y="13"/>
                  </a:lnTo>
                  <a:lnTo>
                    <a:pt x="57" y="10"/>
                  </a:lnTo>
                  <a:lnTo>
                    <a:pt x="57" y="8"/>
                  </a:lnTo>
                  <a:lnTo>
                    <a:pt x="53" y="4"/>
                  </a:lnTo>
                  <a:lnTo>
                    <a:pt x="51" y="2"/>
                  </a:lnTo>
                  <a:lnTo>
                    <a:pt x="48" y="2"/>
                  </a:lnTo>
                  <a:lnTo>
                    <a:pt x="44" y="0"/>
                  </a:lnTo>
                  <a:lnTo>
                    <a:pt x="42" y="0"/>
                  </a:lnTo>
                  <a:lnTo>
                    <a:pt x="38" y="0"/>
                  </a:lnTo>
                  <a:lnTo>
                    <a:pt x="34" y="0"/>
                  </a:lnTo>
                  <a:lnTo>
                    <a:pt x="30" y="0"/>
                  </a:lnTo>
                  <a:lnTo>
                    <a:pt x="26" y="2"/>
                  </a:lnTo>
                  <a:lnTo>
                    <a:pt x="20" y="4"/>
                  </a:lnTo>
                  <a:lnTo>
                    <a:pt x="16" y="6"/>
                  </a:lnTo>
                  <a:lnTo>
                    <a:pt x="12" y="8"/>
                  </a:lnTo>
                  <a:lnTo>
                    <a:pt x="10" y="11"/>
                  </a:lnTo>
                  <a:lnTo>
                    <a:pt x="6" y="13"/>
                  </a:lnTo>
                  <a:lnTo>
                    <a:pt x="4" y="17"/>
                  </a:lnTo>
                  <a:lnTo>
                    <a:pt x="0" y="21"/>
                  </a:lnTo>
                  <a:lnTo>
                    <a:pt x="0" y="23"/>
                  </a:lnTo>
                  <a:close/>
                </a:path>
              </a:pathLst>
            </a:custGeom>
            <a:solidFill>
              <a:srgbClr val="FCEF00"/>
            </a:solidFill>
            <a:ln w="9525">
              <a:noFill/>
              <a:round/>
              <a:headEnd/>
              <a:tailEnd/>
            </a:ln>
          </p:spPr>
          <p:txBody>
            <a:bodyPr/>
            <a:lstStyle/>
            <a:p>
              <a:endParaRPr lang="en-US"/>
            </a:p>
          </p:txBody>
        </p:sp>
        <p:sp>
          <p:nvSpPr>
            <p:cNvPr id="47" name="Freeform 45"/>
            <p:cNvSpPr>
              <a:spLocks/>
            </p:cNvSpPr>
            <p:nvPr/>
          </p:nvSpPr>
          <p:spPr bwMode="auto">
            <a:xfrm>
              <a:off x="3148" y="1450"/>
              <a:ext cx="56" cy="32"/>
            </a:xfrm>
            <a:custGeom>
              <a:avLst/>
              <a:gdLst>
                <a:gd name="T0" fmla="*/ 0 w 56"/>
                <a:gd name="T1" fmla="*/ 6 h 32"/>
                <a:gd name="T2" fmla="*/ 2 w 56"/>
                <a:gd name="T3" fmla="*/ 10 h 32"/>
                <a:gd name="T4" fmla="*/ 2 w 56"/>
                <a:gd name="T5" fmla="*/ 13 h 32"/>
                <a:gd name="T6" fmla="*/ 4 w 56"/>
                <a:gd name="T7" fmla="*/ 15 h 32"/>
                <a:gd name="T8" fmla="*/ 6 w 56"/>
                <a:gd name="T9" fmla="*/ 19 h 32"/>
                <a:gd name="T10" fmla="*/ 8 w 56"/>
                <a:gd name="T11" fmla="*/ 21 h 32"/>
                <a:gd name="T12" fmla="*/ 12 w 56"/>
                <a:gd name="T13" fmla="*/ 23 h 32"/>
                <a:gd name="T14" fmla="*/ 14 w 56"/>
                <a:gd name="T15" fmla="*/ 24 h 32"/>
                <a:gd name="T16" fmla="*/ 18 w 56"/>
                <a:gd name="T17" fmla="*/ 26 h 32"/>
                <a:gd name="T18" fmla="*/ 22 w 56"/>
                <a:gd name="T19" fmla="*/ 28 h 32"/>
                <a:gd name="T20" fmla="*/ 26 w 56"/>
                <a:gd name="T21" fmla="*/ 30 h 32"/>
                <a:gd name="T22" fmla="*/ 30 w 56"/>
                <a:gd name="T23" fmla="*/ 32 h 32"/>
                <a:gd name="T24" fmla="*/ 36 w 56"/>
                <a:gd name="T25" fmla="*/ 32 h 32"/>
                <a:gd name="T26" fmla="*/ 40 w 56"/>
                <a:gd name="T27" fmla="*/ 32 h 32"/>
                <a:gd name="T28" fmla="*/ 46 w 56"/>
                <a:gd name="T29" fmla="*/ 32 h 32"/>
                <a:gd name="T30" fmla="*/ 50 w 56"/>
                <a:gd name="T31" fmla="*/ 32 h 32"/>
                <a:gd name="T32" fmla="*/ 54 w 56"/>
                <a:gd name="T33" fmla="*/ 30 h 32"/>
                <a:gd name="T34" fmla="*/ 56 w 56"/>
                <a:gd name="T35" fmla="*/ 26 h 32"/>
                <a:gd name="T36" fmla="*/ 54 w 56"/>
                <a:gd name="T37" fmla="*/ 24 h 32"/>
                <a:gd name="T38" fmla="*/ 54 w 56"/>
                <a:gd name="T39" fmla="*/ 21 h 32"/>
                <a:gd name="T40" fmla="*/ 52 w 56"/>
                <a:gd name="T41" fmla="*/ 19 h 32"/>
                <a:gd name="T42" fmla="*/ 52 w 56"/>
                <a:gd name="T43" fmla="*/ 17 h 32"/>
                <a:gd name="T44" fmla="*/ 50 w 56"/>
                <a:gd name="T45" fmla="*/ 13 h 32"/>
                <a:gd name="T46" fmla="*/ 48 w 56"/>
                <a:gd name="T47" fmla="*/ 11 h 32"/>
                <a:gd name="T48" fmla="*/ 44 w 56"/>
                <a:gd name="T49" fmla="*/ 10 h 32"/>
                <a:gd name="T50" fmla="*/ 40 w 56"/>
                <a:gd name="T51" fmla="*/ 8 h 32"/>
                <a:gd name="T52" fmla="*/ 34 w 56"/>
                <a:gd name="T53" fmla="*/ 4 h 32"/>
                <a:gd name="T54" fmla="*/ 30 w 56"/>
                <a:gd name="T55" fmla="*/ 2 h 32"/>
                <a:gd name="T56" fmla="*/ 24 w 56"/>
                <a:gd name="T57" fmla="*/ 2 h 32"/>
                <a:gd name="T58" fmla="*/ 18 w 56"/>
                <a:gd name="T59" fmla="*/ 0 h 32"/>
                <a:gd name="T60" fmla="*/ 14 w 56"/>
                <a:gd name="T61" fmla="*/ 0 h 32"/>
                <a:gd name="T62" fmla="*/ 8 w 56"/>
                <a:gd name="T63" fmla="*/ 0 h 32"/>
                <a:gd name="T64" fmla="*/ 4 w 56"/>
                <a:gd name="T65" fmla="*/ 2 h 32"/>
                <a:gd name="T66" fmla="*/ 2 w 56"/>
                <a:gd name="T67" fmla="*/ 2 h 32"/>
                <a:gd name="T68" fmla="*/ 2 w 56"/>
                <a:gd name="T69" fmla="*/ 2 h 32"/>
                <a:gd name="T70" fmla="*/ 2 w 56"/>
                <a:gd name="T71" fmla="*/ 4 h 32"/>
                <a:gd name="T72" fmla="*/ 0 w 56"/>
                <a:gd name="T73" fmla="*/ 4 h 32"/>
                <a:gd name="T74" fmla="*/ 0 w 56"/>
                <a:gd name="T75" fmla="*/ 4 h 32"/>
                <a:gd name="T76" fmla="*/ 0 w 56"/>
                <a:gd name="T77" fmla="*/ 4 h 32"/>
                <a:gd name="T78" fmla="*/ 0 w 56"/>
                <a:gd name="T79" fmla="*/ 4 h 32"/>
                <a:gd name="T80" fmla="*/ 0 w 56"/>
                <a:gd name="T81" fmla="*/ 4 h 32"/>
                <a:gd name="T82" fmla="*/ 0 w 56"/>
                <a:gd name="T83" fmla="*/ 4 h 32"/>
                <a:gd name="T84" fmla="*/ 0 w 56"/>
                <a:gd name="T85" fmla="*/ 6 h 32"/>
                <a:gd name="T86" fmla="*/ 0 w 56"/>
                <a:gd name="T87" fmla="*/ 6 h 32"/>
                <a:gd name="T88" fmla="*/ 0 w 56"/>
                <a:gd name="T89" fmla="*/ 6 h 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32"/>
                <a:gd name="T137" fmla="*/ 56 w 56"/>
                <a:gd name="T138" fmla="*/ 32 h 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32">
                  <a:moveTo>
                    <a:pt x="0" y="6"/>
                  </a:moveTo>
                  <a:lnTo>
                    <a:pt x="2" y="10"/>
                  </a:lnTo>
                  <a:lnTo>
                    <a:pt x="2" y="13"/>
                  </a:lnTo>
                  <a:lnTo>
                    <a:pt x="4" y="15"/>
                  </a:lnTo>
                  <a:lnTo>
                    <a:pt x="6" y="19"/>
                  </a:lnTo>
                  <a:lnTo>
                    <a:pt x="8" y="21"/>
                  </a:lnTo>
                  <a:lnTo>
                    <a:pt x="12" y="23"/>
                  </a:lnTo>
                  <a:lnTo>
                    <a:pt x="14" y="24"/>
                  </a:lnTo>
                  <a:lnTo>
                    <a:pt x="18" y="26"/>
                  </a:lnTo>
                  <a:lnTo>
                    <a:pt x="22" y="28"/>
                  </a:lnTo>
                  <a:lnTo>
                    <a:pt x="26" y="30"/>
                  </a:lnTo>
                  <a:lnTo>
                    <a:pt x="30" y="32"/>
                  </a:lnTo>
                  <a:lnTo>
                    <a:pt x="36" y="32"/>
                  </a:lnTo>
                  <a:lnTo>
                    <a:pt x="40" y="32"/>
                  </a:lnTo>
                  <a:lnTo>
                    <a:pt x="46" y="32"/>
                  </a:lnTo>
                  <a:lnTo>
                    <a:pt x="50" y="32"/>
                  </a:lnTo>
                  <a:lnTo>
                    <a:pt x="54" y="30"/>
                  </a:lnTo>
                  <a:lnTo>
                    <a:pt x="56" y="26"/>
                  </a:lnTo>
                  <a:lnTo>
                    <a:pt x="54" y="24"/>
                  </a:lnTo>
                  <a:lnTo>
                    <a:pt x="54" y="21"/>
                  </a:lnTo>
                  <a:lnTo>
                    <a:pt x="52" y="19"/>
                  </a:lnTo>
                  <a:lnTo>
                    <a:pt x="52" y="17"/>
                  </a:lnTo>
                  <a:lnTo>
                    <a:pt x="50" y="13"/>
                  </a:lnTo>
                  <a:lnTo>
                    <a:pt x="48" y="11"/>
                  </a:lnTo>
                  <a:lnTo>
                    <a:pt x="44" y="10"/>
                  </a:lnTo>
                  <a:lnTo>
                    <a:pt x="40" y="8"/>
                  </a:lnTo>
                  <a:lnTo>
                    <a:pt x="34" y="4"/>
                  </a:lnTo>
                  <a:lnTo>
                    <a:pt x="30" y="2"/>
                  </a:lnTo>
                  <a:lnTo>
                    <a:pt x="24" y="2"/>
                  </a:lnTo>
                  <a:lnTo>
                    <a:pt x="18" y="0"/>
                  </a:lnTo>
                  <a:lnTo>
                    <a:pt x="14" y="0"/>
                  </a:lnTo>
                  <a:lnTo>
                    <a:pt x="8" y="0"/>
                  </a:lnTo>
                  <a:lnTo>
                    <a:pt x="4" y="2"/>
                  </a:lnTo>
                  <a:lnTo>
                    <a:pt x="2" y="2"/>
                  </a:lnTo>
                  <a:lnTo>
                    <a:pt x="2" y="4"/>
                  </a:lnTo>
                  <a:lnTo>
                    <a:pt x="0" y="4"/>
                  </a:lnTo>
                  <a:lnTo>
                    <a:pt x="0" y="6"/>
                  </a:lnTo>
                  <a:close/>
                </a:path>
              </a:pathLst>
            </a:custGeom>
            <a:solidFill>
              <a:srgbClr val="FCEF00"/>
            </a:solidFill>
            <a:ln w="9525">
              <a:noFill/>
              <a:round/>
              <a:headEnd/>
              <a:tailEnd/>
            </a:ln>
          </p:spPr>
          <p:txBody>
            <a:bodyPr/>
            <a:lstStyle/>
            <a:p>
              <a:endParaRPr lang="en-US"/>
            </a:p>
          </p:txBody>
        </p:sp>
        <p:sp>
          <p:nvSpPr>
            <p:cNvPr id="48" name="Freeform 46"/>
            <p:cNvSpPr>
              <a:spLocks/>
            </p:cNvSpPr>
            <p:nvPr/>
          </p:nvSpPr>
          <p:spPr bwMode="auto">
            <a:xfrm>
              <a:off x="3093" y="1236"/>
              <a:ext cx="41" cy="18"/>
            </a:xfrm>
            <a:custGeom>
              <a:avLst/>
              <a:gdLst>
                <a:gd name="T0" fmla="*/ 2 w 41"/>
                <a:gd name="T1" fmla="*/ 16 h 18"/>
                <a:gd name="T2" fmla="*/ 2 w 41"/>
                <a:gd name="T3" fmla="*/ 18 h 18"/>
                <a:gd name="T4" fmla="*/ 2 w 41"/>
                <a:gd name="T5" fmla="*/ 18 h 18"/>
                <a:gd name="T6" fmla="*/ 2 w 41"/>
                <a:gd name="T7" fmla="*/ 18 h 18"/>
                <a:gd name="T8" fmla="*/ 4 w 41"/>
                <a:gd name="T9" fmla="*/ 18 h 18"/>
                <a:gd name="T10" fmla="*/ 4 w 41"/>
                <a:gd name="T11" fmla="*/ 18 h 18"/>
                <a:gd name="T12" fmla="*/ 4 w 41"/>
                <a:gd name="T13" fmla="*/ 18 h 18"/>
                <a:gd name="T14" fmla="*/ 32 w 41"/>
                <a:gd name="T15" fmla="*/ 18 h 18"/>
                <a:gd name="T16" fmla="*/ 32 w 41"/>
                <a:gd name="T17" fmla="*/ 18 h 18"/>
                <a:gd name="T18" fmla="*/ 32 w 41"/>
                <a:gd name="T19" fmla="*/ 16 h 18"/>
                <a:gd name="T20" fmla="*/ 33 w 41"/>
                <a:gd name="T21" fmla="*/ 14 h 18"/>
                <a:gd name="T22" fmla="*/ 33 w 41"/>
                <a:gd name="T23" fmla="*/ 14 h 18"/>
                <a:gd name="T24" fmla="*/ 33 w 41"/>
                <a:gd name="T25" fmla="*/ 12 h 18"/>
                <a:gd name="T26" fmla="*/ 33 w 41"/>
                <a:gd name="T27" fmla="*/ 11 h 18"/>
                <a:gd name="T28" fmla="*/ 33 w 41"/>
                <a:gd name="T29" fmla="*/ 11 h 18"/>
                <a:gd name="T30" fmla="*/ 33 w 41"/>
                <a:gd name="T31" fmla="*/ 9 h 18"/>
                <a:gd name="T32" fmla="*/ 41 w 41"/>
                <a:gd name="T33" fmla="*/ 1 h 18"/>
                <a:gd name="T34" fmla="*/ 37 w 41"/>
                <a:gd name="T35" fmla="*/ 1 h 18"/>
                <a:gd name="T36" fmla="*/ 33 w 41"/>
                <a:gd name="T37" fmla="*/ 0 h 18"/>
                <a:gd name="T38" fmla="*/ 28 w 41"/>
                <a:gd name="T39" fmla="*/ 1 h 18"/>
                <a:gd name="T40" fmla="*/ 24 w 41"/>
                <a:gd name="T41" fmla="*/ 1 h 18"/>
                <a:gd name="T42" fmla="*/ 18 w 41"/>
                <a:gd name="T43" fmla="*/ 3 h 18"/>
                <a:gd name="T44" fmla="*/ 14 w 41"/>
                <a:gd name="T45" fmla="*/ 5 h 18"/>
                <a:gd name="T46" fmla="*/ 10 w 41"/>
                <a:gd name="T47" fmla="*/ 9 h 18"/>
                <a:gd name="T48" fmla="*/ 4 w 41"/>
                <a:gd name="T49" fmla="*/ 11 h 18"/>
                <a:gd name="T50" fmla="*/ 4 w 41"/>
                <a:gd name="T51" fmla="*/ 11 h 18"/>
                <a:gd name="T52" fmla="*/ 4 w 41"/>
                <a:gd name="T53" fmla="*/ 12 h 18"/>
                <a:gd name="T54" fmla="*/ 2 w 41"/>
                <a:gd name="T55" fmla="*/ 12 h 18"/>
                <a:gd name="T56" fmla="*/ 2 w 41"/>
                <a:gd name="T57" fmla="*/ 12 h 18"/>
                <a:gd name="T58" fmla="*/ 2 w 41"/>
                <a:gd name="T59" fmla="*/ 12 h 18"/>
                <a:gd name="T60" fmla="*/ 2 w 41"/>
                <a:gd name="T61" fmla="*/ 14 h 18"/>
                <a:gd name="T62" fmla="*/ 0 w 41"/>
                <a:gd name="T63" fmla="*/ 14 h 18"/>
                <a:gd name="T64" fmla="*/ 0 w 41"/>
                <a:gd name="T65" fmla="*/ 14 h 18"/>
                <a:gd name="T66" fmla="*/ 0 w 41"/>
                <a:gd name="T67" fmla="*/ 16 h 18"/>
                <a:gd name="T68" fmla="*/ 0 w 41"/>
                <a:gd name="T69" fmla="*/ 16 h 18"/>
                <a:gd name="T70" fmla="*/ 2 w 41"/>
                <a:gd name="T71" fmla="*/ 16 h 18"/>
                <a:gd name="T72" fmla="*/ 2 w 41"/>
                <a:gd name="T73" fmla="*/ 16 h 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
                <a:gd name="T112" fmla="*/ 0 h 18"/>
                <a:gd name="T113" fmla="*/ 41 w 41"/>
                <a:gd name="T114" fmla="*/ 18 h 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 h="18">
                  <a:moveTo>
                    <a:pt x="2" y="16"/>
                  </a:moveTo>
                  <a:lnTo>
                    <a:pt x="2" y="18"/>
                  </a:lnTo>
                  <a:lnTo>
                    <a:pt x="4" y="18"/>
                  </a:lnTo>
                  <a:lnTo>
                    <a:pt x="32" y="18"/>
                  </a:lnTo>
                  <a:lnTo>
                    <a:pt x="32" y="16"/>
                  </a:lnTo>
                  <a:lnTo>
                    <a:pt x="33" y="14"/>
                  </a:lnTo>
                  <a:lnTo>
                    <a:pt x="33" y="12"/>
                  </a:lnTo>
                  <a:lnTo>
                    <a:pt x="33" y="11"/>
                  </a:lnTo>
                  <a:lnTo>
                    <a:pt x="33" y="9"/>
                  </a:lnTo>
                  <a:lnTo>
                    <a:pt x="41" y="1"/>
                  </a:lnTo>
                  <a:lnTo>
                    <a:pt x="37" y="1"/>
                  </a:lnTo>
                  <a:lnTo>
                    <a:pt x="33" y="0"/>
                  </a:lnTo>
                  <a:lnTo>
                    <a:pt x="28" y="1"/>
                  </a:lnTo>
                  <a:lnTo>
                    <a:pt x="24" y="1"/>
                  </a:lnTo>
                  <a:lnTo>
                    <a:pt x="18" y="3"/>
                  </a:lnTo>
                  <a:lnTo>
                    <a:pt x="14" y="5"/>
                  </a:lnTo>
                  <a:lnTo>
                    <a:pt x="10" y="9"/>
                  </a:lnTo>
                  <a:lnTo>
                    <a:pt x="4" y="11"/>
                  </a:lnTo>
                  <a:lnTo>
                    <a:pt x="4" y="12"/>
                  </a:lnTo>
                  <a:lnTo>
                    <a:pt x="2" y="12"/>
                  </a:lnTo>
                  <a:lnTo>
                    <a:pt x="2" y="14"/>
                  </a:lnTo>
                  <a:lnTo>
                    <a:pt x="0" y="14"/>
                  </a:lnTo>
                  <a:lnTo>
                    <a:pt x="0" y="16"/>
                  </a:lnTo>
                  <a:lnTo>
                    <a:pt x="2" y="16"/>
                  </a:lnTo>
                  <a:close/>
                </a:path>
              </a:pathLst>
            </a:custGeom>
            <a:solidFill>
              <a:srgbClr val="FCEF00"/>
            </a:solidFill>
            <a:ln w="9525">
              <a:noFill/>
              <a:round/>
              <a:headEnd/>
              <a:tailEnd/>
            </a:ln>
          </p:spPr>
          <p:txBody>
            <a:bodyPr/>
            <a:lstStyle/>
            <a:p>
              <a:endParaRPr lang="en-US"/>
            </a:p>
          </p:txBody>
        </p:sp>
        <p:sp>
          <p:nvSpPr>
            <p:cNvPr id="49" name="Freeform 47"/>
            <p:cNvSpPr>
              <a:spLocks/>
            </p:cNvSpPr>
            <p:nvPr/>
          </p:nvSpPr>
          <p:spPr bwMode="auto">
            <a:xfrm>
              <a:off x="3126" y="1297"/>
              <a:ext cx="48" cy="16"/>
            </a:xfrm>
            <a:custGeom>
              <a:avLst/>
              <a:gdLst>
                <a:gd name="T0" fmla="*/ 2 w 48"/>
                <a:gd name="T1" fmla="*/ 11 h 16"/>
                <a:gd name="T2" fmla="*/ 6 w 48"/>
                <a:gd name="T3" fmla="*/ 13 h 16"/>
                <a:gd name="T4" fmla="*/ 12 w 48"/>
                <a:gd name="T5" fmla="*/ 14 h 16"/>
                <a:gd name="T6" fmla="*/ 16 w 48"/>
                <a:gd name="T7" fmla="*/ 14 h 16"/>
                <a:gd name="T8" fmla="*/ 22 w 48"/>
                <a:gd name="T9" fmla="*/ 16 h 16"/>
                <a:gd name="T10" fmla="*/ 26 w 48"/>
                <a:gd name="T11" fmla="*/ 16 h 16"/>
                <a:gd name="T12" fmla="*/ 32 w 48"/>
                <a:gd name="T13" fmla="*/ 14 h 16"/>
                <a:gd name="T14" fmla="*/ 36 w 48"/>
                <a:gd name="T15" fmla="*/ 13 h 16"/>
                <a:gd name="T16" fmla="*/ 42 w 48"/>
                <a:gd name="T17" fmla="*/ 11 h 16"/>
                <a:gd name="T18" fmla="*/ 42 w 48"/>
                <a:gd name="T19" fmla="*/ 9 h 16"/>
                <a:gd name="T20" fmla="*/ 44 w 48"/>
                <a:gd name="T21" fmla="*/ 9 h 16"/>
                <a:gd name="T22" fmla="*/ 44 w 48"/>
                <a:gd name="T23" fmla="*/ 7 h 16"/>
                <a:gd name="T24" fmla="*/ 46 w 48"/>
                <a:gd name="T25" fmla="*/ 7 h 16"/>
                <a:gd name="T26" fmla="*/ 46 w 48"/>
                <a:gd name="T27" fmla="*/ 5 h 16"/>
                <a:gd name="T28" fmla="*/ 48 w 48"/>
                <a:gd name="T29" fmla="*/ 5 h 16"/>
                <a:gd name="T30" fmla="*/ 48 w 48"/>
                <a:gd name="T31" fmla="*/ 3 h 16"/>
                <a:gd name="T32" fmla="*/ 48 w 48"/>
                <a:gd name="T33" fmla="*/ 3 h 16"/>
                <a:gd name="T34" fmla="*/ 44 w 48"/>
                <a:gd name="T35" fmla="*/ 1 h 16"/>
                <a:gd name="T36" fmla="*/ 40 w 48"/>
                <a:gd name="T37" fmla="*/ 0 h 16"/>
                <a:gd name="T38" fmla="*/ 36 w 48"/>
                <a:gd name="T39" fmla="*/ 0 h 16"/>
                <a:gd name="T40" fmla="*/ 32 w 48"/>
                <a:gd name="T41" fmla="*/ 0 h 16"/>
                <a:gd name="T42" fmla="*/ 28 w 48"/>
                <a:gd name="T43" fmla="*/ 0 h 16"/>
                <a:gd name="T44" fmla="*/ 24 w 48"/>
                <a:gd name="T45" fmla="*/ 0 h 16"/>
                <a:gd name="T46" fmla="*/ 18 w 48"/>
                <a:gd name="T47" fmla="*/ 1 h 16"/>
                <a:gd name="T48" fmla="*/ 14 w 48"/>
                <a:gd name="T49" fmla="*/ 1 h 16"/>
                <a:gd name="T50" fmla="*/ 12 w 48"/>
                <a:gd name="T51" fmla="*/ 1 h 16"/>
                <a:gd name="T52" fmla="*/ 10 w 48"/>
                <a:gd name="T53" fmla="*/ 3 h 16"/>
                <a:gd name="T54" fmla="*/ 8 w 48"/>
                <a:gd name="T55" fmla="*/ 3 h 16"/>
                <a:gd name="T56" fmla="*/ 6 w 48"/>
                <a:gd name="T57" fmla="*/ 5 h 16"/>
                <a:gd name="T58" fmla="*/ 6 w 48"/>
                <a:gd name="T59" fmla="*/ 7 h 16"/>
                <a:gd name="T60" fmla="*/ 4 w 48"/>
                <a:gd name="T61" fmla="*/ 7 h 16"/>
                <a:gd name="T62" fmla="*/ 2 w 48"/>
                <a:gd name="T63" fmla="*/ 9 h 16"/>
                <a:gd name="T64" fmla="*/ 0 w 48"/>
                <a:gd name="T65" fmla="*/ 11 h 16"/>
                <a:gd name="T66" fmla="*/ 2 w 48"/>
                <a:gd name="T67" fmla="*/ 11 h 16"/>
                <a:gd name="T68" fmla="*/ 2 w 48"/>
                <a:gd name="T69" fmla="*/ 11 h 16"/>
                <a:gd name="T70" fmla="*/ 2 w 48"/>
                <a:gd name="T71" fmla="*/ 11 h 16"/>
                <a:gd name="T72" fmla="*/ 2 w 48"/>
                <a:gd name="T73" fmla="*/ 11 h 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16"/>
                <a:gd name="T113" fmla="*/ 48 w 48"/>
                <a:gd name="T114" fmla="*/ 16 h 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16">
                  <a:moveTo>
                    <a:pt x="2" y="11"/>
                  </a:moveTo>
                  <a:lnTo>
                    <a:pt x="6" y="13"/>
                  </a:lnTo>
                  <a:lnTo>
                    <a:pt x="12" y="14"/>
                  </a:lnTo>
                  <a:lnTo>
                    <a:pt x="16" y="14"/>
                  </a:lnTo>
                  <a:lnTo>
                    <a:pt x="22" y="16"/>
                  </a:lnTo>
                  <a:lnTo>
                    <a:pt x="26" y="16"/>
                  </a:lnTo>
                  <a:lnTo>
                    <a:pt x="32" y="14"/>
                  </a:lnTo>
                  <a:lnTo>
                    <a:pt x="36" y="13"/>
                  </a:lnTo>
                  <a:lnTo>
                    <a:pt x="42" y="11"/>
                  </a:lnTo>
                  <a:lnTo>
                    <a:pt x="42" y="9"/>
                  </a:lnTo>
                  <a:lnTo>
                    <a:pt x="44" y="9"/>
                  </a:lnTo>
                  <a:lnTo>
                    <a:pt x="44" y="7"/>
                  </a:lnTo>
                  <a:lnTo>
                    <a:pt x="46" y="7"/>
                  </a:lnTo>
                  <a:lnTo>
                    <a:pt x="46" y="5"/>
                  </a:lnTo>
                  <a:lnTo>
                    <a:pt x="48" y="5"/>
                  </a:lnTo>
                  <a:lnTo>
                    <a:pt x="48" y="3"/>
                  </a:lnTo>
                  <a:lnTo>
                    <a:pt x="44" y="1"/>
                  </a:lnTo>
                  <a:lnTo>
                    <a:pt x="40" y="0"/>
                  </a:lnTo>
                  <a:lnTo>
                    <a:pt x="36" y="0"/>
                  </a:lnTo>
                  <a:lnTo>
                    <a:pt x="32" y="0"/>
                  </a:lnTo>
                  <a:lnTo>
                    <a:pt x="28" y="0"/>
                  </a:lnTo>
                  <a:lnTo>
                    <a:pt x="24" y="0"/>
                  </a:lnTo>
                  <a:lnTo>
                    <a:pt x="18" y="1"/>
                  </a:lnTo>
                  <a:lnTo>
                    <a:pt x="14" y="1"/>
                  </a:lnTo>
                  <a:lnTo>
                    <a:pt x="12" y="1"/>
                  </a:lnTo>
                  <a:lnTo>
                    <a:pt x="10" y="3"/>
                  </a:lnTo>
                  <a:lnTo>
                    <a:pt x="8" y="3"/>
                  </a:lnTo>
                  <a:lnTo>
                    <a:pt x="6" y="5"/>
                  </a:lnTo>
                  <a:lnTo>
                    <a:pt x="6" y="7"/>
                  </a:lnTo>
                  <a:lnTo>
                    <a:pt x="4" y="7"/>
                  </a:lnTo>
                  <a:lnTo>
                    <a:pt x="2" y="9"/>
                  </a:lnTo>
                  <a:lnTo>
                    <a:pt x="0" y="11"/>
                  </a:lnTo>
                  <a:lnTo>
                    <a:pt x="2" y="11"/>
                  </a:lnTo>
                  <a:close/>
                </a:path>
              </a:pathLst>
            </a:custGeom>
            <a:solidFill>
              <a:srgbClr val="FCEF00"/>
            </a:solidFill>
            <a:ln w="9525">
              <a:noFill/>
              <a:round/>
              <a:headEnd/>
              <a:tailEnd/>
            </a:ln>
          </p:spPr>
          <p:txBody>
            <a:bodyPr/>
            <a:lstStyle/>
            <a:p>
              <a:endParaRPr lang="en-US"/>
            </a:p>
          </p:txBody>
        </p:sp>
        <p:sp>
          <p:nvSpPr>
            <p:cNvPr id="50" name="Freeform 48"/>
            <p:cNvSpPr>
              <a:spLocks/>
            </p:cNvSpPr>
            <p:nvPr/>
          </p:nvSpPr>
          <p:spPr bwMode="auto">
            <a:xfrm>
              <a:off x="3142" y="1239"/>
              <a:ext cx="36" cy="19"/>
            </a:xfrm>
            <a:custGeom>
              <a:avLst/>
              <a:gdLst>
                <a:gd name="T0" fmla="*/ 0 w 36"/>
                <a:gd name="T1" fmla="*/ 9 h 19"/>
                <a:gd name="T2" fmla="*/ 2 w 36"/>
                <a:gd name="T3" fmla="*/ 11 h 19"/>
                <a:gd name="T4" fmla="*/ 2 w 36"/>
                <a:gd name="T5" fmla="*/ 13 h 19"/>
                <a:gd name="T6" fmla="*/ 4 w 36"/>
                <a:gd name="T7" fmla="*/ 13 h 19"/>
                <a:gd name="T8" fmla="*/ 6 w 36"/>
                <a:gd name="T9" fmla="*/ 15 h 19"/>
                <a:gd name="T10" fmla="*/ 6 w 36"/>
                <a:gd name="T11" fmla="*/ 17 h 19"/>
                <a:gd name="T12" fmla="*/ 8 w 36"/>
                <a:gd name="T13" fmla="*/ 17 h 19"/>
                <a:gd name="T14" fmla="*/ 10 w 36"/>
                <a:gd name="T15" fmla="*/ 17 h 19"/>
                <a:gd name="T16" fmla="*/ 12 w 36"/>
                <a:gd name="T17" fmla="*/ 17 h 19"/>
                <a:gd name="T18" fmla="*/ 14 w 36"/>
                <a:gd name="T19" fmla="*/ 17 h 19"/>
                <a:gd name="T20" fmla="*/ 14 w 36"/>
                <a:gd name="T21" fmla="*/ 17 h 19"/>
                <a:gd name="T22" fmla="*/ 16 w 36"/>
                <a:gd name="T23" fmla="*/ 17 h 19"/>
                <a:gd name="T24" fmla="*/ 16 w 36"/>
                <a:gd name="T25" fmla="*/ 19 h 19"/>
                <a:gd name="T26" fmla="*/ 16 w 36"/>
                <a:gd name="T27" fmla="*/ 19 h 19"/>
                <a:gd name="T28" fmla="*/ 18 w 36"/>
                <a:gd name="T29" fmla="*/ 19 h 19"/>
                <a:gd name="T30" fmla="*/ 18 w 36"/>
                <a:gd name="T31" fmla="*/ 19 h 19"/>
                <a:gd name="T32" fmla="*/ 20 w 36"/>
                <a:gd name="T33" fmla="*/ 19 h 19"/>
                <a:gd name="T34" fmla="*/ 36 w 36"/>
                <a:gd name="T35" fmla="*/ 13 h 19"/>
                <a:gd name="T36" fmla="*/ 36 w 36"/>
                <a:gd name="T37" fmla="*/ 11 h 19"/>
                <a:gd name="T38" fmla="*/ 36 w 36"/>
                <a:gd name="T39" fmla="*/ 9 h 19"/>
                <a:gd name="T40" fmla="*/ 36 w 36"/>
                <a:gd name="T41" fmla="*/ 9 h 19"/>
                <a:gd name="T42" fmla="*/ 36 w 36"/>
                <a:gd name="T43" fmla="*/ 8 h 19"/>
                <a:gd name="T44" fmla="*/ 34 w 36"/>
                <a:gd name="T45" fmla="*/ 8 h 19"/>
                <a:gd name="T46" fmla="*/ 34 w 36"/>
                <a:gd name="T47" fmla="*/ 6 h 19"/>
                <a:gd name="T48" fmla="*/ 34 w 36"/>
                <a:gd name="T49" fmla="*/ 6 h 19"/>
                <a:gd name="T50" fmla="*/ 32 w 36"/>
                <a:gd name="T51" fmla="*/ 4 h 19"/>
                <a:gd name="T52" fmla="*/ 32 w 36"/>
                <a:gd name="T53" fmla="*/ 4 h 19"/>
                <a:gd name="T54" fmla="*/ 30 w 36"/>
                <a:gd name="T55" fmla="*/ 4 h 19"/>
                <a:gd name="T56" fmla="*/ 28 w 36"/>
                <a:gd name="T57" fmla="*/ 2 h 19"/>
                <a:gd name="T58" fmla="*/ 28 w 36"/>
                <a:gd name="T59" fmla="*/ 2 h 19"/>
                <a:gd name="T60" fmla="*/ 26 w 36"/>
                <a:gd name="T61" fmla="*/ 2 h 19"/>
                <a:gd name="T62" fmla="*/ 26 w 36"/>
                <a:gd name="T63" fmla="*/ 2 h 19"/>
                <a:gd name="T64" fmla="*/ 26 w 36"/>
                <a:gd name="T65" fmla="*/ 2 h 19"/>
                <a:gd name="T66" fmla="*/ 24 w 36"/>
                <a:gd name="T67" fmla="*/ 0 h 19"/>
                <a:gd name="T68" fmla="*/ 8 w 36"/>
                <a:gd name="T69" fmla="*/ 2 h 19"/>
                <a:gd name="T70" fmla="*/ 0 w 36"/>
                <a:gd name="T71" fmla="*/ 4 h 19"/>
                <a:gd name="T72" fmla="*/ 0 w 36"/>
                <a:gd name="T73" fmla="*/ 4 h 19"/>
                <a:gd name="T74" fmla="*/ 0 w 36"/>
                <a:gd name="T75" fmla="*/ 4 h 19"/>
                <a:gd name="T76" fmla="*/ 0 w 36"/>
                <a:gd name="T77" fmla="*/ 6 h 19"/>
                <a:gd name="T78" fmla="*/ 0 w 36"/>
                <a:gd name="T79" fmla="*/ 6 h 19"/>
                <a:gd name="T80" fmla="*/ 0 w 36"/>
                <a:gd name="T81" fmla="*/ 6 h 19"/>
                <a:gd name="T82" fmla="*/ 0 w 36"/>
                <a:gd name="T83" fmla="*/ 6 h 19"/>
                <a:gd name="T84" fmla="*/ 0 w 36"/>
                <a:gd name="T85" fmla="*/ 6 h 19"/>
                <a:gd name="T86" fmla="*/ 0 w 36"/>
                <a:gd name="T87" fmla="*/ 8 h 19"/>
                <a:gd name="T88" fmla="*/ 0 w 36"/>
                <a:gd name="T89" fmla="*/ 8 h 19"/>
                <a:gd name="T90" fmla="*/ 0 w 36"/>
                <a:gd name="T91" fmla="*/ 8 h 19"/>
                <a:gd name="T92" fmla="*/ 0 w 36"/>
                <a:gd name="T93" fmla="*/ 9 h 19"/>
                <a:gd name="T94" fmla="*/ 0 w 36"/>
                <a:gd name="T95" fmla="*/ 9 h 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19"/>
                <a:gd name="T146" fmla="*/ 36 w 36"/>
                <a:gd name="T147" fmla="*/ 19 h 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19">
                  <a:moveTo>
                    <a:pt x="0" y="9"/>
                  </a:moveTo>
                  <a:lnTo>
                    <a:pt x="2" y="11"/>
                  </a:lnTo>
                  <a:lnTo>
                    <a:pt x="2" y="13"/>
                  </a:lnTo>
                  <a:lnTo>
                    <a:pt x="4" y="13"/>
                  </a:lnTo>
                  <a:lnTo>
                    <a:pt x="6" y="15"/>
                  </a:lnTo>
                  <a:lnTo>
                    <a:pt x="6" y="17"/>
                  </a:lnTo>
                  <a:lnTo>
                    <a:pt x="8" y="17"/>
                  </a:lnTo>
                  <a:lnTo>
                    <a:pt x="10" y="17"/>
                  </a:lnTo>
                  <a:lnTo>
                    <a:pt x="12" y="17"/>
                  </a:lnTo>
                  <a:lnTo>
                    <a:pt x="14" y="17"/>
                  </a:lnTo>
                  <a:lnTo>
                    <a:pt x="16" y="17"/>
                  </a:lnTo>
                  <a:lnTo>
                    <a:pt x="16" y="19"/>
                  </a:lnTo>
                  <a:lnTo>
                    <a:pt x="18" y="19"/>
                  </a:lnTo>
                  <a:lnTo>
                    <a:pt x="20" y="19"/>
                  </a:lnTo>
                  <a:lnTo>
                    <a:pt x="36" y="13"/>
                  </a:lnTo>
                  <a:lnTo>
                    <a:pt x="36" y="11"/>
                  </a:lnTo>
                  <a:lnTo>
                    <a:pt x="36" y="9"/>
                  </a:lnTo>
                  <a:lnTo>
                    <a:pt x="36" y="8"/>
                  </a:lnTo>
                  <a:lnTo>
                    <a:pt x="34" y="8"/>
                  </a:lnTo>
                  <a:lnTo>
                    <a:pt x="34" y="6"/>
                  </a:lnTo>
                  <a:lnTo>
                    <a:pt x="32" y="4"/>
                  </a:lnTo>
                  <a:lnTo>
                    <a:pt x="30" y="4"/>
                  </a:lnTo>
                  <a:lnTo>
                    <a:pt x="28" y="2"/>
                  </a:lnTo>
                  <a:lnTo>
                    <a:pt x="26" y="2"/>
                  </a:lnTo>
                  <a:lnTo>
                    <a:pt x="24" y="0"/>
                  </a:lnTo>
                  <a:lnTo>
                    <a:pt x="8" y="2"/>
                  </a:lnTo>
                  <a:lnTo>
                    <a:pt x="0" y="4"/>
                  </a:lnTo>
                  <a:lnTo>
                    <a:pt x="0" y="6"/>
                  </a:lnTo>
                  <a:lnTo>
                    <a:pt x="0" y="8"/>
                  </a:lnTo>
                  <a:lnTo>
                    <a:pt x="0" y="9"/>
                  </a:lnTo>
                  <a:close/>
                </a:path>
              </a:pathLst>
            </a:custGeom>
            <a:solidFill>
              <a:srgbClr val="FCEF00"/>
            </a:solidFill>
            <a:ln w="9525">
              <a:noFill/>
              <a:round/>
              <a:headEnd/>
              <a:tailEnd/>
            </a:ln>
          </p:spPr>
          <p:txBody>
            <a:bodyPr/>
            <a:lstStyle/>
            <a:p>
              <a:endParaRPr lang="en-US"/>
            </a:p>
          </p:txBody>
        </p:sp>
        <p:sp>
          <p:nvSpPr>
            <p:cNvPr id="51" name="Freeform 49"/>
            <p:cNvSpPr>
              <a:spLocks/>
            </p:cNvSpPr>
            <p:nvPr/>
          </p:nvSpPr>
          <p:spPr bwMode="auto">
            <a:xfrm>
              <a:off x="3208" y="1460"/>
              <a:ext cx="45" cy="25"/>
            </a:xfrm>
            <a:custGeom>
              <a:avLst/>
              <a:gdLst>
                <a:gd name="T0" fmla="*/ 0 w 45"/>
                <a:gd name="T1" fmla="*/ 3 h 25"/>
                <a:gd name="T2" fmla="*/ 2 w 45"/>
                <a:gd name="T3" fmla="*/ 9 h 25"/>
                <a:gd name="T4" fmla="*/ 6 w 45"/>
                <a:gd name="T5" fmla="*/ 13 h 25"/>
                <a:gd name="T6" fmla="*/ 8 w 45"/>
                <a:gd name="T7" fmla="*/ 16 h 25"/>
                <a:gd name="T8" fmla="*/ 12 w 45"/>
                <a:gd name="T9" fmla="*/ 18 h 25"/>
                <a:gd name="T10" fmla="*/ 14 w 45"/>
                <a:gd name="T11" fmla="*/ 22 h 25"/>
                <a:gd name="T12" fmla="*/ 17 w 45"/>
                <a:gd name="T13" fmla="*/ 24 h 25"/>
                <a:gd name="T14" fmla="*/ 21 w 45"/>
                <a:gd name="T15" fmla="*/ 25 h 25"/>
                <a:gd name="T16" fmla="*/ 27 w 45"/>
                <a:gd name="T17" fmla="*/ 25 h 25"/>
                <a:gd name="T18" fmla="*/ 29 w 45"/>
                <a:gd name="T19" fmla="*/ 25 h 25"/>
                <a:gd name="T20" fmla="*/ 31 w 45"/>
                <a:gd name="T21" fmla="*/ 25 h 25"/>
                <a:gd name="T22" fmla="*/ 35 w 45"/>
                <a:gd name="T23" fmla="*/ 25 h 25"/>
                <a:gd name="T24" fmla="*/ 37 w 45"/>
                <a:gd name="T25" fmla="*/ 25 h 25"/>
                <a:gd name="T26" fmla="*/ 39 w 45"/>
                <a:gd name="T27" fmla="*/ 25 h 25"/>
                <a:gd name="T28" fmla="*/ 41 w 45"/>
                <a:gd name="T29" fmla="*/ 25 h 25"/>
                <a:gd name="T30" fmla="*/ 43 w 45"/>
                <a:gd name="T31" fmla="*/ 24 h 25"/>
                <a:gd name="T32" fmla="*/ 45 w 45"/>
                <a:gd name="T33" fmla="*/ 24 h 25"/>
                <a:gd name="T34" fmla="*/ 43 w 45"/>
                <a:gd name="T35" fmla="*/ 18 h 25"/>
                <a:gd name="T36" fmla="*/ 41 w 45"/>
                <a:gd name="T37" fmla="*/ 14 h 25"/>
                <a:gd name="T38" fmla="*/ 39 w 45"/>
                <a:gd name="T39" fmla="*/ 13 h 25"/>
                <a:gd name="T40" fmla="*/ 35 w 45"/>
                <a:gd name="T41" fmla="*/ 9 h 25"/>
                <a:gd name="T42" fmla="*/ 31 w 45"/>
                <a:gd name="T43" fmla="*/ 7 h 25"/>
                <a:gd name="T44" fmla="*/ 27 w 45"/>
                <a:gd name="T45" fmla="*/ 5 h 25"/>
                <a:gd name="T46" fmla="*/ 23 w 45"/>
                <a:gd name="T47" fmla="*/ 3 h 25"/>
                <a:gd name="T48" fmla="*/ 19 w 45"/>
                <a:gd name="T49" fmla="*/ 1 h 25"/>
                <a:gd name="T50" fmla="*/ 15 w 45"/>
                <a:gd name="T51" fmla="*/ 0 h 25"/>
                <a:gd name="T52" fmla="*/ 14 w 45"/>
                <a:gd name="T53" fmla="*/ 0 h 25"/>
                <a:gd name="T54" fmla="*/ 12 w 45"/>
                <a:gd name="T55" fmla="*/ 0 h 25"/>
                <a:gd name="T56" fmla="*/ 10 w 45"/>
                <a:gd name="T57" fmla="*/ 1 h 25"/>
                <a:gd name="T58" fmla="*/ 8 w 45"/>
                <a:gd name="T59" fmla="*/ 1 h 25"/>
                <a:gd name="T60" fmla="*/ 6 w 45"/>
                <a:gd name="T61" fmla="*/ 1 h 25"/>
                <a:gd name="T62" fmla="*/ 2 w 45"/>
                <a:gd name="T63" fmla="*/ 1 h 25"/>
                <a:gd name="T64" fmla="*/ 0 w 45"/>
                <a:gd name="T65" fmla="*/ 3 h 25"/>
                <a:gd name="T66" fmla="*/ 0 w 45"/>
                <a:gd name="T67" fmla="*/ 3 h 25"/>
                <a:gd name="T68" fmla="*/ 0 w 45"/>
                <a:gd name="T69" fmla="*/ 3 h 25"/>
                <a:gd name="T70" fmla="*/ 0 w 45"/>
                <a:gd name="T71" fmla="*/ 3 h 25"/>
                <a:gd name="T72" fmla="*/ 0 w 45"/>
                <a:gd name="T73" fmla="*/ 3 h 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
                <a:gd name="T112" fmla="*/ 0 h 25"/>
                <a:gd name="T113" fmla="*/ 45 w 45"/>
                <a:gd name="T114" fmla="*/ 25 h 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 h="25">
                  <a:moveTo>
                    <a:pt x="0" y="3"/>
                  </a:moveTo>
                  <a:lnTo>
                    <a:pt x="2" y="9"/>
                  </a:lnTo>
                  <a:lnTo>
                    <a:pt x="6" y="13"/>
                  </a:lnTo>
                  <a:lnTo>
                    <a:pt x="8" y="16"/>
                  </a:lnTo>
                  <a:lnTo>
                    <a:pt x="12" y="18"/>
                  </a:lnTo>
                  <a:lnTo>
                    <a:pt x="14" y="22"/>
                  </a:lnTo>
                  <a:lnTo>
                    <a:pt x="17" y="24"/>
                  </a:lnTo>
                  <a:lnTo>
                    <a:pt x="21" y="25"/>
                  </a:lnTo>
                  <a:lnTo>
                    <a:pt x="27" y="25"/>
                  </a:lnTo>
                  <a:lnTo>
                    <a:pt x="29" y="25"/>
                  </a:lnTo>
                  <a:lnTo>
                    <a:pt x="31" y="25"/>
                  </a:lnTo>
                  <a:lnTo>
                    <a:pt x="35" y="25"/>
                  </a:lnTo>
                  <a:lnTo>
                    <a:pt x="37" y="25"/>
                  </a:lnTo>
                  <a:lnTo>
                    <a:pt x="39" y="25"/>
                  </a:lnTo>
                  <a:lnTo>
                    <a:pt x="41" y="25"/>
                  </a:lnTo>
                  <a:lnTo>
                    <a:pt x="43" y="24"/>
                  </a:lnTo>
                  <a:lnTo>
                    <a:pt x="45" y="24"/>
                  </a:lnTo>
                  <a:lnTo>
                    <a:pt x="43" y="18"/>
                  </a:lnTo>
                  <a:lnTo>
                    <a:pt x="41" y="14"/>
                  </a:lnTo>
                  <a:lnTo>
                    <a:pt x="39" y="13"/>
                  </a:lnTo>
                  <a:lnTo>
                    <a:pt x="35" y="9"/>
                  </a:lnTo>
                  <a:lnTo>
                    <a:pt x="31" y="7"/>
                  </a:lnTo>
                  <a:lnTo>
                    <a:pt x="27" y="5"/>
                  </a:lnTo>
                  <a:lnTo>
                    <a:pt x="23" y="3"/>
                  </a:lnTo>
                  <a:lnTo>
                    <a:pt x="19" y="1"/>
                  </a:lnTo>
                  <a:lnTo>
                    <a:pt x="15" y="0"/>
                  </a:lnTo>
                  <a:lnTo>
                    <a:pt x="14" y="0"/>
                  </a:lnTo>
                  <a:lnTo>
                    <a:pt x="12" y="0"/>
                  </a:lnTo>
                  <a:lnTo>
                    <a:pt x="10" y="1"/>
                  </a:lnTo>
                  <a:lnTo>
                    <a:pt x="8" y="1"/>
                  </a:lnTo>
                  <a:lnTo>
                    <a:pt x="6" y="1"/>
                  </a:lnTo>
                  <a:lnTo>
                    <a:pt x="2" y="1"/>
                  </a:lnTo>
                  <a:lnTo>
                    <a:pt x="0" y="3"/>
                  </a:lnTo>
                  <a:close/>
                </a:path>
              </a:pathLst>
            </a:custGeom>
            <a:solidFill>
              <a:srgbClr val="FCEF00"/>
            </a:solidFill>
            <a:ln w="9525">
              <a:noFill/>
              <a:round/>
              <a:headEnd/>
              <a:tailEnd/>
            </a:ln>
          </p:spPr>
          <p:txBody>
            <a:bodyPr/>
            <a:lstStyle/>
            <a:p>
              <a:endParaRPr lang="en-US"/>
            </a:p>
          </p:txBody>
        </p:sp>
        <p:sp>
          <p:nvSpPr>
            <p:cNvPr id="52" name="Freeform 50"/>
            <p:cNvSpPr>
              <a:spLocks/>
            </p:cNvSpPr>
            <p:nvPr/>
          </p:nvSpPr>
          <p:spPr bwMode="auto">
            <a:xfrm>
              <a:off x="3156" y="1261"/>
              <a:ext cx="40" cy="30"/>
            </a:xfrm>
            <a:custGeom>
              <a:avLst/>
              <a:gdLst>
                <a:gd name="T0" fmla="*/ 2 w 40"/>
                <a:gd name="T1" fmla="*/ 23 h 30"/>
                <a:gd name="T2" fmla="*/ 24 w 40"/>
                <a:gd name="T3" fmla="*/ 30 h 30"/>
                <a:gd name="T4" fmla="*/ 26 w 40"/>
                <a:gd name="T5" fmla="*/ 28 h 30"/>
                <a:gd name="T6" fmla="*/ 30 w 40"/>
                <a:gd name="T7" fmla="*/ 26 h 30"/>
                <a:gd name="T8" fmla="*/ 32 w 40"/>
                <a:gd name="T9" fmla="*/ 25 h 30"/>
                <a:gd name="T10" fmla="*/ 34 w 40"/>
                <a:gd name="T11" fmla="*/ 23 h 30"/>
                <a:gd name="T12" fmla="*/ 36 w 40"/>
                <a:gd name="T13" fmla="*/ 21 h 30"/>
                <a:gd name="T14" fmla="*/ 38 w 40"/>
                <a:gd name="T15" fmla="*/ 17 h 30"/>
                <a:gd name="T16" fmla="*/ 38 w 40"/>
                <a:gd name="T17" fmla="*/ 15 h 30"/>
                <a:gd name="T18" fmla="*/ 40 w 40"/>
                <a:gd name="T19" fmla="*/ 12 h 30"/>
                <a:gd name="T20" fmla="*/ 40 w 40"/>
                <a:gd name="T21" fmla="*/ 10 h 30"/>
                <a:gd name="T22" fmla="*/ 40 w 40"/>
                <a:gd name="T23" fmla="*/ 10 h 30"/>
                <a:gd name="T24" fmla="*/ 40 w 40"/>
                <a:gd name="T25" fmla="*/ 8 h 30"/>
                <a:gd name="T26" fmla="*/ 40 w 40"/>
                <a:gd name="T27" fmla="*/ 6 h 30"/>
                <a:gd name="T28" fmla="*/ 40 w 40"/>
                <a:gd name="T29" fmla="*/ 4 h 30"/>
                <a:gd name="T30" fmla="*/ 40 w 40"/>
                <a:gd name="T31" fmla="*/ 4 h 30"/>
                <a:gd name="T32" fmla="*/ 40 w 40"/>
                <a:gd name="T33" fmla="*/ 2 h 30"/>
                <a:gd name="T34" fmla="*/ 40 w 40"/>
                <a:gd name="T35" fmla="*/ 0 h 30"/>
                <a:gd name="T36" fmla="*/ 36 w 40"/>
                <a:gd name="T37" fmla="*/ 0 h 30"/>
                <a:gd name="T38" fmla="*/ 32 w 40"/>
                <a:gd name="T39" fmla="*/ 0 h 30"/>
                <a:gd name="T40" fmla="*/ 28 w 40"/>
                <a:gd name="T41" fmla="*/ 0 h 30"/>
                <a:gd name="T42" fmla="*/ 24 w 40"/>
                <a:gd name="T43" fmla="*/ 0 h 30"/>
                <a:gd name="T44" fmla="*/ 20 w 40"/>
                <a:gd name="T45" fmla="*/ 2 h 30"/>
                <a:gd name="T46" fmla="*/ 16 w 40"/>
                <a:gd name="T47" fmla="*/ 4 h 30"/>
                <a:gd name="T48" fmla="*/ 12 w 40"/>
                <a:gd name="T49" fmla="*/ 6 h 30"/>
                <a:gd name="T50" fmla="*/ 8 w 40"/>
                <a:gd name="T51" fmla="*/ 8 h 30"/>
                <a:gd name="T52" fmla="*/ 8 w 40"/>
                <a:gd name="T53" fmla="*/ 10 h 30"/>
                <a:gd name="T54" fmla="*/ 6 w 40"/>
                <a:gd name="T55" fmla="*/ 12 h 30"/>
                <a:gd name="T56" fmla="*/ 4 w 40"/>
                <a:gd name="T57" fmla="*/ 13 h 30"/>
                <a:gd name="T58" fmla="*/ 4 w 40"/>
                <a:gd name="T59" fmla="*/ 15 h 30"/>
                <a:gd name="T60" fmla="*/ 2 w 40"/>
                <a:gd name="T61" fmla="*/ 17 h 30"/>
                <a:gd name="T62" fmla="*/ 2 w 40"/>
                <a:gd name="T63" fmla="*/ 19 h 30"/>
                <a:gd name="T64" fmla="*/ 2 w 40"/>
                <a:gd name="T65" fmla="*/ 19 h 30"/>
                <a:gd name="T66" fmla="*/ 0 w 40"/>
                <a:gd name="T67" fmla="*/ 21 h 30"/>
                <a:gd name="T68" fmla="*/ 0 w 40"/>
                <a:gd name="T69" fmla="*/ 23 h 30"/>
                <a:gd name="T70" fmla="*/ 2 w 40"/>
                <a:gd name="T71" fmla="*/ 23 h 30"/>
                <a:gd name="T72" fmla="*/ 2 w 40"/>
                <a:gd name="T73" fmla="*/ 23 h 30"/>
                <a:gd name="T74" fmla="*/ 2 w 40"/>
                <a:gd name="T75" fmla="*/ 23 h 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0"/>
                <a:gd name="T115" fmla="*/ 0 h 30"/>
                <a:gd name="T116" fmla="*/ 40 w 40"/>
                <a:gd name="T117" fmla="*/ 30 h 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0" h="30">
                  <a:moveTo>
                    <a:pt x="2" y="23"/>
                  </a:moveTo>
                  <a:lnTo>
                    <a:pt x="24" y="30"/>
                  </a:lnTo>
                  <a:lnTo>
                    <a:pt x="26" y="28"/>
                  </a:lnTo>
                  <a:lnTo>
                    <a:pt x="30" y="26"/>
                  </a:lnTo>
                  <a:lnTo>
                    <a:pt x="32" y="25"/>
                  </a:lnTo>
                  <a:lnTo>
                    <a:pt x="34" y="23"/>
                  </a:lnTo>
                  <a:lnTo>
                    <a:pt x="36" y="21"/>
                  </a:lnTo>
                  <a:lnTo>
                    <a:pt x="38" y="17"/>
                  </a:lnTo>
                  <a:lnTo>
                    <a:pt x="38" y="15"/>
                  </a:lnTo>
                  <a:lnTo>
                    <a:pt x="40" y="12"/>
                  </a:lnTo>
                  <a:lnTo>
                    <a:pt x="40" y="10"/>
                  </a:lnTo>
                  <a:lnTo>
                    <a:pt x="40" y="8"/>
                  </a:lnTo>
                  <a:lnTo>
                    <a:pt x="40" y="6"/>
                  </a:lnTo>
                  <a:lnTo>
                    <a:pt x="40" y="4"/>
                  </a:lnTo>
                  <a:lnTo>
                    <a:pt x="40" y="2"/>
                  </a:lnTo>
                  <a:lnTo>
                    <a:pt x="40" y="0"/>
                  </a:lnTo>
                  <a:lnTo>
                    <a:pt x="36" y="0"/>
                  </a:lnTo>
                  <a:lnTo>
                    <a:pt x="32" y="0"/>
                  </a:lnTo>
                  <a:lnTo>
                    <a:pt x="28" y="0"/>
                  </a:lnTo>
                  <a:lnTo>
                    <a:pt x="24" y="0"/>
                  </a:lnTo>
                  <a:lnTo>
                    <a:pt x="20" y="2"/>
                  </a:lnTo>
                  <a:lnTo>
                    <a:pt x="16" y="4"/>
                  </a:lnTo>
                  <a:lnTo>
                    <a:pt x="12" y="6"/>
                  </a:lnTo>
                  <a:lnTo>
                    <a:pt x="8" y="8"/>
                  </a:lnTo>
                  <a:lnTo>
                    <a:pt x="8" y="10"/>
                  </a:lnTo>
                  <a:lnTo>
                    <a:pt x="6" y="12"/>
                  </a:lnTo>
                  <a:lnTo>
                    <a:pt x="4" y="13"/>
                  </a:lnTo>
                  <a:lnTo>
                    <a:pt x="4" y="15"/>
                  </a:lnTo>
                  <a:lnTo>
                    <a:pt x="2" y="17"/>
                  </a:lnTo>
                  <a:lnTo>
                    <a:pt x="2" y="19"/>
                  </a:lnTo>
                  <a:lnTo>
                    <a:pt x="0" y="21"/>
                  </a:lnTo>
                  <a:lnTo>
                    <a:pt x="0" y="23"/>
                  </a:lnTo>
                  <a:lnTo>
                    <a:pt x="2" y="23"/>
                  </a:lnTo>
                  <a:close/>
                </a:path>
              </a:pathLst>
            </a:custGeom>
            <a:solidFill>
              <a:srgbClr val="FCEF00"/>
            </a:solidFill>
            <a:ln w="9525">
              <a:noFill/>
              <a:round/>
              <a:headEnd/>
              <a:tailEnd/>
            </a:ln>
          </p:spPr>
          <p:txBody>
            <a:bodyPr/>
            <a:lstStyle/>
            <a:p>
              <a:endParaRPr lang="en-US"/>
            </a:p>
          </p:txBody>
        </p:sp>
        <p:sp>
          <p:nvSpPr>
            <p:cNvPr id="53" name="Freeform 51"/>
            <p:cNvSpPr>
              <a:spLocks/>
            </p:cNvSpPr>
            <p:nvPr/>
          </p:nvSpPr>
          <p:spPr bwMode="auto">
            <a:xfrm>
              <a:off x="3249" y="1452"/>
              <a:ext cx="60" cy="32"/>
            </a:xfrm>
            <a:custGeom>
              <a:avLst/>
              <a:gdLst>
                <a:gd name="T0" fmla="*/ 2 w 60"/>
                <a:gd name="T1" fmla="*/ 8 h 32"/>
                <a:gd name="T2" fmla="*/ 6 w 60"/>
                <a:gd name="T3" fmla="*/ 11 h 32"/>
                <a:gd name="T4" fmla="*/ 10 w 60"/>
                <a:gd name="T5" fmla="*/ 15 h 32"/>
                <a:gd name="T6" fmla="*/ 16 w 60"/>
                <a:gd name="T7" fmla="*/ 19 h 32"/>
                <a:gd name="T8" fmla="*/ 20 w 60"/>
                <a:gd name="T9" fmla="*/ 22 h 32"/>
                <a:gd name="T10" fmla="*/ 26 w 60"/>
                <a:gd name="T11" fmla="*/ 26 h 32"/>
                <a:gd name="T12" fmla="*/ 32 w 60"/>
                <a:gd name="T13" fmla="*/ 30 h 32"/>
                <a:gd name="T14" fmla="*/ 38 w 60"/>
                <a:gd name="T15" fmla="*/ 32 h 32"/>
                <a:gd name="T16" fmla="*/ 44 w 60"/>
                <a:gd name="T17" fmla="*/ 32 h 32"/>
                <a:gd name="T18" fmla="*/ 46 w 60"/>
                <a:gd name="T19" fmla="*/ 32 h 32"/>
                <a:gd name="T20" fmla="*/ 48 w 60"/>
                <a:gd name="T21" fmla="*/ 32 h 32"/>
                <a:gd name="T22" fmla="*/ 50 w 60"/>
                <a:gd name="T23" fmla="*/ 32 h 32"/>
                <a:gd name="T24" fmla="*/ 52 w 60"/>
                <a:gd name="T25" fmla="*/ 32 h 32"/>
                <a:gd name="T26" fmla="*/ 54 w 60"/>
                <a:gd name="T27" fmla="*/ 30 h 32"/>
                <a:gd name="T28" fmla="*/ 56 w 60"/>
                <a:gd name="T29" fmla="*/ 30 h 32"/>
                <a:gd name="T30" fmla="*/ 58 w 60"/>
                <a:gd name="T31" fmla="*/ 30 h 32"/>
                <a:gd name="T32" fmla="*/ 60 w 60"/>
                <a:gd name="T33" fmla="*/ 28 h 32"/>
                <a:gd name="T34" fmla="*/ 58 w 60"/>
                <a:gd name="T35" fmla="*/ 24 h 32"/>
                <a:gd name="T36" fmla="*/ 56 w 60"/>
                <a:gd name="T37" fmla="*/ 21 h 32"/>
                <a:gd name="T38" fmla="*/ 54 w 60"/>
                <a:gd name="T39" fmla="*/ 17 h 32"/>
                <a:gd name="T40" fmla="*/ 52 w 60"/>
                <a:gd name="T41" fmla="*/ 13 h 32"/>
                <a:gd name="T42" fmla="*/ 48 w 60"/>
                <a:gd name="T43" fmla="*/ 11 h 32"/>
                <a:gd name="T44" fmla="*/ 46 w 60"/>
                <a:gd name="T45" fmla="*/ 8 h 32"/>
                <a:gd name="T46" fmla="*/ 42 w 60"/>
                <a:gd name="T47" fmla="*/ 6 h 32"/>
                <a:gd name="T48" fmla="*/ 38 w 60"/>
                <a:gd name="T49" fmla="*/ 4 h 32"/>
                <a:gd name="T50" fmla="*/ 34 w 60"/>
                <a:gd name="T51" fmla="*/ 2 h 32"/>
                <a:gd name="T52" fmla="*/ 30 w 60"/>
                <a:gd name="T53" fmla="*/ 0 h 32"/>
                <a:gd name="T54" fmla="*/ 24 w 60"/>
                <a:gd name="T55" fmla="*/ 0 h 32"/>
                <a:gd name="T56" fmla="*/ 20 w 60"/>
                <a:gd name="T57" fmla="*/ 0 h 32"/>
                <a:gd name="T58" fmla="*/ 14 w 60"/>
                <a:gd name="T59" fmla="*/ 0 h 32"/>
                <a:gd name="T60" fmla="*/ 10 w 60"/>
                <a:gd name="T61" fmla="*/ 2 h 32"/>
                <a:gd name="T62" fmla="*/ 4 w 60"/>
                <a:gd name="T63" fmla="*/ 4 h 32"/>
                <a:gd name="T64" fmla="*/ 0 w 60"/>
                <a:gd name="T65" fmla="*/ 6 h 32"/>
                <a:gd name="T66" fmla="*/ 0 w 60"/>
                <a:gd name="T67" fmla="*/ 6 h 32"/>
                <a:gd name="T68" fmla="*/ 0 w 60"/>
                <a:gd name="T69" fmla="*/ 8 h 32"/>
                <a:gd name="T70" fmla="*/ 2 w 60"/>
                <a:gd name="T71" fmla="*/ 8 h 32"/>
                <a:gd name="T72" fmla="*/ 2 w 60"/>
                <a:gd name="T73" fmla="*/ 8 h 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32"/>
                <a:gd name="T113" fmla="*/ 60 w 60"/>
                <a:gd name="T114" fmla="*/ 32 h 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32">
                  <a:moveTo>
                    <a:pt x="2" y="8"/>
                  </a:moveTo>
                  <a:lnTo>
                    <a:pt x="6" y="11"/>
                  </a:lnTo>
                  <a:lnTo>
                    <a:pt x="10" y="15"/>
                  </a:lnTo>
                  <a:lnTo>
                    <a:pt x="16" y="19"/>
                  </a:lnTo>
                  <a:lnTo>
                    <a:pt x="20" y="22"/>
                  </a:lnTo>
                  <a:lnTo>
                    <a:pt x="26" y="26"/>
                  </a:lnTo>
                  <a:lnTo>
                    <a:pt x="32" y="30"/>
                  </a:lnTo>
                  <a:lnTo>
                    <a:pt x="38" y="32"/>
                  </a:lnTo>
                  <a:lnTo>
                    <a:pt x="44" y="32"/>
                  </a:lnTo>
                  <a:lnTo>
                    <a:pt x="46" y="32"/>
                  </a:lnTo>
                  <a:lnTo>
                    <a:pt x="48" y="32"/>
                  </a:lnTo>
                  <a:lnTo>
                    <a:pt x="50" y="32"/>
                  </a:lnTo>
                  <a:lnTo>
                    <a:pt x="52" y="32"/>
                  </a:lnTo>
                  <a:lnTo>
                    <a:pt x="54" y="30"/>
                  </a:lnTo>
                  <a:lnTo>
                    <a:pt x="56" y="30"/>
                  </a:lnTo>
                  <a:lnTo>
                    <a:pt x="58" y="30"/>
                  </a:lnTo>
                  <a:lnTo>
                    <a:pt x="60" y="28"/>
                  </a:lnTo>
                  <a:lnTo>
                    <a:pt x="58" y="24"/>
                  </a:lnTo>
                  <a:lnTo>
                    <a:pt x="56" y="21"/>
                  </a:lnTo>
                  <a:lnTo>
                    <a:pt x="54" y="17"/>
                  </a:lnTo>
                  <a:lnTo>
                    <a:pt x="52" y="13"/>
                  </a:lnTo>
                  <a:lnTo>
                    <a:pt x="48" y="11"/>
                  </a:lnTo>
                  <a:lnTo>
                    <a:pt x="46" y="8"/>
                  </a:lnTo>
                  <a:lnTo>
                    <a:pt x="42" y="6"/>
                  </a:lnTo>
                  <a:lnTo>
                    <a:pt x="38" y="4"/>
                  </a:lnTo>
                  <a:lnTo>
                    <a:pt x="34" y="2"/>
                  </a:lnTo>
                  <a:lnTo>
                    <a:pt x="30" y="0"/>
                  </a:lnTo>
                  <a:lnTo>
                    <a:pt x="24" y="0"/>
                  </a:lnTo>
                  <a:lnTo>
                    <a:pt x="20" y="0"/>
                  </a:lnTo>
                  <a:lnTo>
                    <a:pt x="14" y="0"/>
                  </a:lnTo>
                  <a:lnTo>
                    <a:pt x="10" y="2"/>
                  </a:lnTo>
                  <a:lnTo>
                    <a:pt x="4" y="4"/>
                  </a:lnTo>
                  <a:lnTo>
                    <a:pt x="0" y="6"/>
                  </a:lnTo>
                  <a:lnTo>
                    <a:pt x="0" y="8"/>
                  </a:lnTo>
                  <a:lnTo>
                    <a:pt x="2" y="8"/>
                  </a:lnTo>
                  <a:close/>
                </a:path>
              </a:pathLst>
            </a:custGeom>
            <a:solidFill>
              <a:srgbClr val="FCEF00"/>
            </a:solidFill>
            <a:ln w="9525">
              <a:noFill/>
              <a:round/>
              <a:headEnd/>
              <a:tailEnd/>
            </a:ln>
          </p:spPr>
          <p:txBody>
            <a:bodyPr/>
            <a:lstStyle/>
            <a:p>
              <a:endParaRPr lang="en-US"/>
            </a:p>
          </p:txBody>
        </p:sp>
        <p:sp>
          <p:nvSpPr>
            <p:cNvPr id="54" name="Freeform 52"/>
            <p:cNvSpPr>
              <a:spLocks/>
            </p:cNvSpPr>
            <p:nvPr/>
          </p:nvSpPr>
          <p:spPr bwMode="auto">
            <a:xfrm>
              <a:off x="3305" y="1448"/>
              <a:ext cx="59" cy="26"/>
            </a:xfrm>
            <a:custGeom>
              <a:avLst/>
              <a:gdLst>
                <a:gd name="T0" fmla="*/ 0 w 59"/>
                <a:gd name="T1" fmla="*/ 10 h 26"/>
                <a:gd name="T2" fmla="*/ 6 w 59"/>
                <a:gd name="T3" fmla="*/ 17 h 26"/>
                <a:gd name="T4" fmla="*/ 17 w 59"/>
                <a:gd name="T5" fmla="*/ 25 h 26"/>
                <a:gd name="T6" fmla="*/ 21 w 59"/>
                <a:gd name="T7" fmla="*/ 26 h 26"/>
                <a:gd name="T8" fmla="*/ 27 w 59"/>
                <a:gd name="T9" fmla="*/ 26 h 26"/>
                <a:gd name="T10" fmla="*/ 33 w 59"/>
                <a:gd name="T11" fmla="*/ 26 h 26"/>
                <a:gd name="T12" fmla="*/ 39 w 59"/>
                <a:gd name="T13" fmla="*/ 26 h 26"/>
                <a:gd name="T14" fmla="*/ 43 w 59"/>
                <a:gd name="T15" fmla="*/ 25 h 26"/>
                <a:gd name="T16" fmla="*/ 49 w 59"/>
                <a:gd name="T17" fmla="*/ 23 h 26"/>
                <a:gd name="T18" fmla="*/ 53 w 59"/>
                <a:gd name="T19" fmla="*/ 19 h 26"/>
                <a:gd name="T20" fmla="*/ 59 w 59"/>
                <a:gd name="T21" fmla="*/ 15 h 26"/>
                <a:gd name="T22" fmla="*/ 53 w 59"/>
                <a:gd name="T23" fmla="*/ 12 h 26"/>
                <a:gd name="T24" fmla="*/ 49 w 59"/>
                <a:gd name="T25" fmla="*/ 8 h 26"/>
                <a:gd name="T26" fmla="*/ 43 w 59"/>
                <a:gd name="T27" fmla="*/ 4 h 26"/>
                <a:gd name="T28" fmla="*/ 39 w 59"/>
                <a:gd name="T29" fmla="*/ 2 h 26"/>
                <a:gd name="T30" fmla="*/ 33 w 59"/>
                <a:gd name="T31" fmla="*/ 0 h 26"/>
                <a:gd name="T32" fmla="*/ 27 w 59"/>
                <a:gd name="T33" fmla="*/ 0 h 26"/>
                <a:gd name="T34" fmla="*/ 19 w 59"/>
                <a:gd name="T35" fmla="*/ 0 h 26"/>
                <a:gd name="T36" fmla="*/ 13 w 59"/>
                <a:gd name="T37" fmla="*/ 0 h 26"/>
                <a:gd name="T38" fmla="*/ 12 w 59"/>
                <a:gd name="T39" fmla="*/ 0 h 26"/>
                <a:gd name="T40" fmla="*/ 10 w 59"/>
                <a:gd name="T41" fmla="*/ 0 h 26"/>
                <a:gd name="T42" fmla="*/ 10 w 59"/>
                <a:gd name="T43" fmla="*/ 2 h 26"/>
                <a:gd name="T44" fmla="*/ 8 w 59"/>
                <a:gd name="T45" fmla="*/ 2 h 26"/>
                <a:gd name="T46" fmla="*/ 6 w 59"/>
                <a:gd name="T47" fmla="*/ 2 h 26"/>
                <a:gd name="T48" fmla="*/ 6 w 59"/>
                <a:gd name="T49" fmla="*/ 4 h 26"/>
                <a:gd name="T50" fmla="*/ 4 w 59"/>
                <a:gd name="T51" fmla="*/ 4 h 26"/>
                <a:gd name="T52" fmla="*/ 4 w 59"/>
                <a:gd name="T53" fmla="*/ 4 h 26"/>
                <a:gd name="T54" fmla="*/ 0 w 59"/>
                <a:gd name="T55" fmla="*/ 8 h 26"/>
                <a:gd name="T56" fmla="*/ 0 w 59"/>
                <a:gd name="T57" fmla="*/ 10 h 26"/>
                <a:gd name="T58" fmla="*/ 0 w 59"/>
                <a:gd name="T59" fmla="*/ 10 h 26"/>
                <a:gd name="T60" fmla="*/ 0 w 59"/>
                <a:gd name="T61" fmla="*/ 10 h 26"/>
                <a:gd name="T62" fmla="*/ 0 w 59"/>
                <a:gd name="T63" fmla="*/ 10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
                <a:gd name="T97" fmla="*/ 0 h 26"/>
                <a:gd name="T98" fmla="*/ 59 w 59"/>
                <a:gd name="T99" fmla="*/ 26 h 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 h="26">
                  <a:moveTo>
                    <a:pt x="0" y="10"/>
                  </a:moveTo>
                  <a:lnTo>
                    <a:pt x="6" y="17"/>
                  </a:lnTo>
                  <a:lnTo>
                    <a:pt x="17" y="25"/>
                  </a:lnTo>
                  <a:lnTo>
                    <a:pt x="21" y="26"/>
                  </a:lnTo>
                  <a:lnTo>
                    <a:pt x="27" y="26"/>
                  </a:lnTo>
                  <a:lnTo>
                    <a:pt x="33" y="26"/>
                  </a:lnTo>
                  <a:lnTo>
                    <a:pt x="39" y="26"/>
                  </a:lnTo>
                  <a:lnTo>
                    <a:pt x="43" y="25"/>
                  </a:lnTo>
                  <a:lnTo>
                    <a:pt x="49" y="23"/>
                  </a:lnTo>
                  <a:lnTo>
                    <a:pt x="53" y="19"/>
                  </a:lnTo>
                  <a:lnTo>
                    <a:pt x="59" y="15"/>
                  </a:lnTo>
                  <a:lnTo>
                    <a:pt x="53" y="12"/>
                  </a:lnTo>
                  <a:lnTo>
                    <a:pt x="49" y="8"/>
                  </a:lnTo>
                  <a:lnTo>
                    <a:pt x="43" y="4"/>
                  </a:lnTo>
                  <a:lnTo>
                    <a:pt x="39" y="2"/>
                  </a:lnTo>
                  <a:lnTo>
                    <a:pt x="33" y="0"/>
                  </a:lnTo>
                  <a:lnTo>
                    <a:pt x="27" y="0"/>
                  </a:lnTo>
                  <a:lnTo>
                    <a:pt x="19" y="0"/>
                  </a:lnTo>
                  <a:lnTo>
                    <a:pt x="13" y="0"/>
                  </a:lnTo>
                  <a:lnTo>
                    <a:pt x="12" y="0"/>
                  </a:lnTo>
                  <a:lnTo>
                    <a:pt x="10" y="0"/>
                  </a:lnTo>
                  <a:lnTo>
                    <a:pt x="10" y="2"/>
                  </a:lnTo>
                  <a:lnTo>
                    <a:pt x="8" y="2"/>
                  </a:lnTo>
                  <a:lnTo>
                    <a:pt x="6" y="2"/>
                  </a:lnTo>
                  <a:lnTo>
                    <a:pt x="6" y="4"/>
                  </a:lnTo>
                  <a:lnTo>
                    <a:pt x="4" y="4"/>
                  </a:lnTo>
                  <a:lnTo>
                    <a:pt x="0" y="8"/>
                  </a:lnTo>
                  <a:lnTo>
                    <a:pt x="0" y="10"/>
                  </a:lnTo>
                  <a:close/>
                </a:path>
              </a:pathLst>
            </a:custGeom>
            <a:solidFill>
              <a:srgbClr val="FCEF00"/>
            </a:solidFill>
            <a:ln w="9525">
              <a:noFill/>
              <a:round/>
              <a:headEnd/>
              <a:tailEnd/>
            </a:ln>
          </p:spPr>
          <p:txBody>
            <a:bodyPr/>
            <a:lstStyle/>
            <a:p>
              <a:endParaRPr lang="en-US"/>
            </a:p>
          </p:txBody>
        </p:sp>
        <p:sp>
          <p:nvSpPr>
            <p:cNvPr id="55" name="Freeform 53"/>
            <p:cNvSpPr>
              <a:spLocks/>
            </p:cNvSpPr>
            <p:nvPr/>
          </p:nvSpPr>
          <p:spPr bwMode="auto">
            <a:xfrm>
              <a:off x="3350" y="1432"/>
              <a:ext cx="60" cy="26"/>
            </a:xfrm>
            <a:custGeom>
              <a:avLst/>
              <a:gdLst>
                <a:gd name="T0" fmla="*/ 0 w 60"/>
                <a:gd name="T1" fmla="*/ 13 h 26"/>
                <a:gd name="T2" fmla="*/ 0 w 60"/>
                <a:gd name="T3" fmla="*/ 15 h 26"/>
                <a:gd name="T4" fmla="*/ 0 w 60"/>
                <a:gd name="T5" fmla="*/ 15 h 26"/>
                <a:gd name="T6" fmla="*/ 0 w 60"/>
                <a:gd name="T7" fmla="*/ 15 h 26"/>
                <a:gd name="T8" fmla="*/ 2 w 60"/>
                <a:gd name="T9" fmla="*/ 15 h 26"/>
                <a:gd name="T10" fmla="*/ 2 w 60"/>
                <a:gd name="T11" fmla="*/ 15 h 26"/>
                <a:gd name="T12" fmla="*/ 2 w 60"/>
                <a:gd name="T13" fmla="*/ 16 h 26"/>
                <a:gd name="T14" fmla="*/ 2 w 60"/>
                <a:gd name="T15" fmla="*/ 16 h 26"/>
                <a:gd name="T16" fmla="*/ 2 w 60"/>
                <a:gd name="T17" fmla="*/ 16 h 26"/>
                <a:gd name="T18" fmla="*/ 10 w 60"/>
                <a:gd name="T19" fmla="*/ 20 h 26"/>
                <a:gd name="T20" fmla="*/ 16 w 60"/>
                <a:gd name="T21" fmla="*/ 24 h 26"/>
                <a:gd name="T22" fmla="*/ 24 w 60"/>
                <a:gd name="T23" fmla="*/ 26 h 26"/>
                <a:gd name="T24" fmla="*/ 30 w 60"/>
                <a:gd name="T25" fmla="*/ 26 h 26"/>
                <a:gd name="T26" fmla="*/ 38 w 60"/>
                <a:gd name="T27" fmla="*/ 26 h 26"/>
                <a:gd name="T28" fmla="*/ 46 w 60"/>
                <a:gd name="T29" fmla="*/ 26 h 26"/>
                <a:gd name="T30" fmla="*/ 54 w 60"/>
                <a:gd name="T31" fmla="*/ 22 h 26"/>
                <a:gd name="T32" fmla="*/ 60 w 60"/>
                <a:gd name="T33" fmla="*/ 18 h 26"/>
                <a:gd name="T34" fmla="*/ 48 w 60"/>
                <a:gd name="T35" fmla="*/ 5 h 26"/>
                <a:gd name="T36" fmla="*/ 44 w 60"/>
                <a:gd name="T37" fmla="*/ 3 h 26"/>
                <a:gd name="T38" fmla="*/ 38 w 60"/>
                <a:gd name="T39" fmla="*/ 2 h 26"/>
                <a:gd name="T40" fmla="*/ 34 w 60"/>
                <a:gd name="T41" fmla="*/ 0 h 26"/>
                <a:gd name="T42" fmla="*/ 28 w 60"/>
                <a:gd name="T43" fmla="*/ 0 h 26"/>
                <a:gd name="T44" fmla="*/ 22 w 60"/>
                <a:gd name="T45" fmla="*/ 0 h 26"/>
                <a:gd name="T46" fmla="*/ 16 w 60"/>
                <a:gd name="T47" fmla="*/ 2 h 26"/>
                <a:gd name="T48" fmla="*/ 10 w 60"/>
                <a:gd name="T49" fmla="*/ 3 h 26"/>
                <a:gd name="T50" fmla="*/ 6 w 60"/>
                <a:gd name="T51" fmla="*/ 5 h 26"/>
                <a:gd name="T52" fmla="*/ 4 w 60"/>
                <a:gd name="T53" fmla="*/ 7 h 26"/>
                <a:gd name="T54" fmla="*/ 2 w 60"/>
                <a:gd name="T55" fmla="*/ 7 h 26"/>
                <a:gd name="T56" fmla="*/ 2 w 60"/>
                <a:gd name="T57" fmla="*/ 9 h 26"/>
                <a:gd name="T58" fmla="*/ 0 w 60"/>
                <a:gd name="T59" fmla="*/ 9 h 26"/>
                <a:gd name="T60" fmla="*/ 0 w 60"/>
                <a:gd name="T61" fmla="*/ 9 h 26"/>
                <a:gd name="T62" fmla="*/ 0 w 60"/>
                <a:gd name="T63" fmla="*/ 11 h 26"/>
                <a:gd name="T64" fmla="*/ 0 w 60"/>
                <a:gd name="T65" fmla="*/ 11 h 26"/>
                <a:gd name="T66" fmla="*/ 0 w 60"/>
                <a:gd name="T67" fmla="*/ 13 h 26"/>
                <a:gd name="T68" fmla="*/ 0 w 60"/>
                <a:gd name="T69" fmla="*/ 13 h 26"/>
                <a:gd name="T70" fmla="*/ 0 w 60"/>
                <a:gd name="T71" fmla="*/ 13 h 26"/>
                <a:gd name="T72" fmla="*/ 0 w 60"/>
                <a:gd name="T73" fmla="*/ 13 h 26"/>
                <a:gd name="T74" fmla="*/ 0 w 60"/>
                <a:gd name="T75" fmla="*/ 13 h 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0"/>
                <a:gd name="T115" fmla="*/ 0 h 26"/>
                <a:gd name="T116" fmla="*/ 60 w 60"/>
                <a:gd name="T117" fmla="*/ 26 h 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0" h="26">
                  <a:moveTo>
                    <a:pt x="0" y="13"/>
                  </a:moveTo>
                  <a:lnTo>
                    <a:pt x="0" y="15"/>
                  </a:lnTo>
                  <a:lnTo>
                    <a:pt x="2" y="15"/>
                  </a:lnTo>
                  <a:lnTo>
                    <a:pt x="2" y="16"/>
                  </a:lnTo>
                  <a:lnTo>
                    <a:pt x="10" y="20"/>
                  </a:lnTo>
                  <a:lnTo>
                    <a:pt x="16" y="24"/>
                  </a:lnTo>
                  <a:lnTo>
                    <a:pt x="24" y="26"/>
                  </a:lnTo>
                  <a:lnTo>
                    <a:pt x="30" y="26"/>
                  </a:lnTo>
                  <a:lnTo>
                    <a:pt x="38" y="26"/>
                  </a:lnTo>
                  <a:lnTo>
                    <a:pt x="46" y="26"/>
                  </a:lnTo>
                  <a:lnTo>
                    <a:pt x="54" y="22"/>
                  </a:lnTo>
                  <a:lnTo>
                    <a:pt x="60" y="18"/>
                  </a:lnTo>
                  <a:lnTo>
                    <a:pt x="48" y="5"/>
                  </a:lnTo>
                  <a:lnTo>
                    <a:pt x="44" y="3"/>
                  </a:lnTo>
                  <a:lnTo>
                    <a:pt x="38" y="2"/>
                  </a:lnTo>
                  <a:lnTo>
                    <a:pt x="34" y="0"/>
                  </a:lnTo>
                  <a:lnTo>
                    <a:pt x="28" y="0"/>
                  </a:lnTo>
                  <a:lnTo>
                    <a:pt x="22" y="0"/>
                  </a:lnTo>
                  <a:lnTo>
                    <a:pt x="16" y="2"/>
                  </a:lnTo>
                  <a:lnTo>
                    <a:pt x="10" y="3"/>
                  </a:lnTo>
                  <a:lnTo>
                    <a:pt x="6" y="5"/>
                  </a:lnTo>
                  <a:lnTo>
                    <a:pt x="4" y="7"/>
                  </a:lnTo>
                  <a:lnTo>
                    <a:pt x="2" y="7"/>
                  </a:lnTo>
                  <a:lnTo>
                    <a:pt x="2" y="9"/>
                  </a:lnTo>
                  <a:lnTo>
                    <a:pt x="0" y="9"/>
                  </a:lnTo>
                  <a:lnTo>
                    <a:pt x="0" y="11"/>
                  </a:lnTo>
                  <a:lnTo>
                    <a:pt x="0" y="13"/>
                  </a:lnTo>
                  <a:close/>
                </a:path>
              </a:pathLst>
            </a:custGeom>
            <a:solidFill>
              <a:srgbClr val="FCEF00"/>
            </a:solidFill>
            <a:ln w="9525">
              <a:noFill/>
              <a:round/>
              <a:headEnd/>
              <a:tailEnd/>
            </a:ln>
          </p:spPr>
          <p:txBody>
            <a:bodyPr/>
            <a:lstStyle/>
            <a:p>
              <a:endParaRPr lang="en-US"/>
            </a:p>
          </p:txBody>
        </p:sp>
        <p:sp>
          <p:nvSpPr>
            <p:cNvPr id="56" name="Freeform 54"/>
            <p:cNvSpPr>
              <a:spLocks/>
            </p:cNvSpPr>
            <p:nvPr/>
          </p:nvSpPr>
          <p:spPr bwMode="auto">
            <a:xfrm>
              <a:off x="3398" y="1413"/>
              <a:ext cx="63" cy="26"/>
            </a:xfrm>
            <a:custGeom>
              <a:avLst/>
              <a:gdLst>
                <a:gd name="T0" fmla="*/ 2 w 63"/>
                <a:gd name="T1" fmla="*/ 17 h 26"/>
                <a:gd name="T2" fmla="*/ 6 w 63"/>
                <a:gd name="T3" fmla="*/ 21 h 26"/>
                <a:gd name="T4" fmla="*/ 12 w 63"/>
                <a:gd name="T5" fmla="*/ 22 h 26"/>
                <a:gd name="T6" fmla="*/ 16 w 63"/>
                <a:gd name="T7" fmla="*/ 24 h 26"/>
                <a:gd name="T8" fmla="*/ 21 w 63"/>
                <a:gd name="T9" fmla="*/ 26 h 26"/>
                <a:gd name="T10" fmla="*/ 27 w 63"/>
                <a:gd name="T11" fmla="*/ 26 h 26"/>
                <a:gd name="T12" fmla="*/ 35 w 63"/>
                <a:gd name="T13" fmla="*/ 26 h 26"/>
                <a:gd name="T14" fmla="*/ 41 w 63"/>
                <a:gd name="T15" fmla="*/ 26 h 26"/>
                <a:gd name="T16" fmla="*/ 47 w 63"/>
                <a:gd name="T17" fmla="*/ 26 h 26"/>
                <a:gd name="T18" fmla="*/ 51 w 63"/>
                <a:gd name="T19" fmla="*/ 24 h 26"/>
                <a:gd name="T20" fmla="*/ 53 w 63"/>
                <a:gd name="T21" fmla="*/ 22 h 26"/>
                <a:gd name="T22" fmla="*/ 55 w 63"/>
                <a:gd name="T23" fmla="*/ 21 h 26"/>
                <a:gd name="T24" fmla="*/ 59 w 63"/>
                <a:gd name="T25" fmla="*/ 19 h 26"/>
                <a:gd name="T26" fmla="*/ 61 w 63"/>
                <a:gd name="T27" fmla="*/ 17 h 26"/>
                <a:gd name="T28" fmla="*/ 63 w 63"/>
                <a:gd name="T29" fmla="*/ 13 h 26"/>
                <a:gd name="T30" fmla="*/ 63 w 63"/>
                <a:gd name="T31" fmla="*/ 11 h 26"/>
                <a:gd name="T32" fmla="*/ 63 w 63"/>
                <a:gd name="T33" fmla="*/ 10 h 26"/>
                <a:gd name="T34" fmla="*/ 59 w 63"/>
                <a:gd name="T35" fmla="*/ 6 h 26"/>
                <a:gd name="T36" fmla="*/ 55 w 63"/>
                <a:gd name="T37" fmla="*/ 4 h 26"/>
                <a:gd name="T38" fmla="*/ 51 w 63"/>
                <a:gd name="T39" fmla="*/ 2 h 26"/>
                <a:gd name="T40" fmla="*/ 47 w 63"/>
                <a:gd name="T41" fmla="*/ 0 h 26"/>
                <a:gd name="T42" fmla="*/ 41 w 63"/>
                <a:gd name="T43" fmla="*/ 0 h 26"/>
                <a:gd name="T44" fmla="*/ 37 w 63"/>
                <a:gd name="T45" fmla="*/ 0 h 26"/>
                <a:gd name="T46" fmla="*/ 31 w 63"/>
                <a:gd name="T47" fmla="*/ 0 h 26"/>
                <a:gd name="T48" fmla="*/ 25 w 63"/>
                <a:gd name="T49" fmla="*/ 0 h 26"/>
                <a:gd name="T50" fmla="*/ 21 w 63"/>
                <a:gd name="T51" fmla="*/ 0 h 26"/>
                <a:gd name="T52" fmla="*/ 17 w 63"/>
                <a:gd name="T53" fmla="*/ 2 h 26"/>
                <a:gd name="T54" fmla="*/ 14 w 63"/>
                <a:gd name="T55" fmla="*/ 4 h 26"/>
                <a:gd name="T56" fmla="*/ 10 w 63"/>
                <a:gd name="T57" fmla="*/ 6 h 26"/>
                <a:gd name="T58" fmla="*/ 8 w 63"/>
                <a:gd name="T59" fmla="*/ 8 h 26"/>
                <a:gd name="T60" fmla="*/ 4 w 63"/>
                <a:gd name="T61" fmla="*/ 11 h 26"/>
                <a:gd name="T62" fmla="*/ 2 w 63"/>
                <a:gd name="T63" fmla="*/ 13 h 26"/>
                <a:gd name="T64" fmla="*/ 0 w 63"/>
                <a:gd name="T65" fmla="*/ 15 h 26"/>
                <a:gd name="T66" fmla="*/ 0 w 63"/>
                <a:gd name="T67" fmla="*/ 17 h 26"/>
                <a:gd name="T68" fmla="*/ 0 w 63"/>
                <a:gd name="T69" fmla="*/ 17 h 26"/>
                <a:gd name="T70" fmla="*/ 0 w 63"/>
                <a:gd name="T71" fmla="*/ 17 h 26"/>
                <a:gd name="T72" fmla="*/ 2 w 63"/>
                <a:gd name="T73" fmla="*/ 17 h 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3"/>
                <a:gd name="T112" fmla="*/ 0 h 26"/>
                <a:gd name="T113" fmla="*/ 63 w 63"/>
                <a:gd name="T114" fmla="*/ 26 h 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3" h="26">
                  <a:moveTo>
                    <a:pt x="2" y="17"/>
                  </a:moveTo>
                  <a:lnTo>
                    <a:pt x="6" y="21"/>
                  </a:lnTo>
                  <a:lnTo>
                    <a:pt x="12" y="22"/>
                  </a:lnTo>
                  <a:lnTo>
                    <a:pt x="16" y="24"/>
                  </a:lnTo>
                  <a:lnTo>
                    <a:pt x="21" y="26"/>
                  </a:lnTo>
                  <a:lnTo>
                    <a:pt x="27" y="26"/>
                  </a:lnTo>
                  <a:lnTo>
                    <a:pt x="35" y="26"/>
                  </a:lnTo>
                  <a:lnTo>
                    <a:pt x="41" y="26"/>
                  </a:lnTo>
                  <a:lnTo>
                    <a:pt x="47" y="26"/>
                  </a:lnTo>
                  <a:lnTo>
                    <a:pt x="51" y="24"/>
                  </a:lnTo>
                  <a:lnTo>
                    <a:pt x="53" y="22"/>
                  </a:lnTo>
                  <a:lnTo>
                    <a:pt x="55" y="21"/>
                  </a:lnTo>
                  <a:lnTo>
                    <a:pt x="59" y="19"/>
                  </a:lnTo>
                  <a:lnTo>
                    <a:pt x="61" y="17"/>
                  </a:lnTo>
                  <a:lnTo>
                    <a:pt x="63" y="13"/>
                  </a:lnTo>
                  <a:lnTo>
                    <a:pt x="63" y="11"/>
                  </a:lnTo>
                  <a:lnTo>
                    <a:pt x="63" y="10"/>
                  </a:lnTo>
                  <a:lnTo>
                    <a:pt x="59" y="6"/>
                  </a:lnTo>
                  <a:lnTo>
                    <a:pt x="55" y="4"/>
                  </a:lnTo>
                  <a:lnTo>
                    <a:pt x="51" y="2"/>
                  </a:lnTo>
                  <a:lnTo>
                    <a:pt x="47" y="0"/>
                  </a:lnTo>
                  <a:lnTo>
                    <a:pt x="41" y="0"/>
                  </a:lnTo>
                  <a:lnTo>
                    <a:pt x="37" y="0"/>
                  </a:lnTo>
                  <a:lnTo>
                    <a:pt x="31" y="0"/>
                  </a:lnTo>
                  <a:lnTo>
                    <a:pt x="25" y="0"/>
                  </a:lnTo>
                  <a:lnTo>
                    <a:pt x="21" y="0"/>
                  </a:lnTo>
                  <a:lnTo>
                    <a:pt x="17" y="2"/>
                  </a:lnTo>
                  <a:lnTo>
                    <a:pt x="14" y="4"/>
                  </a:lnTo>
                  <a:lnTo>
                    <a:pt x="10" y="6"/>
                  </a:lnTo>
                  <a:lnTo>
                    <a:pt x="8" y="8"/>
                  </a:lnTo>
                  <a:lnTo>
                    <a:pt x="4" y="11"/>
                  </a:lnTo>
                  <a:lnTo>
                    <a:pt x="2" y="13"/>
                  </a:lnTo>
                  <a:lnTo>
                    <a:pt x="0" y="15"/>
                  </a:lnTo>
                  <a:lnTo>
                    <a:pt x="0" y="17"/>
                  </a:lnTo>
                  <a:lnTo>
                    <a:pt x="2" y="17"/>
                  </a:lnTo>
                  <a:close/>
                </a:path>
              </a:pathLst>
            </a:custGeom>
            <a:solidFill>
              <a:srgbClr val="FCEF00"/>
            </a:solidFill>
            <a:ln w="9525">
              <a:noFill/>
              <a:round/>
              <a:headEnd/>
              <a:tailEnd/>
            </a:ln>
          </p:spPr>
          <p:txBody>
            <a:bodyPr/>
            <a:lstStyle/>
            <a:p>
              <a:endParaRPr lang="en-US"/>
            </a:p>
          </p:txBody>
        </p:sp>
        <p:sp>
          <p:nvSpPr>
            <p:cNvPr id="57" name="Freeform 55"/>
            <p:cNvSpPr>
              <a:spLocks/>
            </p:cNvSpPr>
            <p:nvPr/>
          </p:nvSpPr>
          <p:spPr bwMode="auto">
            <a:xfrm>
              <a:off x="3451" y="1387"/>
              <a:ext cx="58" cy="24"/>
            </a:xfrm>
            <a:custGeom>
              <a:avLst/>
              <a:gdLst>
                <a:gd name="T0" fmla="*/ 0 w 58"/>
                <a:gd name="T1" fmla="*/ 19 h 24"/>
                <a:gd name="T2" fmla="*/ 6 w 58"/>
                <a:gd name="T3" fmla="*/ 21 h 24"/>
                <a:gd name="T4" fmla="*/ 14 w 58"/>
                <a:gd name="T5" fmla="*/ 23 h 24"/>
                <a:gd name="T6" fmla="*/ 20 w 58"/>
                <a:gd name="T7" fmla="*/ 24 h 24"/>
                <a:gd name="T8" fmla="*/ 26 w 58"/>
                <a:gd name="T9" fmla="*/ 24 h 24"/>
                <a:gd name="T10" fmla="*/ 34 w 58"/>
                <a:gd name="T11" fmla="*/ 23 h 24"/>
                <a:gd name="T12" fmla="*/ 40 w 58"/>
                <a:gd name="T13" fmla="*/ 23 h 24"/>
                <a:gd name="T14" fmla="*/ 48 w 58"/>
                <a:gd name="T15" fmla="*/ 19 h 24"/>
                <a:gd name="T16" fmla="*/ 54 w 58"/>
                <a:gd name="T17" fmla="*/ 17 h 24"/>
                <a:gd name="T18" fmla="*/ 54 w 58"/>
                <a:gd name="T19" fmla="*/ 15 h 24"/>
                <a:gd name="T20" fmla="*/ 56 w 58"/>
                <a:gd name="T21" fmla="*/ 15 h 24"/>
                <a:gd name="T22" fmla="*/ 56 w 58"/>
                <a:gd name="T23" fmla="*/ 15 h 24"/>
                <a:gd name="T24" fmla="*/ 56 w 58"/>
                <a:gd name="T25" fmla="*/ 15 h 24"/>
                <a:gd name="T26" fmla="*/ 56 w 58"/>
                <a:gd name="T27" fmla="*/ 13 h 24"/>
                <a:gd name="T28" fmla="*/ 56 w 58"/>
                <a:gd name="T29" fmla="*/ 13 h 24"/>
                <a:gd name="T30" fmla="*/ 58 w 58"/>
                <a:gd name="T31" fmla="*/ 13 h 24"/>
                <a:gd name="T32" fmla="*/ 58 w 58"/>
                <a:gd name="T33" fmla="*/ 13 h 24"/>
                <a:gd name="T34" fmla="*/ 58 w 58"/>
                <a:gd name="T35" fmla="*/ 11 h 24"/>
                <a:gd name="T36" fmla="*/ 56 w 58"/>
                <a:gd name="T37" fmla="*/ 10 h 24"/>
                <a:gd name="T38" fmla="*/ 56 w 58"/>
                <a:gd name="T39" fmla="*/ 8 h 24"/>
                <a:gd name="T40" fmla="*/ 54 w 58"/>
                <a:gd name="T41" fmla="*/ 8 h 24"/>
                <a:gd name="T42" fmla="*/ 52 w 58"/>
                <a:gd name="T43" fmla="*/ 6 h 24"/>
                <a:gd name="T44" fmla="*/ 50 w 58"/>
                <a:gd name="T45" fmla="*/ 6 h 24"/>
                <a:gd name="T46" fmla="*/ 50 w 58"/>
                <a:gd name="T47" fmla="*/ 4 h 24"/>
                <a:gd name="T48" fmla="*/ 48 w 58"/>
                <a:gd name="T49" fmla="*/ 2 h 24"/>
                <a:gd name="T50" fmla="*/ 42 w 58"/>
                <a:gd name="T51" fmla="*/ 0 h 24"/>
                <a:gd name="T52" fmla="*/ 36 w 58"/>
                <a:gd name="T53" fmla="*/ 0 h 24"/>
                <a:gd name="T54" fmla="*/ 30 w 58"/>
                <a:gd name="T55" fmla="*/ 0 h 24"/>
                <a:gd name="T56" fmla="*/ 24 w 58"/>
                <a:gd name="T57" fmla="*/ 0 h 24"/>
                <a:gd name="T58" fmla="*/ 18 w 58"/>
                <a:gd name="T59" fmla="*/ 4 h 24"/>
                <a:gd name="T60" fmla="*/ 12 w 58"/>
                <a:gd name="T61" fmla="*/ 6 h 24"/>
                <a:gd name="T62" fmla="*/ 6 w 58"/>
                <a:gd name="T63" fmla="*/ 10 h 24"/>
                <a:gd name="T64" fmla="*/ 2 w 58"/>
                <a:gd name="T65" fmla="*/ 15 h 24"/>
                <a:gd name="T66" fmla="*/ 0 w 58"/>
                <a:gd name="T67" fmla="*/ 15 h 24"/>
                <a:gd name="T68" fmla="*/ 0 w 58"/>
                <a:gd name="T69" fmla="*/ 15 h 24"/>
                <a:gd name="T70" fmla="*/ 0 w 58"/>
                <a:gd name="T71" fmla="*/ 15 h 24"/>
                <a:gd name="T72" fmla="*/ 0 w 58"/>
                <a:gd name="T73" fmla="*/ 15 h 24"/>
                <a:gd name="T74" fmla="*/ 0 w 58"/>
                <a:gd name="T75" fmla="*/ 17 h 24"/>
                <a:gd name="T76" fmla="*/ 0 w 58"/>
                <a:gd name="T77" fmla="*/ 17 h 24"/>
                <a:gd name="T78" fmla="*/ 0 w 58"/>
                <a:gd name="T79" fmla="*/ 17 h 24"/>
                <a:gd name="T80" fmla="*/ 0 w 58"/>
                <a:gd name="T81" fmla="*/ 17 h 24"/>
                <a:gd name="T82" fmla="*/ 0 w 58"/>
                <a:gd name="T83" fmla="*/ 17 h 24"/>
                <a:gd name="T84" fmla="*/ 0 w 58"/>
                <a:gd name="T85" fmla="*/ 19 h 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8"/>
                <a:gd name="T130" fmla="*/ 0 h 24"/>
                <a:gd name="T131" fmla="*/ 58 w 58"/>
                <a:gd name="T132" fmla="*/ 24 h 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8" h="24">
                  <a:moveTo>
                    <a:pt x="0" y="19"/>
                  </a:moveTo>
                  <a:lnTo>
                    <a:pt x="6" y="21"/>
                  </a:lnTo>
                  <a:lnTo>
                    <a:pt x="14" y="23"/>
                  </a:lnTo>
                  <a:lnTo>
                    <a:pt x="20" y="24"/>
                  </a:lnTo>
                  <a:lnTo>
                    <a:pt x="26" y="24"/>
                  </a:lnTo>
                  <a:lnTo>
                    <a:pt x="34" y="23"/>
                  </a:lnTo>
                  <a:lnTo>
                    <a:pt x="40" y="23"/>
                  </a:lnTo>
                  <a:lnTo>
                    <a:pt x="48" y="19"/>
                  </a:lnTo>
                  <a:lnTo>
                    <a:pt x="54" y="17"/>
                  </a:lnTo>
                  <a:lnTo>
                    <a:pt x="54" y="15"/>
                  </a:lnTo>
                  <a:lnTo>
                    <a:pt x="56" y="15"/>
                  </a:lnTo>
                  <a:lnTo>
                    <a:pt x="56" y="13"/>
                  </a:lnTo>
                  <a:lnTo>
                    <a:pt x="58" y="13"/>
                  </a:lnTo>
                  <a:lnTo>
                    <a:pt x="58" y="11"/>
                  </a:lnTo>
                  <a:lnTo>
                    <a:pt x="56" y="10"/>
                  </a:lnTo>
                  <a:lnTo>
                    <a:pt x="56" y="8"/>
                  </a:lnTo>
                  <a:lnTo>
                    <a:pt x="54" y="8"/>
                  </a:lnTo>
                  <a:lnTo>
                    <a:pt x="52" y="6"/>
                  </a:lnTo>
                  <a:lnTo>
                    <a:pt x="50" y="6"/>
                  </a:lnTo>
                  <a:lnTo>
                    <a:pt x="50" y="4"/>
                  </a:lnTo>
                  <a:lnTo>
                    <a:pt x="48" y="2"/>
                  </a:lnTo>
                  <a:lnTo>
                    <a:pt x="42" y="0"/>
                  </a:lnTo>
                  <a:lnTo>
                    <a:pt x="36" y="0"/>
                  </a:lnTo>
                  <a:lnTo>
                    <a:pt x="30" y="0"/>
                  </a:lnTo>
                  <a:lnTo>
                    <a:pt x="24" y="0"/>
                  </a:lnTo>
                  <a:lnTo>
                    <a:pt x="18" y="4"/>
                  </a:lnTo>
                  <a:lnTo>
                    <a:pt x="12" y="6"/>
                  </a:lnTo>
                  <a:lnTo>
                    <a:pt x="6" y="10"/>
                  </a:lnTo>
                  <a:lnTo>
                    <a:pt x="2" y="15"/>
                  </a:lnTo>
                  <a:lnTo>
                    <a:pt x="0" y="15"/>
                  </a:lnTo>
                  <a:lnTo>
                    <a:pt x="0" y="17"/>
                  </a:lnTo>
                  <a:lnTo>
                    <a:pt x="0" y="19"/>
                  </a:lnTo>
                  <a:close/>
                </a:path>
              </a:pathLst>
            </a:custGeom>
            <a:solidFill>
              <a:srgbClr val="FCEF00"/>
            </a:solidFill>
            <a:ln w="9525">
              <a:noFill/>
              <a:round/>
              <a:headEnd/>
              <a:tailEnd/>
            </a:ln>
          </p:spPr>
          <p:txBody>
            <a:bodyPr/>
            <a:lstStyle/>
            <a:p>
              <a:endParaRPr lang="en-US"/>
            </a:p>
          </p:txBody>
        </p:sp>
        <p:sp>
          <p:nvSpPr>
            <p:cNvPr id="58" name="Freeform 56"/>
            <p:cNvSpPr>
              <a:spLocks/>
            </p:cNvSpPr>
            <p:nvPr/>
          </p:nvSpPr>
          <p:spPr bwMode="auto">
            <a:xfrm>
              <a:off x="3501" y="1369"/>
              <a:ext cx="57" cy="26"/>
            </a:xfrm>
            <a:custGeom>
              <a:avLst/>
              <a:gdLst>
                <a:gd name="T0" fmla="*/ 0 w 57"/>
                <a:gd name="T1" fmla="*/ 9 h 26"/>
                <a:gd name="T2" fmla="*/ 4 w 57"/>
                <a:gd name="T3" fmla="*/ 13 h 26"/>
                <a:gd name="T4" fmla="*/ 10 w 57"/>
                <a:gd name="T5" fmla="*/ 16 h 26"/>
                <a:gd name="T6" fmla="*/ 13 w 57"/>
                <a:gd name="T7" fmla="*/ 20 h 26"/>
                <a:gd name="T8" fmla="*/ 19 w 57"/>
                <a:gd name="T9" fmla="*/ 22 h 26"/>
                <a:gd name="T10" fmla="*/ 23 w 57"/>
                <a:gd name="T11" fmla="*/ 24 h 26"/>
                <a:gd name="T12" fmla="*/ 29 w 57"/>
                <a:gd name="T13" fmla="*/ 26 h 26"/>
                <a:gd name="T14" fmla="*/ 37 w 57"/>
                <a:gd name="T15" fmla="*/ 26 h 26"/>
                <a:gd name="T16" fmla="*/ 43 w 57"/>
                <a:gd name="T17" fmla="*/ 26 h 26"/>
                <a:gd name="T18" fmla="*/ 45 w 57"/>
                <a:gd name="T19" fmla="*/ 26 h 26"/>
                <a:gd name="T20" fmla="*/ 47 w 57"/>
                <a:gd name="T21" fmla="*/ 26 h 26"/>
                <a:gd name="T22" fmla="*/ 49 w 57"/>
                <a:gd name="T23" fmla="*/ 26 h 26"/>
                <a:gd name="T24" fmla="*/ 51 w 57"/>
                <a:gd name="T25" fmla="*/ 24 h 26"/>
                <a:gd name="T26" fmla="*/ 51 w 57"/>
                <a:gd name="T27" fmla="*/ 24 h 26"/>
                <a:gd name="T28" fmla="*/ 53 w 57"/>
                <a:gd name="T29" fmla="*/ 24 h 26"/>
                <a:gd name="T30" fmla="*/ 55 w 57"/>
                <a:gd name="T31" fmla="*/ 22 h 26"/>
                <a:gd name="T32" fmla="*/ 55 w 57"/>
                <a:gd name="T33" fmla="*/ 22 h 26"/>
                <a:gd name="T34" fmla="*/ 55 w 57"/>
                <a:gd name="T35" fmla="*/ 22 h 26"/>
                <a:gd name="T36" fmla="*/ 55 w 57"/>
                <a:gd name="T37" fmla="*/ 22 h 26"/>
                <a:gd name="T38" fmla="*/ 55 w 57"/>
                <a:gd name="T39" fmla="*/ 22 h 26"/>
                <a:gd name="T40" fmla="*/ 55 w 57"/>
                <a:gd name="T41" fmla="*/ 20 h 26"/>
                <a:gd name="T42" fmla="*/ 55 w 57"/>
                <a:gd name="T43" fmla="*/ 20 h 26"/>
                <a:gd name="T44" fmla="*/ 55 w 57"/>
                <a:gd name="T45" fmla="*/ 20 h 26"/>
                <a:gd name="T46" fmla="*/ 57 w 57"/>
                <a:gd name="T47" fmla="*/ 20 h 26"/>
                <a:gd name="T48" fmla="*/ 57 w 57"/>
                <a:gd name="T49" fmla="*/ 18 h 26"/>
                <a:gd name="T50" fmla="*/ 53 w 57"/>
                <a:gd name="T51" fmla="*/ 15 h 26"/>
                <a:gd name="T52" fmla="*/ 49 w 57"/>
                <a:gd name="T53" fmla="*/ 13 h 26"/>
                <a:gd name="T54" fmla="*/ 45 w 57"/>
                <a:gd name="T55" fmla="*/ 9 h 26"/>
                <a:gd name="T56" fmla="*/ 41 w 57"/>
                <a:gd name="T57" fmla="*/ 7 h 26"/>
                <a:gd name="T58" fmla="*/ 37 w 57"/>
                <a:gd name="T59" fmla="*/ 5 h 26"/>
                <a:gd name="T60" fmla="*/ 31 w 57"/>
                <a:gd name="T61" fmla="*/ 4 h 26"/>
                <a:gd name="T62" fmla="*/ 27 w 57"/>
                <a:gd name="T63" fmla="*/ 2 h 26"/>
                <a:gd name="T64" fmla="*/ 21 w 57"/>
                <a:gd name="T65" fmla="*/ 0 h 26"/>
                <a:gd name="T66" fmla="*/ 19 w 57"/>
                <a:gd name="T67" fmla="*/ 0 h 26"/>
                <a:gd name="T68" fmla="*/ 15 w 57"/>
                <a:gd name="T69" fmla="*/ 2 h 26"/>
                <a:gd name="T70" fmla="*/ 13 w 57"/>
                <a:gd name="T71" fmla="*/ 2 h 26"/>
                <a:gd name="T72" fmla="*/ 10 w 57"/>
                <a:gd name="T73" fmla="*/ 2 h 26"/>
                <a:gd name="T74" fmla="*/ 8 w 57"/>
                <a:gd name="T75" fmla="*/ 4 h 26"/>
                <a:gd name="T76" fmla="*/ 6 w 57"/>
                <a:gd name="T77" fmla="*/ 4 h 26"/>
                <a:gd name="T78" fmla="*/ 4 w 57"/>
                <a:gd name="T79" fmla="*/ 5 h 26"/>
                <a:gd name="T80" fmla="*/ 0 w 57"/>
                <a:gd name="T81" fmla="*/ 7 h 26"/>
                <a:gd name="T82" fmla="*/ 0 w 57"/>
                <a:gd name="T83" fmla="*/ 7 h 26"/>
                <a:gd name="T84" fmla="*/ 0 w 57"/>
                <a:gd name="T85" fmla="*/ 7 h 26"/>
                <a:gd name="T86" fmla="*/ 0 w 57"/>
                <a:gd name="T87" fmla="*/ 9 h 26"/>
                <a:gd name="T88" fmla="*/ 0 w 57"/>
                <a:gd name="T89" fmla="*/ 9 h 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
                <a:gd name="T136" fmla="*/ 0 h 26"/>
                <a:gd name="T137" fmla="*/ 57 w 57"/>
                <a:gd name="T138" fmla="*/ 26 h 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 h="26">
                  <a:moveTo>
                    <a:pt x="0" y="9"/>
                  </a:moveTo>
                  <a:lnTo>
                    <a:pt x="4" y="13"/>
                  </a:lnTo>
                  <a:lnTo>
                    <a:pt x="10" y="16"/>
                  </a:lnTo>
                  <a:lnTo>
                    <a:pt x="13" y="20"/>
                  </a:lnTo>
                  <a:lnTo>
                    <a:pt x="19" y="22"/>
                  </a:lnTo>
                  <a:lnTo>
                    <a:pt x="23" y="24"/>
                  </a:lnTo>
                  <a:lnTo>
                    <a:pt x="29" y="26"/>
                  </a:lnTo>
                  <a:lnTo>
                    <a:pt x="37" y="26"/>
                  </a:lnTo>
                  <a:lnTo>
                    <a:pt x="43" y="26"/>
                  </a:lnTo>
                  <a:lnTo>
                    <a:pt x="45" y="26"/>
                  </a:lnTo>
                  <a:lnTo>
                    <a:pt x="47" y="26"/>
                  </a:lnTo>
                  <a:lnTo>
                    <a:pt x="49" y="26"/>
                  </a:lnTo>
                  <a:lnTo>
                    <a:pt x="51" y="24"/>
                  </a:lnTo>
                  <a:lnTo>
                    <a:pt x="53" y="24"/>
                  </a:lnTo>
                  <a:lnTo>
                    <a:pt x="55" y="22"/>
                  </a:lnTo>
                  <a:lnTo>
                    <a:pt x="55" y="20"/>
                  </a:lnTo>
                  <a:lnTo>
                    <a:pt x="57" y="20"/>
                  </a:lnTo>
                  <a:lnTo>
                    <a:pt x="57" y="18"/>
                  </a:lnTo>
                  <a:lnTo>
                    <a:pt x="53" y="15"/>
                  </a:lnTo>
                  <a:lnTo>
                    <a:pt x="49" y="13"/>
                  </a:lnTo>
                  <a:lnTo>
                    <a:pt x="45" y="9"/>
                  </a:lnTo>
                  <a:lnTo>
                    <a:pt x="41" y="7"/>
                  </a:lnTo>
                  <a:lnTo>
                    <a:pt x="37" y="5"/>
                  </a:lnTo>
                  <a:lnTo>
                    <a:pt x="31" y="4"/>
                  </a:lnTo>
                  <a:lnTo>
                    <a:pt x="27" y="2"/>
                  </a:lnTo>
                  <a:lnTo>
                    <a:pt x="21" y="0"/>
                  </a:lnTo>
                  <a:lnTo>
                    <a:pt x="19" y="0"/>
                  </a:lnTo>
                  <a:lnTo>
                    <a:pt x="15" y="2"/>
                  </a:lnTo>
                  <a:lnTo>
                    <a:pt x="13" y="2"/>
                  </a:lnTo>
                  <a:lnTo>
                    <a:pt x="10" y="2"/>
                  </a:lnTo>
                  <a:lnTo>
                    <a:pt x="8" y="4"/>
                  </a:lnTo>
                  <a:lnTo>
                    <a:pt x="6" y="4"/>
                  </a:lnTo>
                  <a:lnTo>
                    <a:pt x="4" y="5"/>
                  </a:lnTo>
                  <a:lnTo>
                    <a:pt x="0" y="7"/>
                  </a:lnTo>
                  <a:lnTo>
                    <a:pt x="0" y="9"/>
                  </a:lnTo>
                  <a:close/>
                </a:path>
              </a:pathLst>
            </a:custGeom>
            <a:solidFill>
              <a:srgbClr val="FCEF00"/>
            </a:solidFill>
            <a:ln w="9525">
              <a:noFill/>
              <a:round/>
              <a:headEnd/>
              <a:tailEnd/>
            </a:ln>
          </p:spPr>
          <p:txBody>
            <a:bodyPr/>
            <a:lstStyle/>
            <a:p>
              <a:endParaRPr lang="en-US"/>
            </a:p>
          </p:txBody>
        </p:sp>
        <p:sp>
          <p:nvSpPr>
            <p:cNvPr id="59" name="Freeform 57"/>
            <p:cNvSpPr>
              <a:spLocks/>
            </p:cNvSpPr>
            <p:nvPr/>
          </p:nvSpPr>
          <p:spPr bwMode="auto">
            <a:xfrm>
              <a:off x="3554" y="1365"/>
              <a:ext cx="42" cy="43"/>
            </a:xfrm>
            <a:custGeom>
              <a:avLst/>
              <a:gdLst>
                <a:gd name="T0" fmla="*/ 0 w 42"/>
                <a:gd name="T1" fmla="*/ 6 h 43"/>
                <a:gd name="T2" fmla="*/ 6 w 42"/>
                <a:gd name="T3" fmla="*/ 9 h 43"/>
                <a:gd name="T4" fmla="*/ 8 w 42"/>
                <a:gd name="T5" fmla="*/ 15 h 43"/>
                <a:gd name="T6" fmla="*/ 12 w 42"/>
                <a:gd name="T7" fmla="*/ 22 h 43"/>
                <a:gd name="T8" fmla="*/ 16 w 42"/>
                <a:gd name="T9" fmla="*/ 28 h 43"/>
                <a:gd name="T10" fmla="*/ 20 w 42"/>
                <a:gd name="T11" fmla="*/ 32 h 43"/>
                <a:gd name="T12" fmla="*/ 24 w 42"/>
                <a:gd name="T13" fmla="*/ 37 h 43"/>
                <a:gd name="T14" fmla="*/ 30 w 42"/>
                <a:gd name="T15" fmla="*/ 41 h 43"/>
                <a:gd name="T16" fmla="*/ 36 w 42"/>
                <a:gd name="T17" fmla="*/ 43 h 43"/>
                <a:gd name="T18" fmla="*/ 38 w 42"/>
                <a:gd name="T19" fmla="*/ 43 h 43"/>
                <a:gd name="T20" fmla="*/ 38 w 42"/>
                <a:gd name="T21" fmla="*/ 43 h 43"/>
                <a:gd name="T22" fmla="*/ 38 w 42"/>
                <a:gd name="T23" fmla="*/ 43 h 43"/>
                <a:gd name="T24" fmla="*/ 38 w 42"/>
                <a:gd name="T25" fmla="*/ 43 h 43"/>
                <a:gd name="T26" fmla="*/ 40 w 42"/>
                <a:gd name="T27" fmla="*/ 43 h 43"/>
                <a:gd name="T28" fmla="*/ 40 w 42"/>
                <a:gd name="T29" fmla="*/ 43 h 43"/>
                <a:gd name="T30" fmla="*/ 40 w 42"/>
                <a:gd name="T31" fmla="*/ 43 h 43"/>
                <a:gd name="T32" fmla="*/ 40 w 42"/>
                <a:gd name="T33" fmla="*/ 43 h 43"/>
                <a:gd name="T34" fmla="*/ 42 w 42"/>
                <a:gd name="T35" fmla="*/ 39 h 43"/>
                <a:gd name="T36" fmla="*/ 42 w 42"/>
                <a:gd name="T37" fmla="*/ 35 h 43"/>
                <a:gd name="T38" fmla="*/ 42 w 42"/>
                <a:gd name="T39" fmla="*/ 30 h 43"/>
                <a:gd name="T40" fmla="*/ 42 w 42"/>
                <a:gd name="T41" fmla="*/ 26 h 43"/>
                <a:gd name="T42" fmla="*/ 40 w 42"/>
                <a:gd name="T43" fmla="*/ 22 h 43"/>
                <a:gd name="T44" fmla="*/ 40 w 42"/>
                <a:gd name="T45" fmla="*/ 17 h 43"/>
                <a:gd name="T46" fmla="*/ 36 w 42"/>
                <a:gd name="T47" fmla="*/ 13 h 43"/>
                <a:gd name="T48" fmla="*/ 34 w 42"/>
                <a:gd name="T49" fmla="*/ 9 h 43"/>
                <a:gd name="T50" fmla="*/ 30 w 42"/>
                <a:gd name="T51" fmla="*/ 8 h 43"/>
                <a:gd name="T52" fmla="*/ 28 w 42"/>
                <a:gd name="T53" fmla="*/ 4 h 43"/>
                <a:gd name="T54" fmla="*/ 24 w 42"/>
                <a:gd name="T55" fmla="*/ 4 h 43"/>
                <a:gd name="T56" fmla="*/ 20 w 42"/>
                <a:gd name="T57" fmla="*/ 2 h 43"/>
                <a:gd name="T58" fmla="*/ 16 w 42"/>
                <a:gd name="T59" fmla="*/ 0 h 43"/>
                <a:gd name="T60" fmla="*/ 12 w 42"/>
                <a:gd name="T61" fmla="*/ 0 h 43"/>
                <a:gd name="T62" fmla="*/ 10 w 42"/>
                <a:gd name="T63" fmla="*/ 0 h 43"/>
                <a:gd name="T64" fmla="*/ 6 w 42"/>
                <a:gd name="T65" fmla="*/ 0 h 43"/>
                <a:gd name="T66" fmla="*/ 4 w 42"/>
                <a:gd name="T67" fmla="*/ 0 h 43"/>
                <a:gd name="T68" fmla="*/ 4 w 42"/>
                <a:gd name="T69" fmla="*/ 0 h 43"/>
                <a:gd name="T70" fmla="*/ 2 w 42"/>
                <a:gd name="T71" fmla="*/ 2 h 43"/>
                <a:gd name="T72" fmla="*/ 2 w 42"/>
                <a:gd name="T73" fmla="*/ 2 h 43"/>
                <a:gd name="T74" fmla="*/ 2 w 42"/>
                <a:gd name="T75" fmla="*/ 2 h 43"/>
                <a:gd name="T76" fmla="*/ 2 w 42"/>
                <a:gd name="T77" fmla="*/ 2 h 43"/>
                <a:gd name="T78" fmla="*/ 2 w 42"/>
                <a:gd name="T79" fmla="*/ 4 h 43"/>
                <a:gd name="T80" fmla="*/ 0 w 42"/>
                <a:gd name="T81" fmla="*/ 4 h 43"/>
                <a:gd name="T82" fmla="*/ 0 w 42"/>
                <a:gd name="T83" fmla="*/ 4 h 43"/>
                <a:gd name="T84" fmla="*/ 0 w 42"/>
                <a:gd name="T85" fmla="*/ 4 h 43"/>
                <a:gd name="T86" fmla="*/ 0 w 42"/>
                <a:gd name="T87" fmla="*/ 6 h 43"/>
                <a:gd name="T88" fmla="*/ 0 w 42"/>
                <a:gd name="T89" fmla="*/ 6 h 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2"/>
                <a:gd name="T136" fmla="*/ 0 h 43"/>
                <a:gd name="T137" fmla="*/ 42 w 42"/>
                <a:gd name="T138" fmla="*/ 43 h 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2" h="43">
                  <a:moveTo>
                    <a:pt x="0" y="6"/>
                  </a:moveTo>
                  <a:lnTo>
                    <a:pt x="6" y="9"/>
                  </a:lnTo>
                  <a:lnTo>
                    <a:pt x="8" y="15"/>
                  </a:lnTo>
                  <a:lnTo>
                    <a:pt x="12" y="22"/>
                  </a:lnTo>
                  <a:lnTo>
                    <a:pt x="16" y="28"/>
                  </a:lnTo>
                  <a:lnTo>
                    <a:pt x="20" y="32"/>
                  </a:lnTo>
                  <a:lnTo>
                    <a:pt x="24" y="37"/>
                  </a:lnTo>
                  <a:lnTo>
                    <a:pt x="30" y="41"/>
                  </a:lnTo>
                  <a:lnTo>
                    <a:pt x="36" y="43"/>
                  </a:lnTo>
                  <a:lnTo>
                    <a:pt x="38" y="43"/>
                  </a:lnTo>
                  <a:lnTo>
                    <a:pt x="40" y="43"/>
                  </a:lnTo>
                  <a:lnTo>
                    <a:pt x="42" y="39"/>
                  </a:lnTo>
                  <a:lnTo>
                    <a:pt x="42" y="35"/>
                  </a:lnTo>
                  <a:lnTo>
                    <a:pt x="42" y="30"/>
                  </a:lnTo>
                  <a:lnTo>
                    <a:pt x="42" y="26"/>
                  </a:lnTo>
                  <a:lnTo>
                    <a:pt x="40" y="22"/>
                  </a:lnTo>
                  <a:lnTo>
                    <a:pt x="40" y="17"/>
                  </a:lnTo>
                  <a:lnTo>
                    <a:pt x="36" y="13"/>
                  </a:lnTo>
                  <a:lnTo>
                    <a:pt x="34" y="9"/>
                  </a:lnTo>
                  <a:lnTo>
                    <a:pt x="30" y="8"/>
                  </a:lnTo>
                  <a:lnTo>
                    <a:pt x="28" y="4"/>
                  </a:lnTo>
                  <a:lnTo>
                    <a:pt x="24" y="4"/>
                  </a:lnTo>
                  <a:lnTo>
                    <a:pt x="20" y="2"/>
                  </a:lnTo>
                  <a:lnTo>
                    <a:pt x="16" y="0"/>
                  </a:lnTo>
                  <a:lnTo>
                    <a:pt x="12" y="0"/>
                  </a:lnTo>
                  <a:lnTo>
                    <a:pt x="10" y="0"/>
                  </a:lnTo>
                  <a:lnTo>
                    <a:pt x="6" y="0"/>
                  </a:lnTo>
                  <a:lnTo>
                    <a:pt x="4" y="0"/>
                  </a:lnTo>
                  <a:lnTo>
                    <a:pt x="2" y="2"/>
                  </a:lnTo>
                  <a:lnTo>
                    <a:pt x="2" y="4"/>
                  </a:lnTo>
                  <a:lnTo>
                    <a:pt x="0" y="4"/>
                  </a:lnTo>
                  <a:lnTo>
                    <a:pt x="0" y="6"/>
                  </a:lnTo>
                  <a:close/>
                </a:path>
              </a:pathLst>
            </a:custGeom>
            <a:solidFill>
              <a:srgbClr val="FCEF00"/>
            </a:solidFill>
            <a:ln w="9525">
              <a:noFill/>
              <a:round/>
              <a:headEnd/>
              <a:tailEnd/>
            </a:ln>
          </p:spPr>
          <p:txBody>
            <a:bodyPr/>
            <a:lstStyle/>
            <a:p>
              <a:endParaRPr lang="en-US"/>
            </a:p>
          </p:txBody>
        </p:sp>
        <p:sp>
          <p:nvSpPr>
            <p:cNvPr id="60" name="Freeform 58"/>
            <p:cNvSpPr>
              <a:spLocks/>
            </p:cNvSpPr>
            <p:nvPr/>
          </p:nvSpPr>
          <p:spPr bwMode="auto">
            <a:xfrm>
              <a:off x="3602" y="1374"/>
              <a:ext cx="35" cy="54"/>
            </a:xfrm>
            <a:custGeom>
              <a:avLst/>
              <a:gdLst>
                <a:gd name="T0" fmla="*/ 4 w 35"/>
                <a:gd name="T1" fmla="*/ 23 h 54"/>
                <a:gd name="T2" fmla="*/ 5 w 35"/>
                <a:gd name="T3" fmla="*/ 28 h 54"/>
                <a:gd name="T4" fmla="*/ 7 w 35"/>
                <a:gd name="T5" fmla="*/ 34 h 54"/>
                <a:gd name="T6" fmla="*/ 11 w 35"/>
                <a:gd name="T7" fmla="*/ 37 h 54"/>
                <a:gd name="T8" fmla="*/ 13 w 35"/>
                <a:gd name="T9" fmla="*/ 41 h 54"/>
                <a:gd name="T10" fmla="*/ 17 w 35"/>
                <a:gd name="T11" fmla="*/ 45 h 54"/>
                <a:gd name="T12" fmla="*/ 21 w 35"/>
                <a:gd name="T13" fmla="*/ 49 h 54"/>
                <a:gd name="T14" fmla="*/ 25 w 35"/>
                <a:gd name="T15" fmla="*/ 52 h 54"/>
                <a:gd name="T16" fmla="*/ 31 w 35"/>
                <a:gd name="T17" fmla="*/ 54 h 54"/>
                <a:gd name="T18" fmla="*/ 33 w 35"/>
                <a:gd name="T19" fmla="*/ 50 h 54"/>
                <a:gd name="T20" fmla="*/ 33 w 35"/>
                <a:gd name="T21" fmla="*/ 47 h 54"/>
                <a:gd name="T22" fmla="*/ 35 w 35"/>
                <a:gd name="T23" fmla="*/ 41 h 54"/>
                <a:gd name="T24" fmla="*/ 35 w 35"/>
                <a:gd name="T25" fmla="*/ 37 h 54"/>
                <a:gd name="T26" fmla="*/ 35 w 35"/>
                <a:gd name="T27" fmla="*/ 32 h 54"/>
                <a:gd name="T28" fmla="*/ 35 w 35"/>
                <a:gd name="T29" fmla="*/ 28 h 54"/>
                <a:gd name="T30" fmla="*/ 33 w 35"/>
                <a:gd name="T31" fmla="*/ 23 h 54"/>
                <a:gd name="T32" fmla="*/ 31 w 35"/>
                <a:gd name="T33" fmla="*/ 19 h 54"/>
                <a:gd name="T34" fmla="*/ 29 w 35"/>
                <a:gd name="T35" fmla="*/ 15 h 54"/>
                <a:gd name="T36" fmla="*/ 27 w 35"/>
                <a:gd name="T37" fmla="*/ 13 h 54"/>
                <a:gd name="T38" fmla="*/ 25 w 35"/>
                <a:gd name="T39" fmla="*/ 10 h 54"/>
                <a:gd name="T40" fmla="*/ 23 w 35"/>
                <a:gd name="T41" fmla="*/ 8 h 54"/>
                <a:gd name="T42" fmla="*/ 21 w 35"/>
                <a:gd name="T43" fmla="*/ 6 h 54"/>
                <a:gd name="T44" fmla="*/ 17 w 35"/>
                <a:gd name="T45" fmla="*/ 4 h 54"/>
                <a:gd name="T46" fmla="*/ 15 w 35"/>
                <a:gd name="T47" fmla="*/ 2 h 54"/>
                <a:gd name="T48" fmla="*/ 11 w 35"/>
                <a:gd name="T49" fmla="*/ 0 h 54"/>
                <a:gd name="T50" fmla="*/ 9 w 35"/>
                <a:gd name="T51" fmla="*/ 0 h 54"/>
                <a:gd name="T52" fmla="*/ 7 w 35"/>
                <a:gd name="T53" fmla="*/ 0 h 54"/>
                <a:gd name="T54" fmla="*/ 5 w 35"/>
                <a:gd name="T55" fmla="*/ 0 h 54"/>
                <a:gd name="T56" fmla="*/ 5 w 35"/>
                <a:gd name="T57" fmla="*/ 0 h 54"/>
                <a:gd name="T58" fmla="*/ 4 w 35"/>
                <a:gd name="T59" fmla="*/ 0 h 54"/>
                <a:gd name="T60" fmla="*/ 2 w 35"/>
                <a:gd name="T61" fmla="*/ 0 h 54"/>
                <a:gd name="T62" fmla="*/ 2 w 35"/>
                <a:gd name="T63" fmla="*/ 2 h 54"/>
                <a:gd name="T64" fmla="*/ 0 w 35"/>
                <a:gd name="T65" fmla="*/ 2 h 54"/>
                <a:gd name="T66" fmla="*/ 4 w 35"/>
                <a:gd name="T67" fmla="*/ 23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
                <a:gd name="T103" fmla="*/ 0 h 54"/>
                <a:gd name="T104" fmla="*/ 35 w 35"/>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 h="54">
                  <a:moveTo>
                    <a:pt x="4" y="23"/>
                  </a:moveTo>
                  <a:lnTo>
                    <a:pt x="5" y="28"/>
                  </a:lnTo>
                  <a:lnTo>
                    <a:pt x="7" y="34"/>
                  </a:lnTo>
                  <a:lnTo>
                    <a:pt x="11" y="37"/>
                  </a:lnTo>
                  <a:lnTo>
                    <a:pt x="13" y="41"/>
                  </a:lnTo>
                  <a:lnTo>
                    <a:pt x="17" y="45"/>
                  </a:lnTo>
                  <a:lnTo>
                    <a:pt x="21" y="49"/>
                  </a:lnTo>
                  <a:lnTo>
                    <a:pt x="25" y="52"/>
                  </a:lnTo>
                  <a:lnTo>
                    <a:pt x="31" y="54"/>
                  </a:lnTo>
                  <a:lnTo>
                    <a:pt x="33" y="50"/>
                  </a:lnTo>
                  <a:lnTo>
                    <a:pt x="33" y="47"/>
                  </a:lnTo>
                  <a:lnTo>
                    <a:pt x="35" y="41"/>
                  </a:lnTo>
                  <a:lnTo>
                    <a:pt x="35" y="37"/>
                  </a:lnTo>
                  <a:lnTo>
                    <a:pt x="35" y="32"/>
                  </a:lnTo>
                  <a:lnTo>
                    <a:pt x="35" y="28"/>
                  </a:lnTo>
                  <a:lnTo>
                    <a:pt x="33" y="23"/>
                  </a:lnTo>
                  <a:lnTo>
                    <a:pt x="31" y="19"/>
                  </a:lnTo>
                  <a:lnTo>
                    <a:pt x="29" y="15"/>
                  </a:lnTo>
                  <a:lnTo>
                    <a:pt x="27" y="13"/>
                  </a:lnTo>
                  <a:lnTo>
                    <a:pt x="25" y="10"/>
                  </a:lnTo>
                  <a:lnTo>
                    <a:pt x="23" y="8"/>
                  </a:lnTo>
                  <a:lnTo>
                    <a:pt x="21" y="6"/>
                  </a:lnTo>
                  <a:lnTo>
                    <a:pt x="17" y="4"/>
                  </a:lnTo>
                  <a:lnTo>
                    <a:pt x="15" y="2"/>
                  </a:lnTo>
                  <a:lnTo>
                    <a:pt x="11" y="0"/>
                  </a:lnTo>
                  <a:lnTo>
                    <a:pt x="9" y="0"/>
                  </a:lnTo>
                  <a:lnTo>
                    <a:pt x="7" y="0"/>
                  </a:lnTo>
                  <a:lnTo>
                    <a:pt x="5" y="0"/>
                  </a:lnTo>
                  <a:lnTo>
                    <a:pt x="4" y="0"/>
                  </a:lnTo>
                  <a:lnTo>
                    <a:pt x="2" y="0"/>
                  </a:lnTo>
                  <a:lnTo>
                    <a:pt x="2" y="2"/>
                  </a:lnTo>
                  <a:lnTo>
                    <a:pt x="0" y="2"/>
                  </a:lnTo>
                  <a:lnTo>
                    <a:pt x="4" y="23"/>
                  </a:lnTo>
                  <a:close/>
                </a:path>
              </a:pathLst>
            </a:custGeom>
            <a:solidFill>
              <a:srgbClr val="FCEF00"/>
            </a:solidFill>
            <a:ln w="9525">
              <a:noFill/>
              <a:round/>
              <a:headEnd/>
              <a:tailEnd/>
            </a:ln>
          </p:spPr>
          <p:txBody>
            <a:bodyPr/>
            <a:lstStyle/>
            <a:p>
              <a:endParaRPr lang="en-US"/>
            </a:p>
          </p:txBody>
        </p:sp>
        <p:sp>
          <p:nvSpPr>
            <p:cNvPr id="61" name="Freeform 59"/>
            <p:cNvSpPr>
              <a:spLocks/>
            </p:cNvSpPr>
            <p:nvPr/>
          </p:nvSpPr>
          <p:spPr bwMode="auto">
            <a:xfrm>
              <a:off x="3699" y="1610"/>
              <a:ext cx="27" cy="51"/>
            </a:xfrm>
            <a:custGeom>
              <a:avLst/>
              <a:gdLst>
                <a:gd name="T0" fmla="*/ 0 w 27"/>
                <a:gd name="T1" fmla="*/ 42 h 51"/>
                <a:gd name="T2" fmla="*/ 4 w 27"/>
                <a:gd name="T3" fmla="*/ 51 h 51"/>
                <a:gd name="T4" fmla="*/ 7 w 27"/>
                <a:gd name="T5" fmla="*/ 50 h 51"/>
                <a:gd name="T6" fmla="*/ 11 w 27"/>
                <a:gd name="T7" fmla="*/ 46 h 51"/>
                <a:gd name="T8" fmla="*/ 15 w 27"/>
                <a:gd name="T9" fmla="*/ 42 h 51"/>
                <a:gd name="T10" fmla="*/ 19 w 27"/>
                <a:gd name="T11" fmla="*/ 38 h 51"/>
                <a:gd name="T12" fmla="*/ 21 w 27"/>
                <a:gd name="T13" fmla="*/ 35 h 51"/>
                <a:gd name="T14" fmla="*/ 25 w 27"/>
                <a:gd name="T15" fmla="*/ 29 h 51"/>
                <a:gd name="T16" fmla="*/ 25 w 27"/>
                <a:gd name="T17" fmla="*/ 25 h 51"/>
                <a:gd name="T18" fmla="*/ 27 w 27"/>
                <a:gd name="T19" fmla="*/ 20 h 51"/>
                <a:gd name="T20" fmla="*/ 27 w 27"/>
                <a:gd name="T21" fmla="*/ 16 h 51"/>
                <a:gd name="T22" fmla="*/ 27 w 27"/>
                <a:gd name="T23" fmla="*/ 14 h 51"/>
                <a:gd name="T24" fmla="*/ 27 w 27"/>
                <a:gd name="T25" fmla="*/ 11 h 51"/>
                <a:gd name="T26" fmla="*/ 27 w 27"/>
                <a:gd name="T27" fmla="*/ 9 h 51"/>
                <a:gd name="T28" fmla="*/ 25 w 27"/>
                <a:gd name="T29" fmla="*/ 7 h 51"/>
                <a:gd name="T30" fmla="*/ 25 w 27"/>
                <a:gd name="T31" fmla="*/ 3 h 51"/>
                <a:gd name="T32" fmla="*/ 23 w 27"/>
                <a:gd name="T33" fmla="*/ 1 h 51"/>
                <a:gd name="T34" fmla="*/ 21 w 27"/>
                <a:gd name="T35" fmla="*/ 0 h 51"/>
                <a:gd name="T36" fmla="*/ 7 w 27"/>
                <a:gd name="T37" fmla="*/ 11 h 51"/>
                <a:gd name="T38" fmla="*/ 5 w 27"/>
                <a:gd name="T39" fmla="*/ 14 h 51"/>
                <a:gd name="T40" fmla="*/ 4 w 27"/>
                <a:gd name="T41" fmla="*/ 18 h 51"/>
                <a:gd name="T42" fmla="*/ 2 w 27"/>
                <a:gd name="T43" fmla="*/ 22 h 51"/>
                <a:gd name="T44" fmla="*/ 2 w 27"/>
                <a:gd name="T45" fmla="*/ 25 h 51"/>
                <a:gd name="T46" fmla="*/ 0 w 27"/>
                <a:gd name="T47" fmla="*/ 29 h 51"/>
                <a:gd name="T48" fmla="*/ 0 w 27"/>
                <a:gd name="T49" fmla="*/ 33 h 51"/>
                <a:gd name="T50" fmla="*/ 0 w 27"/>
                <a:gd name="T51" fmla="*/ 37 h 51"/>
                <a:gd name="T52" fmla="*/ 0 w 27"/>
                <a:gd name="T53" fmla="*/ 42 h 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
                <a:gd name="T82" fmla="*/ 0 h 51"/>
                <a:gd name="T83" fmla="*/ 27 w 27"/>
                <a:gd name="T84" fmla="*/ 51 h 5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 h="51">
                  <a:moveTo>
                    <a:pt x="0" y="42"/>
                  </a:moveTo>
                  <a:lnTo>
                    <a:pt x="4" y="51"/>
                  </a:lnTo>
                  <a:lnTo>
                    <a:pt x="7" y="50"/>
                  </a:lnTo>
                  <a:lnTo>
                    <a:pt x="11" y="46"/>
                  </a:lnTo>
                  <a:lnTo>
                    <a:pt x="15" y="42"/>
                  </a:lnTo>
                  <a:lnTo>
                    <a:pt x="19" y="38"/>
                  </a:lnTo>
                  <a:lnTo>
                    <a:pt x="21" y="35"/>
                  </a:lnTo>
                  <a:lnTo>
                    <a:pt x="25" y="29"/>
                  </a:lnTo>
                  <a:lnTo>
                    <a:pt x="25" y="25"/>
                  </a:lnTo>
                  <a:lnTo>
                    <a:pt x="27" y="20"/>
                  </a:lnTo>
                  <a:lnTo>
                    <a:pt x="27" y="16"/>
                  </a:lnTo>
                  <a:lnTo>
                    <a:pt x="27" y="14"/>
                  </a:lnTo>
                  <a:lnTo>
                    <a:pt x="27" y="11"/>
                  </a:lnTo>
                  <a:lnTo>
                    <a:pt x="27" y="9"/>
                  </a:lnTo>
                  <a:lnTo>
                    <a:pt x="25" y="7"/>
                  </a:lnTo>
                  <a:lnTo>
                    <a:pt x="25" y="3"/>
                  </a:lnTo>
                  <a:lnTo>
                    <a:pt x="23" y="1"/>
                  </a:lnTo>
                  <a:lnTo>
                    <a:pt x="21" y="0"/>
                  </a:lnTo>
                  <a:lnTo>
                    <a:pt x="7" y="11"/>
                  </a:lnTo>
                  <a:lnTo>
                    <a:pt x="5" y="14"/>
                  </a:lnTo>
                  <a:lnTo>
                    <a:pt x="4" y="18"/>
                  </a:lnTo>
                  <a:lnTo>
                    <a:pt x="2" y="22"/>
                  </a:lnTo>
                  <a:lnTo>
                    <a:pt x="2" y="25"/>
                  </a:lnTo>
                  <a:lnTo>
                    <a:pt x="0" y="29"/>
                  </a:lnTo>
                  <a:lnTo>
                    <a:pt x="0" y="33"/>
                  </a:lnTo>
                  <a:lnTo>
                    <a:pt x="0" y="37"/>
                  </a:lnTo>
                  <a:lnTo>
                    <a:pt x="0" y="42"/>
                  </a:lnTo>
                  <a:close/>
                </a:path>
              </a:pathLst>
            </a:custGeom>
            <a:solidFill>
              <a:srgbClr val="FCEF00"/>
            </a:solidFill>
            <a:ln w="9525">
              <a:noFill/>
              <a:round/>
              <a:headEnd/>
              <a:tailEnd/>
            </a:ln>
          </p:spPr>
          <p:txBody>
            <a:bodyPr/>
            <a:lstStyle/>
            <a:p>
              <a:endParaRPr lang="en-US"/>
            </a:p>
          </p:txBody>
        </p:sp>
        <p:sp>
          <p:nvSpPr>
            <p:cNvPr id="62" name="Freeform 60"/>
            <p:cNvSpPr>
              <a:spLocks/>
            </p:cNvSpPr>
            <p:nvPr/>
          </p:nvSpPr>
          <p:spPr bwMode="auto">
            <a:xfrm>
              <a:off x="3710" y="1656"/>
              <a:ext cx="20" cy="52"/>
            </a:xfrm>
            <a:custGeom>
              <a:avLst/>
              <a:gdLst>
                <a:gd name="T0" fmla="*/ 0 w 20"/>
                <a:gd name="T1" fmla="*/ 35 h 52"/>
                <a:gd name="T2" fmla="*/ 10 w 20"/>
                <a:gd name="T3" fmla="*/ 52 h 52"/>
                <a:gd name="T4" fmla="*/ 12 w 20"/>
                <a:gd name="T5" fmla="*/ 50 h 52"/>
                <a:gd name="T6" fmla="*/ 12 w 20"/>
                <a:gd name="T7" fmla="*/ 48 h 52"/>
                <a:gd name="T8" fmla="*/ 14 w 20"/>
                <a:gd name="T9" fmla="*/ 46 h 52"/>
                <a:gd name="T10" fmla="*/ 14 w 20"/>
                <a:gd name="T11" fmla="*/ 46 h 52"/>
                <a:gd name="T12" fmla="*/ 14 w 20"/>
                <a:gd name="T13" fmla="*/ 44 h 52"/>
                <a:gd name="T14" fmla="*/ 14 w 20"/>
                <a:gd name="T15" fmla="*/ 42 h 52"/>
                <a:gd name="T16" fmla="*/ 16 w 20"/>
                <a:gd name="T17" fmla="*/ 41 h 52"/>
                <a:gd name="T18" fmla="*/ 16 w 20"/>
                <a:gd name="T19" fmla="*/ 39 h 52"/>
                <a:gd name="T20" fmla="*/ 18 w 20"/>
                <a:gd name="T21" fmla="*/ 33 h 52"/>
                <a:gd name="T22" fmla="*/ 18 w 20"/>
                <a:gd name="T23" fmla="*/ 29 h 52"/>
                <a:gd name="T24" fmla="*/ 20 w 20"/>
                <a:gd name="T25" fmla="*/ 24 h 52"/>
                <a:gd name="T26" fmla="*/ 20 w 20"/>
                <a:gd name="T27" fmla="*/ 18 h 52"/>
                <a:gd name="T28" fmla="*/ 20 w 20"/>
                <a:gd name="T29" fmla="*/ 13 h 52"/>
                <a:gd name="T30" fmla="*/ 18 w 20"/>
                <a:gd name="T31" fmla="*/ 7 h 52"/>
                <a:gd name="T32" fmla="*/ 16 w 20"/>
                <a:gd name="T33" fmla="*/ 4 h 52"/>
                <a:gd name="T34" fmla="*/ 12 w 20"/>
                <a:gd name="T35" fmla="*/ 0 h 52"/>
                <a:gd name="T36" fmla="*/ 10 w 20"/>
                <a:gd name="T37" fmla="*/ 0 h 52"/>
                <a:gd name="T38" fmla="*/ 8 w 20"/>
                <a:gd name="T39" fmla="*/ 2 h 52"/>
                <a:gd name="T40" fmla="*/ 6 w 20"/>
                <a:gd name="T41" fmla="*/ 5 h 52"/>
                <a:gd name="T42" fmla="*/ 4 w 20"/>
                <a:gd name="T43" fmla="*/ 7 h 52"/>
                <a:gd name="T44" fmla="*/ 2 w 20"/>
                <a:gd name="T45" fmla="*/ 9 h 52"/>
                <a:gd name="T46" fmla="*/ 2 w 20"/>
                <a:gd name="T47" fmla="*/ 13 h 52"/>
                <a:gd name="T48" fmla="*/ 0 w 20"/>
                <a:gd name="T49" fmla="*/ 15 h 52"/>
                <a:gd name="T50" fmla="*/ 0 w 20"/>
                <a:gd name="T51" fmla="*/ 18 h 52"/>
                <a:gd name="T52" fmla="*/ 0 w 20"/>
                <a:gd name="T53" fmla="*/ 20 h 52"/>
                <a:gd name="T54" fmla="*/ 0 w 20"/>
                <a:gd name="T55" fmla="*/ 22 h 52"/>
                <a:gd name="T56" fmla="*/ 0 w 20"/>
                <a:gd name="T57" fmla="*/ 24 h 52"/>
                <a:gd name="T58" fmla="*/ 0 w 20"/>
                <a:gd name="T59" fmla="*/ 26 h 52"/>
                <a:gd name="T60" fmla="*/ 0 w 20"/>
                <a:gd name="T61" fmla="*/ 28 h 52"/>
                <a:gd name="T62" fmla="*/ 0 w 20"/>
                <a:gd name="T63" fmla="*/ 31 h 52"/>
                <a:gd name="T64" fmla="*/ 0 w 20"/>
                <a:gd name="T65" fmla="*/ 33 h 52"/>
                <a:gd name="T66" fmla="*/ 0 w 20"/>
                <a:gd name="T67" fmla="*/ 35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52"/>
                <a:gd name="T104" fmla="*/ 20 w 20"/>
                <a:gd name="T105" fmla="*/ 52 h 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52">
                  <a:moveTo>
                    <a:pt x="0" y="35"/>
                  </a:moveTo>
                  <a:lnTo>
                    <a:pt x="10" y="52"/>
                  </a:lnTo>
                  <a:lnTo>
                    <a:pt x="12" y="50"/>
                  </a:lnTo>
                  <a:lnTo>
                    <a:pt x="12" y="48"/>
                  </a:lnTo>
                  <a:lnTo>
                    <a:pt x="14" y="46"/>
                  </a:lnTo>
                  <a:lnTo>
                    <a:pt x="14" y="44"/>
                  </a:lnTo>
                  <a:lnTo>
                    <a:pt x="14" y="42"/>
                  </a:lnTo>
                  <a:lnTo>
                    <a:pt x="16" y="41"/>
                  </a:lnTo>
                  <a:lnTo>
                    <a:pt x="16" y="39"/>
                  </a:lnTo>
                  <a:lnTo>
                    <a:pt x="18" y="33"/>
                  </a:lnTo>
                  <a:lnTo>
                    <a:pt x="18" y="29"/>
                  </a:lnTo>
                  <a:lnTo>
                    <a:pt x="20" y="24"/>
                  </a:lnTo>
                  <a:lnTo>
                    <a:pt x="20" y="18"/>
                  </a:lnTo>
                  <a:lnTo>
                    <a:pt x="20" y="13"/>
                  </a:lnTo>
                  <a:lnTo>
                    <a:pt x="18" y="7"/>
                  </a:lnTo>
                  <a:lnTo>
                    <a:pt x="16" y="4"/>
                  </a:lnTo>
                  <a:lnTo>
                    <a:pt x="12" y="0"/>
                  </a:lnTo>
                  <a:lnTo>
                    <a:pt x="10" y="0"/>
                  </a:lnTo>
                  <a:lnTo>
                    <a:pt x="8" y="2"/>
                  </a:lnTo>
                  <a:lnTo>
                    <a:pt x="6" y="5"/>
                  </a:lnTo>
                  <a:lnTo>
                    <a:pt x="4" y="7"/>
                  </a:lnTo>
                  <a:lnTo>
                    <a:pt x="2" y="9"/>
                  </a:lnTo>
                  <a:lnTo>
                    <a:pt x="2" y="13"/>
                  </a:lnTo>
                  <a:lnTo>
                    <a:pt x="0" y="15"/>
                  </a:lnTo>
                  <a:lnTo>
                    <a:pt x="0" y="18"/>
                  </a:lnTo>
                  <a:lnTo>
                    <a:pt x="0" y="20"/>
                  </a:lnTo>
                  <a:lnTo>
                    <a:pt x="0" y="22"/>
                  </a:lnTo>
                  <a:lnTo>
                    <a:pt x="0" y="24"/>
                  </a:lnTo>
                  <a:lnTo>
                    <a:pt x="0" y="26"/>
                  </a:lnTo>
                  <a:lnTo>
                    <a:pt x="0" y="28"/>
                  </a:lnTo>
                  <a:lnTo>
                    <a:pt x="0" y="31"/>
                  </a:lnTo>
                  <a:lnTo>
                    <a:pt x="0" y="33"/>
                  </a:lnTo>
                  <a:lnTo>
                    <a:pt x="0" y="35"/>
                  </a:lnTo>
                  <a:close/>
                </a:path>
              </a:pathLst>
            </a:custGeom>
            <a:solidFill>
              <a:srgbClr val="FCEF00"/>
            </a:solidFill>
            <a:ln w="9525">
              <a:noFill/>
              <a:round/>
              <a:headEnd/>
              <a:tailEnd/>
            </a:ln>
          </p:spPr>
          <p:txBody>
            <a:bodyPr/>
            <a:lstStyle/>
            <a:p>
              <a:endParaRPr lang="en-US"/>
            </a:p>
          </p:txBody>
        </p:sp>
        <p:sp>
          <p:nvSpPr>
            <p:cNvPr id="63" name="Freeform 61"/>
            <p:cNvSpPr>
              <a:spLocks/>
            </p:cNvSpPr>
            <p:nvPr/>
          </p:nvSpPr>
          <p:spPr bwMode="auto">
            <a:xfrm>
              <a:off x="3701" y="1563"/>
              <a:ext cx="25" cy="45"/>
            </a:xfrm>
            <a:custGeom>
              <a:avLst/>
              <a:gdLst>
                <a:gd name="T0" fmla="*/ 0 w 25"/>
                <a:gd name="T1" fmla="*/ 43 h 45"/>
                <a:gd name="T2" fmla="*/ 0 w 25"/>
                <a:gd name="T3" fmla="*/ 43 h 45"/>
                <a:gd name="T4" fmla="*/ 0 w 25"/>
                <a:gd name="T5" fmla="*/ 43 h 45"/>
                <a:gd name="T6" fmla="*/ 0 w 25"/>
                <a:gd name="T7" fmla="*/ 45 h 45"/>
                <a:gd name="T8" fmla="*/ 0 w 25"/>
                <a:gd name="T9" fmla="*/ 45 h 45"/>
                <a:gd name="T10" fmla="*/ 0 w 25"/>
                <a:gd name="T11" fmla="*/ 45 h 45"/>
                <a:gd name="T12" fmla="*/ 0 w 25"/>
                <a:gd name="T13" fmla="*/ 45 h 45"/>
                <a:gd name="T14" fmla="*/ 3 w 25"/>
                <a:gd name="T15" fmla="*/ 43 h 45"/>
                <a:gd name="T16" fmla="*/ 7 w 25"/>
                <a:gd name="T17" fmla="*/ 41 h 45"/>
                <a:gd name="T18" fmla="*/ 11 w 25"/>
                <a:gd name="T19" fmla="*/ 37 h 45"/>
                <a:gd name="T20" fmla="*/ 15 w 25"/>
                <a:gd name="T21" fmla="*/ 34 h 45"/>
                <a:gd name="T22" fmla="*/ 19 w 25"/>
                <a:gd name="T23" fmla="*/ 32 h 45"/>
                <a:gd name="T24" fmla="*/ 21 w 25"/>
                <a:gd name="T25" fmla="*/ 28 h 45"/>
                <a:gd name="T26" fmla="*/ 23 w 25"/>
                <a:gd name="T27" fmla="*/ 24 h 45"/>
                <a:gd name="T28" fmla="*/ 25 w 25"/>
                <a:gd name="T29" fmla="*/ 19 h 45"/>
                <a:gd name="T30" fmla="*/ 25 w 25"/>
                <a:gd name="T31" fmla="*/ 17 h 45"/>
                <a:gd name="T32" fmla="*/ 25 w 25"/>
                <a:gd name="T33" fmla="*/ 13 h 45"/>
                <a:gd name="T34" fmla="*/ 25 w 25"/>
                <a:gd name="T35" fmla="*/ 11 h 45"/>
                <a:gd name="T36" fmla="*/ 23 w 25"/>
                <a:gd name="T37" fmla="*/ 8 h 45"/>
                <a:gd name="T38" fmla="*/ 23 w 25"/>
                <a:gd name="T39" fmla="*/ 6 h 45"/>
                <a:gd name="T40" fmla="*/ 23 w 25"/>
                <a:gd name="T41" fmla="*/ 4 h 45"/>
                <a:gd name="T42" fmla="*/ 21 w 25"/>
                <a:gd name="T43" fmla="*/ 2 h 45"/>
                <a:gd name="T44" fmla="*/ 19 w 25"/>
                <a:gd name="T45" fmla="*/ 0 h 45"/>
                <a:gd name="T46" fmla="*/ 15 w 25"/>
                <a:gd name="T47" fmla="*/ 4 h 45"/>
                <a:gd name="T48" fmla="*/ 13 w 25"/>
                <a:gd name="T49" fmla="*/ 8 h 45"/>
                <a:gd name="T50" fmla="*/ 9 w 25"/>
                <a:gd name="T51" fmla="*/ 11 h 45"/>
                <a:gd name="T52" fmla="*/ 5 w 25"/>
                <a:gd name="T53" fmla="*/ 17 h 45"/>
                <a:gd name="T54" fmla="*/ 3 w 25"/>
                <a:gd name="T55" fmla="*/ 22 h 45"/>
                <a:gd name="T56" fmla="*/ 2 w 25"/>
                <a:gd name="T57" fmla="*/ 26 h 45"/>
                <a:gd name="T58" fmla="*/ 0 w 25"/>
                <a:gd name="T59" fmla="*/ 32 h 45"/>
                <a:gd name="T60" fmla="*/ 0 w 25"/>
                <a:gd name="T61" fmla="*/ 37 h 45"/>
                <a:gd name="T62" fmla="*/ 0 w 25"/>
                <a:gd name="T63" fmla="*/ 37 h 45"/>
                <a:gd name="T64" fmla="*/ 0 w 25"/>
                <a:gd name="T65" fmla="*/ 39 h 45"/>
                <a:gd name="T66" fmla="*/ 0 w 25"/>
                <a:gd name="T67" fmla="*/ 39 h 45"/>
                <a:gd name="T68" fmla="*/ 0 w 25"/>
                <a:gd name="T69" fmla="*/ 41 h 45"/>
                <a:gd name="T70" fmla="*/ 0 w 25"/>
                <a:gd name="T71" fmla="*/ 41 h 45"/>
                <a:gd name="T72" fmla="*/ 0 w 25"/>
                <a:gd name="T73" fmla="*/ 41 h 45"/>
                <a:gd name="T74" fmla="*/ 0 w 25"/>
                <a:gd name="T75" fmla="*/ 43 h 45"/>
                <a:gd name="T76" fmla="*/ 0 w 25"/>
                <a:gd name="T77" fmla="*/ 43 h 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
                <a:gd name="T118" fmla="*/ 0 h 45"/>
                <a:gd name="T119" fmla="*/ 25 w 25"/>
                <a:gd name="T120" fmla="*/ 45 h 4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 h="45">
                  <a:moveTo>
                    <a:pt x="0" y="43"/>
                  </a:moveTo>
                  <a:lnTo>
                    <a:pt x="0" y="43"/>
                  </a:lnTo>
                  <a:lnTo>
                    <a:pt x="0" y="45"/>
                  </a:lnTo>
                  <a:lnTo>
                    <a:pt x="3" y="43"/>
                  </a:lnTo>
                  <a:lnTo>
                    <a:pt x="7" y="41"/>
                  </a:lnTo>
                  <a:lnTo>
                    <a:pt x="11" y="37"/>
                  </a:lnTo>
                  <a:lnTo>
                    <a:pt x="15" y="34"/>
                  </a:lnTo>
                  <a:lnTo>
                    <a:pt x="19" y="32"/>
                  </a:lnTo>
                  <a:lnTo>
                    <a:pt x="21" y="28"/>
                  </a:lnTo>
                  <a:lnTo>
                    <a:pt x="23" y="24"/>
                  </a:lnTo>
                  <a:lnTo>
                    <a:pt x="25" y="19"/>
                  </a:lnTo>
                  <a:lnTo>
                    <a:pt x="25" y="17"/>
                  </a:lnTo>
                  <a:lnTo>
                    <a:pt x="25" y="13"/>
                  </a:lnTo>
                  <a:lnTo>
                    <a:pt x="25" y="11"/>
                  </a:lnTo>
                  <a:lnTo>
                    <a:pt x="23" y="8"/>
                  </a:lnTo>
                  <a:lnTo>
                    <a:pt x="23" y="6"/>
                  </a:lnTo>
                  <a:lnTo>
                    <a:pt x="23" y="4"/>
                  </a:lnTo>
                  <a:lnTo>
                    <a:pt x="21" y="2"/>
                  </a:lnTo>
                  <a:lnTo>
                    <a:pt x="19" y="0"/>
                  </a:lnTo>
                  <a:lnTo>
                    <a:pt x="15" y="4"/>
                  </a:lnTo>
                  <a:lnTo>
                    <a:pt x="13" y="8"/>
                  </a:lnTo>
                  <a:lnTo>
                    <a:pt x="9" y="11"/>
                  </a:lnTo>
                  <a:lnTo>
                    <a:pt x="5" y="17"/>
                  </a:lnTo>
                  <a:lnTo>
                    <a:pt x="3" y="22"/>
                  </a:lnTo>
                  <a:lnTo>
                    <a:pt x="2" y="26"/>
                  </a:lnTo>
                  <a:lnTo>
                    <a:pt x="0" y="32"/>
                  </a:lnTo>
                  <a:lnTo>
                    <a:pt x="0" y="37"/>
                  </a:lnTo>
                  <a:lnTo>
                    <a:pt x="0" y="39"/>
                  </a:lnTo>
                  <a:lnTo>
                    <a:pt x="0" y="41"/>
                  </a:lnTo>
                  <a:lnTo>
                    <a:pt x="0" y="43"/>
                  </a:lnTo>
                  <a:close/>
                </a:path>
              </a:pathLst>
            </a:custGeom>
            <a:solidFill>
              <a:srgbClr val="FCEF00"/>
            </a:solidFill>
            <a:ln w="9525">
              <a:noFill/>
              <a:round/>
              <a:headEnd/>
              <a:tailEnd/>
            </a:ln>
          </p:spPr>
          <p:txBody>
            <a:bodyPr/>
            <a:lstStyle/>
            <a:p>
              <a:endParaRPr lang="en-US"/>
            </a:p>
          </p:txBody>
        </p:sp>
        <p:sp>
          <p:nvSpPr>
            <p:cNvPr id="64" name="Freeform 62"/>
            <p:cNvSpPr>
              <a:spLocks/>
            </p:cNvSpPr>
            <p:nvPr/>
          </p:nvSpPr>
          <p:spPr bwMode="auto">
            <a:xfrm>
              <a:off x="3647" y="1402"/>
              <a:ext cx="22" cy="46"/>
            </a:xfrm>
            <a:custGeom>
              <a:avLst/>
              <a:gdLst>
                <a:gd name="T0" fmla="*/ 0 w 22"/>
                <a:gd name="T1" fmla="*/ 28 h 46"/>
                <a:gd name="T2" fmla="*/ 8 w 22"/>
                <a:gd name="T3" fmla="*/ 46 h 46"/>
                <a:gd name="T4" fmla="*/ 10 w 22"/>
                <a:gd name="T5" fmla="*/ 46 h 46"/>
                <a:gd name="T6" fmla="*/ 10 w 22"/>
                <a:gd name="T7" fmla="*/ 46 h 46"/>
                <a:gd name="T8" fmla="*/ 10 w 22"/>
                <a:gd name="T9" fmla="*/ 46 h 46"/>
                <a:gd name="T10" fmla="*/ 10 w 22"/>
                <a:gd name="T11" fmla="*/ 46 h 46"/>
                <a:gd name="T12" fmla="*/ 10 w 22"/>
                <a:gd name="T13" fmla="*/ 46 h 46"/>
                <a:gd name="T14" fmla="*/ 12 w 22"/>
                <a:gd name="T15" fmla="*/ 46 h 46"/>
                <a:gd name="T16" fmla="*/ 12 w 22"/>
                <a:gd name="T17" fmla="*/ 46 h 46"/>
                <a:gd name="T18" fmla="*/ 12 w 22"/>
                <a:gd name="T19" fmla="*/ 45 h 46"/>
                <a:gd name="T20" fmla="*/ 14 w 22"/>
                <a:gd name="T21" fmla="*/ 43 h 46"/>
                <a:gd name="T22" fmla="*/ 16 w 22"/>
                <a:gd name="T23" fmla="*/ 39 h 46"/>
                <a:gd name="T24" fmla="*/ 18 w 22"/>
                <a:gd name="T25" fmla="*/ 37 h 46"/>
                <a:gd name="T26" fmla="*/ 18 w 22"/>
                <a:gd name="T27" fmla="*/ 33 h 46"/>
                <a:gd name="T28" fmla="*/ 20 w 22"/>
                <a:gd name="T29" fmla="*/ 30 h 46"/>
                <a:gd name="T30" fmla="*/ 20 w 22"/>
                <a:gd name="T31" fmla="*/ 26 h 46"/>
                <a:gd name="T32" fmla="*/ 22 w 22"/>
                <a:gd name="T33" fmla="*/ 22 h 46"/>
                <a:gd name="T34" fmla="*/ 20 w 22"/>
                <a:gd name="T35" fmla="*/ 17 h 46"/>
                <a:gd name="T36" fmla="*/ 20 w 22"/>
                <a:gd name="T37" fmla="*/ 15 h 46"/>
                <a:gd name="T38" fmla="*/ 18 w 22"/>
                <a:gd name="T39" fmla="*/ 11 h 46"/>
                <a:gd name="T40" fmla="*/ 16 w 22"/>
                <a:gd name="T41" fmla="*/ 9 h 46"/>
                <a:gd name="T42" fmla="*/ 16 w 22"/>
                <a:gd name="T43" fmla="*/ 8 h 46"/>
                <a:gd name="T44" fmla="*/ 14 w 22"/>
                <a:gd name="T45" fmla="*/ 4 h 46"/>
                <a:gd name="T46" fmla="*/ 12 w 22"/>
                <a:gd name="T47" fmla="*/ 2 h 46"/>
                <a:gd name="T48" fmla="*/ 10 w 22"/>
                <a:gd name="T49" fmla="*/ 2 h 46"/>
                <a:gd name="T50" fmla="*/ 6 w 22"/>
                <a:gd name="T51" fmla="*/ 0 h 46"/>
                <a:gd name="T52" fmla="*/ 6 w 22"/>
                <a:gd name="T53" fmla="*/ 0 h 46"/>
                <a:gd name="T54" fmla="*/ 6 w 22"/>
                <a:gd name="T55" fmla="*/ 0 h 46"/>
                <a:gd name="T56" fmla="*/ 4 w 22"/>
                <a:gd name="T57" fmla="*/ 0 h 46"/>
                <a:gd name="T58" fmla="*/ 4 w 22"/>
                <a:gd name="T59" fmla="*/ 0 h 46"/>
                <a:gd name="T60" fmla="*/ 4 w 22"/>
                <a:gd name="T61" fmla="*/ 0 h 46"/>
                <a:gd name="T62" fmla="*/ 4 w 22"/>
                <a:gd name="T63" fmla="*/ 0 h 46"/>
                <a:gd name="T64" fmla="*/ 4 w 22"/>
                <a:gd name="T65" fmla="*/ 0 h 46"/>
                <a:gd name="T66" fmla="*/ 4 w 22"/>
                <a:gd name="T67" fmla="*/ 0 h 46"/>
                <a:gd name="T68" fmla="*/ 0 w 22"/>
                <a:gd name="T69" fmla="*/ 28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
                <a:gd name="T106" fmla="*/ 0 h 46"/>
                <a:gd name="T107" fmla="*/ 22 w 22"/>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 h="46">
                  <a:moveTo>
                    <a:pt x="0" y="28"/>
                  </a:moveTo>
                  <a:lnTo>
                    <a:pt x="8" y="46"/>
                  </a:lnTo>
                  <a:lnTo>
                    <a:pt x="10" y="46"/>
                  </a:lnTo>
                  <a:lnTo>
                    <a:pt x="12" y="46"/>
                  </a:lnTo>
                  <a:lnTo>
                    <a:pt x="12" y="45"/>
                  </a:lnTo>
                  <a:lnTo>
                    <a:pt x="14" y="43"/>
                  </a:lnTo>
                  <a:lnTo>
                    <a:pt x="16" y="39"/>
                  </a:lnTo>
                  <a:lnTo>
                    <a:pt x="18" y="37"/>
                  </a:lnTo>
                  <a:lnTo>
                    <a:pt x="18" y="33"/>
                  </a:lnTo>
                  <a:lnTo>
                    <a:pt x="20" y="30"/>
                  </a:lnTo>
                  <a:lnTo>
                    <a:pt x="20" y="26"/>
                  </a:lnTo>
                  <a:lnTo>
                    <a:pt x="22" y="22"/>
                  </a:lnTo>
                  <a:lnTo>
                    <a:pt x="20" y="17"/>
                  </a:lnTo>
                  <a:lnTo>
                    <a:pt x="20" y="15"/>
                  </a:lnTo>
                  <a:lnTo>
                    <a:pt x="18" y="11"/>
                  </a:lnTo>
                  <a:lnTo>
                    <a:pt x="16" y="9"/>
                  </a:lnTo>
                  <a:lnTo>
                    <a:pt x="16" y="8"/>
                  </a:lnTo>
                  <a:lnTo>
                    <a:pt x="14" y="4"/>
                  </a:lnTo>
                  <a:lnTo>
                    <a:pt x="12" y="2"/>
                  </a:lnTo>
                  <a:lnTo>
                    <a:pt x="10" y="2"/>
                  </a:lnTo>
                  <a:lnTo>
                    <a:pt x="6" y="0"/>
                  </a:lnTo>
                  <a:lnTo>
                    <a:pt x="4" y="0"/>
                  </a:lnTo>
                  <a:lnTo>
                    <a:pt x="0" y="28"/>
                  </a:lnTo>
                  <a:close/>
                </a:path>
              </a:pathLst>
            </a:custGeom>
            <a:solidFill>
              <a:srgbClr val="FCEF00"/>
            </a:solidFill>
            <a:ln w="9525">
              <a:noFill/>
              <a:round/>
              <a:headEnd/>
              <a:tailEnd/>
            </a:ln>
          </p:spPr>
          <p:txBody>
            <a:bodyPr/>
            <a:lstStyle/>
            <a:p>
              <a:endParaRPr lang="en-US"/>
            </a:p>
          </p:txBody>
        </p:sp>
        <p:sp>
          <p:nvSpPr>
            <p:cNvPr id="65" name="Freeform 63"/>
            <p:cNvSpPr>
              <a:spLocks/>
            </p:cNvSpPr>
            <p:nvPr/>
          </p:nvSpPr>
          <p:spPr bwMode="auto">
            <a:xfrm>
              <a:off x="3691" y="1519"/>
              <a:ext cx="27" cy="52"/>
            </a:xfrm>
            <a:custGeom>
              <a:avLst/>
              <a:gdLst>
                <a:gd name="T0" fmla="*/ 0 w 27"/>
                <a:gd name="T1" fmla="*/ 41 h 52"/>
                <a:gd name="T2" fmla="*/ 6 w 27"/>
                <a:gd name="T3" fmla="*/ 52 h 52"/>
                <a:gd name="T4" fmla="*/ 12 w 27"/>
                <a:gd name="T5" fmla="*/ 46 h 52"/>
                <a:gd name="T6" fmla="*/ 15 w 27"/>
                <a:gd name="T7" fmla="*/ 41 h 52"/>
                <a:gd name="T8" fmla="*/ 21 w 27"/>
                <a:gd name="T9" fmla="*/ 35 h 52"/>
                <a:gd name="T10" fmla="*/ 23 w 27"/>
                <a:gd name="T11" fmla="*/ 29 h 52"/>
                <a:gd name="T12" fmla="*/ 27 w 27"/>
                <a:gd name="T13" fmla="*/ 22 h 52"/>
                <a:gd name="T14" fmla="*/ 27 w 27"/>
                <a:gd name="T15" fmla="*/ 16 h 52"/>
                <a:gd name="T16" fmla="*/ 27 w 27"/>
                <a:gd name="T17" fmla="*/ 9 h 52"/>
                <a:gd name="T18" fmla="*/ 25 w 27"/>
                <a:gd name="T19" fmla="*/ 0 h 52"/>
                <a:gd name="T20" fmla="*/ 23 w 27"/>
                <a:gd name="T21" fmla="*/ 2 h 52"/>
                <a:gd name="T22" fmla="*/ 19 w 27"/>
                <a:gd name="T23" fmla="*/ 4 h 52"/>
                <a:gd name="T24" fmla="*/ 17 w 27"/>
                <a:gd name="T25" fmla="*/ 5 h 52"/>
                <a:gd name="T26" fmla="*/ 15 w 27"/>
                <a:gd name="T27" fmla="*/ 9 h 52"/>
                <a:gd name="T28" fmla="*/ 12 w 27"/>
                <a:gd name="T29" fmla="*/ 13 h 52"/>
                <a:gd name="T30" fmla="*/ 10 w 27"/>
                <a:gd name="T31" fmla="*/ 16 h 52"/>
                <a:gd name="T32" fmla="*/ 6 w 27"/>
                <a:gd name="T33" fmla="*/ 18 h 52"/>
                <a:gd name="T34" fmla="*/ 2 w 27"/>
                <a:gd name="T35" fmla="*/ 20 h 52"/>
                <a:gd name="T36" fmla="*/ 2 w 27"/>
                <a:gd name="T37" fmla="*/ 24 h 52"/>
                <a:gd name="T38" fmla="*/ 0 w 27"/>
                <a:gd name="T39" fmla="*/ 26 h 52"/>
                <a:gd name="T40" fmla="*/ 0 w 27"/>
                <a:gd name="T41" fmla="*/ 28 h 52"/>
                <a:gd name="T42" fmla="*/ 0 w 27"/>
                <a:gd name="T43" fmla="*/ 31 h 52"/>
                <a:gd name="T44" fmla="*/ 0 w 27"/>
                <a:gd name="T45" fmla="*/ 33 h 52"/>
                <a:gd name="T46" fmla="*/ 0 w 27"/>
                <a:gd name="T47" fmla="*/ 35 h 52"/>
                <a:gd name="T48" fmla="*/ 0 w 27"/>
                <a:gd name="T49" fmla="*/ 37 h 52"/>
                <a:gd name="T50" fmla="*/ 0 w 27"/>
                <a:gd name="T51" fmla="*/ 41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
                <a:gd name="T79" fmla="*/ 0 h 52"/>
                <a:gd name="T80" fmla="*/ 27 w 27"/>
                <a:gd name="T81" fmla="*/ 52 h 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 h="52">
                  <a:moveTo>
                    <a:pt x="0" y="41"/>
                  </a:moveTo>
                  <a:lnTo>
                    <a:pt x="6" y="52"/>
                  </a:lnTo>
                  <a:lnTo>
                    <a:pt x="12" y="46"/>
                  </a:lnTo>
                  <a:lnTo>
                    <a:pt x="15" y="41"/>
                  </a:lnTo>
                  <a:lnTo>
                    <a:pt x="21" y="35"/>
                  </a:lnTo>
                  <a:lnTo>
                    <a:pt x="23" y="29"/>
                  </a:lnTo>
                  <a:lnTo>
                    <a:pt x="27" y="22"/>
                  </a:lnTo>
                  <a:lnTo>
                    <a:pt x="27" y="16"/>
                  </a:lnTo>
                  <a:lnTo>
                    <a:pt x="27" y="9"/>
                  </a:lnTo>
                  <a:lnTo>
                    <a:pt x="25" y="0"/>
                  </a:lnTo>
                  <a:lnTo>
                    <a:pt x="23" y="2"/>
                  </a:lnTo>
                  <a:lnTo>
                    <a:pt x="19" y="4"/>
                  </a:lnTo>
                  <a:lnTo>
                    <a:pt x="17" y="5"/>
                  </a:lnTo>
                  <a:lnTo>
                    <a:pt x="15" y="9"/>
                  </a:lnTo>
                  <a:lnTo>
                    <a:pt x="12" y="13"/>
                  </a:lnTo>
                  <a:lnTo>
                    <a:pt x="10" y="16"/>
                  </a:lnTo>
                  <a:lnTo>
                    <a:pt x="6" y="18"/>
                  </a:lnTo>
                  <a:lnTo>
                    <a:pt x="2" y="20"/>
                  </a:lnTo>
                  <a:lnTo>
                    <a:pt x="2" y="24"/>
                  </a:lnTo>
                  <a:lnTo>
                    <a:pt x="0" y="26"/>
                  </a:lnTo>
                  <a:lnTo>
                    <a:pt x="0" y="28"/>
                  </a:lnTo>
                  <a:lnTo>
                    <a:pt x="0" y="31"/>
                  </a:lnTo>
                  <a:lnTo>
                    <a:pt x="0" y="33"/>
                  </a:lnTo>
                  <a:lnTo>
                    <a:pt x="0" y="35"/>
                  </a:lnTo>
                  <a:lnTo>
                    <a:pt x="0" y="37"/>
                  </a:lnTo>
                  <a:lnTo>
                    <a:pt x="0" y="41"/>
                  </a:lnTo>
                  <a:close/>
                </a:path>
              </a:pathLst>
            </a:custGeom>
            <a:solidFill>
              <a:srgbClr val="FCEF00"/>
            </a:solidFill>
            <a:ln w="9525">
              <a:noFill/>
              <a:round/>
              <a:headEnd/>
              <a:tailEnd/>
            </a:ln>
          </p:spPr>
          <p:txBody>
            <a:bodyPr/>
            <a:lstStyle/>
            <a:p>
              <a:endParaRPr lang="en-US"/>
            </a:p>
          </p:txBody>
        </p:sp>
        <p:sp>
          <p:nvSpPr>
            <p:cNvPr id="66" name="Freeform 64"/>
            <p:cNvSpPr>
              <a:spLocks/>
            </p:cNvSpPr>
            <p:nvPr/>
          </p:nvSpPr>
          <p:spPr bwMode="auto">
            <a:xfrm>
              <a:off x="3736" y="1691"/>
              <a:ext cx="30" cy="48"/>
            </a:xfrm>
            <a:custGeom>
              <a:avLst/>
              <a:gdLst>
                <a:gd name="T0" fmla="*/ 2 w 30"/>
                <a:gd name="T1" fmla="*/ 22 h 48"/>
                <a:gd name="T2" fmla="*/ 2 w 30"/>
                <a:gd name="T3" fmla="*/ 26 h 48"/>
                <a:gd name="T4" fmla="*/ 6 w 30"/>
                <a:gd name="T5" fmla="*/ 30 h 48"/>
                <a:gd name="T6" fmla="*/ 8 w 30"/>
                <a:gd name="T7" fmla="*/ 35 h 48"/>
                <a:gd name="T8" fmla="*/ 10 w 30"/>
                <a:gd name="T9" fmla="*/ 37 h 48"/>
                <a:gd name="T10" fmla="*/ 14 w 30"/>
                <a:gd name="T11" fmla="*/ 41 h 48"/>
                <a:gd name="T12" fmla="*/ 18 w 30"/>
                <a:gd name="T13" fmla="*/ 44 h 48"/>
                <a:gd name="T14" fmla="*/ 22 w 30"/>
                <a:gd name="T15" fmla="*/ 46 h 48"/>
                <a:gd name="T16" fmla="*/ 26 w 30"/>
                <a:gd name="T17" fmla="*/ 46 h 48"/>
                <a:gd name="T18" fmla="*/ 26 w 30"/>
                <a:gd name="T19" fmla="*/ 46 h 48"/>
                <a:gd name="T20" fmla="*/ 26 w 30"/>
                <a:gd name="T21" fmla="*/ 48 h 48"/>
                <a:gd name="T22" fmla="*/ 28 w 30"/>
                <a:gd name="T23" fmla="*/ 48 h 48"/>
                <a:gd name="T24" fmla="*/ 28 w 30"/>
                <a:gd name="T25" fmla="*/ 48 h 48"/>
                <a:gd name="T26" fmla="*/ 28 w 30"/>
                <a:gd name="T27" fmla="*/ 48 h 48"/>
                <a:gd name="T28" fmla="*/ 28 w 30"/>
                <a:gd name="T29" fmla="*/ 48 h 48"/>
                <a:gd name="T30" fmla="*/ 28 w 30"/>
                <a:gd name="T31" fmla="*/ 48 h 48"/>
                <a:gd name="T32" fmla="*/ 28 w 30"/>
                <a:gd name="T33" fmla="*/ 48 h 48"/>
                <a:gd name="T34" fmla="*/ 30 w 30"/>
                <a:gd name="T35" fmla="*/ 46 h 48"/>
                <a:gd name="T36" fmla="*/ 30 w 30"/>
                <a:gd name="T37" fmla="*/ 44 h 48"/>
                <a:gd name="T38" fmla="*/ 28 w 30"/>
                <a:gd name="T39" fmla="*/ 43 h 48"/>
                <a:gd name="T40" fmla="*/ 28 w 30"/>
                <a:gd name="T41" fmla="*/ 41 h 48"/>
                <a:gd name="T42" fmla="*/ 28 w 30"/>
                <a:gd name="T43" fmla="*/ 39 h 48"/>
                <a:gd name="T44" fmla="*/ 28 w 30"/>
                <a:gd name="T45" fmla="*/ 37 h 48"/>
                <a:gd name="T46" fmla="*/ 28 w 30"/>
                <a:gd name="T47" fmla="*/ 33 h 48"/>
                <a:gd name="T48" fmla="*/ 28 w 30"/>
                <a:gd name="T49" fmla="*/ 31 h 48"/>
                <a:gd name="T50" fmla="*/ 28 w 30"/>
                <a:gd name="T51" fmla="*/ 26 h 48"/>
                <a:gd name="T52" fmla="*/ 26 w 30"/>
                <a:gd name="T53" fmla="*/ 22 h 48"/>
                <a:gd name="T54" fmla="*/ 24 w 30"/>
                <a:gd name="T55" fmla="*/ 17 h 48"/>
                <a:gd name="T56" fmla="*/ 20 w 30"/>
                <a:gd name="T57" fmla="*/ 13 h 48"/>
                <a:gd name="T58" fmla="*/ 16 w 30"/>
                <a:gd name="T59" fmla="*/ 9 h 48"/>
                <a:gd name="T60" fmla="*/ 14 w 30"/>
                <a:gd name="T61" fmla="*/ 6 h 48"/>
                <a:gd name="T62" fmla="*/ 10 w 30"/>
                <a:gd name="T63" fmla="*/ 4 h 48"/>
                <a:gd name="T64" fmla="*/ 6 w 30"/>
                <a:gd name="T65" fmla="*/ 0 h 48"/>
                <a:gd name="T66" fmla="*/ 4 w 30"/>
                <a:gd name="T67" fmla="*/ 4 h 48"/>
                <a:gd name="T68" fmla="*/ 2 w 30"/>
                <a:gd name="T69" fmla="*/ 6 h 48"/>
                <a:gd name="T70" fmla="*/ 0 w 30"/>
                <a:gd name="T71" fmla="*/ 7 h 48"/>
                <a:gd name="T72" fmla="*/ 0 w 30"/>
                <a:gd name="T73" fmla="*/ 11 h 48"/>
                <a:gd name="T74" fmla="*/ 0 w 30"/>
                <a:gd name="T75" fmla="*/ 13 h 48"/>
                <a:gd name="T76" fmla="*/ 0 w 30"/>
                <a:gd name="T77" fmla="*/ 17 h 48"/>
                <a:gd name="T78" fmla="*/ 2 w 30"/>
                <a:gd name="T79" fmla="*/ 19 h 48"/>
                <a:gd name="T80" fmla="*/ 2 w 30"/>
                <a:gd name="T81" fmla="*/ 22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
                <a:gd name="T124" fmla="*/ 0 h 48"/>
                <a:gd name="T125" fmla="*/ 30 w 30"/>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 h="48">
                  <a:moveTo>
                    <a:pt x="2" y="22"/>
                  </a:moveTo>
                  <a:lnTo>
                    <a:pt x="2" y="26"/>
                  </a:lnTo>
                  <a:lnTo>
                    <a:pt x="6" y="30"/>
                  </a:lnTo>
                  <a:lnTo>
                    <a:pt x="8" y="35"/>
                  </a:lnTo>
                  <a:lnTo>
                    <a:pt x="10" y="37"/>
                  </a:lnTo>
                  <a:lnTo>
                    <a:pt x="14" y="41"/>
                  </a:lnTo>
                  <a:lnTo>
                    <a:pt x="18" y="44"/>
                  </a:lnTo>
                  <a:lnTo>
                    <a:pt x="22" y="46"/>
                  </a:lnTo>
                  <a:lnTo>
                    <a:pt x="26" y="46"/>
                  </a:lnTo>
                  <a:lnTo>
                    <a:pt x="26" y="48"/>
                  </a:lnTo>
                  <a:lnTo>
                    <a:pt x="28" y="48"/>
                  </a:lnTo>
                  <a:lnTo>
                    <a:pt x="30" y="46"/>
                  </a:lnTo>
                  <a:lnTo>
                    <a:pt x="30" y="44"/>
                  </a:lnTo>
                  <a:lnTo>
                    <a:pt x="28" y="43"/>
                  </a:lnTo>
                  <a:lnTo>
                    <a:pt x="28" y="41"/>
                  </a:lnTo>
                  <a:lnTo>
                    <a:pt x="28" y="39"/>
                  </a:lnTo>
                  <a:lnTo>
                    <a:pt x="28" y="37"/>
                  </a:lnTo>
                  <a:lnTo>
                    <a:pt x="28" y="33"/>
                  </a:lnTo>
                  <a:lnTo>
                    <a:pt x="28" y="31"/>
                  </a:lnTo>
                  <a:lnTo>
                    <a:pt x="28" y="26"/>
                  </a:lnTo>
                  <a:lnTo>
                    <a:pt x="26" y="22"/>
                  </a:lnTo>
                  <a:lnTo>
                    <a:pt x="24" y="17"/>
                  </a:lnTo>
                  <a:lnTo>
                    <a:pt x="20" y="13"/>
                  </a:lnTo>
                  <a:lnTo>
                    <a:pt x="16" y="9"/>
                  </a:lnTo>
                  <a:lnTo>
                    <a:pt x="14" y="6"/>
                  </a:lnTo>
                  <a:lnTo>
                    <a:pt x="10" y="4"/>
                  </a:lnTo>
                  <a:lnTo>
                    <a:pt x="6" y="0"/>
                  </a:lnTo>
                  <a:lnTo>
                    <a:pt x="4" y="4"/>
                  </a:lnTo>
                  <a:lnTo>
                    <a:pt x="2" y="6"/>
                  </a:lnTo>
                  <a:lnTo>
                    <a:pt x="0" y="7"/>
                  </a:lnTo>
                  <a:lnTo>
                    <a:pt x="0" y="11"/>
                  </a:lnTo>
                  <a:lnTo>
                    <a:pt x="0" y="13"/>
                  </a:lnTo>
                  <a:lnTo>
                    <a:pt x="0" y="17"/>
                  </a:lnTo>
                  <a:lnTo>
                    <a:pt x="2" y="19"/>
                  </a:lnTo>
                  <a:lnTo>
                    <a:pt x="2" y="22"/>
                  </a:lnTo>
                  <a:close/>
                </a:path>
              </a:pathLst>
            </a:custGeom>
            <a:solidFill>
              <a:srgbClr val="FCEF00"/>
            </a:solidFill>
            <a:ln w="9525">
              <a:noFill/>
              <a:round/>
              <a:headEnd/>
              <a:tailEnd/>
            </a:ln>
          </p:spPr>
          <p:txBody>
            <a:bodyPr/>
            <a:lstStyle/>
            <a:p>
              <a:endParaRPr lang="en-US"/>
            </a:p>
          </p:txBody>
        </p:sp>
        <p:sp>
          <p:nvSpPr>
            <p:cNvPr id="67" name="Freeform 65"/>
            <p:cNvSpPr>
              <a:spLocks/>
            </p:cNvSpPr>
            <p:nvPr/>
          </p:nvSpPr>
          <p:spPr bwMode="auto">
            <a:xfrm>
              <a:off x="3681" y="1471"/>
              <a:ext cx="29" cy="57"/>
            </a:xfrm>
            <a:custGeom>
              <a:avLst/>
              <a:gdLst>
                <a:gd name="T0" fmla="*/ 0 w 29"/>
                <a:gd name="T1" fmla="*/ 52 h 57"/>
                <a:gd name="T2" fmla="*/ 2 w 29"/>
                <a:gd name="T3" fmla="*/ 52 h 57"/>
                <a:gd name="T4" fmla="*/ 2 w 29"/>
                <a:gd name="T5" fmla="*/ 53 h 57"/>
                <a:gd name="T6" fmla="*/ 2 w 29"/>
                <a:gd name="T7" fmla="*/ 53 h 57"/>
                <a:gd name="T8" fmla="*/ 2 w 29"/>
                <a:gd name="T9" fmla="*/ 55 h 57"/>
                <a:gd name="T10" fmla="*/ 4 w 29"/>
                <a:gd name="T11" fmla="*/ 55 h 57"/>
                <a:gd name="T12" fmla="*/ 4 w 29"/>
                <a:gd name="T13" fmla="*/ 57 h 57"/>
                <a:gd name="T14" fmla="*/ 6 w 29"/>
                <a:gd name="T15" fmla="*/ 57 h 57"/>
                <a:gd name="T16" fmla="*/ 6 w 29"/>
                <a:gd name="T17" fmla="*/ 57 h 57"/>
                <a:gd name="T18" fmla="*/ 10 w 29"/>
                <a:gd name="T19" fmla="*/ 55 h 57"/>
                <a:gd name="T20" fmla="*/ 14 w 29"/>
                <a:gd name="T21" fmla="*/ 53 h 57"/>
                <a:gd name="T22" fmla="*/ 16 w 29"/>
                <a:gd name="T23" fmla="*/ 50 h 57"/>
                <a:gd name="T24" fmla="*/ 20 w 29"/>
                <a:gd name="T25" fmla="*/ 48 h 57"/>
                <a:gd name="T26" fmla="*/ 23 w 29"/>
                <a:gd name="T27" fmla="*/ 44 h 57"/>
                <a:gd name="T28" fmla="*/ 25 w 29"/>
                <a:gd name="T29" fmla="*/ 40 h 57"/>
                <a:gd name="T30" fmla="*/ 27 w 29"/>
                <a:gd name="T31" fmla="*/ 37 h 57"/>
                <a:gd name="T32" fmla="*/ 27 w 29"/>
                <a:gd name="T33" fmla="*/ 31 h 57"/>
                <a:gd name="T34" fmla="*/ 29 w 29"/>
                <a:gd name="T35" fmla="*/ 27 h 57"/>
                <a:gd name="T36" fmla="*/ 29 w 29"/>
                <a:gd name="T37" fmla="*/ 24 h 57"/>
                <a:gd name="T38" fmla="*/ 29 w 29"/>
                <a:gd name="T39" fmla="*/ 20 h 57"/>
                <a:gd name="T40" fmla="*/ 29 w 29"/>
                <a:gd name="T41" fmla="*/ 16 h 57"/>
                <a:gd name="T42" fmla="*/ 27 w 29"/>
                <a:gd name="T43" fmla="*/ 13 h 57"/>
                <a:gd name="T44" fmla="*/ 27 w 29"/>
                <a:gd name="T45" fmla="*/ 9 h 57"/>
                <a:gd name="T46" fmla="*/ 25 w 29"/>
                <a:gd name="T47" fmla="*/ 5 h 57"/>
                <a:gd name="T48" fmla="*/ 23 w 29"/>
                <a:gd name="T49" fmla="*/ 2 h 57"/>
                <a:gd name="T50" fmla="*/ 23 w 29"/>
                <a:gd name="T51" fmla="*/ 2 h 57"/>
                <a:gd name="T52" fmla="*/ 22 w 29"/>
                <a:gd name="T53" fmla="*/ 2 h 57"/>
                <a:gd name="T54" fmla="*/ 22 w 29"/>
                <a:gd name="T55" fmla="*/ 2 h 57"/>
                <a:gd name="T56" fmla="*/ 22 w 29"/>
                <a:gd name="T57" fmla="*/ 2 h 57"/>
                <a:gd name="T58" fmla="*/ 22 w 29"/>
                <a:gd name="T59" fmla="*/ 0 h 57"/>
                <a:gd name="T60" fmla="*/ 22 w 29"/>
                <a:gd name="T61" fmla="*/ 0 h 57"/>
                <a:gd name="T62" fmla="*/ 22 w 29"/>
                <a:gd name="T63" fmla="*/ 0 h 57"/>
                <a:gd name="T64" fmla="*/ 22 w 29"/>
                <a:gd name="T65" fmla="*/ 0 h 57"/>
                <a:gd name="T66" fmla="*/ 16 w 29"/>
                <a:gd name="T67" fmla="*/ 5 h 57"/>
                <a:gd name="T68" fmla="*/ 12 w 29"/>
                <a:gd name="T69" fmla="*/ 11 h 57"/>
                <a:gd name="T70" fmla="*/ 8 w 29"/>
                <a:gd name="T71" fmla="*/ 16 h 57"/>
                <a:gd name="T72" fmla="*/ 4 w 29"/>
                <a:gd name="T73" fmla="*/ 24 h 57"/>
                <a:gd name="T74" fmla="*/ 2 w 29"/>
                <a:gd name="T75" fmla="*/ 29 h 57"/>
                <a:gd name="T76" fmla="*/ 0 w 29"/>
                <a:gd name="T77" fmla="*/ 37 h 57"/>
                <a:gd name="T78" fmla="*/ 0 w 29"/>
                <a:gd name="T79" fmla="*/ 44 h 57"/>
                <a:gd name="T80" fmla="*/ 0 w 29"/>
                <a:gd name="T81" fmla="*/ 52 h 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
                <a:gd name="T124" fmla="*/ 0 h 57"/>
                <a:gd name="T125" fmla="*/ 29 w 29"/>
                <a:gd name="T126" fmla="*/ 57 h 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 h="57">
                  <a:moveTo>
                    <a:pt x="0" y="52"/>
                  </a:moveTo>
                  <a:lnTo>
                    <a:pt x="2" y="52"/>
                  </a:lnTo>
                  <a:lnTo>
                    <a:pt x="2" y="53"/>
                  </a:lnTo>
                  <a:lnTo>
                    <a:pt x="2" y="55"/>
                  </a:lnTo>
                  <a:lnTo>
                    <a:pt x="4" y="55"/>
                  </a:lnTo>
                  <a:lnTo>
                    <a:pt x="4" y="57"/>
                  </a:lnTo>
                  <a:lnTo>
                    <a:pt x="6" y="57"/>
                  </a:lnTo>
                  <a:lnTo>
                    <a:pt x="10" y="55"/>
                  </a:lnTo>
                  <a:lnTo>
                    <a:pt x="14" y="53"/>
                  </a:lnTo>
                  <a:lnTo>
                    <a:pt x="16" y="50"/>
                  </a:lnTo>
                  <a:lnTo>
                    <a:pt x="20" y="48"/>
                  </a:lnTo>
                  <a:lnTo>
                    <a:pt x="23" y="44"/>
                  </a:lnTo>
                  <a:lnTo>
                    <a:pt x="25" y="40"/>
                  </a:lnTo>
                  <a:lnTo>
                    <a:pt x="27" y="37"/>
                  </a:lnTo>
                  <a:lnTo>
                    <a:pt x="27" y="31"/>
                  </a:lnTo>
                  <a:lnTo>
                    <a:pt x="29" y="27"/>
                  </a:lnTo>
                  <a:lnTo>
                    <a:pt x="29" y="24"/>
                  </a:lnTo>
                  <a:lnTo>
                    <a:pt x="29" y="20"/>
                  </a:lnTo>
                  <a:lnTo>
                    <a:pt x="29" y="16"/>
                  </a:lnTo>
                  <a:lnTo>
                    <a:pt x="27" y="13"/>
                  </a:lnTo>
                  <a:lnTo>
                    <a:pt x="27" y="9"/>
                  </a:lnTo>
                  <a:lnTo>
                    <a:pt x="25" y="5"/>
                  </a:lnTo>
                  <a:lnTo>
                    <a:pt x="23" y="2"/>
                  </a:lnTo>
                  <a:lnTo>
                    <a:pt x="22" y="2"/>
                  </a:lnTo>
                  <a:lnTo>
                    <a:pt x="22" y="0"/>
                  </a:lnTo>
                  <a:lnTo>
                    <a:pt x="16" y="5"/>
                  </a:lnTo>
                  <a:lnTo>
                    <a:pt x="12" y="11"/>
                  </a:lnTo>
                  <a:lnTo>
                    <a:pt x="8" y="16"/>
                  </a:lnTo>
                  <a:lnTo>
                    <a:pt x="4" y="24"/>
                  </a:lnTo>
                  <a:lnTo>
                    <a:pt x="2" y="29"/>
                  </a:lnTo>
                  <a:lnTo>
                    <a:pt x="0" y="37"/>
                  </a:lnTo>
                  <a:lnTo>
                    <a:pt x="0" y="44"/>
                  </a:lnTo>
                  <a:lnTo>
                    <a:pt x="0" y="52"/>
                  </a:lnTo>
                  <a:close/>
                </a:path>
              </a:pathLst>
            </a:custGeom>
            <a:solidFill>
              <a:srgbClr val="FCEF00"/>
            </a:solidFill>
            <a:ln w="9525">
              <a:noFill/>
              <a:round/>
              <a:headEnd/>
              <a:tailEnd/>
            </a:ln>
          </p:spPr>
          <p:txBody>
            <a:bodyPr/>
            <a:lstStyle/>
            <a:p>
              <a:endParaRPr lang="en-US"/>
            </a:p>
          </p:txBody>
        </p:sp>
        <p:sp>
          <p:nvSpPr>
            <p:cNvPr id="68" name="Freeform 66"/>
            <p:cNvSpPr>
              <a:spLocks/>
            </p:cNvSpPr>
            <p:nvPr/>
          </p:nvSpPr>
          <p:spPr bwMode="auto">
            <a:xfrm>
              <a:off x="3667" y="1426"/>
              <a:ext cx="28" cy="56"/>
            </a:xfrm>
            <a:custGeom>
              <a:avLst/>
              <a:gdLst>
                <a:gd name="T0" fmla="*/ 0 w 28"/>
                <a:gd name="T1" fmla="*/ 41 h 56"/>
                <a:gd name="T2" fmla="*/ 0 w 28"/>
                <a:gd name="T3" fmla="*/ 43 h 56"/>
                <a:gd name="T4" fmla="*/ 0 w 28"/>
                <a:gd name="T5" fmla="*/ 45 h 56"/>
                <a:gd name="T6" fmla="*/ 2 w 28"/>
                <a:gd name="T7" fmla="*/ 47 h 56"/>
                <a:gd name="T8" fmla="*/ 2 w 28"/>
                <a:gd name="T9" fmla="*/ 48 h 56"/>
                <a:gd name="T10" fmla="*/ 2 w 28"/>
                <a:gd name="T11" fmla="*/ 52 h 56"/>
                <a:gd name="T12" fmla="*/ 4 w 28"/>
                <a:gd name="T13" fmla="*/ 52 h 56"/>
                <a:gd name="T14" fmla="*/ 6 w 28"/>
                <a:gd name="T15" fmla="*/ 54 h 56"/>
                <a:gd name="T16" fmla="*/ 8 w 28"/>
                <a:gd name="T17" fmla="*/ 56 h 56"/>
                <a:gd name="T18" fmla="*/ 8 w 28"/>
                <a:gd name="T19" fmla="*/ 56 h 56"/>
                <a:gd name="T20" fmla="*/ 8 w 28"/>
                <a:gd name="T21" fmla="*/ 56 h 56"/>
                <a:gd name="T22" fmla="*/ 8 w 28"/>
                <a:gd name="T23" fmla="*/ 56 h 56"/>
                <a:gd name="T24" fmla="*/ 8 w 28"/>
                <a:gd name="T25" fmla="*/ 56 h 56"/>
                <a:gd name="T26" fmla="*/ 8 w 28"/>
                <a:gd name="T27" fmla="*/ 56 h 56"/>
                <a:gd name="T28" fmla="*/ 10 w 28"/>
                <a:gd name="T29" fmla="*/ 56 h 56"/>
                <a:gd name="T30" fmla="*/ 10 w 28"/>
                <a:gd name="T31" fmla="*/ 56 h 56"/>
                <a:gd name="T32" fmla="*/ 10 w 28"/>
                <a:gd name="T33" fmla="*/ 56 h 56"/>
                <a:gd name="T34" fmla="*/ 14 w 28"/>
                <a:gd name="T35" fmla="*/ 54 h 56"/>
                <a:gd name="T36" fmla="*/ 16 w 28"/>
                <a:gd name="T37" fmla="*/ 52 h 56"/>
                <a:gd name="T38" fmla="*/ 20 w 28"/>
                <a:gd name="T39" fmla="*/ 48 h 56"/>
                <a:gd name="T40" fmla="*/ 22 w 28"/>
                <a:gd name="T41" fmla="*/ 45 h 56"/>
                <a:gd name="T42" fmla="*/ 24 w 28"/>
                <a:gd name="T43" fmla="*/ 41 h 56"/>
                <a:gd name="T44" fmla="*/ 26 w 28"/>
                <a:gd name="T45" fmla="*/ 37 h 56"/>
                <a:gd name="T46" fmla="*/ 26 w 28"/>
                <a:gd name="T47" fmla="*/ 34 h 56"/>
                <a:gd name="T48" fmla="*/ 28 w 28"/>
                <a:gd name="T49" fmla="*/ 28 h 56"/>
                <a:gd name="T50" fmla="*/ 28 w 28"/>
                <a:gd name="T51" fmla="*/ 24 h 56"/>
                <a:gd name="T52" fmla="*/ 26 w 28"/>
                <a:gd name="T53" fmla="*/ 21 h 56"/>
                <a:gd name="T54" fmla="*/ 26 w 28"/>
                <a:gd name="T55" fmla="*/ 17 h 56"/>
                <a:gd name="T56" fmla="*/ 24 w 28"/>
                <a:gd name="T57" fmla="*/ 11 h 56"/>
                <a:gd name="T58" fmla="*/ 22 w 28"/>
                <a:gd name="T59" fmla="*/ 8 h 56"/>
                <a:gd name="T60" fmla="*/ 20 w 28"/>
                <a:gd name="T61" fmla="*/ 6 h 56"/>
                <a:gd name="T62" fmla="*/ 18 w 28"/>
                <a:gd name="T63" fmla="*/ 2 h 56"/>
                <a:gd name="T64" fmla="*/ 14 w 28"/>
                <a:gd name="T65" fmla="*/ 0 h 56"/>
                <a:gd name="T66" fmla="*/ 14 w 28"/>
                <a:gd name="T67" fmla="*/ 4 h 56"/>
                <a:gd name="T68" fmla="*/ 12 w 28"/>
                <a:gd name="T69" fmla="*/ 6 h 56"/>
                <a:gd name="T70" fmla="*/ 10 w 28"/>
                <a:gd name="T71" fmla="*/ 9 h 56"/>
                <a:gd name="T72" fmla="*/ 8 w 28"/>
                <a:gd name="T73" fmla="*/ 13 h 56"/>
                <a:gd name="T74" fmla="*/ 6 w 28"/>
                <a:gd name="T75" fmla="*/ 17 h 56"/>
                <a:gd name="T76" fmla="*/ 6 w 28"/>
                <a:gd name="T77" fmla="*/ 21 h 56"/>
                <a:gd name="T78" fmla="*/ 4 w 28"/>
                <a:gd name="T79" fmla="*/ 24 h 56"/>
                <a:gd name="T80" fmla="*/ 2 w 28"/>
                <a:gd name="T81" fmla="*/ 28 h 56"/>
                <a:gd name="T82" fmla="*/ 2 w 28"/>
                <a:gd name="T83" fmla="*/ 30 h 56"/>
                <a:gd name="T84" fmla="*/ 2 w 28"/>
                <a:gd name="T85" fmla="*/ 32 h 56"/>
                <a:gd name="T86" fmla="*/ 2 w 28"/>
                <a:gd name="T87" fmla="*/ 34 h 56"/>
                <a:gd name="T88" fmla="*/ 0 w 28"/>
                <a:gd name="T89" fmla="*/ 35 h 56"/>
                <a:gd name="T90" fmla="*/ 0 w 28"/>
                <a:gd name="T91" fmla="*/ 37 h 56"/>
                <a:gd name="T92" fmla="*/ 0 w 28"/>
                <a:gd name="T93" fmla="*/ 39 h 56"/>
                <a:gd name="T94" fmla="*/ 0 w 28"/>
                <a:gd name="T95" fmla="*/ 41 h 56"/>
                <a:gd name="T96" fmla="*/ 0 w 28"/>
                <a:gd name="T97" fmla="*/ 41 h 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56"/>
                <a:gd name="T149" fmla="*/ 28 w 28"/>
                <a:gd name="T150" fmla="*/ 56 h 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56">
                  <a:moveTo>
                    <a:pt x="0" y="41"/>
                  </a:moveTo>
                  <a:lnTo>
                    <a:pt x="0" y="43"/>
                  </a:lnTo>
                  <a:lnTo>
                    <a:pt x="0" y="45"/>
                  </a:lnTo>
                  <a:lnTo>
                    <a:pt x="2" y="47"/>
                  </a:lnTo>
                  <a:lnTo>
                    <a:pt x="2" y="48"/>
                  </a:lnTo>
                  <a:lnTo>
                    <a:pt x="2" y="52"/>
                  </a:lnTo>
                  <a:lnTo>
                    <a:pt x="4" y="52"/>
                  </a:lnTo>
                  <a:lnTo>
                    <a:pt x="6" y="54"/>
                  </a:lnTo>
                  <a:lnTo>
                    <a:pt x="8" y="56"/>
                  </a:lnTo>
                  <a:lnTo>
                    <a:pt x="10" y="56"/>
                  </a:lnTo>
                  <a:lnTo>
                    <a:pt x="14" y="54"/>
                  </a:lnTo>
                  <a:lnTo>
                    <a:pt x="16" y="52"/>
                  </a:lnTo>
                  <a:lnTo>
                    <a:pt x="20" y="48"/>
                  </a:lnTo>
                  <a:lnTo>
                    <a:pt x="22" y="45"/>
                  </a:lnTo>
                  <a:lnTo>
                    <a:pt x="24" y="41"/>
                  </a:lnTo>
                  <a:lnTo>
                    <a:pt x="26" y="37"/>
                  </a:lnTo>
                  <a:lnTo>
                    <a:pt x="26" y="34"/>
                  </a:lnTo>
                  <a:lnTo>
                    <a:pt x="28" y="28"/>
                  </a:lnTo>
                  <a:lnTo>
                    <a:pt x="28" y="24"/>
                  </a:lnTo>
                  <a:lnTo>
                    <a:pt x="26" y="21"/>
                  </a:lnTo>
                  <a:lnTo>
                    <a:pt x="26" y="17"/>
                  </a:lnTo>
                  <a:lnTo>
                    <a:pt x="24" y="11"/>
                  </a:lnTo>
                  <a:lnTo>
                    <a:pt x="22" y="8"/>
                  </a:lnTo>
                  <a:lnTo>
                    <a:pt x="20" y="6"/>
                  </a:lnTo>
                  <a:lnTo>
                    <a:pt x="18" y="2"/>
                  </a:lnTo>
                  <a:lnTo>
                    <a:pt x="14" y="0"/>
                  </a:lnTo>
                  <a:lnTo>
                    <a:pt x="14" y="4"/>
                  </a:lnTo>
                  <a:lnTo>
                    <a:pt x="12" y="6"/>
                  </a:lnTo>
                  <a:lnTo>
                    <a:pt x="10" y="9"/>
                  </a:lnTo>
                  <a:lnTo>
                    <a:pt x="8" y="13"/>
                  </a:lnTo>
                  <a:lnTo>
                    <a:pt x="6" y="17"/>
                  </a:lnTo>
                  <a:lnTo>
                    <a:pt x="6" y="21"/>
                  </a:lnTo>
                  <a:lnTo>
                    <a:pt x="4" y="24"/>
                  </a:lnTo>
                  <a:lnTo>
                    <a:pt x="2" y="28"/>
                  </a:lnTo>
                  <a:lnTo>
                    <a:pt x="2" y="30"/>
                  </a:lnTo>
                  <a:lnTo>
                    <a:pt x="2" y="32"/>
                  </a:lnTo>
                  <a:lnTo>
                    <a:pt x="2" y="34"/>
                  </a:lnTo>
                  <a:lnTo>
                    <a:pt x="0" y="35"/>
                  </a:lnTo>
                  <a:lnTo>
                    <a:pt x="0" y="37"/>
                  </a:lnTo>
                  <a:lnTo>
                    <a:pt x="0" y="39"/>
                  </a:lnTo>
                  <a:lnTo>
                    <a:pt x="0" y="41"/>
                  </a:lnTo>
                  <a:close/>
                </a:path>
              </a:pathLst>
            </a:custGeom>
            <a:solidFill>
              <a:srgbClr val="FCEF00"/>
            </a:solidFill>
            <a:ln w="9525">
              <a:noFill/>
              <a:round/>
              <a:headEnd/>
              <a:tailEnd/>
            </a:ln>
          </p:spPr>
          <p:txBody>
            <a:bodyPr/>
            <a:lstStyle/>
            <a:p>
              <a:endParaRPr lang="en-US"/>
            </a:p>
          </p:txBody>
        </p:sp>
        <p:sp>
          <p:nvSpPr>
            <p:cNvPr id="69" name="Freeform 67"/>
            <p:cNvSpPr>
              <a:spLocks/>
            </p:cNvSpPr>
            <p:nvPr/>
          </p:nvSpPr>
          <p:spPr bwMode="auto">
            <a:xfrm>
              <a:off x="3772" y="1711"/>
              <a:ext cx="51" cy="32"/>
            </a:xfrm>
            <a:custGeom>
              <a:avLst/>
              <a:gdLst>
                <a:gd name="T0" fmla="*/ 2 w 51"/>
                <a:gd name="T1" fmla="*/ 11 h 32"/>
                <a:gd name="T2" fmla="*/ 14 w 51"/>
                <a:gd name="T3" fmla="*/ 28 h 32"/>
                <a:gd name="T4" fmla="*/ 18 w 51"/>
                <a:gd name="T5" fmla="*/ 28 h 32"/>
                <a:gd name="T6" fmla="*/ 22 w 51"/>
                <a:gd name="T7" fmla="*/ 30 h 32"/>
                <a:gd name="T8" fmla="*/ 26 w 51"/>
                <a:gd name="T9" fmla="*/ 32 h 32"/>
                <a:gd name="T10" fmla="*/ 29 w 51"/>
                <a:gd name="T11" fmla="*/ 32 h 32"/>
                <a:gd name="T12" fmla="*/ 35 w 51"/>
                <a:gd name="T13" fmla="*/ 32 h 32"/>
                <a:gd name="T14" fmla="*/ 39 w 51"/>
                <a:gd name="T15" fmla="*/ 32 h 32"/>
                <a:gd name="T16" fmla="*/ 45 w 51"/>
                <a:gd name="T17" fmla="*/ 32 h 32"/>
                <a:gd name="T18" fmla="*/ 49 w 51"/>
                <a:gd name="T19" fmla="*/ 30 h 32"/>
                <a:gd name="T20" fmla="*/ 49 w 51"/>
                <a:gd name="T21" fmla="*/ 28 h 32"/>
                <a:gd name="T22" fmla="*/ 49 w 51"/>
                <a:gd name="T23" fmla="*/ 28 h 32"/>
                <a:gd name="T24" fmla="*/ 49 w 51"/>
                <a:gd name="T25" fmla="*/ 28 h 32"/>
                <a:gd name="T26" fmla="*/ 51 w 51"/>
                <a:gd name="T27" fmla="*/ 28 h 32"/>
                <a:gd name="T28" fmla="*/ 51 w 51"/>
                <a:gd name="T29" fmla="*/ 28 h 32"/>
                <a:gd name="T30" fmla="*/ 51 w 51"/>
                <a:gd name="T31" fmla="*/ 28 h 32"/>
                <a:gd name="T32" fmla="*/ 49 w 51"/>
                <a:gd name="T33" fmla="*/ 23 h 32"/>
                <a:gd name="T34" fmla="*/ 45 w 51"/>
                <a:gd name="T35" fmla="*/ 17 h 32"/>
                <a:gd name="T36" fmla="*/ 43 w 51"/>
                <a:gd name="T37" fmla="*/ 13 h 32"/>
                <a:gd name="T38" fmla="*/ 39 w 51"/>
                <a:gd name="T39" fmla="*/ 10 h 32"/>
                <a:gd name="T40" fmla="*/ 35 w 51"/>
                <a:gd name="T41" fmla="*/ 8 h 32"/>
                <a:gd name="T42" fmla="*/ 29 w 51"/>
                <a:gd name="T43" fmla="*/ 4 h 32"/>
                <a:gd name="T44" fmla="*/ 26 w 51"/>
                <a:gd name="T45" fmla="*/ 2 h 32"/>
                <a:gd name="T46" fmla="*/ 20 w 51"/>
                <a:gd name="T47" fmla="*/ 2 h 32"/>
                <a:gd name="T48" fmla="*/ 18 w 51"/>
                <a:gd name="T49" fmla="*/ 0 h 32"/>
                <a:gd name="T50" fmla="*/ 14 w 51"/>
                <a:gd name="T51" fmla="*/ 0 h 32"/>
                <a:gd name="T52" fmla="*/ 12 w 51"/>
                <a:gd name="T53" fmla="*/ 0 h 32"/>
                <a:gd name="T54" fmla="*/ 10 w 51"/>
                <a:gd name="T55" fmla="*/ 0 h 32"/>
                <a:gd name="T56" fmla="*/ 8 w 51"/>
                <a:gd name="T57" fmla="*/ 0 h 32"/>
                <a:gd name="T58" fmla="*/ 4 w 51"/>
                <a:gd name="T59" fmla="*/ 0 h 32"/>
                <a:gd name="T60" fmla="*/ 2 w 51"/>
                <a:gd name="T61" fmla="*/ 2 h 32"/>
                <a:gd name="T62" fmla="*/ 0 w 51"/>
                <a:gd name="T63" fmla="*/ 2 h 32"/>
                <a:gd name="T64" fmla="*/ 2 w 51"/>
                <a:gd name="T65" fmla="*/ 11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
                <a:gd name="T100" fmla="*/ 0 h 32"/>
                <a:gd name="T101" fmla="*/ 51 w 51"/>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 h="32">
                  <a:moveTo>
                    <a:pt x="2" y="11"/>
                  </a:moveTo>
                  <a:lnTo>
                    <a:pt x="14" y="28"/>
                  </a:lnTo>
                  <a:lnTo>
                    <a:pt x="18" y="28"/>
                  </a:lnTo>
                  <a:lnTo>
                    <a:pt x="22" y="30"/>
                  </a:lnTo>
                  <a:lnTo>
                    <a:pt x="26" y="32"/>
                  </a:lnTo>
                  <a:lnTo>
                    <a:pt x="29" y="32"/>
                  </a:lnTo>
                  <a:lnTo>
                    <a:pt x="35" y="32"/>
                  </a:lnTo>
                  <a:lnTo>
                    <a:pt x="39" y="32"/>
                  </a:lnTo>
                  <a:lnTo>
                    <a:pt x="45" y="32"/>
                  </a:lnTo>
                  <a:lnTo>
                    <a:pt x="49" y="30"/>
                  </a:lnTo>
                  <a:lnTo>
                    <a:pt x="49" y="28"/>
                  </a:lnTo>
                  <a:lnTo>
                    <a:pt x="51" y="28"/>
                  </a:lnTo>
                  <a:lnTo>
                    <a:pt x="49" y="23"/>
                  </a:lnTo>
                  <a:lnTo>
                    <a:pt x="45" y="17"/>
                  </a:lnTo>
                  <a:lnTo>
                    <a:pt x="43" y="13"/>
                  </a:lnTo>
                  <a:lnTo>
                    <a:pt x="39" y="10"/>
                  </a:lnTo>
                  <a:lnTo>
                    <a:pt x="35" y="8"/>
                  </a:lnTo>
                  <a:lnTo>
                    <a:pt x="29" y="4"/>
                  </a:lnTo>
                  <a:lnTo>
                    <a:pt x="26" y="2"/>
                  </a:lnTo>
                  <a:lnTo>
                    <a:pt x="20" y="2"/>
                  </a:lnTo>
                  <a:lnTo>
                    <a:pt x="18" y="0"/>
                  </a:lnTo>
                  <a:lnTo>
                    <a:pt x="14" y="0"/>
                  </a:lnTo>
                  <a:lnTo>
                    <a:pt x="12" y="0"/>
                  </a:lnTo>
                  <a:lnTo>
                    <a:pt x="10" y="0"/>
                  </a:lnTo>
                  <a:lnTo>
                    <a:pt x="8" y="0"/>
                  </a:lnTo>
                  <a:lnTo>
                    <a:pt x="4" y="0"/>
                  </a:lnTo>
                  <a:lnTo>
                    <a:pt x="2" y="2"/>
                  </a:lnTo>
                  <a:lnTo>
                    <a:pt x="0" y="2"/>
                  </a:lnTo>
                  <a:lnTo>
                    <a:pt x="2" y="11"/>
                  </a:lnTo>
                  <a:close/>
                </a:path>
              </a:pathLst>
            </a:custGeom>
            <a:solidFill>
              <a:srgbClr val="FCEF00"/>
            </a:solidFill>
            <a:ln w="9525">
              <a:noFill/>
              <a:round/>
              <a:headEnd/>
              <a:tailEnd/>
            </a:ln>
          </p:spPr>
          <p:txBody>
            <a:bodyPr/>
            <a:lstStyle/>
            <a:p>
              <a:endParaRPr lang="en-US"/>
            </a:p>
          </p:txBody>
        </p:sp>
        <p:sp>
          <p:nvSpPr>
            <p:cNvPr id="70" name="Freeform 68"/>
            <p:cNvSpPr>
              <a:spLocks/>
            </p:cNvSpPr>
            <p:nvPr/>
          </p:nvSpPr>
          <p:spPr bwMode="auto">
            <a:xfrm>
              <a:off x="3823" y="1711"/>
              <a:ext cx="56" cy="26"/>
            </a:xfrm>
            <a:custGeom>
              <a:avLst/>
              <a:gdLst>
                <a:gd name="T0" fmla="*/ 0 w 56"/>
                <a:gd name="T1" fmla="*/ 8 h 26"/>
                <a:gd name="T2" fmla="*/ 0 w 56"/>
                <a:gd name="T3" fmla="*/ 10 h 26"/>
                <a:gd name="T4" fmla="*/ 2 w 56"/>
                <a:gd name="T5" fmla="*/ 13 h 26"/>
                <a:gd name="T6" fmla="*/ 4 w 56"/>
                <a:gd name="T7" fmla="*/ 15 h 26"/>
                <a:gd name="T8" fmla="*/ 4 w 56"/>
                <a:gd name="T9" fmla="*/ 17 h 26"/>
                <a:gd name="T10" fmla="*/ 8 w 56"/>
                <a:gd name="T11" fmla="*/ 19 h 26"/>
                <a:gd name="T12" fmla="*/ 10 w 56"/>
                <a:gd name="T13" fmla="*/ 21 h 26"/>
                <a:gd name="T14" fmla="*/ 12 w 56"/>
                <a:gd name="T15" fmla="*/ 23 h 26"/>
                <a:gd name="T16" fmla="*/ 14 w 56"/>
                <a:gd name="T17" fmla="*/ 23 h 26"/>
                <a:gd name="T18" fmla="*/ 20 w 56"/>
                <a:gd name="T19" fmla="*/ 24 h 26"/>
                <a:gd name="T20" fmla="*/ 26 w 56"/>
                <a:gd name="T21" fmla="*/ 24 h 26"/>
                <a:gd name="T22" fmla="*/ 30 w 56"/>
                <a:gd name="T23" fmla="*/ 26 h 26"/>
                <a:gd name="T24" fmla="*/ 36 w 56"/>
                <a:gd name="T25" fmla="*/ 24 h 26"/>
                <a:gd name="T26" fmla="*/ 42 w 56"/>
                <a:gd name="T27" fmla="*/ 24 h 26"/>
                <a:gd name="T28" fmla="*/ 46 w 56"/>
                <a:gd name="T29" fmla="*/ 24 h 26"/>
                <a:gd name="T30" fmla="*/ 52 w 56"/>
                <a:gd name="T31" fmla="*/ 23 h 26"/>
                <a:gd name="T32" fmla="*/ 56 w 56"/>
                <a:gd name="T33" fmla="*/ 21 h 26"/>
                <a:gd name="T34" fmla="*/ 54 w 56"/>
                <a:gd name="T35" fmla="*/ 17 h 26"/>
                <a:gd name="T36" fmla="*/ 50 w 56"/>
                <a:gd name="T37" fmla="*/ 13 h 26"/>
                <a:gd name="T38" fmla="*/ 46 w 56"/>
                <a:gd name="T39" fmla="*/ 11 h 26"/>
                <a:gd name="T40" fmla="*/ 42 w 56"/>
                <a:gd name="T41" fmla="*/ 8 h 26"/>
                <a:gd name="T42" fmla="*/ 38 w 56"/>
                <a:gd name="T43" fmla="*/ 4 h 26"/>
                <a:gd name="T44" fmla="*/ 32 w 56"/>
                <a:gd name="T45" fmla="*/ 2 h 26"/>
                <a:gd name="T46" fmla="*/ 28 w 56"/>
                <a:gd name="T47" fmla="*/ 0 h 26"/>
                <a:gd name="T48" fmla="*/ 22 w 56"/>
                <a:gd name="T49" fmla="*/ 0 h 26"/>
                <a:gd name="T50" fmla="*/ 18 w 56"/>
                <a:gd name="T51" fmla="*/ 0 h 26"/>
                <a:gd name="T52" fmla="*/ 16 w 56"/>
                <a:gd name="T53" fmla="*/ 0 h 26"/>
                <a:gd name="T54" fmla="*/ 12 w 56"/>
                <a:gd name="T55" fmla="*/ 2 h 26"/>
                <a:gd name="T56" fmla="*/ 10 w 56"/>
                <a:gd name="T57" fmla="*/ 2 h 26"/>
                <a:gd name="T58" fmla="*/ 8 w 56"/>
                <a:gd name="T59" fmla="*/ 4 h 26"/>
                <a:gd name="T60" fmla="*/ 4 w 56"/>
                <a:gd name="T61" fmla="*/ 4 h 26"/>
                <a:gd name="T62" fmla="*/ 2 w 56"/>
                <a:gd name="T63" fmla="*/ 6 h 26"/>
                <a:gd name="T64" fmla="*/ 0 w 56"/>
                <a:gd name="T65" fmla="*/ 6 h 26"/>
                <a:gd name="T66" fmla="*/ 0 w 56"/>
                <a:gd name="T67" fmla="*/ 6 h 26"/>
                <a:gd name="T68" fmla="*/ 0 w 56"/>
                <a:gd name="T69" fmla="*/ 6 h 26"/>
                <a:gd name="T70" fmla="*/ 0 w 56"/>
                <a:gd name="T71" fmla="*/ 8 h 26"/>
                <a:gd name="T72" fmla="*/ 0 w 56"/>
                <a:gd name="T73" fmla="*/ 8 h 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26"/>
                <a:gd name="T113" fmla="*/ 56 w 56"/>
                <a:gd name="T114" fmla="*/ 26 h 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26">
                  <a:moveTo>
                    <a:pt x="0" y="8"/>
                  </a:moveTo>
                  <a:lnTo>
                    <a:pt x="0" y="10"/>
                  </a:lnTo>
                  <a:lnTo>
                    <a:pt x="2" y="13"/>
                  </a:lnTo>
                  <a:lnTo>
                    <a:pt x="4" y="15"/>
                  </a:lnTo>
                  <a:lnTo>
                    <a:pt x="4" y="17"/>
                  </a:lnTo>
                  <a:lnTo>
                    <a:pt x="8" y="19"/>
                  </a:lnTo>
                  <a:lnTo>
                    <a:pt x="10" y="21"/>
                  </a:lnTo>
                  <a:lnTo>
                    <a:pt x="12" y="23"/>
                  </a:lnTo>
                  <a:lnTo>
                    <a:pt x="14" y="23"/>
                  </a:lnTo>
                  <a:lnTo>
                    <a:pt x="20" y="24"/>
                  </a:lnTo>
                  <a:lnTo>
                    <a:pt x="26" y="24"/>
                  </a:lnTo>
                  <a:lnTo>
                    <a:pt x="30" y="26"/>
                  </a:lnTo>
                  <a:lnTo>
                    <a:pt x="36" y="24"/>
                  </a:lnTo>
                  <a:lnTo>
                    <a:pt x="42" y="24"/>
                  </a:lnTo>
                  <a:lnTo>
                    <a:pt x="46" y="24"/>
                  </a:lnTo>
                  <a:lnTo>
                    <a:pt x="52" y="23"/>
                  </a:lnTo>
                  <a:lnTo>
                    <a:pt x="56" y="21"/>
                  </a:lnTo>
                  <a:lnTo>
                    <a:pt x="54" y="17"/>
                  </a:lnTo>
                  <a:lnTo>
                    <a:pt x="50" y="13"/>
                  </a:lnTo>
                  <a:lnTo>
                    <a:pt x="46" y="11"/>
                  </a:lnTo>
                  <a:lnTo>
                    <a:pt x="42" y="8"/>
                  </a:lnTo>
                  <a:lnTo>
                    <a:pt x="38" y="4"/>
                  </a:lnTo>
                  <a:lnTo>
                    <a:pt x="32" y="2"/>
                  </a:lnTo>
                  <a:lnTo>
                    <a:pt x="28" y="0"/>
                  </a:lnTo>
                  <a:lnTo>
                    <a:pt x="22" y="0"/>
                  </a:lnTo>
                  <a:lnTo>
                    <a:pt x="18" y="0"/>
                  </a:lnTo>
                  <a:lnTo>
                    <a:pt x="16" y="0"/>
                  </a:lnTo>
                  <a:lnTo>
                    <a:pt x="12" y="2"/>
                  </a:lnTo>
                  <a:lnTo>
                    <a:pt x="10" y="2"/>
                  </a:lnTo>
                  <a:lnTo>
                    <a:pt x="8" y="4"/>
                  </a:lnTo>
                  <a:lnTo>
                    <a:pt x="4" y="4"/>
                  </a:lnTo>
                  <a:lnTo>
                    <a:pt x="2" y="6"/>
                  </a:lnTo>
                  <a:lnTo>
                    <a:pt x="0" y="6"/>
                  </a:lnTo>
                  <a:lnTo>
                    <a:pt x="0" y="8"/>
                  </a:lnTo>
                  <a:close/>
                </a:path>
              </a:pathLst>
            </a:custGeom>
            <a:solidFill>
              <a:srgbClr val="FCEF00"/>
            </a:solidFill>
            <a:ln w="9525">
              <a:noFill/>
              <a:round/>
              <a:headEnd/>
              <a:tailEnd/>
            </a:ln>
          </p:spPr>
          <p:txBody>
            <a:bodyPr/>
            <a:lstStyle/>
            <a:p>
              <a:endParaRPr lang="en-US"/>
            </a:p>
          </p:txBody>
        </p:sp>
        <p:sp>
          <p:nvSpPr>
            <p:cNvPr id="71" name="Freeform 69"/>
            <p:cNvSpPr>
              <a:spLocks/>
            </p:cNvSpPr>
            <p:nvPr/>
          </p:nvSpPr>
          <p:spPr bwMode="auto">
            <a:xfrm>
              <a:off x="3879" y="1713"/>
              <a:ext cx="27" cy="11"/>
            </a:xfrm>
            <a:custGeom>
              <a:avLst/>
              <a:gdLst>
                <a:gd name="T0" fmla="*/ 0 w 27"/>
                <a:gd name="T1" fmla="*/ 4 h 11"/>
                <a:gd name="T2" fmla="*/ 0 w 27"/>
                <a:gd name="T3" fmla="*/ 4 h 11"/>
                <a:gd name="T4" fmla="*/ 0 w 27"/>
                <a:gd name="T5" fmla="*/ 4 h 11"/>
                <a:gd name="T6" fmla="*/ 0 w 27"/>
                <a:gd name="T7" fmla="*/ 4 h 11"/>
                <a:gd name="T8" fmla="*/ 0 w 27"/>
                <a:gd name="T9" fmla="*/ 6 h 11"/>
                <a:gd name="T10" fmla="*/ 8 w 27"/>
                <a:gd name="T11" fmla="*/ 11 h 11"/>
                <a:gd name="T12" fmla="*/ 25 w 27"/>
                <a:gd name="T13" fmla="*/ 11 h 11"/>
                <a:gd name="T14" fmla="*/ 25 w 27"/>
                <a:gd name="T15" fmla="*/ 11 h 11"/>
                <a:gd name="T16" fmla="*/ 27 w 27"/>
                <a:gd name="T17" fmla="*/ 11 h 11"/>
                <a:gd name="T18" fmla="*/ 27 w 27"/>
                <a:gd name="T19" fmla="*/ 11 h 11"/>
                <a:gd name="T20" fmla="*/ 27 w 27"/>
                <a:gd name="T21" fmla="*/ 9 h 11"/>
                <a:gd name="T22" fmla="*/ 27 w 27"/>
                <a:gd name="T23" fmla="*/ 9 h 11"/>
                <a:gd name="T24" fmla="*/ 27 w 27"/>
                <a:gd name="T25" fmla="*/ 9 h 11"/>
                <a:gd name="T26" fmla="*/ 27 w 27"/>
                <a:gd name="T27" fmla="*/ 8 h 11"/>
                <a:gd name="T28" fmla="*/ 27 w 27"/>
                <a:gd name="T29" fmla="*/ 8 h 11"/>
                <a:gd name="T30" fmla="*/ 25 w 27"/>
                <a:gd name="T31" fmla="*/ 6 h 11"/>
                <a:gd name="T32" fmla="*/ 23 w 27"/>
                <a:gd name="T33" fmla="*/ 4 h 11"/>
                <a:gd name="T34" fmla="*/ 21 w 27"/>
                <a:gd name="T35" fmla="*/ 2 h 11"/>
                <a:gd name="T36" fmla="*/ 19 w 27"/>
                <a:gd name="T37" fmla="*/ 2 h 11"/>
                <a:gd name="T38" fmla="*/ 17 w 27"/>
                <a:gd name="T39" fmla="*/ 0 h 11"/>
                <a:gd name="T40" fmla="*/ 14 w 27"/>
                <a:gd name="T41" fmla="*/ 0 h 11"/>
                <a:gd name="T42" fmla="*/ 12 w 27"/>
                <a:gd name="T43" fmla="*/ 0 h 11"/>
                <a:gd name="T44" fmla="*/ 10 w 27"/>
                <a:gd name="T45" fmla="*/ 0 h 11"/>
                <a:gd name="T46" fmla="*/ 8 w 27"/>
                <a:gd name="T47" fmla="*/ 0 h 11"/>
                <a:gd name="T48" fmla="*/ 6 w 27"/>
                <a:gd name="T49" fmla="*/ 0 h 11"/>
                <a:gd name="T50" fmla="*/ 4 w 27"/>
                <a:gd name="T51" fmla="*/ 0 h 11"/>
                <a:gd name="T52" fmla="*/ 4 w 27"/>
                <a:gd name="T53" fmla="*/ 0 h 11"/>
                <a:gd name="T54" fmla="*/ 2 w 27"/>
                <a:gd name="T55" fmla="*/ 2 h 11"/>
                <a:gd name="T56" fmla="*/ 2 w 27"/>
                <a:gd name="T57" fmla="*/ 2 h 11"/>
                <a:gd name="T58" fmla="*/ 0 w 27"/>
                <a:gd name="T59" fmla="*/ 2 h 11"/>
                <a:gd name="T60" fmla="*/ 0 w 27"/>
                <a:gd name="T61" fmla="*/ 2 h 11"/>
                <a:gd name="T62" fmla="*/ 0 w 27"/>
                <a:gd name="T63" fmla="*/ 2 h 11"/>
                <a:gd name="T64" fmla="*/ 0 w 27"/>
                <a:gd name="T65" fmla="*/ 2 h 11"/>
                <a:gd name="T66" fmla="*/ 0 w 27"/>
                <a:gd name="T67" fmla="*/ 4 h 11"/>
                <a:gd name="T68" fmla="*/ 0 w 27"/>
                <a:gd name="T69" fmla="*/ 4 h 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
                <a:gd name="T106" fmla="*/ 0 h 11"/>
                <a:gd name="T107" fmla="*/ 27 w 27"/>
                <a:gd name="T108" fmla="*/ 11 h 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 h="11">
                  <a:moveTo>
                    <a:pt x="0" y="4"/>
                  </a:moveTo>
                  <a:lnTo>
                    <a:pt x="0" y="4"/>
                  </a:lnTo>
                  <a:lnTo>
                    <a:pt x="0" y="6"/>
                  </a:lnTo>
                  <a:lnTo>
                    <a:pt x="8" y="11"/>
                  </a:lnTo>
                  <a:lnTo>
                    <a:pt x="25" y="11"/>
                  </a:lnTo>
                  <a:lnTo>
                    <a:pt x="27" y="11"/>
                  </a:lnTo>
                  <a:lnTo>
                    <a:pt x="27" y="9"/>
                  </a:lnTo>
                  <a:lnTo>
                    <a:pt x="27" y="8"/>
                  </a:lnTo>
                  <a:lnTo>
                    <a:pt x="25" y="6"/>
                  </a:lnTo>
                  <a:lnTo>
                    <a:pt x="23" y="4"/>
                  </a:lnTo>
                  <a:lnTo>
                    <a:pt x="21" y="2"/>
                  </a:lnTo>
                  <a:lnTo>
                    <a:pt x="19" y="2"/>
                  </a:lnTo>
                  <a:lnTo>
                    <a:pt x="17" y="0"/>
                  </a:lnTo>
                  <a:lnTo>
                    <a:pt x="14" y="0"/>
                  </a:lnTo>
                  <a:lnTo>
                    <a:pt x="12" y="0"/>
                  </a:lnTo>
                  <a:lnTo>
                    <a:pt x="10" y="0"/>
                  </a:lnTo>
                  <a:lnTo>
                    <a:pt x="8" y="0"/>
                  </a:lnTo>
                  <a:lnTo>
                    <a:pt x="6" y="0"/>
                  </a:lnTo>
                  <a:lnTo>
                    <a:pt x="4" y="0"/>
                  </a:lnTo>
                  <a:lnTo>
                    <a:pt x="2" y="2"/>
                  </a:lnTo>
                  <a:lnTo>
                    <a:pt x="0" y="2"/>
                  </a:lnTo>
                  <a:lnTo>
                    <a:pt x="0" y="4"/>
                  </a:lnTo>
                  <a:close/>
                </a:path>
              </a:pathLst>
            </a:custGeom>
            <a:solidFill>
              <a:srgbClr val="FCEF00"/>
            </a:solidFill>
            <a:ln w="9525">
              <a:noFill/>
              <a:round/>
              <a:headEnd/>
              <a:tailEnd/>
            </a:ln>
          </p:spPr>
          <p:txBody>
            <a:bodyPr/>
            <a:lstStyle/>
            <a:p>
              <a:endParaRPr lang="en-US"/>
            </a:p>
          </p:txBody>
        </p:sp>
      </p:grpSp>
      <p:pic>
        <p:nvPicPr>
          <p:cNvPr id="72" name="Picture 71" descr="Primary logo gold trans.png"/>
          <p:cNvPicPr>
            <a:picLocks noChangeAspect="1"/>
          </p:cNvPicPr>
          <p:nvPr/>
        </p:nvPicPr>
        <p:blipFill>
          <a:blip r:embed="rId2" cstate="print"/>
          <a:stretch>
            <a:fillRect/>
          </a:stretch>
        </p:blipFill>
        <p:spPr>
          <a:xfrm>
            <a:off x="304800" y="609600"/>
            <a:ext cx="3200400" cy="473557"/>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Air">
      <a:dk1>
        <a:sysClr val="windowText" lastClr="000000"/>
      </a:dk1>
      <a:lt1>
        <a:sysClr val="window" lastClr="FFFFFF"/>
      </a:lt1>
      <a:dk2>
        <a:srgbClr val="17375D"/>
      </a:dk2>
      <a:lt2>
        <a:srgbClr val="BEDBFE"/>
      </a:lt2>
      <a:accent1>
        <a:srgbClr val="686F3A"/>
      </a:accent1>
      <a:accent2>
        <a:srgbClr val="165996"/>
      </a:accent2>
      <a:accent3>
        <a:srgbClr val="7276A0"/>
      </a:accent3>
      <a:accent4>
        <a:srgbClr val="7DB434"/>
      </a:accent4>
      <a:accent5>
        <a:srgbClr val="D28300"/>
      </a:accent5>
      <a:accent6>
        <a:srgbClr val="2B62CB"/>
      </a:accent6>
      <a:hlink>
        <a:srgbClr val="B58900"/>
      </a:hlink>
      <a:folHlink>
        <a:srgbClr val="B55C39"/>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2304</TotalTime>
  <Words>3390</Words>
  <Application>Microsoft Office PowerPoint</Application>
  <PresentationFormat>On-screen Show (4:3)</PresentationFormat>
  <Paragraphs>623</Paragraphs>
  <Slides>82</Slides>
  <Notes>7</Notes>
  <HiddenSlides>0</HiddenSlides>
  <MMClips>1</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Urban</vt:lpstr>
      <vt:lpstr>LSSU Industrial Advisory Board</vt:lpstr>
      <vt:lpstr>Welcome!</vt:lpstr>
      <vt:lpstr>Slide 3</vt:lpstr>
      <vt:lpstr>IAB Members: What’s New</vt:lpstr>
      <vt:lpstr>2011 Engineering Salary Outlook     Ref: Engineering Salary.com</vt:lpstr>
      <vt:lpstr>2011 Engineering Salary Outlook</vt:lpstr>
      <vt:lpstr>2011 Engineering Salary Outlook</vt:lpstr>
      <vt:lpstr>Secretary’s Report</vt:lpstr>
      <vt:lpstr>Chairman’s Report</vt:lpstr>
      <vt:lpstr>IAB Role Statement Review</vt:lpstr>
      <vt:lpstr>IAB Role Statement Review:</vt:lpstr>
      <vt:lpstr>IAB Role Statement Review</vt:lpstr>
      <vt:lpstr>Chairman Election</vt:lpstr>
      <vt:lpstr> IAB Chairperson Responsibilities and Term Limits</vt:lpstr>
      <vt:lpstr> IAB Chairperson Responsibilities and Term Limits</vt:lpstr>
      <vt:lpstr>Nomination Process</vt:lpstr>
      <vt:lpstr>Today’s Visitors</vt:lpstr>
      <vt:lpstr>New IAB Candidate</vt:lpstr>
      <vt:lpstr>Slide 19</vt:lpstr>
      <vt:lpstr>Slide 20</vt:lpstr>
      <vt:lpstr>Slide 21</vt:lpstr>
      <vt:lpstr>Slide 22</vt:lpstr>
      <vt:lpstr>Committee Reports</vt:lpstr>
      <vt:lpstr>IAB Admissions Support</vt:lpstr>
      <vt:lpstr>IAB MACRAO Participants Spring 2011</vt:lpstr>
      <vt:lpstr>IAB Admitted Students Reception Participants Spring 2011</vt:lpstr>
      <vt:lpstr>Highlights</vt:lpstr>
      <vt:lpstr>Lowlights</vt:lpstr>
      <vt:lpstr>Thoughts/Sharing</vt:lpstr>
      <vt:lpstr>…in closing</vt:lpstr>
      <vt:lpstr>THANK YOU</vt:lpstr>
      <vt:lpstr>Lake Superior State University Updates</vt:lpstr>
      <vt:lpstr>College of Engineering, Technology &amp; Economic Development</vt:lpstr>
      <vt:lpstr>Slide 34</vt:lpstr>
      <vt:lpstr>PDC Overview</vt:lpstr>
      <vt:lpstr>PDC Activities</vt:lpstr>
      <vt:lpstr>SSMart, Inc. Sault Ste. Marie advanced resources and technologies</vt:lpstr>
      <vt:lpstr>Laker Technologies, L3C</vt:lpstr>
      <vt:lpstr>School Updates Ron DeLap</vt:lpstr>
      <vt:lpstr>Slide 40</vt:lpstr>
      <vt:lpstr>Slide 41</vt:lpstr>
      <vt:lpstr>Sabbatical!   David McDonald, Awarded 1-year sabbatical!                 CONGRATS!   </vt:lpstr>
      <vt:lpstr>Slide 43</vt:lpstr>
      <vt:lpstr>Slide 44</vt:lpstr>
      <vt:lpstr>Slide 45</vt:lpstr>
      <vt:lpstr>Enrollment</vt:lpstr>
      <vt:lpstr>Enrollment</vt:lpstr>
      <vt:lpstr>Graduation - Jobs</vt:lpstr>
      <vt:lpstr>Slide 49</vt:lpstr>
      <vt:lpstr>Slide 50</vt:lpstr>
      <vt:lpstr>Slide 51</vt:lpstr>
      <vt:lpstr>Slide 52</vt:lpstr>
      <vt:lpstr>Program Updates</vt:lpstr>
      <vt:lpstr>No major initiatives this year, but Jim has been very active.  -  RIA – board   -  Automate Conference, Chicago  -  Multiple Papers  -  National level Webinars  -  EOS Senior Project  Summer Camps – hundreds of apps for 64 slots.  Wow! </vt:lpstr>
      <vt:lpstr>Slide 55</vt:lpstr>
      <vt:lpstr>Slide 56</vt:lpstr>
      <vt:lpstr>Survey</vt:lpstr>
      <vt:lpstr>Electrical &amp; Computer Engineering FORECAST</vt:lpstr>
      <vt:lpstr>Electrical and Computer Engineering EE Curricular Comparison</vt:lpstr>
      <vt:lpstr>Electrical and Computer Engineering EE Curricular Comparison</vt:lpstr>
      <vt:lpstr>Electrical and Computer Engineering CE Curricular Comparison</vt:lpstr>
      <vt:lpstr>Electrical and Computer Engineering CE Curricular Comparisons</vt:lpstr>
      <vt:lpstr>Electrical and Computer Engineering CE Curricular Comparison</vt:lpstr>
      <vt:lpstr>Electrical and Computer Engineering Sustainable Energy Option</vt:lpstr>
      <vt:lpstr>Electrical and Computer Engineering Sustainable Energy Option</vt:lpstr>
      <vt:lpstr>Electrical and Computer Engineering Ideas for Reducing Labs</vt:lpstr>
      <vt:lpstr>Electrical and Computer Engineering Ideas for EE Curriculum</vt:lpstr>
      <vt:lpstr>Electrical and Computer Engineering Ideas for EE Curriculum</vt:lpstr>
      <vt:lpstr>Electrical and Computer Engineering Ideas for EE Curriculum</vt:lpstr>
      <vt:lpstr>Electrical and Computer Engineering Ideas for CE Curriculum</vt:lpstr>
      <vt:lpstr>Electrical and Computer Engineering Ideas for CE Curriculum</vt:lpstr>
      <vt:lpstr>Electrical and Computer Engineering Ideas for CE Curriculum</vt:lpstr>
      <vt:lpstr>Senior Projects</vt:lpstr>
      <vt:lpstr>CURRENT PROJECTS  2010-11 Senior Year Projects</vt:lpstr>
      <vt:lpstr>Slide 75</vt:lpstr>
      <vt:lpstr>Slide 76</vt:lpstr>
      <vt:lpstr>Team Steering Innovations</vt:lpstr>
      <vt:lpstr>Slide 78</vt:lpstr>
      <vt:lpstr>Slide 79</vt:lpstr>
      <vt:lpstr>Slide 80</vt:lpstr>
      <vt:lpstr>Slide 81</vt:lpstr>
      <vt:lpstr>Closing</vt:lpstr>
    </vt:vector>
  </TitlesOfParts>
  <Company>LSSU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Authorized User</dc:creator>
  <cp:lastModifiedBy>Authorized User</cp:lastModifiedBy>
  <cp:revision>163</cp:revision>
  <dcterms:created xsi:type="dcterms:W3CDTF">2011-04-27T17:16:51Z</dcterms:created>
  <dcterms:modified xsi:type="dcterms:W3CDTF">2011-05-12T22:04:03Z</dcterms:modified>
</cp:coreProperties>
</file>