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77" r:id="rId3"/>
    <p:sldId id="258" r:id="rId4"/>
    <p:sldId id="293" r:id="rId5"/>
    <p:sldId id="272" r:id="rId6"/>
    <p:sldId id="279" r:id="rId7"/>
    <p:sldId id="281" r:id="rId8"/>
    <p:sldId id="280" r:id="rId9"/>
    <p:sldId id="283" r:id="rId10"/>
    <p:sldId id="291" r:id="rId11"/>
    <p:sldId id="282" r:id="rId12"/>
    <p:sldId id="284" r:id="rId13"/>
    <p:sldId id="285" r:id="rId14"/>
    <p:sldId id="290" r:id="rId15"/>
    <p:sldId id="287" r:id="rId16"/>
    <p:sldId id="286" r:id="rId17"/>
    <p:sldId id="288" r:id="rId18"/>
    <p:sldId id="289" r:id="rId19"/>
    <p:sldId id="294" r:id="rId20"/>
    <p:sldId id="292" r:id="rId21"/>
    <p:sldId id="275" r:id="rId22"/>
  </p:sldIdLst>
  <p:sldSz cx="12192000" cy="6858000"/>
  <p:notesSz cx="7077075" cy="942498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9B"/>
    <a:srgbClr val="7A5B9D"/>
    <a:srgbClr val="575F9B"/>
    <a:srgbClr val="548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CF5442-8929-4E0B-A514-1390DAD81D88}">
  <a:tblStyle styleId="{0ECF5442-8929-4E0B-A514-1390DAD81D8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Performance%20Gap%20Analysis%20Handout%20-%20February%202019.docx" TargetMode="External"/><Relationship Id="rId1" Type="http://schemas.openxmlformats.org/officeDocument/2006/relationships/hyperlink" Target="../Evaluating%20Your%20ESP%20-%20January%202019/ESP%20Evaluation%20Framework%20-%20UPDATED%20-%20LSSU%20Webinar%20-%20January%202019.docx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SAMPLE%20Services%20Transition%20Timeline%20-%20February%202019.docx" TargetMode="External"/><Relationship Id="rId1" Type="http://schemas.openxmlformats.org/officeDocument/2006/relationships/hyperlink" Target="RFP%20Interview%20Question%20Guide.docx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../Evaluating%20Your%20ESP%20-%20January%202019/ESP%20Evaluation%20Framework%20-%20UPDATED%20-%20LSSU%20Webinar%20-%20January%202019.docx" TargetMode="External"/><Relationship Id="rId1" Type="http://schemas.openxmlformats.org/officeDocument/2006/relationships/hyperlink" Target="Performance%20Gap%20Analysis%20Handout%20-%20February%202019.docx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SAMPLE%20Services%20Transition%20Timeline%20-%20February%202019.docx" TargetMode="External"/><Relationship Id="rId1" Type="http://schemas.openxmlformats.org/officeDocument/2006/relationships/hyperlink" Target="RFP%20Interview%20Question%20Guide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4B6C4-778F-4466-8EBB-B249F7BAFB0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165BD-7F87-4833-8B4B-31E46E473852}">
      <dgm:prSet phldrT="[Text]"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Communications Network</a:t>
          </a:r>
        </a:p>
        <a:p>
          <a:r>
            <a:rPr lang="en-US" baseline="0" dirty="0" smtClean="0">
              <a:solidFill>
                <a:schemeClr val="bg1"/>
              </a:solidFill>
            </a:rPr>
            <a:t>PRIMARY</a:t>
          </a:r>
          <a:endParaRPr lang="en-US" baseline="0" dirty="0">
            <a:solidFill>
              <a:schemeClr val="bg1"/>
            </a:solidFill>
          </a:endParaRPr>
        </a:p>
      </dgm:t>
    </dgm:pt>
    <dgm:pt modelId="{EDD1D947-220D-4A5A-A955-25DEFA0FA5A4}" type="parTrans" cxnId="{686F7A3F-4205-4EE2-AAF1-9109906B82B7}">
      <dgm:prSet/>
      <dgm:spPr/>
      <dgm:t>
        <a:bodyPr/>
        <a:lstStyle/>
        <a:p>
          <a:endParaRPr lang="en-US"/>
        </a:p>
      </dgm:t>
    </dgm:pt>
    <dgm:pt modelId="{EB1A532C-3D13-455F-9D82-828C6B634110}" type="sibTrans" cxnId="{686F7A3F-4205-4EE2-AAF1-9109906B82B7}">
      <dgm:prSet/>
      <dgm:spPr/>
      <dgm:t>
        <a:bodyPr/>
        <a:lstStyle/>
        <a:p>
          <a:endParaRPr lang="en-US"/>
        </a:p>
      </dgm:t>
    </dgm:pt>
    <dgm:pt modelId="{0CDFC709-C04E-472D-9890-805146C5DCF9}">
      <dgm:prSet phldrT="[Text]"/>
      <dgm:spPr/>
      <dgm:t>
        <a:bodyPr/>
        <a:lstStyle/>
        <a:p>
          <a:r>
            <a:rPr lang="en-US" b="0" baseline="0" dirty="0" smtClean="0">
              <a:solidFill>
                <a:schemeClr val="bg1"/>
              </a:solidFill>
            </a:rPr>
            <a:t>Authorizer</a:t>
          </a:r>
          <a:endParaRPr lang="en-US" b="0" baseline="0" dirty="0">
            <a:solidFill>
              <a:schemeClr val="bg1"/>
            </a:solidFill>
          </a:endParaRPr>
        </a:p>
      </dgm:t>
    </dgm:pt>
    <dgm:pt modelId="{288C40AA-2B2D-4C75-9BE2-02CEB2AA441D}" type="parTrans" cxnId="{0FC3EC68-6B77-40EF-8E27-D387ADBA34CD}">
      <dgm:prSet/>
      <dgm:spPr/>
      <dgm:t>
        <a:bodyPr/>
        <a:lstStyle/>
        <a:p>
          <a:endParaRPr lang="en-US"/>
        </a:p>
      </dgm:t>
    </dgm:pt>
    <dgm:pt modelId="{CF64FF0B-B468-4C91-BE9D-80A1E7BF1A4D}" type="sibTrans" cxnId="{0FC3EC68-6B77-40EF-8E27-D387ADBA34CD}">
      <dgm:prSet/>
      <dgm:spPr/>
      <dgm:t>
        <a:bodyPr/>
        <a:lstStyle/>
        <a:p>
          <a:endParaRPr lang="en-US"/>
        </a:p>
      </dgm:t>
    </dgm:pt>
    <dgm:pt modelId="{84B43D61-5B28-46E2-A5AB-9DA8BD0FD265}">
      <dgm:prSet phldrT="[Text]"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School Families</a:t>
          </a:r>
          <a:endParaRPr lang="en-US" baseline="0" dirty="0">
            <a:solidFill>
              <a:schemeClr val="bg1"/>
            </a:solidFill>
          </a:endParaRPr>
        </a:p>
      </dgm:t>
    </dgm:pt>
    <dgm:pt modelId="{6F56ED10-44D7-4FFE-8866-C6D1981A3183}" type="parTrans" cxnId="{1EA58569-B4AC-41EA-BD8F-6FEDA3E323D9}">
      <dgm:prSet/>
      <dgm:spPr/>
      <dgm:t>
        <a:bodyPr/>
        <a:lstStyle/>
        <a:p>
          <a:endParaRPr lang="en-US"/>
        </a:p>
      </dgm:t>
    </dgm:pt>
    <dgm:pt modelId="{552969CB-11BE-42F2-9DED-310F4D9F0B18}" type="sibTrans" cxnId="{1EA58569-B4AC-41EA-BD8F-6FEDA3E323D9}">
      <dgm:prSet/>
      <dgm:spPr/>
      <dgm:t>
        <a:bodyPr/>
        <a:lstStyle/>
        <a:p>
          <a:endParaRPr lang="en-US"/>
        </a:p>
      </dgm:t>
    </dgm:pt>
    <dgm:pt modelId="{C86A2972-57A0-45B7-92E3-FEB280849884}">
      <dgm:prSet phldrT="[Text]"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Michigan Department of Education</a:t>
          </a:r>
          <a:endParaRPr lang="en-US" baseline="0" dirty="0">
            <a:solidFill>
              <a:schemeClr val="bg1"/>
            </a:solidFill>
          </a:endParaRPr>
        </a:p>
      </dgm:t>
    </dgm:pt>
    <dgm:pt modelId="{3E1930AA-E8A9-44F3-9646-AA5131A2CC76}" type="parTrans" cxnId="{B6AA86DB-FBF3-484C-AF57-3DEBB5196123}">
      <dgm:prSet/>
      <dgm:spPr/>
      <dgm:t>
        <a:bodyPr/>
        <a:lstStyle/>
        <a:p>
          <a:endParaRPr lang="en-US"/>
        </a:p>
      </dgm:t>
    </dgm:pt>
    <dgm:pt modelId="{CEF0ECAB-8E55-48B4-83B3-5A36928A3FFA}" type="sibTrans" cxnId="{B6AA86DB-FBF3-484C-AF57-3DEBB5196123}">
      <dgm:prSet/>
      <dgm:spPr/>
      <dgm:t>
        <a:bodyPr/>
        <a:lstStyle/>
        <a:p>
          <a:endParaRPr lang="en-US"/>
        </a:p>
      </dgm:t>
    </dgm:pt>
    <dgm:pt modelId="{8D3952B2-790C-42C8-BFD5-4340D32EB579}">
      <dgm:prSet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School Staff</a:t>
          </a:r>
          <a:endParaRPr lang="en-US" baseline="0" dirty="0">
            <a:solidFill>
              <a:schemeClr val="bg1"/>
            </a:solidFill>
          </a:endParaRPr>
        </a:p>
      </dgm:t>
    </dgm:pt>
    <dgm:pt modelId="{D9DE1E2B-8313-4A62-A4F2-8FC4728C9F8F}" type="parTrans" cxnId="{B171C6E3-3B16-406D-B777-60BED14E487B}">
      <dgm:prSet/>
      <dgm:spPr/>
      <dgm:t>
        <a:bodyPr/>
        <a:lstStyle/>
        <a:p>
          <a:endParaRPr lang="en-US"/>
        </a:p>
      </dgm:t>
    </dgm:pt>
    <dgm:pt modelId="{F8D0A2D9-1566-40E7-B259-A974BC066870}" type="sibTrans" cxnId="{B171C6E3-3B16-406D-B777-60BED14E487B}">
      <dgm:prSet/>
      <dgm:spPr/>
      <dgm:t>
        <a:bodyPr/>
        <a:lstStyle/>
        <a:p>
          <a:endParaRPr lang="en-US"/>
        </a:p>
      </dgm:t>
    </dgm:pt>
    <dgm:pt modelId="{E068191A-DA51-4788-BEF2-0E1E427E7FDE}">
      <dgm:prSet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Legal Counsel</a:t>
          </a:r>
          <a:endParaRPr lang="en-US" baseline="0" dirty="0">
            <a:solidFill>
              <a:schemeClr val="bg1"/>
            </a:solidFill>
          </a:endParaRPr>
        </a:p>
      </dgm:t>
    </dgm:pt>
    <dgm:pt modelId="{64E46438-3494-41E9-86E3-264C0F3F2129}" type="parTrans" cxnId="{1998412B-142B-4CE8-AABB-358BA44FE999}">
      <dgm:prSet/>
      <dgm:spPr/>
      <dgm:t>
        <a:bodyPr/>
        <a:lstStyle/>
        <a:p>
          <a:endParaRPr lang="en-US"/>
        </a:p>
      </dgm:t>
    </dgm:pt>
    <dgm:pt modelId="{462A0587-592F-4EC1-A2BF-1B2C96E23219}" type="sibTrans" cxnId="{1998412B-142B-4CE8-AABB-358BA44FE999}">
      <dgm:prSet/>
      <dgm:spPr/>
      <dgm:t>
        <a:bodyPr/>
        <a:lstStyle/>
        <a:p>
          <a:endParaRPr lang="en-US"/>
        </a:p>
      </dgm:t>
    </dgm:pt>
    <dgm:pt modelId="{166D7AA0-8067-4F4C-A5E1-854805845E9D}">
      <dgm:prSet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Vendor</a:t>
          </a:r>
          <a:endParaRPr lang="en-US" baseline="0" dirty="0">
            <a:solidFill>
              <a:schemeClr val="bg1"/>
            </a:solidFill>
          </a:endParaRPr>
        </a:p>
      </dgm:t>
    </dgm:pt>
    <dgm:pt modelId="{0F04CA7A-3820-4D83-A293-16AC90DB8DB3}" type="parTrans" cxnId="{7F297C10-468E-4312-B786-8D80CD0076BC}">
      <dgm:prSet/>
      <dgm:spPr/>
      <dgm:t>
        <a:bodyPr/>
        <a:lstStyle/>
        <a:p>
          <a:endParaRPr lang="en-US"/>
        </a:p>
      </dgm:t>
    </dgm:pt>
    <dgm:pt modelId="{A5939443-AE60-40A2-ABDE-7D4CB43C24AC}" type="sibTrans" cxnId="{7F297C10-468E-4312-B786-8D80CD0076BC}">
      <dgm:prSet/>
      <dgm:spPr/>
      <dgm:t>
        <a:bodyPr/>
        <a:lstStyle/>
        <a:p>
          <a:endParaRPr lang="en-US"/>
        </a:p>
      </dgm:t>
    </dgm:pt>
    <dgm:pt modelId="{F02ED818-77FA-4130-92EF-828EAD749838}" type="pres">
      <dgm:prSet presAssocID="{77C4B6C4-778F-4466-8EBB-B249F7BAFB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44C5DC-7255-4E1B-A5E4-3493CA6B1C76}" type="pres">
      <dgm:prSet presAssocID="{77C4B6C4-778F-4466-8EBB-B249F7BAFB0F}" presName="radial" presStyleCnt="0">
        <dgm:presLayoutVars>
          <dgm:animLvl val="ctr"/>
        </dgm:presLayoutVars>
      </dgm:prSet>
      <dgm:spPr/>
    </dgm:pt>
    <dgm:pt modelId="{6A60F0BC-D33F-4D70-83FC-BD9245980A05}" type="pres">
      <dgm:prSet presAssocID="{E56165BD-7F87-4833-8B4B-31E46E473852}" presName="centerShape" presStyleLbl="vennNode1" presStyleIdx="0" presStyleCnt="7" custLinFactNeighborX="0" custLinFactNeighborY="-9578"/>
      <dgm:spPr/>
      <dgm:t>
        <a:bodyPr/>
        <a:lstStyle/>
        <a:p>
          <a:endParaRPr lang="en-US"/>
        </a:p>
      </dgm:t>
    </dgm:pt>
    <dgm:pt modelId="{3E3F1D44-39B1-4955-B167-94D89452738C}" type="pres">
      <dgm:prSet presAssocID="{0CDFC709-C04E-472D-9890-805146C5DCF9}" presName="node" presStyleLbl="vennNode1" presStyleIdx="1" presStyleCnt="7" custRadScaleRad="9593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9EE89-4997-4AE5-A385-C20434D5659D}" type="pres">
      <dgm:prSet presAssocID="{8D3952B2-790C-42C8-BFD5-4340D32EB579}" presName="node" presStyleLbl="vennNode1" presStyleIdx="2" presStyleCnt="7" custRadScaleRad="102848" custRadScaleInc="-1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65394-35E0-4C77-AF56-B2B4B6B95C9E}" type="pres">
      <dgm:prSet presAssocID="{84B43D61-5B28-46E2-A5AB-9DA8BD0FD265}" presName="node" presStyleLbl="vennNode1" presStyleIdx="3" presStyleCnt="7" custRadScaleRad="90428" custRadScaleInc="-4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F3C3-F8CD-4BA9-9225-46D7F403FECF}" type="pres">
      <dgm:prSet presAssocID="{E068191A-DA51-4788-BEF2-0E1E427E7FDE}" presName="node" presStyleLbl="vennNode1" presStyleIdx="4" presStyleCnt="7" custRadScaleRad="8223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B4099-1A27-433C-828B-9E40AD530F3A}" type="pres">
      <dgm:prSet presAssocID="{C86A2972-57A0-45B7-92E3-FEB280849884}" presName="node" presStyleLbl="vennNode1" presStyleIdx="5" presStyleCnt="7" custRadScaleRad="90650" custRadScaleInc="9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B87F3-A7F5-4AC8-8DF8-B8B1F32CFC32}" type="pres">
      <dgm:prSet presAssocID="{166D7AA0-8067-4F4C-A5E1-854805845E9D}" presName="node" presStyleLbl="vennNode1" presStyleIdx="6" presStyleCnt="7" custRadScaleRad="103950" custRadScaleInc="6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58569-B4AC-41EA-BD8F-6FEDA3E323D9}" srcId="{E56165BD-7F87-4833-8B4B-31E46E473852}" destId="{84B43D61-5B28-46E2-A5AB-9DA8BD0FD265}" srcOrd="2" destOrd="0" parTransId="{6F56ED10-44D7-4FFE-8866-C6D1981A3183}" sibTransId="{552969CB-11BE-42F2-9DED-310F4D9F0B18}"/>
    <dgm:cxn modelId="{BA721D11-E11A-4369-99AA-6EE8709B878E}" type="presOf" srcId="{8D3952B2-790C-42C8-BFD5-4340D32EB579}" destId="{E9D9EE89-4997-4AE5-A385-C20434D5659D}" srcOrd="0" destOrd="0" presId="urn:microsoft.com/office/officeart/2005/8/layout/radial3"/>
    <dgm:cxn modelId="{4AE6CE01-B5A8-40D5-9FC2-533DED097819}" type="presOf" srcId="{84B43D61-5B28-46E2-A5AB-9DA8BD0FD265}" destId="{B2A65394-35E0-4C77-AF56-B2B4B6B95C9E}" srcOrd="0" destOrd="0" presId="urn:microsoft.com/office/officeart/2005/8/layout/radial3"/>
    <dgm:cxn modelId="{CBDF5A64-26DA-4F60-9316-A2C7D6CEDBC6}" type="presOf" srcId="{C86A2972-57A0-45B7-92E3-FEB280849884}" destId="{598B4099-1A27-433C-828B-9E40AD530F3A}" srcOrd="0" destOrd="0" presId="urn:microsoft.com/office/officeart/2005/8/layout/radial3"/>
    <dgm:cxn modelId="{267795B7-C21F-47DB-B72C-163DF10B20F2}" type="presOf" srcId="{166D7AA0-8067-4F4C-A5E1-854805845E9D}" destId="{085B87F3-A7F5-4AC8-8DF8-B8B1F32CFC32}" srcOrd="0" destOrd="0" presId="urn:microsoft.com/office/officeart/2005/8/layout/radial3"/>
    <dgm:cxn modelId="{D88330C5-50C3-49BA-B2AC-9B4E6DECD359}" type="presOf" srcId="{0CDFC709-C04E-472D-9890-805146C5DCF9}" destId="{3E3F1D44-39B1-4955-B167-94D89452738C}" srcOrd="0" destOrd="0" presId="urn:microsoft.com/office/officeart/2005/8/layout/radial3"/>
    <dgm:cxn modelId="{D9378048-68E8-4D74-8905-FC9F9A6F32DB}" type="presOf" srcId="{E56165BD-7F87-4833-8B4B-31E46E473852}" destId="{6A60F0BC-D33F-4D70-83FC-BD9245980A05}" srcOrd="0" destOrd="0" presId="urn:microsoft.com/office/officeart/2005/8/layout/radial3"/>
    <dgm:cxn modelId="{1998412B-142B-4CE8-AABB-358BA44FE999}" srcId="{E56165BD-7F87-4833-8B4B-31E46E473852}" destId="{E068191A-DA51-4788-BEF2-0E1E427E7FDE}" srcOrd="3" destOrd="0" parTransId="{64E46438-3494-41E9-86E3-264C0F3F2129}" sibTransId="{462A0587-592F-4EC1-A2BF-1B2C96E23219}"/>
    <dgm:cxn modelId="{B171C6E3-3B16-406D-B777-60BED14E487B}" srcId="{E56165BD-7F87-4833-8B4B-31E46E473852}" destId="{8D3952B2-790C-42C8-BFD5-4340D32EB579}" srcOrd="1" destOrd="0" parTransId="{D9DE1E2B-8313-4A62-A4F2-8FC4728C9F8F}" sibTransId="{F8D0A2D9-1566-40E7-B259-A974BC066870}"/>
    <dgm:cxn modelId="{CA843743-2957-497F-8869-EFC2BB51FF27}" type="presOf" srcId="{77C4B6C4-778F-4466-8EBB-B249F7BAFB0F}" destId="{F02ED818-77FA-4130-92EF-828EAD749838}" srcOrd="0" destOrd="0" presId="urn:microsoft.com/office/officeart/2005/8/layout/radial3"/>
    <dgm:cxn modelId="{73405939-D785-4D30-A499-5AE55DE32944}" type="presOf" srcId="{E068191A-DA51-4788-BEF2-0E1E427E7FDE}" destId="{9B43F3C3-F8CD-4BA9-9225-46D7F403FECF}" srcOrd="0" destOrd="0" presId="urn:microsoft.com/office/officeart/2005/8/layout/radial3"/>
    <dgm:cxn modelId="{686F7A3F-4205-4EE2-AAF1-9109906B82B7}" srcId="{77C4B6C4-778F-4466-8EBB-B249F7BAFB0F}" destId="{E56165BD-7F87-4833-8B4B-31E46E473852}" srcOrd="0" destOrd="0" parTransId="{EDD1D947-220D-4A5A-A955-25DEFA0FA5A4}" sibTransId="{EB1A532C-3D13-455F-9D82-828C6B634110}"/>
    <dgm:cxn modelId="{0FC3EC68-6B77-40EF-8E27-D387ADBA34CD}" srcId="{E56165BD-7F87-4833-8B4B-31E46E473852}" destId="{0CDFC709-C04E-472D-9890-805146C5DCF9}" srcOrd="0" destOrd="0" parTransId="{288C40AA-2B2D-4C75-9BE2-02CEB2AA441D}" sibTransId="{CF64FF0B-B468-4C91-BE9D-80A1E7BF1A4D}"/>
    <dgm:cxn modelId="{7F297C10-468E-4312-B786-8D80CD0076BC}" srcId="{E56165BD-7F87-4833-8B4B-31E46E473852}" destId="{166D7AA0-8067-4F4C-A5E1-854805845E9D}" srcOrd="5" destOrd="0" parTransId="{0F04CA7A-3820-4D83-A293-16AC90DB8DB3}" sibTransId="{A5939443-AE60-40A2-ABDE-7D4CB43C24AC}"/>
    <dgm:cxn modelId="{B6AA86DB-FBF3-484C-AF57-3DEBB5196123}" srcId="{E56165BD-7F87-4833-8B4B-31E46E473852}" destId="{C86A2972-57A0-45B7-92E3-FEB280849884}" srcOrd="4" destOrd="0" parTransId="{3E1930AA-E8A9-44F3-9646-AA5131A2CC76}" sibTransId="{CEF0ECAB-8E55-48B4-83B3-5A36928A3FFA}"/>
    <dgm:cxn modelId="{CC8E80FA-E33F-4A5A-8E6C-6CA649FE165C}" type="presParOf" srcId="{F02ED818-77FA-4130-92EF-828EAD749838}" destId="{D844C5DC-7255-4E1B-A5E4-3493CA6B1C76}" srcOrd="0" destOrd="0" presId="urn:microsoft.com/office/officeart/2005/8/layout/radial3"/>
    <dgm:cxn modelId="{1FD20F67-07E2-4FDF-AAB4-263C129A6982}" type="presParOf" srcId="{D844C5DC-7255-4E1B-A5E4-3493CA6B1C76}" destId="{6A60F0BC-D33F-4D70-83FC-BD9245980A05}" srcOrd="0" destOrd="0" presId="urn:microsoft.com/office/officeart/2005/8/layout/radial3"/>
    <dgm:cxn modelId="{481DB3E9-3BE5-4A43-8704-A5F1C7A8E64A}" type="presParOf" srcId="{D844C5DC-7255-4E1B-A5E4-3493CA6B1C76}" destId="{3E3F1D44-39B1-4955-B167-94D89452738C}" srcOrd="1" destOrd="0" presId="urn:microsoft.com/office/officeart/2005/8/layout/radial3"/>
    <dgm:cxn modelId="{D3EE9C29-6D95-4229-8D4E-8BF27DAB6EAE}" type="presParOf" srcId="{D844C5DC-7255-4E1B-A5E4-3493CA6B1C76}" destId="{E9D9EE89-4997-4AE5-A385-C20434D5659D}" srcOrd="2" destOrd="0" presId="urn:microsoft.com/office/officeart/2005/8/layout/radial3"/>
    <dgm:cxn modelId="{F8235A14-F3FC-48F7-9E1D-2C86271656AC}" type="presParOf" srcId="{D844C5DC-7255-4E1B-A5E4-3493CA6B1C76}" destId="{B2A65394-35E0-4C77-AF56-B2B4B6B95C9E}" srcOrd="3" destOrd="0" presId="urn:microsoft.com/office/officeart/2005/8/layout/radial3"/>
    <dgm:cxn modelId="{0E6D0458-2FB1-4AC2-BC75-17338DFCA724}" type="presParOf" srcId="{D844C5DC-7255-4E1B-A5E4-3493CA6B1C76}" destId="{9B43F3C3-F8CD-4BA9-9225-46D7F403FECF}" srcOrd="4" destOrd="0" presId="urn:microsoft.com/office/officeart/2005/8/layout/radial3"/>
    <dgm:cxn modelId="{99C42347-E667-4865-A11B-0823D60D3C7E}" type="presParOf" srcId="{D844C5DC-7255-4E1B-A5E4-3493CA6B1C76}" destId="{598B4099-1A27-433C-828B-9E40AD530F3A}" srcOrd="5" destOrd="0" presId="urn:microsoft.com/office/officeart/2005/8/layout/radial3"/>
    <dgm:cxn modelId="{65B756DA-A203-4033-8381-E12CEC706371}" type="presParOf" srcId="{D844C5DC-7255-4E1B-A5E4-3493CA6B1C76}" destId="{085B87F3-A7F5-4AC8-8DF8-B8B1F32CFC3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20CD1-9868-481E-B5CD-8F77BAADC15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8C772D-5513-49AB-A2E9-02D1B9253FF3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 action="ppaction://hlinkfile"/>
            </a:rPr>
            <a:t>Evaluations</a:t>
          </a:r>
          <a:endParaRPr lang="en-US" dirty="0"/>
        </a:p>
      </dgm:t>
    </dgm:pt>
    <dgm:pt modelId="{B403ABDC-F573-4942-A94C-65CB83574AB9}" type="parTrans" cxnId="{F43D1A17-08DD-4B59-9DAD-B8D068C481FC}">
      <dgm:prSet/>
      <dgm:spPr/>
      <dgm:t>
        <a:bodyPr/>
        <a:lstStyle/>
        <a:p>
          <a:endParaRPr lang="en-US"/>
        </a:p>
      </dgm:t>
    </dgm:pt>
    <dgm:pt modelId="{452E346F-697C-4CA9-B749-75E3245D4234}" type="sibTrans" cxnId="{F43D1A17-08DD-4B59-9DAD-B8D068C481FC}">
      <dgm:prSet/>
      <dgm:spPr/>
      <dgm:t>
        <a:bodyPr/>
        <a:lstStyle/>
        <a:p>
          <a:endParaRPr lang="en-US"/>
        </a:p>
      </dgm:t>
    </dgm:pt>
    <dgm:pt modelId="{DEE44071-08D4-43A3-90A0-67BC37C38F3D}">
      <dgm:prSet phldrT="[Text]"/>
      <dgm:spPr>
        <a:solidFill>
          <a:srgbClr val="FF0000"/>
        </a:solidFill>
      </dgm:spPr>
      <dgm:t>
        <a:bodyPr/>
        <a:lstStyle/>
        <a:p>
          <a:pPr algn="ctr"/>
          <a:endParaRPr lang="en-US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algn="ctr"/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2" action="ppaction://hlinkfile"/>
            </a:rPr>
            <a:t>Performance Gaps</a:t>
          </a:r>
          <a:r>
            <a:rPr lang="en-US" dirty="0"/>
            <a:t>	</a:t>
          </a:r>
        </a:p>
      </dgm:t>
    </dgm:pt>
    <dgm:pt modelId="{215AE6F7-917E-42E5-B583-3D192F2BD626}" type="parTrans" cxnId="{90C35F08-A8BD-4D26-88C4-6BBEFF25D693}">
      <dgm:prSet/>
      <dgm:spPr/>
      <dgm:t>
        <a:bodyPr/>
        <a:lstStyle/>
        <a:p>
          <a:endParaRPr lang="en-US"/>
        </a:p>
      </dgm:t>
    </dgm:pt>
    <dgm:pt modelId="{999D034C-B813-491A-B6CD-4937BDD78D1E}" type="sibTrans" cxnId="{90C35F08-A8BD-4D26-88C4-6BBEFF25D693}">
      <dgm:prSet/>
      <dgm:spPr/>
      <dgm:t>
        <a:bodyPr/>
        <a:lstStyle/>
        <a:p>
          <a:endParaRPr lang="en-US"/>
        </a:p>
      </dgm:t>
    </dgm:pt>
    <dgm:pt modelId="{07FA85C1-2D7C-409E-B6ED-0F0B05CF47ED}">
      <dgm:prSet phldrT="[Text]"/>
      <dgm:spPr>
        <a:solidFill>
          <a:srgbClr val="92D050"/>
        </a:solidFill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Requirements</a:t>
          </a:r>
        </a:p>
      </dgm:t>
    </dgm:pt>
    <dgm:pt modelId="{1D1F0AE1-548D-4684-9FFE-856FE3B0EE00}" type="parTrans" cxnId="{7E433BE6-5EE5-468B-93DE-AF92F3230F26}">
      <dgm:prSet/>
      <dgm:spPr/>
      <dgm:t>
        <a:bodyPr/>
        <a:lstStyle/>
        <a:p>
          <a:endParaRPr lang="en-US"/>
        </a:p>
      </dgm:t>
    </dgm:pt>
    <dgm:pt modelId="{3412468C-0BAB-4898-AC54-5F32D96699FA}" type="sibTrans" cxnId="{7E433BE6-5EE5-468B-93DE-AF92F3230F26}">
      <dgm:prSet/>
      <dgm:spPr/>
      <dgm:t>
        <a:bodyPr/>
        <a:lstStyle/>
        <a:p>
          <a:endParaRPr lang="en-US"/>
        </a:p>
      </dgm:t>
    </dgm:pt>
    <dgm:pt modelId="{9AA99BD2-9A70-4B2B-AD1A-0B42595AF03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Stakeholders </a:t>
          </a:r>
        </a:p>
      </dgm:t>
    </dgm:pt>
    <dgm:pt modelId="{CBCB3902-5C37-4C50-A9F8-736A29A0EC98}" type="parTrans" cxnId="{9BEE633A-61ED-4815-AC98-BE5CFB46349F}">
      <dgm:prSet/>
      <dgm:spPr/>
      <dgm:t>
        <a:bodyPr/>
        <a:lstStyle/>
        <a:p>
          <a:endParaRPr lang="en-US"/>
        </a:p>
      </dgm:t>
    </dgm:pt>
    <dgm:pt modelId="{EAB01696-AD74-4A15-86A8-9B6EBA570F16}" type="sibTrans" cxnId="{9BEE633A-61ED-4815-AC98-BE5CFB46349F}">
      <dgm:prSet/>
      <dgm:spPr/>
      <dgm:t>
        <a:bodyPr/>
        <a:lstStyle/>
        <a:p>
          <a:endParaRPr lang="en-US"/>
        </a:p>
      </dgm:t>
    </dgm:pt>
    <dgm:pt modelId="{8CD8407C-824A-448E-9953-979C0C6046D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Process</a:t>
          </a:r>
        </a:p>
      </dgm:t>
    </dgm:pt>
    <dgm:pt modelId="{B045A99B-C412-4C50-8F0C-FABD571B3273}" type="parTrans" cxnId="{C60B1220-2F39-41C6-B282-E19052A748CE}">
      <dgm:prSet/>
      <dgm:spPr/>
      <dgm:t>
        <a:bodyPr/>
        <a:lstStyle/>
        <a:p>
          <a:endParaRPr lang="en-US"/>
        </a:p>
      </dgm:t>
    </dgm:pt>
    <dgm:pt modelId="{417E11CD-018C-4B18-827D-B76B2CDE8107}" type="sibTrans" cxnId="{C60B1220-2F39-41C6-B282-E19052A748CE}">
      <dgm:prSet/>
      <dgm:spPr/>
      <dgm:t>
        <a:bodyPr/>
        <a:lstStyle/>
        <a:p>
          <a:endParaRPr lang="en-US"/>
        </a:p>
      </dgm:t>
    </dgm:pt>
    <dgm:pt modelId="{DB246DC3-1944-4297-A2EC-0A211CAB6C7C}" type="pres">
      <dgm:prSet presAssocID="{37F20CD1-9868-481E-B5CD-8F77BAADC15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357BA1-3F62-4E14-9C28-E40DB947A345}" type="pres">
      <dgm:prSet presAssocID="{37F20CD1-9868-481E-B5CD-8F77BAADC151}" presName="matrix" presStyleCnt="0"/>
      <dgm:spPr/>
    </dgm:pt>
    <dgm:pt modelId="{CD8BDCDA-01A3-4D6F-A7E6-3E3F887C496B}" type="pres">
      <dgm:prSet presAssocID="{37F20CD1-9868-481E-B5CD-8F77BAADC151}" presName="tile1" presStyleLbl="node1" presStyleIdx="0" presStyleCnt="4" custLinFactNeighborX="-1316" custLinFactNeighborY="1113"/>
      <dgm:spPr/>
      <dgm:t>
        <a:bodyPr/>
        <a:lstStyle/>
        <a:p>
          <a:endParaRPr lang="en-US"/>
        </a:p>
      </dgm:t>
    </dgm:pt>
    <dgm:pt modelId="{5E8F9CB6-2BF0-41C6-85BF-7E312B69487F}" type="pres">
      <dgm:prSet presAssocID="{37F20CD1-9868-481E-B5CD-8F77BAADC1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423FE-9923-4469-B8B7-B3C5ED96B9F6}" type="pres">
      <dgm:prSet presAssocID="{37F20CD1-9868-481E-B5CD-8F77BAADC151}" presName="tile2" presStyleLbl="node1" presStyleIdx="1" presStyleCnt="4"/>
      <dgm:spPr/>
      <dgm:t>
        <a:bodyPr/>
        <a:lstStyle/>
        <a:p>
          <a:endParaRPr lang="en-US"/>
        </a:p>
      </dgm:t>
    </dgm:pt>
    <dgm:pt modelId="{020D03D7-F1FD-4E7A-B70C-3537C6AAB91B}" type="pres">
      <dgm:prSet presAssocID="{37F20CD1-9868-481E-B5CD-8F77BAADC1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8D4B6-EC85-42AE-A366-EBED85401C1B}" type="pres">
      <dgm:prSet presAssocID="{37F20CD1-9868-481E-B5CD-8F77BAADC151}" presName="tile3" presStyleLbl="node1" presStyleIdx="2" presStyleCnt="4"/>
      <dgm:spPr/>
      <dgm:t>
        <a:bodyPr/>
        <a:lstStyle/>
        <a:p>
          <a:endParaRPr lang="en-US"/>
        </a:p>
      </dgm:t>
    </dgm:pt>
    <dgm:pt modelId="{C8843B19-B9BF-4544-BE48-D70B5E888077}" type="pres">
      <dgm:prSet presAssocID="{37F20CD1-9868-481E-B5CD-8F77BAADC1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ED792-D2EB-4FBE-9B9C-D7867114FD6A}" type="pres">
      <dgm:prSet presAssocID="{37F20CD1-9868-481E-B5CD-8F77BAADC151}" presName="tile4" presStyleLbl="node1" presStyleIdx="3" presStyleCnt="4"/>
      <dgm:spPr/>
      <dgm:t>
        <a:bodyPr/>
        <a:lstStyle/>
        <a:p>
          <a:endParaRPr lang="en-US"/>
        </a:p>
      </dgm:t>
    </dgm:pt>
    <dgm:pt modelId="{17619F41-1719-45D3-A3E5-D4E5A28FAC94}" type="pres">
      <dgm:prSet presAssocID="{37F20CD1-9868-481E-B5CD-8F77BAADC1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64F5-C0C8-470D-AB9C-687653B02229}" type="pres">
      <dgm:prSet presAssocID="{37F20CD1-9868-481E-B5CD-8F77BAADC15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E633A-61ED-4815-AC98-BE5CFB46349F}" srcId="{E38C772D-5513-49AB-A2E9-02D1B9253FF3}" destId="{9AA99BD2-9A70-4B2B-AD1A-0B42595AF03A}" srcOrd="2" destOrd="0" parTransId="{CBCB3902-5C37-4C50-A9F8-736A29A0EC98}" sibTransId="{EAB01696-AD74-4A15-86A8-9B6EBA570F16}"/>
    <dgm:cxn modelId="{C60B1220-2F39-41C6-B282-E19052A748CE}" srcId="{E38C772D-5513-49AB-A2E9-02D1B9253FF3}" destId="{8CD8407C-824A-448E-9953-979C0C6046DE}" srcOrd="3" destOrd="0" parTransId="{B045A99B-C412-4C50-8F0C-FABD571B3273}" sibTransId="{417E11CD-018C-4B18-827D-B76B2CDE8107}"/>
    <dgm:cxn modelId="{90C35F08-A8BD-4D26-88C4-6BBEFF25D693}" srcId="{E38C772D-5513-49AB-A2E9-02D1B9253FF3}" destId="{DEE44071-08D4-43A3-90A0-67BC37C38F3D}" srcOrd="0" destOrd="0" parTransId="{215AE6F7-917E-42E5-B583-3D192F2BD626}" sibTransId="{999D034C-B813-491A-B6CD-4937BDD78D1E}"/>
    <dgm:cxn modelId="{0C2325A8-1B61-4CA1-95BC-D5FD0855B40D}" type="presOf" srcId="{E38C772D-5513-49AB-A2E9-02D1B9253FF3}" destId="{C45B64F5-C0C8-470D-AB9C-687653B02229}" srcOrd="0" destOrd="0" presId="urn:microsoft.com/office/officeart/2005/8/layout/matrix1"/>
    <dgm:cxn modelId="{9565F2D3-23EE-495F-923B-D66B44D0C2BF}" type="presOf" srcId="{8CD8407C-824A-448E-9953-979C0C6046DE}" destId="{47EED792-D2EB-4FBE-9B9C-D7867114FD6A}" srcOrd="0" destOrd="0" presId="urn:microsoft.com/office/officeart/2005/8/layout/matrix1"/>
    <dgm:cxn modelId="{B41860D9-2FCE-4F37-8BF7-B7E721C42A03}" type="presOf" srcId="{37F20CD1-9868-481E-B5CD-8F77BAADC151}" destId="{DB246DC3-1944-4297-A2EC-0A211CAB6C7C}" srcOrd="0" destOrd="0" presId="urn:microsoft.com/office/officeart/2005/8/layout/matrix1"/>
    <dgm:cxn modelId="{81F6CC29-CEBB-471A-B002-4678B581FED1}" type="presOf" srcId="{8CD8407C-824A-448E-9953-979C0C6046DE}" destId="{17619F41-1719-45D3-A3E5-D4E5A28FAC94}" srcOrd="1" destOrd="0" presId="urn:microsoft.com/office/officeart/2005/8/layout/matrix1"/>
    <dgm:cxn modelId="{7E433BE6-5EE5-468B-93DE-AF92F3230F26}" srcId="{E38C772D-5513-49AB-A2E9-02D1B9253FF3}" destId="{07FA85C1-2D7C-409E-B6ED-0F0B05CF47ED}" srcOrd="1" destOrd="0" parTransId="{1D1F0AE1-548D-4684-9FFE-856FE3B0EE00}" sibTransId="{3412468C-0BAB-4898-AC54-5F32D96699FA}"/>
    <dgm:cxn modelId="{C2754551-D100-430A-A532-ED38393882DE}" type="presOf" srcId="{9AA99BD2-9A70-4B2B-AD1A-0B42595AF03A}" destId="{C8843B19-B9BF-4544-BE48-D70B5E888077}" srcOrd="1" destOrd="0" presId="urn:microsoft.com/office/officeart/2005/8/layout/matrix1"/>
    <dgm:cxn modelId="{F43D1A17-08DD-4B59-9DAD-B8D068C481FC}" srcId="{37F20CD1-9868-481E-B5CD-8F77BAADC151}" destId="{E38C772D-5513-49AB-A2E9-02D1B9253FF3}" srcOrd="0" destOrd="0" parTransId="{B403ABDC-F573-4942-A94C-65CB83574AB9}" sibTransId="{452E346F-697C-4CA9-B749-75E3245D4234}"/>
    <dgm:cxn modelId="{56AB699A-BCD7-4D6D-9936-6506800602F1}" type="presOf" srcId="{DEE44071-08D4-43A3-90A0-67BC37C38F3D}" destId="{CD8BDCDA-01A3-4D6F-A7E6-3E3F887C496B}" srcOrd="0" destOrd="0" presId="urn:microsoft.com/office/officeart/2005/8/layout/matrix1"/>
    <dgm:cxn modelId="{A8CFA0AE-9A7D-49B0-8101-980CF25A31BF}" type="presOf" srcId="{07FA85C1-2D7C-409E-B6ED-0F0B05CF47ED}" destId="{10A423FE-9923-4469-B8B7-B3C5ED96B9F6}" srcOrd="0" destOrd="0" presId="urn:microsoft.com/office/officeart/2005/8/layout/matrix1"/>
    <dgm:cxn modelId="{C1E4A1D5-2A9C-4636-81E0-9A0454005699}" type="presOf" srcId="{9AA99BD2-9A70-4B2B-AD1A-0B42595AF03A}" destId="{D198D4B6-EC85-42AE-A366-EBED85401C1B}" srcOrd="0" destOrd="0" presId="urn:microsoft.com/office/officeart/2005/8/layout/matrix1"/>
    <dgm:cxn modelId="{943FA73B-8CDE-451F-BE1B-BFF14A560F91}" type="presOf" srcId="{07FA85C1-2D7C-409E-B6ED-0F0B05CF47ED}" destId="{020D03D7-F1FD-4E7A-B70C-3537C6AAB91B}" srcOrd="1" destOrd="0" presId="urn:microsoft.com/office/officeart/2005/8/layout/matrix1"/>
    <dgm:cxn modelId="{3A95957A-B406-4556-ADDD-00DB9B5E3B60}" type="presOf" srcId="{DEE44071-08D4-43A3-90A0-67BC37C38F3D}" destId="{5E8F9CB6-2BF0-41C6-85BF-7E312B69487F}" srcOrd="1" destOrd="0" presId="urn:microsoft.com/office/officeart/2005/8/layout/matrix1"/>
    <dgm:cxn modelId="{17D2CE8B-18B5-4BF4-A4DC-82DFD73F07DC}" type="presParOf" srcId="{DB246DC3-1944-4297-A2EC-0A211CAB6C7C}" destId="{0E357BA1-3F62-4E14-9C28-E40DB947A345}" srcOrd="0" destOrd="0" presId="urn:microsoft.com/office/officeart/2005/8/layout/matrix1"/>
    <dgm:cxn modelId="{E9124DA2-7149-4A8B-8468-321E4ACD1894}" type="presParOf" srcId="{0E357BA1-3F62-4E14-9C28-E40DB947A345}" destId="{CD8BDCDA-01A3-4D6F-A7E6-3E3F887C496B}" srcOrd="0" destOrd="0" presId="urn:microsoft.com/office/officeart/2005/8/layout/matrix1"/>
    <dgm:cxn modelId="{0AE09898-EB9C-4D35-9470-08DEACB29C25}" type="presParOf" srcId="{0E357BA1-3F62-4E14-9C28-E40DB947A345}" destId="{5E8F9CB6-2BF0-41C6-85BF-7E312B69487F}" srcOrd="1" destOrd="0" presId="urn:microsoft.com/office/officeart/2005/8/layout/matrix1"/>
    <dgm:cxn modelId="{7EB2A670-FFA6-4A4B-99D0-D48D43012352}" type="presParOf" srcId="{0E357BA1-3F62-4E14-9C28-E40DB947A345}" destId="{10A423FE-9923-4469-B8B7-B3C5ED96B9F6}" srcOrd="2" destOrd="0" presId="urn:microsoft.com/office/officeart/2005/8/layout/matrix1"/>
    <dgm:cxn modelId="{F3783AAC-EF89-45DB-9BDF-2A0A17F550BA}" type="presParOf" srcId="{0E357BA1-3F62-4E14-9C28-E40DB947A345}" destId="{020D03D7-F1FD-4E7A-B70C-3537C6AAB91B}" srcOrd="3" destOrd="0" presId="urn:microsoft.com/office/officeart/2005/8/layout/matrix1"/>
    <dgm:cxn modelId="{B2106F70-AA40-4BBE-BAEE-70211A531D11}" type="presParOf" srcId="{0E357BA1-3F62-4E14-9C28-E40DB947A345}" destId="{D198D4B6-EC85-42AE-A366-EBED85401C1B}" srcOrd="4" destOrd="0" presId="urn:microsoft.com/office/officeart/2005/8/layout/matrix1"/>
    <dgm:cxn modelId="{A1CEAB1D-8B93-4B0B-BE66-0E031B238C7C}" type="presParOf" srcId="{0E357BA1-3F62-4E14-9C28-E40DB947A345}" destId="{C8843B19-B9BF-4544-BE48-D70B5E888077}" srcOrd="5" destOrd="0" presId="urn:microsoft.com/office/officeart/2005/8/layout/matrix1"/>
    <dgm:cxn modelId="{61F9ABD5-5F54-452D-AA9F-7C56859D2D4B}" type="presParOf" srcId="{0E357BA1-3F62-4E14-9C28-E40DB947A345}" destId="{47EED792-D2EB-4FBE-9B9C-D7867114FD6A}" srcOrd="6" destOrd="0" presId="urn:microsoft.com/office/officeart/2005/8/layout/matrix1"/>
    <dgm:cxn modelId="{13AC8E89-98EE-4B81-AA51-3F157D5F3272}" type="presParOf" srcId="{0E357BA1-3F62-4E14-9C28-E40DB947A345}" destId="{17619F41-1719-45D3-A3E5-D4E5A28FAC94}" srcOrd="7" destOrd="0" presId="urn:microsoft.com/office/officeart/2005/8/layout/matrix1"/>
    <dgm:cxn modelId="{DB439F28-9603-483E-9265-7C9A2177A519}" type="presParOf" srcId="{DB246DC3-1944-4297-A2EC-0A211CAB6C7C}" destId="{C45B64F5-C0C8-470D-AB9C-687653B022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73617-6796-4256-A1A6-45DDD929DE6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23F192B-3D1E-42D4-9B3C-7C0A29AB1E7F}">
      <dgm:prSet phldrT="[Text]"/>
      <dgm:spPr/>
      <dgm:t>
        <a:bodyPr/>
        <a:lstStyle/>
        <a:p>
          <a:r>
            <a:rPr lang="en-US"/>
            <a:t>Project Planning	</a:t>
          </a:r>
        </a:p>
      </dgm:t>
    </dgm:pt>
    <dgm:pt modelId="{6925B0A4-C760-41F9-9BD6-5F5556B1676C}" type="parTrans" cxnId="{DE603008-BE43-491E-B68B-22B6AD01FBBF}">
      <dgm:prSet/>
      <dgm:spPr/>
      <dgm:t>
        <a:bodyPr/>
        <a:lstStyle/>
        <a:p>
          <a:endParaRPr lang="en-US"/>
        </a:p>
      </dgm:t>
    </dgm:pt>
    <dgm:pt modelId="{D159BB6C-FD66-453A-B0A1-9C8012FD61DF}" type="sibTrans" cxnId="{DE603008-BE43-491E-B68B-22B6AD01FBBF}">
      <dgm:prSet/>
      <dgm:spPr/>
      <dgm:t>
        <a:bodyPr/>
        <a:lstStyle/>
        <a:p>
          <a:endParaRPr lang="en-US"/>
        </a:p>
      </dgm:t>
    </dgm:pt>
    <dgm:pt modelId="{918D66D6-E335-4615-8504-07F4A677B0F2}">
      <dgm:prSet phldrT="[Text]"/>
      <dgm:spPr>
        <a:solidFill>
          <a:srgbClr val="575F9B"/>
        </a:solidFill>
      </dgm:spPr>
      <dgm:t>
        <a:bodyPr/>
        <a:lstStyle/>
        <a:p>
          <a:r>
            <a:rPr lang="en-US"/>
            <a:t>Drafting the RFP</a:t>
          </a:r>
        </a:p>
      </dgm:t>
    </dgm:pt>
    <dgm:pt modelId="{352D784D-ED7C-4073-9F4C-CCB745B65918}" type="parTrans" cxnId="{6A62FA92-D6CC-422F-83FD-C40E83B7A775}">
      <dgm:prSet/>
      <dgm:spPr/>
      <dgm:t>
        <a:bodyPr/>
        <a:lstStyle/>
        <a:p>
          <a:endParaRPr lang="en-US"/>
        </a:p>
      </dgm:t>
    </dgm:pt>
    <dgm:pt modelId="{33DFE772-4866-450B-B0F7-059C903D14FF}" type="sibTrans" cxnId="{6A62FA92-D6CC-422F-83FD-C40E83B7A775}">
      <dgm:prSet/>
      <dgm:spPr/>
      <dgm:t>
        <a:bodyPr/>
        <a:lstStyle/>
        <a:p>
          <a:endParaRPr lang="en-US"/>
        </a:p>
      </dgm:t>
    </dgm:pt>
    <dgm:pt modelId="{08CDFD14-61B5-4381-ADF9-1314B2F4EEB1}">
      <dgm:prSet phldrT="[Text]"/>
      <dgm:spPr>
        <a:solidFill>
          <a:srgbClr val="7A5B9D"/>
        </a:solidFill>
      </dgm:spPr>
      <dgm:t>
        <a:bodyPr/>
        <a:lstStyle/>
        <a:p>
          <a:r>
            <a:rPr lang="en-US"/>
            <a:t>Issuing the RFP</a:t>
          </a:r>
        </a:p>
      </dgm:t>
    </dgm:pt>
    <dgm:pt modelId="{72E50B68-D29E-4AB2-97E8-B611D1DF7F8F}" type="parTrans" cxnId="{F715A687-5564-4FE6-A43C-3F7D8A4ABE2B}">
      <dgm:prSet/>
      <dgm:spPr/>
      <dgm:t>
        <a:bodyPr/>
        <a:lstStyle/>
        <a:p>
          <a:endParaRPr lang="en-US"/>
        </a:p>
      </dgm:t>
    </dgm:pt>
    <dgm:pt modelId="{7AF6C0DC-1A0B-4F66-94D1-87B82A70EEA3}" type="sibTrans" cxnId="{F715A687-5564-4FE6-A43C-3F7D8A4ABE2B}">
      <dgm:prSet/>
      <dgm:spPr/>
      <dgm:t>
        <a:bodyPr/>
        <a:lstStyle/>
        <a:p>
          <a:endParaRPr lang="en-US"/>
        </a:p>
      </dgm:t>
    </dgm:pt>
    <dgm:pt modelId="{9EA26037-1486-434E-8DC7-1F1335D3DC4A}">
      <dgm:prSet/>
      <dgm:spPr/>
      <dgm:t>
        <a:bodyPr/>
        <a:lstStyle/>
        <a:p>
          <a:r>
            <a:rPr lang="en-US"/>
            <a:t>Reviewing Proposals and Awarding Contract</a:t>
          </a:r>
        </a:p>
      </dgm:t>
    </dgm:pt>
    <dgm:pt modelId="{676937C0-EF66-44DA-9301-60B24158FB98}" type="parTrans" cxnId="{45C66814-189C-470D-BF2F-DDAD1A10D9B6}">
      <dgm:prSet/>
      <dgm:spPr/>
      <dgm:t>
        <a:bodyPr/>
        <a:lstStyle/>
        <a:p>
          <a:endParaRPr lang="en-US"/>
        </a:p>
      </dgm:t>
    </dgm:pt>
    <dgm:pt modelId="{B8051EB8-36E7-42F7-BA09-7CD0037DDBBF}" type="sibTrans" cxnId="{45C66814-189C-470D-BF2F-DDAD1A10D9B6}">
      <dgm:prSet/>
      <dgm:spPr/>
      <dgm:t>
        <a:bodyPr/>
        <a:lstStyle/>
        <a:p>
          <a:endParaRPr lang="en-US"/>
        </a:p>
      </dgm:t>
    </dgm:pt>
    <dgm:pt modelId="{3E360286-A7C6-40FF-8680-6346AD47F4C4}" type="pres">
      <dgm:prSet presAssocID="{0ED73617-6796-4256-A1A6-45DDD929DE6A}" presName="Name0" presStyleCnt="0">
        <dgm:presLayoutVars>
          <dgm:dir/>
          <dgm:resizeHandles val="exact"/>
        </dgm:presLayoutVars>
      </dgm:prSet>
      <dgm:spPr/>
    </dgm:pt>
    <dgm:pt modelId="{7E16CCE1-6778-4F33-80CC-79BC5479AC80}" type="pres">
      <dgm:prSet presAssocID="{A23F192B-3D1E-42D4-9B3C-7C0A29AB1E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50068-0CCE-4406-B6C1-86C7E239BD7B}" type="pres">
      <dgm:prSet presAssocID="{D159BB6C-FD66-453A-B0A1-9C8012FD61D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1F4398B-9C9C-45B5-821F-9C990AAEE96A}" type="pres">
      <dgm:prSet presAssocID="{D159BB6C-FD66-453A-B0A1-9C8012FD61D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FBF6E0E-2C50-4179-B3A6-EF0589A5C9E7}" type="pres">
      <dgm:prSet presAssocID="{918D66D6-E335-4615-8504-07F4A677B0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04C7C-6EEE-426C-AC74-CE1B23E39425}" type="pres">
      <dgm:prSet presAssocID="{33DFE772-4866-450B-B0F7-059C903D14F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C1899B6-CA5A-4E50-A09A-FEA7121009D5}" type="pres">
      <dgm:prSet presAssocID="{33DFE772-4866-450B-B0F7-059C903D14F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DCF3BF6-44CD-40F2-A80A-5D0F1B61510A}" type="pres">
      <dgm:prSet presAssocID="{08CDFD14-61B5-4381-ADF9-1314B2F4EE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BA1D2-A68A-4BDD-B231-C448009757BE}" type="pres">
      <dgm:prSet presAssocID="{7AF6C0DC-1A0B-4F66-94D1-87B82A70EEA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935A9A0-436B-4753-9021-3D7B5AAB2EA2}" type="pres">
      <dgm:prSet presAssocID="{7AF6C0DC-1A0B-4F66-94D1-87B82A70EEA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CA0AC01-22AB-4000-AB36-A22C573A9BBB}" type="pres">
      <dgm:prSet presAssocID="{9EA26037-1486-434E-8DC7-1F1335D3DC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074E1-DBDF-47A3-BCCF-7DF03338841F}" type="presOf" srcId="{0ED73617-6796-4256-A1A6-45DDD929DE6A}" destId="{3E360286-A7C6-40FF-8680-6346AD47F4C4}" srcOrd="0" destOrd="0" presId="urn:microsoft.com/office/officeart/2005/8/layout/process1"/>
    <dgm:cxn modelId="{6A62FA92-D6CC-422F-83FD-C40E83B7A775}" srcId="{0ED73617-6796-4256-A1A6-45DDD929DE6A}" destId="{918D66D6-E335-4615-8504-07F4A677B0F2}" srcOrd="1" destOrd="0" parTransId="{352D784D-ED7C-4073-9F4C-CCB745B65918}" sibTransId="{33DFE772-4866-450B-B0F7-059C903D14FF}"/>
    <dgm:cxn modelId="{45C66814-189C-470D-BF2F-DDAD1A10D9B6}" srcId="{0ED73617-6796-4256-A1A6-45DDD929DE6A}" destId="{9EA26037-1486-434E-8DC7-1F1335D3DC4A}" srcOrd="3" destOrd="0" parTransId="{676937C0-EF66-44DA-9301-60B24158FB98}" sibTransId="{B8051EB8-36E7-42F7-BA09-7CD0037DDBBF}"/>
    <dgm:cxn modelId="{2279ACBB-D730-4CA6-B2A9-5B4A0E55511E}" type="presOf" srcId="{7AF6C0DC-1A0B-4F66-94D1-87B82A70EEA3}" destId="{849BA1D2-A68A-4BDD-B231-C448009757BE}" srcOrd="0" destOrd="0" presId="urn:microsoft.com/office/officeart/2005/8/layout/process1"/>
    <dgm:cxn modelId="{87313A1C-5759-4837-B722-4ED4C793C6B2}" type="presOf" srcId="{9EA26037-1486-434E-8DC7-1F1335D3DC4A}" destId="{ACA0AC01-22AB-4000-AB36-A22C573A9BBB}" srcOrd="0" destOrd="0" presId="urn:microsoft.com/office/officeart/2005/8/layout/process1"/>
    <dgm:cxn modelId="{E8DCD225-3A0F-4878-9D5E-2728A506E65C}" type="presOf" srcId="{D159BB6C-FD66-453A-B0A1-9C8012FD61DF}" destId="{51F4398B-9C9C-45B5-821F-9C990AAEE96A}" srcOrd="1" destOrd="0" presId="urn:microsoft.com/office/officeart/2005/8/layout/process1"/>
    <dgm:cxn modelId="{F715A687-5564-4FE6-A43C-3F7D8A4ABE2B}" srcId="{0ED73617-6796-4256-A1A6-45DDD929DE6A}" destId="{08CDFD14-61B5-4381-ADF9-1314B2F4EEB1}" srcOrd="2" destOrd="0" parTransId="{72E50B68-D29E-4AB2-97E8-B611D1DF7F8F}" sibTransId="{7AF6C0DC-1A0B-4F66-94D1-87B82A70EEA3}"/>
    <dgm:cxn modelId="{08C8950A-95DE-48A0-86DB-C9C02543C14A}" type="presOf" srcId="{D159BB6C-FD66-453A-B0A1-9C8012FD61DF}" destId="{E7450068-0CCE-4406-B6C1-86C7E239BD7B}" srcOrd="0" destOrd="0" presId="urn:microsoft.com/office/officeart/2005/8/layout/process1"/>
    <dgm:cxn modelId="{4C11E9D0-51E6-418A-A917-EDA825A853C1}" type="presOf" srcId="{33DFE772-4866-450B-B0F7-059C903D14FF}" destId="{CA404C7C-6EEE-426C-AC74-CE1B23E39425}" srcOrd="0" destOrd="0" presId="urn:microsoft.com/office/officeart/2005/8/layout/process1"/>
    <dgm:cxn modelId="{DE603008-BE43-491E-B68B-22B6AD01FBBF}" srcId="{0ED73617-6796-4256-A1A6-45DDD929DE6A}" destId="{A23F192B-3D1E-42D4-9B3C-7C0A29AB1E7F}" srcOrd="0" destOrd="0" parTransId="{6925B0A4-C760-41F9-9BD6-5F5556B1676C}" sibTransId="{D159BB6C-FD66-453A-B0A1-9C8012FD61DF}"/>
    <dgm:cxn modelId="{74523A38-7FA4-4252-B01E-DCA4346C17B2}" type="presOf" srcId="{08CDFD14-61B5-4381-ADF9-1314B2F4EEB1}" destId="{DDCF3BF6-44CD-40F2-A80A-5D0F1B61510A}" srcOrd="0" destOrd="0" presId="urn:microsoft.com/office/officeart/2005/8/layout/process1"/>
    <dgm:cxn modelId="{5C893921-2CF4-423C-BA2A-ED9AB5B9DDDC}" type="presOf" srcId="{33DFE772-4866-450B-B0F7-059C903D14FF}" destId="{7C1899B6-CA5A-4E50-A09A-FEA7121009D5}" srcOrd="1" destOrd="0" presId="urn:microsoft.com/office/officeart/2005/8/layout/process1"/>
    <dgm:cxn modelId="{CAB38F3C-D4F5-4B38-8236-1473B39A0062}" type="presOf" srcId="{7AF6C0DC-1A0B-4F66-94D1-87B82A70EEA3}" destId="{2935A9A0-436B-4753-9021-3D7B5AAB2EA2}" srcOrd="1" destOrd="0" presId="urn:microsoft.com/office/officeart/2005/8/layout/process1"/>
    <dgm:cxn modelId="{84934F12-36FA-4C9E-B960-34F5B15B3F68}" type="presOf" srcId="{A23F192B-3D1E-42D4-9B3C-7C0A29AB1E7F}" destId="{7E16CCE1-6778-4F33-80CC-79BC5479AC80}" srcOrd="0" destOrd="0" presId="urn:microsoft.com/office/officeart/2005/8/layout/process1"/>
    <dgm:cxn modelId="{0E80B0FC-6397-4F18-B65E-38891E121C31}" type="presOf" srcId="{918D66D6-E335-4615-8504-07F4A677B0F2}" destId="{4FBF6E0E-2C50-4179-B3A6-EF0589A5C9E7}" srcOrd="0" destOrd="0" presId="urn:microsoft.com/office/officeart/2005/8/layout/process1"/>
    <dgm:cxn modelId="{7BEB3484-505F-4C78-A081-A2D56AB24FE8}" type="presParOf" srcId="{3E360286-A7C6-40FF-8680-6346AD47F4C4}" destId="{7E16CCE1-6778-4F33-80CC-79BC5479AC80}" srcOrd="0" destOrd="0" presId="urn:microsoft.com/office/officeart/2005/8/layout/process1"/>
    <dgm:cxn modelId="{014AB061-CDEA-4A3E-9BFA-1D1FBAE08C46}" type="presParOf" srcId="{3E360286-A7C6-40FF-8680-6346AD47F4C4}" destId="{E7450068-0CCE-4406-B6C1-86C7E239BD7B}" srcOrd="1" destOrd="0" presId="urn:microsoft.com/office/officeart/2005/8/layout/process1"/>
    <dgm:cxn modelId="{D05D6930-D91D-42B2-A68B-55E8F09F4BB7}" type="presParOf" srcId="{E7450068-0CCE-4406-B6C1-86C7E239BD7B}" destId="{51F4398B-9C9C-45B5-821F-9C990AAEE96A}" srcOrd="0" destOrd="0" presId="urn:microsoft.com/office/officeart/2005/8/layout/process1"/>
    <dgm:cxn modelId="{49B030A6-800E-4D35-8C9C-CED10F4174DC}" type="presParOf" srcId="{3E360286-A7C6-40FF-8680-6346AD47F4C4}" destId="{4FBF6E0E-2C50-4179-B3A6-EF0589A5C9E7}" srcOrd="2" destOrd="0" presId="urn:microsoft.com/office/officeart/2005/8/layout/process1"/>
    <dgm:cxn modelId="{C95351BC-3C3E-462A-A5E7-C9E8469DCB25}" type="presParOf" srcId="{3E360286-A7C6-40FF-8680-6346AD47F4C4}" destId="{CA404C7C-6EEE-426C-AC74-CE1B23E39425}" srcOrd="3" destOrd="0" presId="urn:microsoft.com/office/officeart/2005/8/layout/process1"/>
    <dgm:cxn modelId="{C2EB0E4E-C7BB-4A90-82CE-7990267F751D}" type="presParOf" srcId="{CA404C7C-6EEE-426C-AC74-CE1B23E39425}" destId="{7C1899B6-CA5A-4E50-A09A-FEA7121009D5}" srcOrd="0" destOrd="0" presId="urn:microsoft.com/office/officeart/2005/8/layout/process1"/>
    <dgm:cxn modelId="{48937F8D-D3ED-45C7-816D-BACBD1B150A9}" type="presParOf" srcId="{3E360286-A7C6-40FF-8680-6346AD47F4C4}" destId="{DDCF3BF6-44CD-40F2-A80A-5D0F1B61510A}" srcOrd="4" destOrd="0" presId="urn:microsoft.com/office/officeart/2005/8/layout/process1"/>
    <dgm:cxn modelId="{8E0362B5-B0F1-4AC8-A3E5-F97A6D4F60F8}" type="presParOf" srcId="{3E360286-A7C6-40FF-8680-6346AD47F4C4}" destId="{849BA1D2-A68A-4BDD-B231-C448009757BE}" srcOrd="5" destOrd="0" presId="urn:microsoft.com/office/officeart/2005/8/layout/process1"/>
    <dgm:cxn modelId="{1390F877-7D99-4942-B4B1-4E3898D5F8F2}" type="presParOf" srcId="{849BA1D2-A68A-4BDD-B231-C448009757BE}" destId="{2935A9A0-436B-4753-9021-3D7B5AAB2EA2}" srcOrd="0" destOrd="0" presId="urn:microsoft.com/office/officeart/2005/8/layout/process1"/>
    <dgm:cxn modelId="{3754E771-38F1-4300-A55E-B2C084480C53}" type="presParOf" srcId="{3E360286-A7C6-40FF-8680-6346AD47F4C4}" destId="{ACA0AC01-22AB-4000-AB36-A22C573A9BB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A4D107-4699-4E5C-99B9-5B562D3D732D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57C8D-5EC4-450A-AC35-523005B8A3E6}">
      <dgm:prSet phldrT="[Text]"/>
      <dgm:spPr>
        <a:solidFill>
          <a:srgbClr val="54849A"/>
        </a:solidFill>
      </dgm:spPr>
      <dgm:t>
        <a:bodyPr/>
        <a:lstStyle/>
        <a:p>
          <a:r>
            <a:rPr lang="en-US" dirty="0"/>
            <a:t>Identify:</a:t>
          </a:r>
        </a:p>
      </dgm:t>
    </dgm:pt>
    <dgm:pt modelId="{9BC6821E-6B53-4E11-8199-101D7C4EC15B}" type="parTrans" cxnId="{8E25FEC8-5B28-46A2-BC35-16B66A156049}">
      <dgm:prSet/>
      <dgm:spPr/>
      <dgm:t>
        <a:bodyPr/>
        <a:lstStyle/>
        <a:p>
          <a:endParaRPr lang="en-US"/>
        </a:p>
      </dgm:t>
    </dgm:pt>
    <dgm:pt modelId="{51659E7C-4429-4856-845F-82A816FCE245}" type="sibTrans" cxnId="{8E25FEC8-5B28-46A2-BC35-16B66A156049}">
      <dgm:prSet/>
      <dgm:spPr/>
      <dgm:t>
        <a:bodyPr/>
        <a:lstStyle/>
        <a:p>
          <a:endParaRPr lang="en-US"/>
        </a:p>
      </dgm:t>
    </dgm:pt>
    <dgm:pt modelId="{4E695830-D6A0-470D-AB55-4A432BD680B7}">
      <dgm:prSet phldrT="[Text]"/>
      <dgm:spPr>
        <a:solidFill>
          <a:srgbClr val="54849A"/>
        </a:solidFill>
      </dgm:spPr>
      <dgm:t>
        <a:bodyPr/>
        <a:lstStyle/>
        <a:p>
          <a:r>
            <a:rPr lang="en-US"/>
            <a:t>Requirements</a:t>
          </a:r>
        </a:p>
      </dgm:t>
    </dgm:pt>
    <dgm:pt modelId="{64AC4BC9-1010-4BEE-B08B-ED5968A13DAD}" type="parTrans" cxnId="{A698815D-5F02-4C3B-8078-01FAE0E6912F}">
      <dgm:prSet/>
      <dgm:spPr/>
      <dgm:t>
        <a:bodyPr/>
        <a:lstStyle/>
        <a:p>
          <a:endParaRPr lang="en-US"/>
        </a:p>
      </dgm:t>
    </dgm:pt>
    <dgm:pt modelId="{0D83A371-E070-476D-AD7C-B85BEF6629F9}" type="sibTrans" cxnId="{A698815D-5F02-4C3B-8078-01FAE0E6912F}">
      <dgm:prSet/>
      <dgm:spPr/>
      <dgm:t>
        <a:bodyPr/>
        <a:lstStyle/>
        <a:p>
          <a:endParaRPr lang="en-US"/>
        </a:p>
      </dgm:t>
    </dgm:pt>
    <dgm:pt modelId="{8B8089A9-A9F4-4AA4-AF62-96CDB958DACF}">
      <dgm:prSet phldrT="[Text]"/>
      <dgm:spPr>
        <a:solidFill>
          <a:srgbClr val="54849A"/>
        </a:solidFill>
      </dgm:spPr>
      <dgm:t>
        <a:bodyPr/>
        <a:lstStyle/>
        <a:p>
          <a:r>
            <a:rPr lang="en-US" dirty="0" smtClean="0"/>
            <a:t>Scope (of services)</a:t>
          </a:r>
          <a:endParaRPr lang="en-US" dirty="0"/>
        </a:p>
      </dgm:t>
    </dgm:pt>
    <dgm:pt modelId="{874387EA-5E78-4377-BEB0-5181E87FE9FC}" type="parTrans" cxnId="{C9A7F1CA-D5D7-40DB-8073-A4EDC7597492}">
      <dgm:prSet/>
      <dgm:spPr/>
      <dgm:t>
        <a:bodyPr/>
        <a:lstStyle/>
        <a:p>
          <a:endParaRPr lang="en-US"/>
        </a:p>
      </dgm:t>
    </dgm:pt>
    <dgm:pt modelId="{CB5FF8B2-0BB4-4BF8-83C2-22DDC56F50F5}" type="sibTrans" cxnId="{C9A7F1CA-D5D7-40DB-8073-A4EDC7597492}">
      <dgm:prSet/>
      <dgm:spPr/>
      <dgm:t>
        <a:bodyPr/>
        <a:lstStyle/>
        <a:p>
          <a:endParaRPr lang="en-US"/>
        </a:p>
      </dgm:t>
    </dgm:pt>
    <dgm:pt modelId="{E1B8EC7A-E8C4-4BBC-94C6-9F4FF43011E4}">
      <dgm:prSet phldrT="[Text]"/>
      <dgm:spPr>
        <a:solidFill>
          <a:srgbClr val="54849A"/>
        </a:solidFill>
      </dgm:spPr>
      <dgm:t>
        <a:bodyPr/>
        <a:lstStyle/>
        <a:p>
          <a:r>
            <a:rPr lang="en-US" dirty="0" smtClean="0"/>
            <a:t>Alignment </a:t>
          </a:r>
          <a:r>
            <a:rPr lang="en-US" dirty="0"/>
            <a:t>with vision/mission/values</a:t>
          </a:r>
        </a:p>
      </dgm:t>
    </dgm:pt>
    <dgm:pt modelId="{8A5A4553-8517-4190-8602-7F545D8A0BB3}" type="parTrans" cxnId="{13BBB5BD-3D63-40C5-9CEF-321F319E8ABC}">
      <dgm:prSet/>
      <dgm:spPr/>
      <dgm:t>
        <a:bodyPr/>
        <a:lstStyle/>
        <a:p>
          <a:endParaRPr lang="en-US"/>
        </a:p>
      </dgm:t>
    </dgm:pt>
    <dgm:pt modelId="{F1A44B81-0FD9-41DB-819C-255BBC38F099}" type="sibTrans" cxnId="{13BBB5BD-3D63-40C5-9CEF-321F319E8ABC}">
      <dgm:prSet/>
      <dgm:spPr/>
      <dgm:t>
        <a:bodyPr/>
        <a:lstStyle/>
        <a:p>
          <a:endParaRPr lang="en-US"/>
        </a:p>
      </dgm:t>
    </dgm:pt>
    <dgm:pt modelId="{23AA2782-2929-4FA6-9907-3E846C4C82B5}">
      <dgm:prSet phldrT="[Text]"/>
      <dgm:spPr>
        <a:solidFill>
          <a:srgbClr val="54849A"/>
        </a:solidFill>
      </dgm:spPr>
      <dgm:t>
        <a:bodyPr/>
        <a:lstStyle/>
        <a:p>
          <a:r>
            <a:rPr lang="en-US" dirty="0"/>
            <a:t>Range of vendors</a:t>
          </a:r>
        </a:p>
      </dgm:t>
    </dgm:pt>
    <dgm:pt modelId="{5A544A98-B316-4646-BE50-ECD3556CE947}" type="parTrans" cxnId="{552048A9-D892-439C-B7B9-86DBEF0B71C1}">
      <dgm:prSet/>
      <dgm:spPr/>
      <dgm:t>
        <a:bodyPr/>
        <a:lstStyle/>
        <a:p>
          <a:endParaRPr lang="en-US"/>
        </a:p>
      </dgm:t>
    </dgm:pt>
    <dgm:pt modelId="{ECB67818-E6DE-4D2B-A9F0-EF55D3D56754}" type="sibTrans" cxnId="{552048A9-D892-439C-B7B9-86DBEF0B71C1}">
      <dgm:prSet/>
      <dgm:spPr/>
      <dgm:t>
        <a:bodyPr/>
        <a:lstStyle/>
        <a:p>
          <a:endParaRPr lang="en-US"/>
        </a:p>
      </dgm:t>
    </dgm:pt>
    <dgm:pt modelId="{EE5C9FF0-2728-41A6-A4BD-B5488961E19C}">
      <dgm:prSet phldrT="[Text]"/>
      <dgm:spPr>
        <a:solidFill>
          <a:srgbClr val="54849A"/>
        </a:solidFill>
      </dgm:spPr>
      <dgm:t>
        <a:bodyPr/>
        <a:lstStyle/>
        <a:p>
          <a:r>
            <a:rPr lang="en-US"/>
            <a:t>Budget</a:t>
          </a:r>
        </a:p>
      </dgm:t>
    </dgm:pt>
    <dgm:pt modelId="{DAF719E5-CCAA-4F44-8200-73D546E88FBF}" type="parTrans" cxnId="{852FD7BC-9474-40FF-A8C6-0BD35E152EE4}">
      <dgm:prSet/>
      <dgm:spPr/>
      <dgm:t>
        <a:bodyPr/>
        <a:lstStyle/>
        <a:p>
          <a:endParaRPr lang="en-US"/>
        </a:p>
      </dgm:t>
    </dgm:pt>
    <dgm:pt modelId="{9A36A10B-B445-43B8-9AA4-44CA59924CAF}" type="sibTrans" cxnId="{852FD7BC-9474-40FF-A8C6-0BD35E152EE4}">
      <dgm:prSet/>
      <dgm:spPr/>
      <dgm:t>
        <a:bodyPr/>
        <a:lstStyle/>
        <a:p>
          <a:endParaRPr lang="en-US"/>
        </a:p>
      </dgm:t>
    </dgm:pt>
    <dgm:pt modelId="{FC461E06-DBED-43E9-AD12-2F1D2EB64B1D}">
      <dgm:prSet phldrT="[Text]"/>
      <dgm:spPr>
        <a:solidFill>
          <a:srgbClr val="54849A"/>
        </a:solidFill>
      </dgm:spPr>
      <dgm:t>
        <a:bodyPr/>
        <a:lstStyle/>
        <a:p>
          <a:r>
            <a:rPr lang="en-US"/>
            <a:t>Time line</a:t>
          </a:r>
        </a:p>
      </dgm:t>
    </dgm:pt>
    <dgm:pt modelId="{D6440BB7-7AF6-4263-B8D6-02A67B3E7111}" type="parTrans" cxnId="{C39D2861-5138-446E-AAF1-0C84CC2C8821}">
      <dgm:prSet/>
      <dgm:spPr/>
      <dgm:t>
        <a:bodyPr/>
        <a:lstStyle/>
        <a:p>
          <a:endParaRPr lang="en-US"/>
        </a:p>
      </dgm:t>
    </dgm:pt>
    <dgm:pt modelId="{B4039586-33FD-437F-AE60-318D9BC8B02D}" type="sibTrans" cxnId="{C39D2861-5138-446E-AAF1-0C84CC2C8821}">
      <dgm:prSet/>
      <dgm:spPr/>
      <dgm:t>
        <a:bodyPr/>
        <a:lstStyle/>
        <a:p>
          <a:endParaRPr lang="en-US"/>
        </a:p>
      </dgm:t>
    </dgm:pt>
    <dgm:pt modelId="{73108A6C-E7A4-42E3-8379-0D4690F76E8C}">
      <dgm:prSet phldrT="[Text]"/>
      <dgm:spPr>
        <a:solidFill>
          <a:srgbClr val="54849A"/>
        </a:solidFill>
      </dgm:spPr>
      <dgm:t>
        <a:bodyPr/>
        <a:lstStyle/>
        <a:p>
          <a:r>
            <a:rPr lang="en-US"/>
            <a:t>Committee</a:t>
          </a:r>
        </a:p>
      </dgm:t>
    </dgm:pt>
    <dgm:pt modelId="{3B4B209A-E6B5-4E0A-8A4A-CCF7FED49954}" type="parTrans" cxnId="{AACBBFCC-9819-492C-AD50-92E3BF79FF49}">
      <dgm:prSet/>
      <dgm:spPr/>
      <dgm:t>
        <a:bodyPr/>
        <a:lstStyle/>
        <a:p>
          <a:endParaRPr lang="en-US"/>
        </a:p>
      </dgm:t>
    </dgm:pt>
    <dgm:pt modelId="{6F9E015B-4BC3-4BDC-969C-B05BDF779C60}" type="sibTrans" cxnId="{AACBBFCC-9819-492C-AD50-92E3BF79FF49}">
      <dgm:prSet/>
      <dgm:spPr/>
      <dgm:t>
        <a:bodyPr/>
        <a:lstStyle/>
        <a:p>
          <a:endParaRPr lang="en-US"/>
        </a:p>
      </dgm:t>
    </dgm:pt>
    <dgm:pt modelId="{574FA6AD-9DF8-4C5D-B5B0-C410B1C0522F}">
      <dgm:prSet phldrT="[Text]"/>
      <dgm:spPr>
        <a:solidFill>
          <a:srgbClr val="54849A"/>
        </a:solidFill>
      </dgm:spPr>
      <dgm:t>
        <a:bodyPr/>
        <a:lstStyle/>
        <a:p>
          <a:r>
            <a:rPr lang="en-US"/>
            <a:t>Screening criteria and review process</a:t>
          </a:r>
        </a:p>
      </dgm:t>
    </dgm:pt>
    <dgm:pt modelId="{867B3669-2F6E-4246-B693-549092FF0465}" type="parTrans" cxnId="{C83E2B39-3A57-4B30-9527-1298011FA9DF}">
      <dgm:prSet/>
      <dgm:spPr/>
      <dgm:t>
        <a:bodyPr/>
        <a:lstStyle/>
        <a:p>
          <a:endParaRPr lang="en-US"/>
        </a:p>
      </dgm:t>
    </dgm:pt>
    <dgm:pt modelId="{869699C2-7696-4E7A-8EFF-2C054BB009CD}" type="sibTrans" cxnId="{C83E2B39-3A57-4B30-9527-1298011FA9DF}">
      <dgm:prSet/>
      <dgm:spPr/>
      <dgm:t>
        <a:bodyPr/>
        <a:lstStyle/>
        <a:p>
          <a:endParaRPr lang="en-US"/>
        </a:p>
      </dgm:t>
    </dgm:pt>
    <dgm:pt modelId="{67266403-F2F2-4C75-9E16-70948083AE63}" type="pres">
      <dgm:prSet presAssocID="{D8A4D107-4699-4E5C-99B9-5B562D3D7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151A78-E99F-43C8-A5A9-9F0590004B02}" type="pres">
      <dgm:prSet presAssocID="{70357C8D-5EC4-450A-AC35-523005B8A3E6}" presName="composite" presStyleCnt="0"/>
      <dgm:spPr/>
    </dgm:pt>
    <dgm:pt modelId="{26A9B3C2-F0A1-4A66-AB8F-819DED52613A}" type="pres">
      <dgm:prSet presAssocID="{70357C8D-5EC4-450A-AC35-523005B8A3E6}" presName="imagSh" presStyleLbl="bgImgPlace1" presStyleIdx="0" presStyleCnt="1"/>
      <dgm:spPr>
        <a:solidFill>
          <a:srgbClr val="54849A"/>
        </a:solidFill>
      </dgm:spPr>
      <dgm:t>
        <a:bodyPr/>
        <a:lstStyle/>
        <a:p>
          <a:endParaRPr lang="en-US"/>
        </a:p>
      </dgm:t>
    </dgm:pt>
    <dgm:pt modelId="{649EE588-5B63-4153-BCA0-42AEA7BE7720}" type="pres">
      <dgm:prSet presAssocID="{70357C8D-5EC4-450A-AC35-523005B8A3E6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5FEC8-5B28-46A2-BC35-16B66A156049}" srcId="{D8A4D107-4699-4E5C-99B9-5B562D3D732D}" destId="{70357C8D-5EC4-450A-AC35-523005B8A3E6}" srcOrd="0" destOrd="0" parTransId="{9BC6821E-6B53-4E11-8199-101D7C4EC15B}" sibTransId="{51659E7C-4429-4856-845F-82A816FCE245}"/>
    <dgm:cxn modelId="{93DCCE61-AC44-4A14-8C07-B382F3E1422D}" type="presOf" srcId="{FC461E06-DBED-43E9-AD12-2F1D2EB64B1D}" destId="{649EE588-5B63-4153-BCA0-42AEA7BE7720}" srcOrd="0" destOrd="6" presId="urn:microsoft.com/office/officeart/2005/8/layout/hProcess10"/>
    <dgm:cxn modelId="{EE539651-CC55-43FD-AD95-5DD2200CCE74}" type="presOf" srcId="{574FA6AD-9DF8-4C5D-B5B0-C410B1C0522F}" destId="{649EE588-5B63-4153-BCA0-42AEA7BE7720}" srcOrd="0" destOrd="8" presId="urn:microsoft.com/office/officeart/2005/8/layout/hProcess10"/>
    <dgm:cxn modelId="{13BBB5BD-3D63-40C5-9CEF-321F319E8ABC}" srcId="{70357C8D-5EC4-450A-AC35-523005B8A3E6}" destId="{E1B8EC7A-E8C4-4BBC-94C6-9F4FF43011E4}" srcOrd="2" destOrd="0" parTransId="{8A5A4553-8517-4190-8602-7F545D8A0BB3}" sibTransId="{F1A44B81-0FD9-41DB-819C-255BBC38F099}"/>
    <dgm:cxn modelId="{82638452-3A67-4AE0-AE3F-748B524F49D2}" type="presOf" srcId="{23AA2782-2929-4FA6-9907-3E846C4C82B5}" destId="{649EE588-5B63-4153-BCA0-42AEA7BE7720}" srcOrd="0" destOrd="4" presId="urn:microsoft.com/office/officeart/2005/8/layout/hProcess10"/>
    <dgm:cxn modelId="{B0693D39-577B-43C6-9D2B-8E839F92A1BF}" type="presOf" srcId="{70357C8D-5EC4-450A-AC35-523005B8A3E6}" destId="{649EE588-5B63-4153-BCA0-42AEA7BE7720}" srcOrd="0" destOrd="0" presId="urn:microsoft.com/office/officeart/2005/8/layout/hProcess10"/>
    <dgm:cxn modelId="{AACBBFCC-9819-492C-AD50-92E3BF79FF49}" srcId="{70357C8D-5EC4-450A-AC35-523005B8A3E6}" destId="{73108A6C-E7A4-42E3-8379-0D4690F76E8C}" srcOrd="6" destOrd="0" parTransId="{3B4B209A-E6B5-4E0A-8A4A-CCF7FED49954}" sibTransId="{6F9E015B-4BC3-4BDC-969C-B05BDF779C60}"/>
    <dgm:cxn modelId="{C9A7F1CA-D5D7-40DB-8073-A4EDC7597492}" srcId="{70357C8D-5EC4-450A-AC35-523005B8A3E6}" destId="{8B8089A9-A9F4-4AA4-AF62-96CDB958DACF}" srcOrd="1" destOrd="0" parTransId="{874387EA-5E78-4377-BEB0-5181E87FE9FC}" sibTransId="{CB5FF8B2-0BB4-4BF8-83C2-22DDC56F50F5}"/>
    <dgm:cxn modelId="{5690EB08-2254-49EF-B8F4-6318E9C88CD9}" type="presOf" srcId="{E1B8EC7A-E8C4-4BBC-94C6-9F4FF43011E4}" destId="{649EE588-5B63-4153-BCA0-42AEA7BE7720}" srcOrd="0" destOrd="3" presId="urn:microsoft.com/office/officeart/2005/8/layout/hProcess10"/>
    <dgm:cxn modelId="{852FD7BC-9474-40FF-A8C6-0BD35E152EE4}" srcId="{70357C8D-5EC4-450A-AC35-523005B8A3E6}" destId="{EE5C9FF0-2728-41A6-A4BD-B5488961E19C}" srcOrd="4" destOrd="0" parTransId="{DAF719E5-CCAA-4F44-8200-73D546E88FBF}" sibTransId="{9A36A10B-B445-43B8-9AA4-44CA59924CAF}"/>
    <dgm:cxn modelId="{14AFA2C4-4036-485F-BF09-45398FFECA71}" type="presOf" srcId="{4E695830-D6A0-470D-AB55-4A432BD680B7}" destId="{649EE588-5B63-4153-BCA0-42AEA7BE7720}" srcOrd="0" destOrd="1" presId="urn:microsoft.com/office/officeart/2005/8/layout/hProcess10"/>
    <dgm:cxn modelId="{B6A79F26-6808-40CE-90CE-1AE60F374727}" type="presOf" srcId="{EE5C9FF0-2728-41A6-A4BD-B5488961E19C}" destId="{649EE588-5B63-4153-BCA0-42AEA7BE7720}" srcOrd="0" destOrd="5" presId="urn:microsoft.com/office/officeart/2005/8/layout/hProcess10"/>
    <dgm:cxn modelId="{C83E2B39-3A57-4B30-9527-1298011FA9DF}" srcId="{70357C8D-5EC4-450A-AC35-523005B8A3E6}" destId="{574FA6AD-9DF8-4C5D-B5B0-C410B1C0522F}" srcOrd="7" destOrd="0" parTransId="{867B3669-2F6E-4246-B693-549092FF0465}" sibTransId="{869699C2-7696-4E7A-8EFF-2C054BB009CD}"/>
    <dgm:cxn modelId="{5F44524A-80B0-49EF-9DCF-FBC371FD17E2}" type="presOf" srcId="{8B8089A9-A9F4-4AA4-AF62-96CDB958DACF}" destId="{649EE588-5B63-4153-BCA0-42AEA7BE7720}" srcOrd="0" destOrd="2" presId="urn:microsoft.com/office/officeart/2005/8/layout/hProcess10"/>
    <dgm:cxn modelId="{552048A9-D892-439C-B7B9-86DBEF0B71C1}" srcId="{70357C8D-5EC4-450A-AC35-523005B8A3E6}" destId="{23AA2782-2929-4FA6-9907-3E846C4C82B5}" srcOrd="3" destOrd="0" parTransId="{5A544A98-B316-4646-BE50-ECD3556CE947}" sibTransId="{ECB67818-E6DE-4D2B-A9F0-EF55D3D56754}"/>
    <dgm:cxn modelId="{C39D2861-5138-446E-AAF1-0C84CC2C8821}" srcId="{70357C8D-5EC4-450A-AC35-523005B8A3E6}" destId="{FC461E06-DBED-43E9-AD12-2F1D2EB64B1D}" srcOrd="5" destOrd="0" parTransId="{D6440BB7-7AF6-4263-B8D6-02A67B3E7111}" sibTransId="{B4039586-33FD-437F-AE60-318D9BC8B02D}"/>
    <dgm:cxn modelId="{2F499B6D-6AA7-48D1-9103-5300023A4BA2}" type="presOf" srcId="{D8A4D107-4699-4E5C-99B9-5B562D3D732D}" destId="{67266403-F2F2-4C75-9E16-70948083AE63}" srcOrd="0" destOrd="0" presId="urn:microsoft.com/office/officeart/2005/8/layout/hProcess10"/>
    <dgm:cxn modelId="{A698815D-5F02-4C3B-8078-01FAE0E6912F}" srcId="{70357C8D-5EC4-450A-AC35-523005B8A3E6}" destId="{4E695830-D6A0-470D-AB55-4A432BD680B7}" srcOrd="0" destOrd="0" parTransId="{64AC4BC9-1010-4BEE-B08B-ED5968A13DAD}" sibTransId="{0D83A371-E070-476D-AD7C-B85BEF6629F9}"/>
    <dgm:cxn modelId="{C573914C-C319-4D45-898A-BCCBF8793030}" type="presOf" srcId="{73108A6C-E7A4-42E3-8379-0D4690F76E8C}" destId="{649EE588-5B63-4153-BCA0-42AEA7BE7720}" srcOrd="0" destOrd="7" presId="urn:microsoft.com/office/officeart/2005/8/layout/hProcess10"/>
    <dgm:cxn modelId="{9DF6E65D-D2FF-48C0-A522-6A271786D728}" type="presParOf" srcId="{67266403-F2F2-4C75-9E16-70948083AE63}" destId="{14151A78-E99F-43C8-A5A9-9F0590004B02}" srcOrd="0" destOrd="0" presId="urn:microsoft.com/office/officeart/2005/8/layout/hProcess10"/>
    <dgm:cxn modelId="{9B10898F-9D62-45D9-AB50-098BBF4DFCD5}" type="presParOf" srcId="{14151A78-E99F-43C8-A5A9-9F0590004B02}" destId="{26A9B3C2-F0A1-4A66-AB8F-819DED52613A}" srcOrd="0" destOrd="0" presId="urn:microsoft.com/office/officeart/2005/8/layout/hProcess10"/>
    <dgm:cxn modelId="{346563D6-B1B9-4DDC-AE8E-579B57003604}" type="presParOf" srcId="{14151A78-E99F-43C8-A5A9-9F0590004B02}" destId="{649EE588-5B63-4153-BCA0-42AEA7BE772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A4D107-4699-4E5C-99B9-5B562D3D732D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57C8D-5EC4-450A-AC35-523005B8A3E6}">
      <dgm:prSet phldrT="[Text]"/>
      <dgm:spPr>
        <a:solidFill>
          <a:srgbClr val="575F9B"/>
        </a:solidFill>
      </dgm:spPr>
      <dgm:t>
        <a:bodyPr/>
        <a:lstStyle/>
        <a:p>
          <a:r>
            <a:rPr lang="en-US" dirty="0"/>
            <a:t>Sections Include:</a:t>
          </a:r>
        </a:p>
      </dgm:t>
    </dgm:pt>
    <dgm:pt modelId="{9BC6821E-6B53-4E11-8199-101D7C4EC15B}" type="parTrans" cxnId="{8E25FEC8-5B28-46A2-BC35-16B66A156049}">
      <dgm:prSet/>
      <dgm:spPr/>
      <dgm:t>
        <a:bodyPr/>
        <a:lstStyle/>
        <a:p>
          <a:endParaRPr lang="en-US"/>
        </a:p>
      </dgm:t>
    </dgm:pt>
    <dgm:pt modelId="{51659E7C-4429-4856-845F-82A816FCE245}" type="sibTrans" cxnId="{8E25FEC8-5B28-46A2-BC35-16B66A156049}">
      <dgm:prSet/>
      <dgm:spPr/>
      <dgm:t>
        <a:bodyPr/>
        <a:lstStyle/>
        <a:p>
          <a:endParaRPr lang="en-US"/>
        </a:p>
      </dgm:t>
    </dgm:pt>
    <dgm:pt modelId="{4E695830-D6A0-470D-AB55-4A432BD680B7}">
      <dgm:prSet phldrT="[Text]"/>
      <dgm:spPr>
        <a:solidFill>
          <a:srgbClr val="575F9B"/>
        </a:solidFill>
      </dgm:spPr>
      <dgm:t>
        <a:bodyPr/>
        <a:lstStyle/>
        <a:p>
          <a:r>
            <a:rPr lang="en-US"/>
            <a:t>Introduction</a:t>
          </a:r>
        </a:p>
      </dgm:t>
    </dgm:pt>
    <dgm:pt modelId="{64AC4BC9-1010-4BEE-B08B-ED5968A13DAD}" type="parTrans" cxnId="{A698815D-5F02-4C3B-8078-01FAE0E6912F}">
      <dgm:prSet/>
      <dgm:spPr/>
      <dgm:t>
        <a:bodyPr/>
        <a:lstStyle/>
        <a:p>
          <a:endParaRPr lang="en-US"/>
        </a:p>
      </dgm:t>
    </dgm:pt>
    <dgm:pt modelId="{0D83A371-E070-476D-AD7C-B85BEF6629F9}" type="sibTrans" cxnId="{A698815D-5F02-4C3B-8078-01FAE0E6912F}">
      <dgm:prSet/>
      <dgm:spPr/>
      <dgm:t>
        <a:bodyPr/>
        <a:lstStyle/>
        <a:p>
          <a:endParaRPr lang="en-US"/>
        </a:p>
      </dgm:t>
    </dgm:pt>
    <dgm:pt modelId="{3BFBA2A3-24E3-41AF-A891-C666E0BDF629}">
      <dgm:prSet phldrT="[Text]"/>
      <dgm:spPr>
        <a:solidFill>
          <a:srgbClr val="575F9B"/>
        </a:solidFill>
      </dgm:spPr>
      <dgm:t>
        <a:bodyPr/>
        <a:lstStyle/>
        <a:p>
          <a:r>
            <a:rPr lang="en-US"/>
            <a:t>Statement of Purpose</a:t>
          </a:r>
        </a:p>
      </dgm:t>
    </dgm:pt>
    <dgm:pt modelId="{8142600D-692F-40FA-963A-4E28A2AF2AA6}" type="parTrans" cxnId="{48A916BF-F707-4941-9612-DDD0B0CAD20B}">
      <dgm:prSet/>
      <dgm:spPr/>
      <dgm:t>
        <a:bodyPr/>
        <a:lstStyle/>
        <a:p>
          <a:endParaRPr lang="en-US"/>
        </a:p>
      </dgm:t>
    </dgm:pt>
    <dgm:pt modelId="{BBC6407C-E452-4E97-B193-07A938EC9100}" type="sibTrans" cxnId="{48A916BF-F707-4941-9612-DDD0B0CAD20B}">
      <dgm:prSet/>
      <dgm:spPr/>
      <dgm:t>
        <a:bodyPr/>
        <a:lstStyle/>
        <a:p>
          <a:endParaRPr lang="en-US"/>
        </a:p>
      </dgm:t>
    </dgm:pt>
    <dgm:pt modelId="{21BF7230-B019-46BA-B0AE-7568DB35CAF2}">
      <dgm:prSet phldrT="[Text]"/>
      <dgm:spPr>
        <a:solidFill>
          <a:srgbClr val="575F9B"/>
        </a:solidFill>
      </dgm:spPr>
      <dgm:t>
        <a:bodyPr/>
        <a:lstStyle/>
        <a:p>
          <a:r>
            <a:rPr lang="en-US"/>
            <a:t>Background information</a:t>
          </a:r>
        </a:p>
      </dgm:t>
    </dgm:pt>
    <dgm:pt modelId="{4C7887B6-E937-4683-8DC8-A53484CAFEAC}" type="parTrans" cxnId="{45D89A9A-AE9A-44DB-B7CE-FEE858B4A46B}">
      <dgm:prSet/>
      <dgm:spPr/>
      <dgm:t>
        <a:bodyPr/>
        <a:lstStyle/>
        <a:p>
          <a:endParaRPr lang="en-US"/>
        </a:p>
      </dgm:t>
    </dgm:pt>
    <dgm:pt modelId="{94960531-CD75-44EE-9F3A-F8D0A5E29BA2}" type="sibTrans" cxnId="{45D89A9A-AE9A-44DB-B7CE-FEE858B4A46B}">
      <dgm:prSet/>
      <dgm:spPr/>
      <dgm:t>
        <a:bodyPr/>
        <a:lstStyle/>
        <a:p>
          <a:endParaRPr lang="en-US"/>
        </a:p>
      </dgm:t>
    </dgm:pt>
    <dgm:pt modelId="{B56C9A6D-B2F3-4072-8D45-EF093DE8FD73}">
      <dgm:prSet phldrT="[Text]"/>
      <dgm:spPr>
        <a:solidFill>
          <a:srgbClr val="575F9B"/>
        </a:solidFill>
      </dgm:spPr>
      <dgm:t>
        <a:bodyPr/>
        <a:lstStyle/>
        <a:p>
          <a:r>
            <a:rPr lang="en-US"/>
            <a:t>Scope of work/services</a:t>
          </a:r>
        </a:p>
      </dgm:t>
    </dgm:pt>
    <dgm:pt modelId="{83D9456A-42D0-4D5A-8A6C-0A5927E69E53}" type="parTrans" cxnId="{D696EB6A-8ECD-4A87-9CB8-2AF38F6E5BB3}">
      <dgm:prSet/>
      <dgm:spPr/>
      <dgm:t>
        <a:bodyPr/>
        <a:lstStyle/>
        <a:p>
          <a:endParaRPr lang="en-US"/>
        </a:p>
      </dgm:t>
    </dgm:pt>
    <dgm:pt modelId="{AA0A241A-FAE2-463C-90C3-731FB9B75941}" type="sibTrans" cxnId="{D696EB6A-8ECD-4A87-9CB8-2AF38F6E5BB3}">
      <dgm:prSet/>
      <dgm:spPr/>
      <dgm:t>
        <a:bodyPr/>
        <a:lstStyle/>
        <a:p>
          <a:endParaRPr lang="en-US"/>
        </a:p>
      </dgm:t>
    </dgm:pt>
    <dgm:pt modelId="{E09654E4-5065-46D5-97C2-8649B676C456}">
      <dgm:prSet phldrT="[Text]"/>
      <dgm:spPr>
        <a:solidFill>
          <a:srgbClr val="575F9B"/>
        </a:solidFill>
      </dgm:spPr>
      <dgm:t>
        <a:bodyPr/>
        <a:lstStyle/>
        <a:p>
          <a:r>
            <a:rPr lang="en-US"/>
            <a:t>Budget</a:t>
          </a:r>
        </a:p>
      </dgm:t>
    </dgm:pt>
    <dgm:pt modelId="{45E42A25-BE92-40AF-A827-9E1F4E670131}" type="parTrans" cxnId="{413C09AE-B5CC-4303-B88D-34EFA0E8F560}">
      <dgm:prSet/>
      <dgm:spPr/>
      <dgm:t>
        <a:bodyPr/>
        <a:lstStyle/>
        <a:p>
          <a:endParaRPr lang="en-US"/>
        </a:p>
      </dgm:t>
    </dgm:pt>
    <dgm:pt modelId="{BC91FC8E-25D8-4681-A694-36F1EE752F17}" type="sibTrans" cxnId="{413C09AE-B5CC-4303-B88D-34EFA0E8F560}">
      <dgm:prSet/>
      <dgm:spPr/>
      <dgm:t>
        <a:bodyPr/>
        <a:lstStyle/>
        <a:p>
          <a:endParaRPr lang="en-US"/>
        </a:p>
      </dgm:t>
    </dgm:pt>
    <dgm:pt modelId="{50259CC7-FBF6-465F-9B66-0E9A75437350}">
      <dgm:prSet phldrT="[Text]"/>
      <dgm:spPr>
        <a:solidFill>
          <a:srgbClr val="575F9B"/>
        </a:solidFill>
      </dgm:spPr>
      <dgm:t>
        <a:bodyPr/>
        <a:lstStyle/>
        <a:p>
          <a:r>
            <a:rPr lang="en-US"/>
            <a:t>Agreement terms and conditions</a:t>
          </a:r>
        </a:p>
      </dgm:t>
    </dgm:pt>
    <dgm:pt modelId="{95CA04C5-02E8-4C3F-883E-EF674486CA81}" type="parTrans" cxnId="{0B9B3571-50D0-4F34-AE8A-9F4D9EC3FD7A}">
      <dgm:prSet/>
      <dgm:spPr/>
      <dgm:t>
        <a:bodyPr/>
        <a:lstStyle/>
        <a:p>
          <a:endParaRPr lang="en-US"/>
        </a:p>
      </dgm:t>
    </dgm:pt>
    <dgm:pt modelId="{62FB6940-2228-4DCA-AF6B-C75246014F8D}" type="sibTrans" cxnId="{0B9B3571-50D0-4F34-AE8A-9F4D9EC3FD7A}">
      <dgm:prSet/>
      <dgm:spPr/>
      <dgm:t>
        <a:bodyPr/>
        <a:lstStyle/>
        <a:p>
          <a:endParaRPr lang="en-US"/>
        </a:p>
      </dgm:t>
    </dgm:pt>
    <dgm:pt modelId="{FE9B3C19-891F-48D9-B90C-4C3662109102}">
      <dgm:prSet phldrT="[Text]"/>
      <dgm:spPr>
        <a:solidFill>
          <a:srgbClr val="575F9B"/>
        </a:solidFill>
      </dgm:spPr>
      <dgm:t>
        <a:bodyPr/>
        <a:lstStyle/>
        <a:p>
          <a:r>
            <a:rPr lang="en-US" dirty="0"/>
            <a:t>RFP timeline, including review process</a:t>
          </a:r>
        </a:p>
      </dgm:t>
    </dgm:pt>
    <dgm:pt modelId="{0A0D2E58-695A-4544-9E08-37CE0C506A39}" type="parTrans" cxnId="{0452B63E-EAF5-4524-B7D1-B72FBB5DB6F9}">
      <dgm:prSet/>
      <dgm:spPr/>
      <dgm:t>
        <a:bodyPr/>
        <a:lstStyle/>
        <a:p>
          <a:endParaRPr lang="en-US"/>
        </a:p>
      </dgm:t>
    </dgm:pt>
    <dgm:pt modelId="{DA2A91BB-0CF3-4D0B-B39B-2D67B3731412}" type="sibTrans" cxnId="{0452B63E-EAF5-4524-B7D1-B72FBB5DB6F9}">
      <dgm:prSet/>
      <dgm:spPr/>
      <dgm:t>
        <a:bodyPr/>
        <a:lstStyle/>
        <a:p>
          <a:endParaRPr lang="en-US"/>
        </a:p>
      </dgm:t>
    </dgm:pt>
    <dgm:pt modelId="{45C6107D-09F7-4682-964F-D60D5FD1778A}">
      <dgm:prSet phldrT="[Text]"/>
      <dgm:spPr>
        <a:solidFill>
          <a:srgbClr val="575F9B"/>
        </a:solidFill>
      </dgm:spPr>
      <dgm:t>
        <a:bodyPr/>
        <a:lstStyle/>
        <a:p>
          <a:r>
            <a:rPr lang="en-US" dirty="0"/>
            <a:t>Requirements for proposals</a:t>
          </a:r>
        </a:p>
      </dgm:t>
    </dgm:pt>
    <dgm:pt modelId="{98C88063-0E92-4ABF-81A4-C57C237E17B9}" type="parTrans" cxnId="{0C3EC52D-AFC0-4F29-9D0D-280BB06B88E6}">
      <dgm:prSet/>
      <dgm:spPr/>
      <dgm:t>
        <a:bodyPr/>
        <a:lstStyle/>
        <a:p>
          <a:endParaRPr lang="en-US"/>
        </a:p>
      </dgm:t>
    </dgm:pt>
    <dgm:pt modelId="{D076172B-5440-4F3A-A967-80B041C5E236}" type="sibTrans" cxnId="{0C3EC52D-AFC0-4F29-9D0D-280BB06B88E6}">
      <dgm:prSet/>
      <dgm:spPr/>
      <dgm:t>
        <a:bodyPr/>
        <a:lstStyle/>
        <a:p>
          <a:endParaRPr lang="en-US"/>
        </a:p>
      </dgm:t>
    </dgm:pt>
    <dgm:pt modelId="{67266403-F2F2-4C75-9E16-70948083AE63}" type="pres">
      <dgm:prSet presAssocID="{D8A4D107-4699-4E5C-99B9-5B562D3D7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151A78-E99F-43C8-A5A9-9F0590004B02}" type="pres">
      <dgm:prSet presAssocID="{70357C8D-5EC4-450A-AC35-523005B8A3E6}" presName="composite" presStyleCnt="0"/>
      <dgm:spPr/>
    </dgm:pt>
    <dgm:pt modelId="{26A9B3C2-F0A1-4A66-AB8F-819DED52613A}" type="pres">
      <dgm:prSet presAssocID="{70357C8D-5EC4-450A-AC35-523005B8A3E6}" presName="imagSh" presStyleLbl="bgImgPlace1" presStyleIdx="0" presStyleCnt="1" custLinFactNeighborX="491" custLinFactNeighborY="2412"/>
      <dgm:spPr>
        <a:solidFill>
          <a:srgbClr val="575F9B"/>
        </a:solidFill>
      </dgm:spPr>
      <dgm:t>
        <a:bodyPr/>
        <a:lstStyle/>
        <a:p>
          <a:endParaRPr lang="en-US"/>
        </a:p>
      </dgm:t>
    </dgm:pt>
    <dgm:pt modelId="{649EE588-5B63-4153-BCA0-42AEA7BE7720}" type="pres">
      <dgm:prSet presAssocID="{70357C8D-5EC4-450A-AC35-523005B8A3E6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FAAD0-B138-46A6-BF84-EA413581BFA6}" type="presOf" srcId="{E09654E4-5065-46D5-97C2-8649B676C456}" destId="{649EE588-5B63-4153-BCA0-42AEA7BE7720}" srcOrd="0" destOrd="5" presId="urn:microsoft.com/office/officeart/2005/8/layout/hProcess10"/>
    <dgm:cxn modelId="{413C09AE-B5CC-4303-B88D-34EFA0E8F560}" srcId="{70357C8D-5EC4-450A-AC35-523005B8A3E6}" destId="{E09654E4-5065-46D5-97C2-8649B676C456}" srcOrd="4" destOrd="0" parTransId="{45E42A25-BE92-40AF-A827-9E1F4E670131}" sibTransId="{BC91FC8E-25D8-4681-A694-36F1EE752F17}"/>
    <dgm:cxn modelId="{226675EF-7571-4AF3-ABCF-CA8DEBF0D0D0}" type="presOf" srcId="{45C6107D-09F7-4682-964F-D60D5FD1778A}" destId="{649EE588-5B63-4153-BCA0-42AEA7BE7720}" srcOrd="0" destOrd="8" presId="urn:microsoft.com/office/officeart/2005/8/layout/hProcess10"/>
    <dgm:cxn modelId="{0C3EC52D-AFC0-4F29-9D0D-280BB06B88E6}" srcId="{70357C8D-5EC4-450A-AC35-523005B8A3E6}" destId="{45C6107D-09F7-4682-964F-D60D5FD1778A}" srcOrd="7" destOrd="0" parTransId="{98C88063-0E92-4ABF-81A4-C57C237E17B9}" sibTransId="{D076172B-5440-4F3A-A967-80B041C5E236}"/>
    <dgm:cxn modelId="{A698815D-5F02-4C3B-8078-01FAE0E6912F}" srcId="{70357C8D-5EC4-450A-AC35-523005B8A3E6}" destId="{4E695830-D6A0-470D-AB55-4A432BD680B7}" srcOrd="0" destOrd="0" parTransId="{64AC4BC9-1010-4BEE-B08B-ED5968A13DAD}" sibTransId="{0D83A371-E070-476D-AD7C-B85BEF6629F9}"/>
    <dgm:cxn modelId="{13C07F2E-DB44-434D-8D06-66DF2A65A7F2}" type="presOf" srcId="{D8A4D107-4699-4E5C-99B9-5B562D3D732D}" destId="{67266403-F2F2-4C75-9E16-70948083AE63}" srcOrd="0" destOrd="0" presId="urn:microsoft.com/office/officeart/2005/8/layout/hProcess10"/>
    <dgm:cxn modelId="{A41EA7D8-3F57-474B-B54D-D8BC85E66BA3}" type="presOf" srcId="{50259CC7-FBF6-465F-9B66-0E9A75437350}" destId="{649EE588-5B63-4153-BCA0-42AEA7BE7720}" srcOrd="0" destOrd="6" presId="urn:microsoft.com/office/officeart/2005/8/layout/hProcess10"/>
    <dgm:cxn modelId="{49855447-414D-4B95-9928-458664972147}" type="presOf" srcId="{FE9B3C19-891F-48D9-B90C-4C3662109102}" destId="{649EE588-5B63-4153-BCA0-42AEA7BE7720}" srcOrd="0" destOrd="7" presId="urn:microsoft.com/office/officeart/2005/8/layout/hProcess10"/>
    <dgm:cxn modelId="{0B9B3571-50D0-4F34-AE8A-9F4D9EC3FD7A}" srcId="{70357C8D-5EC4-450A-AC35-523005B8A3E6}" destId="{50259CC7-FBF6-465F-9B66-0E9A75437350}" srcOrd="5" destOrd="0" parTransId="{95CA04C5-02E8-4C3F-883E-EF674486CA81}" sibTransId="{62FB6940-2228-4DCA-AF6B-C75246014F8D}"/>
    <dgm:cxn modelId="{F30FA90B-0F0A-4632-8A3E-C068AFEC1BAB}" type="presOf" srcId="{4E695830-D6A0-470D-AB55-4A432BD680B7}" destId="{649EE588-5B63-4153-BCA0-42AEA7BE7720}" srcOrd="0" destOrd="1" presId="urn:microsoft.com/office/officeart/2005/8/layout/hProcess10"/>
    <dgm:cxn modelId="{C7F0446A-2BB4-475D-82AE-FC55F53CB8FC}" type="presOf" srcId="{B56C9A6D-B2F3-4072-8D45-EF093DE8FD73}" destId="{649EE588-5B63-4153-BCA0-42AEA7BE7720}" srcOrd="0" destOrd="4" presId="urn:microsoft.com/office/officeart/2005/8/layout/hProcess10"/>
    <dgm:cxn modelId="{D696EB6A-8ECD-4A87-9CB8-2AF38F6E5BB3}" srcId="{70357C8D-5EC4-450A-AC35-523005B8A3E6}" destId="{B56C9A6D-B2F3-4072-8D45-EF093DE8FD73}" srcOrd="3" destOrd="0" parTransId="{83D9456A-42D0-4D5A-8A6C-0A5927E69E53}" sibTransId="{AA0A241A-FAE2-463C-90C3-731FB9B75941}"/>
    <dgm:cxn modelId="{EAFC2CA4-7FC7-4A71-877E-D8C0BFD42693}" type="presOf" srcId="{21BF7230-B019-46BA-B0AE-7568DB35CAF2}" destId="{649EE588-5B63-4153-BCA0-42AEA7BE7720}" srcOrd="0" destOrd="3" presId="urn:microsoft.com/office/officeart/2005/8/layout/hProcess10"/>
    <dgm:cxn modelId="{45D89A9A-AE9A-44DB-B7CE-FEE858B4A46B}" srcId="{70357C8D-5EC4-450A-AC35-523005B8A3E6}" destId="{21BF7230-B019-46BA-B0AE-7568DB35CAF2}" srcOrd="2" destOrd="0" parTransId="{4C7887B6-E937-4683-8DC8-A53484CAFEAC}" sibTransId="{94960531-CD75-44EE-9F3A-F8D0A5E29BA2}"/>
    <dgm:cxn modelId="{48A916BF-F707-4941-9612-DDD0B0CAD20B}" srcId="{70357C8D-5EC4-450A-AC35-523005B8A3E6}" destId="{3BFBA2A3-24E3-41AF-A891-C666E0BDF629}" srcOrd="1" destOrd="0" parTransId="{8142600D-692F-40FA-963A-4E28A2AF2AA6}" sibTransId="{BBC6407C-E452-4E97-B193-07A938EC9100}"/>
    <dgm:cxn modelId="{060F9033-5FEC-477E-BEA0-8F302FCC406D}" type="presOf" srcId="{70357C8D-5EC4-450A-AC35-523005B8A3E6}" destId="{649EE588-5B63-4153-BCA0-42AEA7BE7720}" srcOrd="0" destOrd="0" presId="urn:microsoft.com/office/officeart/2005/8/layout/hProcess10"/>
    <dgm:cxn modelId="{0452B63E-EAF5-4524-B7D1-B72FBB5DB6F9}" srcId="{70357C8D-5EC4-450A-AC35-523005B8A3E6}" destId="{FE9B3C19-891F-48D9-B90C-4C3662109102}" srcOrd="6" destOrd="0" parTransId="{0A0D2E58-695A-4544-9E08-37CE0C506A39}" sibTransId="{DA2A91BB-0CF3-4D0B-B39B-2D67B3731412}"/>
    <dgm:cxn modelId="{8E25FEC8-5B28-46A2-BC35-16B66A156049}" srcId="{D8A4D107-4699-4E5C-99B9-5B562D3D732D}" destId="{70357C8D-5EC4-450A-AC35-523005B8A3E6}" srcOrd="0" destOrd="0" parTransId="{9BC6821E-6B53-4E11-8199-101D7C4EC15B}" sibTransId="{51659E7C-4429-4856-845F-82A816FCE245}"/>
    <dgm:cxn modelId="{1F876C87-8559-49C6-A202-966D2EE1DB83}" type="presOf" srcId="{3BFBA2A3-24E3-41AF-A891-C666E0BDF629}" destId="{649EE588-5B63-4153-BCA0-42AEA7BE7720}" srcOrd="0" destOrd="2" presId="urn:microsoft.com/office/officeart/2005/8/layout/hProcess10"/>
    <dgm:cxn modelId="{615E2B57-68B6-42E7-8310-4581A296E56C}" type="presParOf" srcId="{67266403-F2F2-4C75-9E16-70948083AE63}" destId="{14151A78-E99F-43C8-A5A9-9F0590004B02}" srcOrd="0" destOrd="0" presId="urn:microsoft.com/office/officeart/2005/8/layout/hProcess10"/>
    <dgm:cxn modelId="{9FB2DC0B-46AB-43F3-9EA1-663576D74D03}" type="presParOf" srcId="{14151A78-E99F-43C8-A5A9-9F0590004B02}" destId="{26A9B3C2-F0A1-4A66-AB8F-819DED52613A}" srcOrd="0" destOrd="0" presId="urn:microsoft.com/office/officeart/2005/8/layout/hProcess10"/>
    <dgm:cxn modelId="{5931474F-7E88-4D1E-842C-C186929DD7CC}" type="presParOf" srcId="{14151A78-E99F-43C8-A5A9-9F0590004B02}" destId="{649EE588-5B63-4153-BCA0-42AEA7BE772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A4D107-4699-4E5C-99B9-5B562D3D732D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57C8D-5EC4-450A-AC35-523005B8A3E6}">
      <dgm:prSet phldrT="[Text]" custT="1"/>
      <dgm:spPr>
        <a:solidFill>
          <a:srgbClr val="7A5B9D"/>
        </a:solidFill>
      </dgm:spPr>
      <dgm:t>
        <a:bodyPr/>
        <a:lstStyle/>
        <a:p>
          <a:endParaRPr lang="en-US" sz="2000"/>
        </a:p>
      </dgm:t>
    </dgm:pt>
    <dgm:pt modelId="{9BC6821E-6B53-4E11-8199-101D7C4EC15B}" type="parTrans" cxnId="{8E25FEC8-5B28-46A2-BC35-16B66A156049}">
      <dgm:prSet/>
      <dgm:spPr/>
      <dgm:t>
        <a:bodyPr/>
        <a:lstStyle/>
        <a:p>
          <a:endParaRPr lang="en-US"/>
        </a:p>
      </dgm:t>
    </dgm:pt>
    <dgm:pt modelId="{51659E7C-4429-4856-845F-82A816FCE245}" type="sibTrans" cxnId="{8E25FEC8-5B28-46A2-BC35-16B66A156049}">
      <dgm:prSet/>
      <dgm:spPr/>
      <dgm:t>
        <a:bodyPr/>
        <a:lstStyle/>
        <a:p>
          <a:endParaRPr lang="en-US"/>
        </a:p>
      </dgm:t>
    </dgm:pt>
    <dgm:pt modelId="{B9F04711-540E-47B4-B645-11AE2FF57801}">
      <dgm:prSet phldrT="[Text]"/>
      <dgm:spPr>
        <a:solidFill>
          <a:srgbClr val="7A5B9D"/>
        </a:solidFill>
      </dgm:spPr>
      <dgm:t>
        <a:bodyPr/>
        <a:lstStyle/>
        <a:p>
          <a:r>
            <a:rPr lang="en-US" sz="2300"/>
            <a:t>Coordinate responses and answer questions</a:t>
          </a:r>
        </a:p>
      </dgm:t>
    </dgm:pt>
    <dgm:pt modelId="{CF43EB55-1B46-4A08-A6D9-91CC6AEB9669}" type="parTrans" cxnId="{9BFFDD00-C117-452C-BEFF-BE98BF6866A9}">
      <dgm:prSet/>
      <dgm:spPr/>
      <dgm:t>
        <a:bodyPr/>
        <a:lstStyle/>
        <a:p>
          <a:endParaRPr lang="en-US"/>
        </a:p>
      </dgm:t>
    </dgm:pt>
    <dgm:pt modelId="{352F9A8B-BD3C-4308-A1EB-DF36E8474076}" type="sibTrans" cxnId="{9BFFDD00-C117-452C-BEFF-BE98BF6866A9}">
      <dgm:prSet/>
      <dgm:spPr/>
      <dgm:t>
        <a:bodyPr/>
        <a:lstStyle/>
        <a:p>
          <a:endParaRPr lang="en-US"/>
        </a:p>
      </dgm:t>
    </dgm:pt>
    <dgm:pt modelId="{C1F89EF4-75AA-4EDA-91EA-7678E10227A8}">
      <dgm:prSet phldrT="[Text]"/>
      <dgm:spPr>
        <a:solidFill>
          <a:srgbClr val="7A5B9D"/>
        </a:solidFill>
      </dgm:spPr>
      <dgm:t>
        <a:bodyPr/>
        <a:lstStyle/>
        <a:p>
          <a:r>
            <a:rPr lang="en-US" sz="2300"/>
            <a:t>Receive submissions</a:t>
          </a:r>
        </a:p>
      </dgm:t>
    </dgm:pt>
    <dgm:pt modelId="{D87A61B3-2A1D-4110-B01E-99CD4348B2DE}" type="parTrans" cxnId="{72DD3A74-EAED-45FA-98E8-E86F61AE3BA8}">
      <dgm:prSet/>
      <dgm:spPr/>
      <dgm:t>
        <a:bodyPr/>
        <a:lstStyle/>
        <a:p>
          <a:endParaRPr lang="en-US"/>
        </a:p>
      </dgm:t>
    </dgm:pt>
    <dgm:pt modelId="{B694E26F-6958-4D0E-B4ED-D3506762650B}" type="sibTrans" cxnId="{72DD3A74-EAED-45FA-98E8-E86F61AE3BA8}">
      <dgm:prSet/>
      <dgm:spPr/>
      <dgm:t>
        <a:bodyPr/>
        <a:lstStyle/>
        <a:p>
          <a:endParaRPr lang="en-US"/>
        </a:p>
      </dgm:t>
    </dgm:pt>
    <dgm:pt modelId="{4E695830-D6A0-470D-AB55-4A432BD680B7}">
      <dgm:prSet phldrT="[Text]"/>
      <dgm:spPr>
        <a:solidFill>
          <a:srgbClr val="7A5B9D"/>
        </a:solidFill>
      </dgm:spPr>
      <dgm:t>
        <a:bodyPr/>
        <a:lstStyle/>
        <a:p>
          <a:r>
            <a:rPr lang="en-US" sz="2300"/>
            <a:t>Distribute to networks</a:t>
          </a:r>
        </a:p>
      </dgm:t>
    </dgm:pt>
    <dgm:pt modelId="{0D83A371-E070-476D-AD7C-B85BEF6629F9}" type="sibTrans" cxnId="{A698815D-5F02-4C3B-8078-01FAE0E6912F}">
      <dgm:prSet/>
      <dgm:spPr/>
      <dgm:t>
        <a:bodyPr/>
        <a:lstStyle/>
        <a:p>
          <a:endParaRPr lang="en-US"/>
        </a:p>
      </dgm:t>
    </dgm:pt>
    <dgm:pt modelId="{64AC4BC9-1010-4BEE-B08B-ED5968A13DAD}" type="parTrans" cxnId="{A698815D-5F02-4C3B-8078-01FAE0E6912F}">
      <dgm:prSet/>
      <dgm:spPr/>
      <dgm:t>
        <a:bodyPr/>
        <a:lstStyle/>
        <a:p>
          <a:endParaRPr lang="en-US"/>
        </a:p>
      </dgm:t>
    </dgm:pt>
    <dgm:pt modelId="{67266403-F2F2-4C75-9E16-70948083AE63}" type="pres">
      <dgm:prSet presAssocID="{D8A4D107-4699-4E5C-99B9-5B562D3D7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151A78-E99F-43C8-A5A9-9F0590004B02}" type="pres">
      <dgm:prSet presAssocID="{70357C8D-5EC4-450A-AC35-523005B8A3E6}" presName="composite" presStyleCnt="0"/>
      <dgm:spPr/>
    </dgm:pt>
    <dgm:pt modelId="{26A9B3C2-F0A1-4A66-AB8F-819DED52613A}" type="pres">
      <dgm:prSet presAssocID="{70357C8D-5EC4-450A-AC35-523005B8A3E6}" presName="imagSh" presStyleLbl="bgImgPlace1" presStyleIdx="0" presStyleCnt="1"/>
      <dgm:spPr>
        <a:solidFill>
          <a:srgbClr val="7A5B9D"/>
        </a:solidFill>
      </dgm:spPr>
      <dgm:t>
        <a:bodyPr/>
        <a:lstStyle/>
        <a:p>
          <a:endParaRPr lang="en-US"/>
        </a:p>
      </dgm:t>
    </dgm:pt>
    <dgm:pt modelId="{649EE588-5B63-4153-BCA0-42AEA7BE7720}" type="pres">
      <dgm:prSet presAssocID="{70357C8D-5EC4-450A-AC35-523005B8A3E6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D3A74-EAED-45FA-98E8-E86F61AE3BA8}" srcId="{70357C8D-5EC4-450A-AC35-523005B8A3E6}" destId="{C1F89EF4-75AA-4EDA-91EA-7678E10227A8}" srcOrd="2" destOrd="0" parTransId="{D87A61B3-2A1D-4110-B01E-99CD4348B2DE}" sibTransId="{B694E26F-6958-4D0E-B4ED-D3506762650B}"/>
    <dgm:cxn modelId="{ABE00F19-8677-43DD-8634-59597A9A3B66}" type="presOf" srcId="{70357C8D-5EC4-450A-AC35-523005B8A3E6}" destId="{649EE588-5B63-4153-BCA0-42AEA7BE7720}" srcOrd="0" destOrd="0" presId="urn:microsoft.com/office/officeart/2005/8/layout/hProcess10"/>
    <dgm:cxn modelId="{A39698C7-99EE-48D1-80CC-4ED8F7ED22E3}" type="presOf" srcId="{C1F89EF4-75AA-4EDA-91EA-7678E10227A8}" destId="{649EE588-5B63-4153-BCA0-42AEA7BE7720}" srcOrd="0" destOrd="3" presId="urn:microsoft.com/office/officeart/2005/8/layout/hProcess10"/>
    <dgm:cxn modelId="{A698815D-5F02-4C3B-8078-01FAE0E6912F}" srcId="{70357C8D-5EC4-450A-AC35-523005B8A3E6}" destId="{4E695830-D6A0-470D-AB55-4A432BD680B7}" srcOrd="0" destOrd="0" parTransId="{64AC4BC9-1010-4BEE-B08B-ED5968A13DAD}" sibTransId="{0D83A371-E070-476D-AD7C-B85BEF6629F9}"/>
    <dgm:cxn modelId="{6AB3AF7C-D235-498B-B5A2-9C0F64685DA3}" type="presOf" srcId="{4E695830-D6A0-470D-AB55-4A432BD680B7}" destId="{649EE588-5B63-4153-BCA0-42AEA7BE7720}" srcOrd="0" destOrd="1" presId="urn:microsoft.com/office/officeart/2005/8/layout/hProcess10"/>
    <dgm:cxn modelId="{60A54387-7A77-46D4-B85B-D05841F0BECA}" type="presOf" srcId="{D8A4D107-4699-4E5C-99B9-5B562D3D732D}" destId="{67266403-F2F2-4C75-9E16-70948083AE63}" srcOrd="0" destOrd="0" presId="urn:microsoft.com/office/officeart/2005/8/layout/hProcess10"/>
    <dgm:cxn modelId="{9BFFDD00-C117-452C-BEFF-BE98BF6866A9}" srcId="{70357C8D-5EC4-450A-AC35-523005B8A3E6}" destId="{B9F04711-540E-47B4-B645-11AE2FF57801}" srcOrd="1" destOrd="0" parTransId="{CF43EB55-1B46-4A08-A6D9-91CC6AEB9669}" sibTransId="{352F9A8B-BD3C-4308-A1EB-DF36E8474076}"/>
    <dgm:cxn modelId="{592D5D11-6F1A-4B7A-AAE7-C9455916EDF8}" type="presOf" srcId="{B9F04711-540E-47B4-B645-11AE2FF57801}" destId="{649EE588-5B63-4153-BCA0-42AEA7BE7720}" srcOrd="0" destOrd="2" presId="urn:microsoft.com/office/officeart/2005/8/layout/hProcess10"/>
    <dgm:cxn modelId="{8E25FEC8-5B28-46A2-BC35-16B66A156049}" srcId="{D8A4D107-4699-4E5C-99B9-5B562D3D732D}" destId="{70357C8D-5EC4-450A-AC35-523005B8A3E6}" srcOrd="0" destOrd="0" parTransId="{9BC6821E-6B53-4E11-8199-101D7C4EC15B}" sibTransId="{51659E7C-4429-4856-845F-82A816FCE245}"/>
    <dgm:cxn modelId="{33D8E43E-F4E3-4A80-86F9-F85C0045FEBA}" type="presParOf" srcId="{67266403-F2F2-4C75-9E16-70948083AE63}" destId="{14151A78-E99F-43C8-A5A9-9F0590004B02}" srcOrd="0" destOrd="0" presId="urn:microsoft.com/office/officeart/2005/8/layout/hProcess10"/>
    <dgm:cxn modelId="{7DB7313A-873A-47DD-9461-2BCA7F2F7932}" type="presParOf" srcId="{14151A78-E99F-43C8-A5A9-9F0590004B02}" destId="{26A9B3C2-F0A1-4A66-AB8F-819DED52613A}" srcOrd="0" destOrd="0" presId="urn:microsoft.com/office/officeart/2005/8/layout/hProcess10"/>
    <dgm:cxn modelId="{C319A20A-7BB7-42A5-B794-ECE6E3672B87}" type="presParOf" srcId="{14151A78-E99F-43C8-A5A9-9F0590004B02}" destId="{649EE588-5B63-4153-BCA0-42AEA7BE772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A4D107-4699-4E5C-99B9-5B562D3D732D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57C8D-5EC4-450A-AC35-523005B8A3E6}">
      <dgm:prSet phldrT="[Text]" custT="1"/>
      <dgm:spPr>
        <a:solidFill>
          <a:srgbClr val="9E5E9B"/>
        </a:solidFill>
      </dgm:spPr>
      <dgm:t>
        <a:bodyPr/>
        <a:lstStyle/>
        <a:p>
          <a:endParaRPr lang="en-US" sz="2000" dirty="0"/>
        </a:p>
      </dgm:t>
    </dgm:pt>
    <dgm:pt modelId="{9BC6821E-6B53-4E11-8199-101D7C4EC15B}" type="parTrans" cxnId="{8E25FEC8-5B28-46A2-BC35-16B66A156049}">
      <dgm:prSet/>
      <dgm:spPr/>
      <dgm:t>
        <a:bodyPr/>
        <a:lstStyle/>
        <a:p>
          <a:endParaRPr lang="en-US"/>
        </a:p>
      </dgm:t>
    </dgm:pt>
    <dgm:pt modelId="{51659E7C-4429-4856-845F-82A816FCE245}" type="sibTrans" cxnId="{8E25FEC8-5B28-46A2-BC35-16B66A156049}">
      <dgm:prSet/>
      <dgm:spPr/>
      <dgm:t>
        <a:bodyPr/>
        <a:lstStyle/>
        <a:p>
          <a:endParaRPr lang="en-US"/>
        </a:p>
      </dgm:t>
    </dgm:pt>
    <dgm:pt modelId="{CE09D929-956E-4887-85BD-B03CEE32FA74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/>
            <a:t>Review proposals</a:t>
          </a:r>
          <a:endParaRPr lang="en-US" sz="1800" dirty="0"/>
        </a:p>
      </dgm:t>
    </dgm:pt>
    <dgm:pt modelId="{AF3A5981-C1DC-4C0E-BE78-6D4D2770A447}" type="parTrans" cxnId="{E116273A-459C-417D-93B1-1E6A7801FD05}">
      <dgm:prSet/>
      <dgm:spPr/>
      <dgm:t>
        <a:bodyPr/>
        <a:lstStyle/>
        <a:p>
          <a:endParaRPr lang="en-US"/>
        </a:p>
      </dgm:t>
    </dgm:pt>
    <dgm:pt modelId="{8017F650-7A2B-4A1B-9AB2-F4D5B06EA200}" type="sibTrans" cxnId="{E116273A-459C-417D-93B1-1E6A7801FD05}">
      <dgm:prSet/>
      <dgm:spPr/>
      <dgm:t>
        <a:bodyPr/>
        <a:lstStyle/>
        <a:p>
          <a:endParaRPr lang="en-US"/>
        </a:p>
      </dgm:t>
    </dgm:pt>
    <dgm:pt modelId="{FB49723B-9A6C-48F9-9CEF-AFD88013CD1E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>
              <a:hlinkClick xmlns:r="http://schemas.openxmlformats.org/officeDocument/2006/relationships" r:id="rId1" action="ppaction://hlinkfile"/>
            </a:rPr>
            <a:t>Complete interviews </a:t>
          </a:r>
          <a:r>
            <a:rPr lang="en-US" sz="1800" dirty="0" smtClean="0"/>
            <a:t>and </a:t>
          </a:r>
          <a:r>
            <a:rPr lang="en-US" sz="1800" dirty="0" smtClean="0"/>
            <a:t>reference checks</a:t>
          </a:r>
          <a:endParaRPr lang="en-US" sz="1800" dirty="0"/>
        </a:p>
      </dgm:t>
    </dgm:pt>
    <dgm:pt modelId="{51A9DD35-098B-4561-972B-A242593F363E}" type="parTrans" cxnId="{0FA19EB7-FE02-4E66-A710-FCDEDC920FD0}">
      <dgm:prSet/>
      <dgm:spPr/>
      <dgm:t>
        <a:bodyPr/>
        <a:lstStyle/>
        <a:p>
          <a:endParaRPr lang="en-US"/>
        </a:p>
      </dgm:t>
    </dgm:pt>
    <dgm:pt modelId="{2FC69713-7528-44E7-B2F7-30EAAAAE693F}" type="sibTrans" cxnId="{0FA19EB7-FE02-4E66-A710-FCDEDC920FD0}">
      <dgm:prSet/>
      <dgm:spPr/>
      <dgm:t>
        <a:bodyPr/>
        <a:lstStyle/>
        <a:p>
          <a:endParaRPr lang="en-US"/>
        </a:p>
      </dgm:t>
    </dgm:pt>
    <dgm:pt modelId="{1DC28567-1498-4A73-AB37-81EA9C4E0741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>
              <a:hlinkClick xmlns:r="http://schemas.openxmlformats.org/officeDocument/2006/relationships" r:id="rId2" action="ppaction://hlinkfile"/>
            </a:rPr>
            <a:t>Final negotiations </a:t>
          </a:r>
          <a:r>
            <a:rPr lang="en-US" sz="1800" dirty="0" smtClean="0"/>
            <a:t>(</a:t>
          </a:r>
          <a:r>
            <a:rPr lang="en-US" sz="1800" i="1" dirty="0" smtClean="0"/>
            <a:t>note authorizer policies and/or requirements with respect to negotiating new agreements</a:t>
          </a:r>
          <a:r>
            <a:rPr lang="en-US" sz="1800" dirty="0" smtClean="0"/>
            <a:t>)</a:t>
          </a:r>
          <a:endParaRPr lang="en-US" sz="1800" dirty="0"/>
        </a:p>
      </dgm:t>
    </dgm:pt>
    <dgm:pt modelId="{1699FE0F-B23A-482A-9F49-1521273D5250}" type="parTrans" cxnId="{C260624F-3F94-4624-9551-95C754434D42}">
      <dgm:prSet/>
      <dgm:spPr/>
      <dgm:t>
        <a:bodyPr/>
        <a:lstStyle/>
        <a:p>
          <a:endParaRPr lang="en-US"/>
        </a:p>
      </dgm:t>
    </dgm:pt>
    <dgm:pt modelId="{DF59D56D-4C70-422E-8079-CA6CFDB25981}" type="sibTrans" cxnId="{C260624F-3F94-4624-9551-95C754434D42}">
      <dgm:prSet/>
      <dgm:spPr/>
      <dgm:t>
        <a:bodyPr/>
        <a:lstStyle/>
        <a:p>
          <a:endParaRPr lang="en-US"/>
        </a:p>
      </dgm:t>
    </dgm:pt>
    <dgm:pt modelId="{5D10ADD4-63E0-4BD2-A2D1-3F0085CF1858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/>
            <a:t>Notify other applicants</a:t>
          </a:r>
          <a:endParaRPr lang="en-US" sz="1800" dirty="0"/>
        </a:p>
      </dgm:t>
    </dgm:pt>
    <dgm:pt modelId="{D0AE9723-1B88-41D1-B3C7-F2DCB6FD00F6}" type="parTrans" cxnId="{61FBCCB9-1327-420B-831E-660D01C12D08}">
      <dgm:prSet/>
      <dgm:spPr/>
      <dgm:t>
        <a:bodyPr/>
        <a:lstStyle/>
        <a:p>
          <a:endParaRPr lang="en-US"/>
        </a:p>
      </dgm:t>
    </dgm:pt>
    <dgm:pt modelId="{459ADD69-4B3B-4F1D-A248-3AA5887845E1}" type="sibTrans" cxnId="{61FBCCB9-1327-420B-831E-660D01C12D08}">
      <dgm:prSet/>
      <dgm:spPr/>
      <dgm:t>
        <a:bodyPr/>
        <a:lstStyle/>
        <a:p>
          <a:endParaRPr lang="en-US"/>
        </a:p>
      </dgm:t>
    </dgm:pt>
    <dgm:pt modelId="{8D37C556-FCBE-4E76-8320-174B750E060E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/>
            <a:t>Select finalists</a:t>
          </a:r>
          <a:endParaRPr lang="en-US" sz="1800" dirty="0"/>
        </a:p>
      </dgm:t>
    </dgm:pt>
    <dgm:pt modelId="{96067D30-3C07-404C-9516-50FA7F07FA82}" type="parTrans" cxnId="{AF2D9431-B89A-4591-8411-2D6607063B88}">
      <dgm:prSet/>
      <dgm:spPr/>
      <dgm:t>
        <a:bodyPr/>
        <a:lstStyle/>
        <a:p>
          <a:endParaRPr lang="en-US"/>
        </a:p>
      </dgm:t>
    </dgm:pt>
    <dgm:pt modelId="{9F362FEF-4C51-44A7-B633-B7E81169BF2C}" type="sibTrans" cxnId="{AF2D9431-B89A-4591-8411-2D6607063B88}">
      <dgm:prSet/>
      <dgm:spPr/>
      <dgm:t>
        <a:bodyPr/>
        <a:lstStyle/>
        <a:p>
          <a:endParaRPr lang="en-US"/>
        </a:p>
      </dgm:t>
    </dgm:pt>
    <dgm:pt modelId="{2C75DAAE-0803-4253-A1F6-98A14985DD3D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/>
            <a:t>Score proposals</a:t>
          </a:r>
          <a:endParaRPr lang="en-US" sz="1800" dirty="0"/>
        </a:p>
      </dgm:t>
    </dgm:pt>
    <dgm:pt modelId="{7A47C60A-2678-47DC-A4B4-CA05FE1CD488}" type="parTrans" cxnId="{C2C81F85-5CD5-44E2-B2FA-9DFA854A3719}">
      <dgm:prSet/>
      <dgm:spPr/>
      <dgm:t>
        <a:bodyPr/>
        <a:lstStyle/>
        <a:p>
          <a:endParaRPr lang="en-US"/>
        </a:p>
      </dgm:t>
    </dgm:pt>
    <dgm:pt modelId="{F48B6446-BAE5-492F-A42D-6F96A65D7509}" type="sibTrans" cxnId="{C2C81F85-5CD5-44E2-B2FA-9DFA854A3719}">
      <dgm:prSet/>
      <dgm:spPr/>
      <dgm:t>
        <a:bodyPr/>
        <a:lstStyle/>
        <a:p>
          <a:endParaRPr lang="en-US"/>
        </a:p>
      </dgm:t>
    </dgm:pt>
    <dgm:pt modelId="{D8DD9456-B44F-43C0-9FED-FC0C996C907B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/>
            <a:t>Notify finalist</a:t>
          </a:r>
          <a:endParaRPr lang="en-US" sz="1800" dirty="0"/>
        </a:p>
      </dgm:t>
    </dgm:pt>
    <dgm:pt modelId="{52625FEB-9CB1-43FC-9AE2-694A3C75CD49}" type="parTrans" cxnId="{7E5485A1-81F2-453B-B37F-93AEA450C088}">
      <dgm:prSet/>
      <dgm:spPr/>
    </dgm:pt>
    <dgm:pt modelId="{EA1D05BE-C740-44F7-8F73-B9A844FA4EEB}" type="sibTrans" cxnId="{7E5485A1-81F2-453B-B37F-93AEA450C088}">
      <dgm:prSet/>
      <dgm:spPr/>
    </dgm:pt>
    <dgm:pt modelId="{B5544292-1321-4E47-BF95-22FD02D10409}">
      <dgm:prSet phldrT="[Text]" custT="1"/>
      <dgm:spPr>
        <a:solidFill>
          <a:srgbClr val="9E5E9B"/>
        </a:solidFill>
      </dgm:spPr>
      <dgm:t>
        <a:bodyPr/>
        <a:lstStyle/>
        <a:p>
          <a:r>
            <a:rPr lang="en-US" sz="1800" dirty="0" smtClean="0"/>
            <a:t>Begin meeting(s) and negotiating contract</a:t>
          </a:r>
          <a:endParaRPr lang="en-US" sz="1800" dirty="0"/>
        </a:p>
      </dgm:t>
    </dgm:pt>
    <dgm:pt modelId="{DAD16778-3C76-47EE-9801-A65A799D9CD6}" type="parTrans" cxnId="{462F25D5-BD06-48B8-8D3C-5F21EC741DE3}">
      <dgm:prSet/>
      <dgm:spPr/>
    </dgm:pt>
    <dgm:pt modelId="{480FB842-676B-48A7-B725-70E38AEE2103}" type="sibTrans" cxnId="{462F25D5-BD06-48B8-8D3C-5F21EC741DE3}">
      <dgm:prSet/>
      <dgm:spPr/>
    </dgm:pt>
    <dgm:pt modelId="{67266403-F2F2-4C75-9E16-70948083AE63}" type="pres">
      <dgm:prSet presAssocID="{D8A4D107-4699-4E5C-99B9-5B562D3D7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151A78-E99F-43C8-A5A9-9F0590004B02}" type="pres">
      <dgm:prSet presAssocID="{70357C8D-5EC4-450A-AC35-523005B8A3E6}" presName="composite" presStyleCnt="0"/>
      <dgm:spPr/>
    </dgm:pt>
    <dgm:pt modelId="{26A9B3C2-F0A1-4A66-AB8F-819DED52613A}" type="pres">
      <dgm:prSet presAssocID="{70357C8D-5EC4-450A-AC35-523005B8A3E6}" presName="imagSh" presStyleLbl="bgImgPlace1" presStyleIdx="0" presStyleCnt="1" custScaleX="93565" custScaleY="78313"/>
      <dgm:spPr>
        <a:solidFill>
          <a:srgbClr val="9E5E9B"/>
        </a:solidFill>
      </dgm:spPr>
      <dgm:t>
        <a:bodyPr/>
        <a:lstStyle/>
        <a:p>
          <a:endParaRPr lang="en-US"/>
        </a:p>
      </dgm:t>
    </dgm:pt>
    <dgm:pt modelId="{649EE588-5B63-4153-BCA0-42AEA7BE7720}" type="pres">
      <dgm:prSet presAssocID="{70357C8D-5EC4-450A-AC35-523005B8A3E6}" presName="txNode" presStyleLbl="node1" presStyleIdx="0" presStyleCnt="1" custScaleX="120508" custScaleY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CAE1F-9378-4A9F-8764-A724D21C92EF}" type="presOf" srcId="{D8A4D107-4699-4E5C-99B9-5B562D3D732D}" destId="{67266403-F2F2-4C75-9E16-70948083AE63}" srcOrd="0" destOrd="0" presId="urn:microsoft.com/office/officeart/2005/8/layout/hProcess10"/>
    <dgm:cxn modelId="{05F6B5C4-C01A-4EF7-A95B-A68643D2B98A}" type="presOf" srcId="{70357C8D-5EC4-450A-AC35-523005B8A3E6}" destId="{649EE588-5B63-4153-BCA0-42AEA7BE7720}" srcOrd="0" destOrd="0" presId="urn:microsoft.com/office/officeart/2005/8/layout/hProcess10"/>
    <dgm:cxn modelId="{0FA19EB7-FE02-4E66-A710-FCDEDC920FD0}" srcId="{70357C8D-5EC4-450A-AC35-523005B8A3E6}" destId="{FB49723B-9A6C-48F9-9CEF-AFD88013CD1E}" srcOrd="3" destOrd="0" parTransId="{51A9DD35-098B-4561-972B-A242593F363E}" sibTransId="{2FC69713-7528-44E7-B2F7-30EAAAAE693F}"/>
    <dgm:cxn modelId="{C260624F-3F94-4624-9551-95C754434D42}" srcId="{70357C8D-5EC4-450A-AC35-523005B8A3E6}" destId="{1DC28567-1498-4A73-AB37-81EA9C4E0741}" srcOrd="6" destOrd="0" parTransId="{1699FE0F-B23A-482A-9F49-1521273D5250}" sibTransId="{DF59D56D-4C70-422E-8079-CA6CFDB25981}"/>
    <dgm:cxn modelId="{61FBCCB9-1327-420B-831E-660D01C12D08}" srcId="{70357C8D-5EC4-450A-AC35-523005B8A3E6}" destId="{5D10ADD4-63E0-4BD2-A2D1-3F0085CF1858}" srcOrd="7" destOrd="0" parTransId="{D0AE9723-1B88-41D1-B3C7-F2DCB6FD00F6}" sibTransId="{459ADD69-4B3B-4F1D-A248-3AA5887845E1}"/>
    <dgm:cxn modelId="{F46F2D8E-B8D7-4D5D-BF41-AA5AA69D63C6}" type="presOf" srcId="{5D10ADD4-63E0-4BD2-A2D1-3F0085CF1858}" destId="{649EE588-5B63-4153-BCA0-42AEA7BE7720}" srcOrd="0" destOrd="8" presId="urn:microsoft.com/office/officeart/2005/8/layout/hProcess10"/>
    <dgm:cxn modelId="{C2C81F85-5CD5-44E2-B2FA-9DFA854A3719}" srcId="{70357C8D-5EC4-450A-AC35-523005B8A3E6}" destId="{2C75DAAE-0803-4253-A1F6-98A14985DD3D}" srcOrd="1" destOrd="0" parTransId="{7A47C60A-2678-47DC-A4B4-CA05FE1CD488}" sibTransId="{F48B6446-BAE5-492F-A42D-6F96A65D7509}"/>
    <dgm:cxn modelId="{DEAF6780-1CB8-410C-B62B-60F59A84F1A7}" type="presOf" srcId="{8D37C556-FCBE-4E76-8320-174B750E060E}" destId="{649EE588-5B63-4153-BCA0-42AEA7BE7720}" srcOrd="0" destOrd="3" presId="urn:microsoft.com/office/officeart/2005/8/layout/hProcess10"/>
    <dgm:cxn modelId="{41B41B22-BAE3-4FB9-9BEB-6E48FC0B86DD}" type="presOf" srcId="{FB49723B-9A6C-48F9-9CEF-AFD88013CD1E}" destId="{649EE588-5B63-4153-BCA0-42AEA7BE7720}" srcOrd="0" destOrd="4" presId="urn:microsoft.com/office/officeart/2005/8/layout/hProcess10"/>
    <dgm:cxn modelId="{28D8FF92-089C-464F-B769-D1D77542F555}" type="presOf" srcId="{CE09D929-956E-4887-85BD-B03CEE32FA74}" destId="{649EE588-5B63-4153-BCA0-42AEA7BE7720}" srcOrd="0" destOrd="1" presId="urn:microsoft.com/office/officeart/2005/8/layout/hProcess10"/>
    <dgm:cxn modelId="{EC648835-DF76-4912-8C9C-C6B63F72A567}" type="presOf" srcId="{1DC28567-1498-4A73-AB37-81EA9C4E0741}" destId="{649EE588-5B63-4153-BCA0-42AEA7BE7720}" srcOrd="0" destOrd="7" presId="urn:microsoft.com/office/officeart/2005/8/layout/hProcess10"/>
    <dgm:cxn modelId="{CCD9433B-8F99-4578-9E5B-EFDD6FBEF84F}" type="presOf" srcId="{2C75DAAE-0803-4253-A1F6-98A14985DD3D}" destId="{649EE588-5B63-4153-BCA0-42AEA7BE7720}" srcOrd="0" destOrd="2" presId="urn:microsoft.com/office/officeart/2005/8/layout/hProcess10"/>
    <dgm:cxn modelId="{462F25D5-BD06-48B8-8D3C-5F21EC741DE3}" srcId="{70357C8D-5EC4-450A-AC35-523005B8A3E6}" destId="{B5544292-1321-4E47-BF95-22FD02D10409}" srcOrd="5" destOrd="0" parTransId="{DAD16778-3C76-47EE-9801-A65A799D9CD6}" sibTransId="{480FB842-676B-48A7-B725-70E38AEE2103}"/>
    <dgm:cxn modelId="{15E6647B-2B7A-46DD-BD76-2BE6169A4B2A}" type="presOf" srcId="{D8DD9456-B44F-43C0-9FED-FC0C996C907B}" destId="{649EE588-5B63-4153-BCA0-42AEA7BE7720}" srcOrd="0" destOrd="5" presId="urn:microsoft.com/office/officeart/2005/8/layout/hProcess10"/>
    <dgm:cxn modelId="{E116273A-459C-417D-93B1-1E6A7801FD05}" srcId="{70357C8D-5EC4-450A-AC35-523005B8A3E6}" destId="{CE09D929-956E-4887-85BD-B03CEE32FA74}" srcOrd="0" destOrd="0" parTransId="{AF3A5981-C1DC-4C0E-BE78-6D4D2770A447}" sibTransId="{8017F650-7A2B-4A1B-9AB2-F4D5B06EA200}"/>
    <dgm:cxn modelId="{8E25FEC8-5B28-46A2-BC35-16B66A156049}" srcId="{D8A4D107-4699-4E5C-99B9-5B562D3D732D}" destId="{70357C8D-5EC4-450A-AC35-523005B8A3E6}" srcOrd="0" destOrd="0" parTransId="{9BC6821E-6B53-4E11-8199-101D7C4EC15B}" sibTransId="{51659E7C-4429-4856-845F-82A816FCE245}"/>
    <dgm:cxn modelId="{AF2D9431-B89A-4591-8411-2D6607063B88}" srcId="{70357C8D-5EC4-450A-AC35-523005B8A3E6}" destId="{8D37C556-FCBE-4E76-8320-174B750E060E}" srcOrd="2" destOrd="0" parTransId="{96067D30-3C07-404C-9516-50FA7F07FA82}" sibTransId="{9F362FEF-4C51-44A7-B633-B7E81169BF2C}"/>
    <dgm:cxn modelId="{7E5485A1-81F2-453B-B37F-93AEA450C088}" srcId="{70357C8D-5EC4-450A-AC35-523005B8A3E6}" destId="{D8DD9456-B44F-43C0-9FED-FC0C996C907B}" srcOrd="4" destOrd="0" parTransId="{52625FEB-9CB1-43FC-9AE2-694A3C75CD49}" sibTransId="{EA1D05BE-C740-44F7-8F73-B9A844FA4EEB}"/>
    <dgm:cxn modelId="{E78D6597-068F-4A6F-9D72-0C22244C88E3}" type="presOf" srcId="{B5544292-1321-4E47-BF95-22FD02D10409}" destId="{649EE588-5B63-4153-BCA0-42AEA7BE7720}" srcOrd="0" destOrd="6" presId="urn:microsoft.com/office/officeart/2005/8/layout/hProcess10"/>
    <dgm:cxn modelId="{778503EB-8A00-49AD-AB3F-290E29FB6D60}" type="presParOf" srcId="{67266403-F2F2-4C75-9E16-70948083AE63}" destId="{14151A78-E99F-43C8-A5A9-9F0590004B02}" srcOrd="0" destOrd="0" presId="urn:microsoft.com/office/officeart/2005/8/layout/hProcess10"/>
    <dgm:cxn modelId="{A2D56245-F890-43A6-B933-71CFA73323B8}" type="presParOf" srcId="{14151A78-E99F-43C8-A5A9-9F0590004B02}" destId="{26A9B3C2-F0A1-4A66-AB8F-819DED52613A}" srcOrd="0" destOrd="0" presId="urn:microsoft.com/office/officeart/2005/8/layout/hProcess10"/>
    <dgm:cxn modelId="{20B6F8D1-C8AD-4CA2-8BB4-EC6B6CBDA93E}" type="presParOf" srcId="{14151A78-E99F-43C8-A5A9-9F0590004B02}" destId="{649EE588-5B63-4153-BCA0-42AEA7BE772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0F0BC-D33F-4D70-83FC-BD9245980A05}">
      <dsp:nvSpPr>
        <dsp:cNvPr id="0" name=""/>
        <dsp:cNvSpPr/>
      </dsp:nvSpPr>
      <dsp:spPr>
        <a:xfrm>
          <a:off x="2561166" y="831544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bg1"/>
              </a:solidFill>
            </a:rPr>
            <a:t>Communications Network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bg1"/>
              </a:solidFill>
            </a:rPr>
            <a:t>PRIMARY</a:t>
          </a:r>
          <a:endParaRPr lang="en-US" sz="2100" kern="1200" baseline="0" dirty="0">
            <a:solidFill>
              <a:schemeClr val="bg1"/>
            </a:solidFill>
          </a:endParaRPr>
        </a:p>
      </dsp:txBody>
      <dsp:txXfrm>
        <a:off x="3001336" y="1271714"/>
        <a:ext cx="2125326" cy="2125326"/>
      </dsp:txXfrm>
    </dsp:sp>
    <dsp:sp modelId="{3E3F1D44-39B1-4955-B167-94D89452738C}">
      <dsp:nvSpPr>
        <dsp:cNvPr id="0" name=""/>
        <dsp:cNvSpPr/>
      </dsp:nvSpPr>
      <dsp:spPr>
        <a:xfrm>
          <a:off x="3312583" y="80123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baseline="0" dirty="0" smtClean="0">
              <a:solidFill>
                <a:schemeClr val="bg1"/>
              </a:solidFill>
            </a:rPr>
            <a:t>Authorizer</a:t>
          </a:r>
          <a:endParaRPr lang="en-US" sz="1500" b="0" kern="1200" baseline="0" dirty="0">
            <a:solidFill>
              <a:schemeClr val="bg1"/>
            </a:solidFill>
          </a:endParaRPr>
        </a:p>
      </dsp:txBody>
      <dsp:txXfrm>
        <a:off x="3532668" y="300208"/>
        <a:ext cx="1062663" cy="1062663"/>
      </dsp:txXfrm>
    </dsp:sp>
    <dsp:sp modelId="{E9D9EE89-4997-4AE5-A385-C20434D5659D}">
      <dsp:nvSpPr>
        <dsp:cNvPr id="0" name=""/>
        <dsp:cNvSpPr/>
      </dsp:nvSpPr>
      <dsp:spPr>
        <a:xfrm>
          <a:off x="5039662" y="923568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>
              <a:solidFill>
                <a:schemeClr val="bg1"/>
              </a:solidFill>
            </a:rPr>
            <a:t>School Staff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5259747" y="1143653"/>
        <a:ext cx="1062663" cy="1062663"/>
      </dsp:txXfrm>
    </dsp:sp>
    <dsp:sp modelId="{B2A65394-35E0-4C77-AF56-B2B4B6B95C9E}">
      <dsp:nvSpPr>
        <dsp:cNvPr id="0" name=""/>
        <dsp:cNvSpPr/>
      </dsp:nvSpPr>
      <dsp:spPr>
        <a:xfrm>
          <a:off x="4888494" y="27638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>
              <a:solidFill>
                <a:schemeClr val="bg1"/>
              </a:solidFill>
            </a:rPr>
            <a:t>School Families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5108579" y="2983901"/>
        <a:ext cx="1062663" cy="1062663"/>
      </dsp:txXfrm>
    </dsp:sp>
    <dsp:sp modelId="{9B43F3C3-F8CD-4BA9-9225-46D7F403FECF}">
      <dsp:nvSpPr>
        <dsp:cNvPr id="0" name=""/>
        <dsp:cNvSpPr/>
      </dsp:nvSpPr>
      <dsp:spPr>
        <a:xfrm>
          <a:off x="3312583" y="356760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>
              <a:solidFill>
                <a:schemeClr val="bg1"/>
              </a:solidFill>
            </a:rPr>
            <a:t>Legal Counsel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3532668" y="3787692"/>
        <a:ext cx="1062663" cy="1062663"/>
      </dsp:txXfrm>
    </dsp:sp>
    <dsp:sp modelId="{598B4099-1A27-433C-828B-9E40AD530F3A}">
      <dsp:nvSpPr>
        <dsp:cNvPr id="0" name=""/>
        <dsp:cNvSpPr/>
      </dsp:nvSpPr>
      <dsp:spPr>
        <a:xfrm>
          <a:off x="1694215" y="26854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>
              <a:solidFill>
                <a:schemeClr val="bg1"/>
              </a:solidFill>
            </a:rPr>
            <a:t>Michigan Department of Education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1914300" y="2905501"/>
        <a:ext cx="1062663" cy="1062663"/>
      </dsp:txXfrm>
    </dsp:sp>
    <dsp:sp modelId="{085B87F3-A7F5-4AC8-8DF8-B8B1F32CFC32}">
      <dsp:nvSpPr>
        <dsp:cNvPr id="0" name=""/>
        <dsp:cNvSpPr/>
      </dsp:nvSpPr>
      <dsp:spPr>
        <a:xfrm>
          <a:off x="1618100" y="831542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>
              <a:solidFill>
                <a:schemeClr val="bg1"/>
              </a:solidFill>
            </a:rPr>
            <a:t>Vendor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1838185" y="1051627"/>
        <a:ext cx="1062663" cy="106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BDCDA-01A3-4D6F-A7E6-3E3F887C496B}">
      <dsp:nvSpPr>
        <dsp:cNvPr id="0" name=""/>
        <dsp:cNvSpPr/>
      </dsp:nvSpPr>
      <dsp:spPr>
        <a:xfrm rot="16200000">
          <a:off x="646253" y="-624223"/>
          <a:ext cx="1979271" cy="3271777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 action="ppaction://hlinkfile"/>
            </a:rPr>
            <a:t>Performance Gaps</a:t>
          </a:r>
          <a:r>
            <a:rPr lang="en-US" sz="2500" kern="1200" dirty="0"/>
            <a:t>	</a:t>
          </a:r>
        </a:p>
      </dsp:txBody>
      <dsp:txXfrm rot="5400000">
        <a:off x="0" y="22030"/>
        <a:ext cx="3271777" cy="1484453"/>
      </dsp:txXfrm>
    </dsp:sp>
    <dsp:sp modelId="{10A423FE-9923-4469-B8B7-B3C5ED96B9F6}">
      <dsp:nvSpPr>
        <dsp:cNvPr id="0" name=""/>
        <dsp:cNvSpPr/>
      </dsp:nvSpPr>
      <dsp:spPr>
        <a:xfrm>
          <a:off x="3271777" y="0"/>
          <a:ext cx="3271777" cy="1979271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Requirements</a:t>
          </a:r>
        </a:p>
      </dsp:txBody>
      <dsp:txXfrm>
        <a:off x="3271777" y="0"/>
        <a:ext cx="3271777" cy="1484453"/>
      </dsp:txXfrm>
    </dsp:sp>
    <dsp:sp modelId="{D198D4B6-EC85-42AE-A366-EBED85401C1B}">
      <dsp:nvSpPr>
        <dsp:cNvPr id="0" name=""/>
        <dsp:cNvSpPr/>
      </dsp:nvSpPr>
      <dsp:spPr>
        <a:xfrm rot="10800000">
          <a:off x="0" y="1979271"/>
          <a:ext cx="3271777" cy="1979271"/>
        </a:xfrm>
        <a:prstGeom prst="round1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Stakeholders </a:t>
          </a:r>
        </a:p>
      </dsp:txBody>
      <dsp:txXfrm rot="10800000">
        <a:off x="0" y="2474088"/>
        <a:ext cx="3271777" cy="1484453"/>
      </dsp:txXfrm>
    </dsp:sp>
    <dsp:sp modelId="{47EED792-D2EB-4FBE-9B9C-D7867114FD6A}">
      <dsp:nvSpPr>
        <dsp:cNvPr id="0" name=""/>
        <dsp:cNvSpPr/>
      </dsp:nvSpPr>
      <dsp:spPr>
        <a:xfrm rot="5400000">
          <a:off x="3918030" y="1333017"/>
          <a:ext cx="1979271" cy="3271777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Process</a:t>
          </a:r>
        </a:p>
      </dsp:txBody>
      <dsp:txXfrm rot="-5400000">
        <a:off x="3271777" y="2474088"/>
        <a:ext cx="3271777" cy="1484453"/>
      </dsp:txXfrm>
    </dsp:sp>
    <dsp:sp modelId="{C45B64F5-C0C8-470D-AB9C-687653B02229}">
      <dsp:nvSpPr>
        <dsp:cNvPr id="0" name=""/>
        <dsp:cNvSpPr/>
      </dsp:nvSpPr>
      <dsp:spPr>
        <a:xfrm>
          <a:off x="2290244" y="1484453"/>
          <a:ext cx="1963066" cy="98963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hlinkClick xmlns:r="http://schemas.openxmlformats.org/officeDocument/2006/relationships" r:id="rId2" action="ppaction://hlinkfile"/>
            </a:rPr>
            <a:t>Evaluations</a:t>
          </a:r>
          <a:endParaRPr lang="en-US" sz="2500" kern="1200" dirty="0"/>
        </a:p>
      </dsp:txBody>
      <dsp:txXfrm>
        <a:off x="2338554" y="1532763"/>
        <a:ext cx="1866446" cy="893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B3C2-F0A1-4A66-AB8F-819DED52613A}">
      <dsp:nvSpPr>
        <dsp:cNvPr id="0" name=""/>
        <dsp:cNvSpPr/>
      </dsp:nvSpPr>
      <dsp:spPr>
        <a:xfrm>
          <a:off x="2850" y="0"/>
          <a:ext cx="5015346" cy="2557771"/>
        </a:xfrm>
        <a:prstGeom prst="roundRect">
          <a:avLst>
            <a:gd name="adj" fmla="val 10000"/>
          </a:avLst>
        </a:prstGeom>
        <a:solidFill>
          <a:srgbClr val="7A5B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EE588-5B63-4153-BCA0-42AEA7BE7720}">
      <dsp:nvSpPr>
        <dsp:cNvPr id="0" name=""/>
        <dsp:cNvSpPr/>
      </dsp:nvSpPr>
      <dsp:spPr>
        <a:xfrm>
          <a:off x="819302" y="1534663"/>
          <a:ext cx="5015346" cy="2557771"/>
        </a:xfrm>
        <a:prstGeom prst="roundRect">
          <a:avLst>
            <a:gd name="adj" fmla="val 10000"/>
          </a:avLst>
        </a:prstGeom>
        <a:solidFill>
          <a:srgbClr val="7A5B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Distribute to networks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Coordinate responses and answer questions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Receive submissions</a:t>
          </a:r>
        </a:p>
      </dsp:txBody>
      <dsp:txXfrm>
        <a:off x="894217" y="1609578"/>
        <a:ext cx="4865516" cy="2407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B3C2-F0A1-4A66-AB8F-819DED52613A}">
      <dsp:nvSpPr>
        <dsp:cNvPr id="0" name=""/>
        <dsp:cNvSpPr/>
      </dsp:nvSpPr>
      <dsp:spPr>
        <a:xfrm>
          <a:off x="1875" y="33673"/>
          <a:ext cx="4821523" cy="2438320"/>
        </a:xfrm>
        <a:prstGeom prst="roundRect">
          <a:avLst>
            <a:gd name="adj" fmla="val 10000"/>
          </a:avLst>
        </a:prstGeom>
        <a:solidFill>
          <a:srgbClr val="9E5E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EE588-5B63-4153-BCA0-42AEA7BE7720}">
      <dsp:nvSpPr>
        <dsp:cNvPr id="0" name=""/>
        <dsp:cNvSpPr/>
      </dsp:nvSpPr>
      <dsp:spPr>
        <a:xfrm>
          <a:off x="146553" y="1293916"/>
          <a:ext cx="6209930" cy="3654102"/>
        </a:xfrm>
        <a:prstGeom prst="roundRect">
          <a:avLst>
            <a:gd name="adj" fmla="val 10000"/>
          </a:avLst>
        </a:prstGeom>
        <a:solidFill>
          <a:srgbClr val="9E5E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 proposals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Score proposals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Select finalists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hlinkClick xmlns:r="http://schemas.openxmlformats.org/officeDocument/2006/relationships" r:id="rId1" action="ppaction://hlinkfile"/>
            </a:rPr>
            <a:t>Complete interviews </a:t>
          </a:r>
          <a:r>
            <a:rPr lang="en-US" sz="1800" kern="1200" dirty="0" smtClean="0"/>
            <a:t>and </a:t>
          </a:r>
          <a:r>
            <a:rPr lang="en-US" sz="1800" kern="1200" dirty="0" smtClean="0"/>
            <a:t>reference checks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Notify finalist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Begin meeting(s) and negotiating contract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hlinkClick xmlns:r="http://schemas.openxmlformats.org/officeDocument/2006/relationships" r:id="rId2" action="ppaction://hlinkfile"/>
            </a:rPr>
            <a:t>Final negotiations </a:t>
          </a:r>
          <a:r>
            <a:rPr lang="en-US" sz="1800" kern="1200" dirty="0" smtClean="0"/>
            <a:t>(</a:t>
          </a:r>
          <a:r>
            <a:rPr lang="en-US" sz="1800" i="1" kern="1200" dirty="0" smtClean="0"/>
            <a:t>note authorizer policies and/or requirements with respect to negotiating new agreements</a:t>
          </a:r>
          <a:r>
            <a:rPr lang="en-US" sz="1800" kern="1200" dirty="0" smtClean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Notify other applicants</a:t>
          </a:r>
          <a:endParaRPr lang="en-US" sz="1800" kern="1200" dirty="0"/>
        </a:p>
      </dsp:txBody>
      <dsp:txXfrm>
        <a:off x="253578" y="1400941"/>
        <a:ext cx="5995880" cy="344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29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Welcome, introductions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Webinar series:  ESP-focused:  management agreement (tonight), evaluations (January), selecting management (February)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LSSU for bringing this series to all of you . . . (indicate who is on the webinar from LSSU)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“Housekeeping” – recorded for future use; posted on website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this session . .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few slides will serve as a review of November 7</a:t>
            </a:r>
            <a:r>
              <a:rPr lang="en-US" baseline="30000"/>
              <a:t>th</a:t>
            </a:r>
            <a:r>
              <a:rPr lang="en-US"/>
              <a:t> session</a:t>
            </a:r>
            <a:endParaRPr/>
          </a:p>
        </p:txBody>
      </p:sp>
      <p:sp>
        <p:nvSpPr>
          <p:cNvPr id="158" name="Google Shape;158;p1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78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74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22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191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9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647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94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145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953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399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336" name="Google Shape;336;p19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79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first few slides to reacquaint us with this series by reminding all of you of what we discussed in October during our Managing your Management Agreement discussion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I will continue to open up our sessions with this slide, which, as I indicated during our last session is critically important when we are discussing the board/esp relationship</a:t>
            </a:r>
            <a:endParaRPr/>
          </a:p>
        </p:txBody>
      </p:sp>
      <p:sp>
        <p:nvSpPr>
          <p:cNvPr id="175" name="Google Shape;175;p3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66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378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336" name="Google Shape;336;p19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48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first few slides to reacquaint us with this series by reminding all of you of what we discussed in October during our Managing your Management Agreement discussion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I will continue to open up our sessions with this slide, which, as I indicated during our last session is critically important when we are discussing the board/esp relationship</a:t>
            </a:r>
            <a:endParaRPr/>
          </a:p>
        </p:txBody>
      </p:sp>
      <p:sp>
        <p:nvSpPr>
          <p:cNvPr id="175" name="Google Shape;175;p3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92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336" name="Google Shape;336;p19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18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95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44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12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24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83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0" name="Google Shape;12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▶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3C3F"/>
            </a:gs>
            <a:gs pos="48000">
              <a:srgbClr val="163C3F"/>
            </a:gs>
            <a:gs pos="100000">
              <a:srgbClr val="16525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9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1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2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SAMPLE%20RFP%20-%20February%202019.docx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AMPLE%20Communications%20Plan%20-%20February%202019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ctrTitle"/>
          </p:nvPr>
        </p:nvSpPr>
        <p:spPr>
          <a:xfrm>
            <a:off x="187288" y="116642"/>
            <a:ext cx="11819322" cy="45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 sz="3100" b="1" i="1" dirty="0"/>
              <a:t/>
            </a:r>
            <a:br>
              <a:rPr lang="en-US" sz="3100" b="1" i="1" dirty="0"/>
            </a:br>
            <a:r>
              <a:rPr lang="en-US" sz="3100" b="1" i="1" dirty="0"/>
              <a:t/>
            </a:r>
            <a:br>
              <a:rPr lang="en-US" sz="3100" b="1" i="1" dirty="0"/>
            </a:b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/>
              <a:t/>
            </a:r>
            <a:br>
              <a:rPr lang="en-US" sz="3200" b="1" i="1" dirty="0"/>
            </a:br>
            <a:endParaRPr sz="3200" i="1" dirty="0"/>
          </a:p>
        </p:txBody>
      </p:sp>
      <p:sp>
        <p:nvSpPr>
          <p:cNvPr id="161" name="Google Shape;161;p19"/>
          <p:cNvSpPr txBox="1"/>
          <p:nvPr/>
        </p:nvSpPr>
        <p:spPr>
          <a:xfrm>
            <a:off x="2202486" y="3645624"/>
            <a:ext cx="77889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2018/2019 Webinar ESP Series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0" y="5097787"/>
            <a:ext cx="68025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Presenter:  		Angela Irwin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President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AirWin Educational Services, LLC </a:t>
            </a:r>
            <a:endParaRPr sz="12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112" y="2403374"/>
            <a:ext cx="6897671" cy="104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33890" y="870333"/>
            <a:ext cx="9551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Assessing School Services:  Best Practices for Making Services Transitions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282" y="2588964"/>
            <a:ext cx="10135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Best Practice #3: 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Perform a Needs Analysis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5119329"/>
              </p:ext>
            </p:extLst>
          </p:nvPr>
        </p:nvGraphicFramePr>
        <p:xfrm>
          <a:off x="3052415" y="2027104"/>
          <a:ext cx="6543555" cy="395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rved Down Arrow 1"/>
          <p:cNvSpPr/>
          <p:nvPr/>
        </p:nvSpPr>
        <p:spPr>
          <a:xfrm>
            <a:off x="4253021" y="1564395"/>
            <a:ext cx="4142342" cy="694063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6780378">
            <a:off x="4832819" y="2560070"/>
            <a:ext cx="487358" cy="19235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1002" y="2588964"/>
            <a:ext cx="796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Best Practice #4:  Develop/Review Process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1002" y="2588964"/>
            <a:ext cx="796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1956866"/>
              </p:ext>
            </p:extLst>
          </p:nvPr>
        </p:nvGraphicFramePr>
        <p:xfrm>
          <a:off x="2266708" y="1828800"/>
          <a:ext cx="7353783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6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787" y="2588964"/>
            <a:ext cx="9915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Best Practice #5: 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Implement Process with Fidelity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3519161"/>
              </p:ext>
            </p:extLst>
          </p:nvPr>
        </p:nvGraphicFramePr>
        <p:xfrm>
          <a:off x="3238982" y="1961125"/>
          <a:ext cx="6277337" cy="38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71347" y="2338086"/>
            <a:ext cx="407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Project Planning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584435"/>
              </p:ext>
            </p:extLst>
          </p:nvPr>
        </p:nvGraphicFramePr>
        <p:xfrm>
          <a:off x="3352799" y="2042148"/>
          <a:ext cx="6496281" cy="398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01609" y="2511706"/>
            <a:ext cx="387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hlinkClick r:id="rId8" action="ppaction://hlinkfile"/>
              </a:rPr>
              <a:t>Drafting the RFP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5901467"/>
              </p:ext>
            </p:extLst>
          </p:nvPr>
        </p:nvGraphicFramePr>
        <p:xfrm>
          <a:off x="3260202" y="1764356"/>
          <a:ext cx="5837499" cy="409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16415" y="2222339"/>
            <a:ext cx="362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Issuing RFP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9604465"/>
              </p:ext>
            </p:extLst>
          </p:nvPr>
        </p:nvGraphicFramePr>
        <p:xfrm>
          <a:off x="3364374" y="1511704"/>
          <a:ext cx="6358359" cy="498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3899" y="1805650"/>
            <a:ext cx="436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Reviewing Proposals and Awarding Contract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Concluding Thoughts</a:t>
            </a:r>
            <a:endParaRPr sz="6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5990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177481" y="1505041"/>
            <a:ext cx="4783139" cy="50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613961" y="403179"/>
            <a:ext cx="112702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135141" y="2303563"/>
            <a:ext cx="981602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Session Clarification!</a:t>
            </a:r>
            <a:endParaRPr sz="44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940" y="1961002"/>
            <a:ext cx="937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Noteworthy Items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231" y="3172858"/>
            <a:ext cx="10377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If transitioning management services, be mindful of authorizer policies with respect to process and/or negotiated agreements</a:t>
            </a:r>
          </a:p>
          <a:p>
            <a:pPr>
              <a:buClr>
                <a:schemeClr val="bg1"/>
              </a:buClr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If transitioning management, be mindful of need to allow “public” to ask questions or comment on new management in public meeting</a:t>
            </a:r>
          </a:p>
          <a:p>
            <a:pPr>
              <a:buClr>
                <a:schemeClr val="bg1"/>
              </a:buClr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Keep authorizer engaged in process as much as authorizer desires</a:t>
            </a:r>
          </a:p>
          <a:p>
            <a:pPr>
              <a:buClr>
                <a:schemeClr val="bg1"/>
              </a:buClr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Ensure mutual understanding of expectations with new vendor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sz="6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177481" y="1505041"/>
            <a:ext cx="4783139" cy="50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613961" y="403179"/>
            <a:ext cx="112702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146158" y="2071306"/>
            <a:ext cx="981602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Board of Directors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the highest level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leadership”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(BoardSource)</a:t>
            </a:r>
            <a:endParaRPr sz="44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</a:t>
            </a:r>
            <a:endParaRPr sz="6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4293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25" y="2588964"/>
            <a:ext cx="11193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Best Practice #1: 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Understand your Contract/Agreement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846" t="24501" r="54327" b="23932"/>
          <a:stretch/>
        </p:blipFill>
        <p:spPr bwMode="auto">
          <a:xfrm>
            <a:off x="2870521" y="1974532"/>
            <a:ext cx="4653023" cy="4027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405377" y="3988527"/>
            <a:ext cx="2430684" cy="186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6223" y="5694745"/>
            <a:ext cx="297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Termination Language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58004" y="2245489"/>
            <a:ext cx="2476983" cy="98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733" y="2091600"/>
            <a:ext cx="1979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Notification Language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57195" y="2737413"/>
            <a:ext cx="3715473" cy="109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81013" y="2432917"/>
            <a:ext cx="225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Services Language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484" y="2588964"/>
            <a:ext cx="9771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Best Practice #2: 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Ensure Open Communication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7" y="2038120"/>
            <a:ext cx="1160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3906968"/>
              </p:ext>
            </p:extLst>
          </p:nvPr>
        </p:nvGraphicFramePr>
        <p:xfrm>
          <a:off x="1846549" y="15605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9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1"/>
          <p:cNvSpPr txBox="1"/>
          <p:nvPr/>
        </p:nvSpPr>
        <p:spPr>
          <a:xfrm>
            <a:off x="473725" y="126180"/>
            <a:ext cx="1087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Assessing School Services: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for Making Services Transitions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822" y="2588964"/>
            <a:ext cx="970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chemeClr val="bg1"/>
                </a:solidFill>
                <a:hlinkClick r:id="rId3" action="ppaction://hlinkfile"/>
              </a:rPr>
              <a:t>Sample Communications Plan</a:t>
            </a:r>
            <a:endParaRPr lang="en-US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1033</Words>
  <Application>Microsoft Office PowerPoint</Application>
  <PresentationFormat>Widescreen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Arial</vt:lpstr>
      <vt:lpstr>Wingdings</vt:lpstr>
      <vt:lpstr>Noto Sans Symbols</vt:lpstr>
      <vt:lpstr>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Angela Irwin</dc:creator>
  <cp:lastModifiedBy>Angela Irwin</cp:lastModifiedBy>
  <cp:revision>31</cp:revision>
  <dcterms:modified xsi:type="dcterms:W3CDTF">2019-02-04T22:33:54Z</dcterms:modified>
</cp:coreProperties>
</file>