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18"/>
  </p:notesMasterIdLst>
  <p:handoutMasterIdLst>
    <p:handoutMasterId r:id="rId19"/>
  </p:handoutMasterIdLst>
  <p:sldIdLst>
    <p:sldId id="290" r:id="rId5"/>
    <p:sldId id="273" r:id="rId6"/>
    <p:sldId id="276" r:id="rId7"/>
    <p:sldId id="292" r:id="rId8"/>
    <p:sldId id="298" r:id="rId9"/>
    <p:sldId id="268" r:id="rId10"/>
    <p:sldId id="299" r:id="rId11"/>
    <p:sldId id="300" r:id="rId12"/>
    <p:sldId id="301" r:id="rId13"/>
    <p:sldId id="302" r:id="rId14"/>
    <p:sldId id="280" r:id="rId15"/>
    <p:sldId id="296" r:id="rId16"/>
    <p:sldId id="289" r:id="rId17"/>
  </p:sldIdLst>
  <p:sldSz cx="12192000" cy="6858000"/>
  <p:notesSz cx="7102475" cy="9388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85602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Student Enrollment</a:t>
            </a:r>
          </a:p>
          <a:p>
            <a:pPr>
              <a:defRPr/>
            </a:pPr>
            <a:r>
              <a:rPr lang="en-US" sz="1400" dirty="0"/>
              <a:t>2018/2019</a:t>
            </a:r>
          </a:p>
        </c:rich>
      </c:tx>
      <c:layout>
        <c:manualLayout>
          <c:xMode val="edge"/>
          <c:yMode val="edge"/>
          <c:x val="0.3074332221723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Sheet1!$A$3:$E$3</c:f>
              <c:strCache>
                <c:ptCount val="4"/>
                <c:pt idx="0">
                  <c:v>Spring 2018</c:v>
                </c:pt>
                <c:pt idx="1">
                  <c:v>Fall 2018</c:v>
                </c:pt>
                <c:pt idx="2">
                  <c:v>Spring 2019</c:v>
                </c:pt>
                <c:pt idx="3">
                  <c:v>Fall 2019</c:v>
                </c:pt>
              </c:strCache>
            </c:strRef>
          </c:cat>
          <c:val>
            <c:numRef>
              <c:f>Sheet1!$A$4:$E$4</c:f>
              <c:numCache>
                <c:formatCode>General</c:formatCode>
                <c:ptCount val="5"/>
                <c:pt idx="0">
                  <c:v>65</c:v>
                </c:pt>
                <c:pt idx="1">
                  <c:v>67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8-495A-88B3-A2ED0F5830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9589528"/>
        <c:axId val="349589920"/>
      </c:barChart>
      <c:catAx>
        <c:axId val="34958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89920"/>
        <c:crosses val="autoZero"/>
        <c:auto val="1"/>
        <c:lblAlgn val="ctr"/>
        <c:lblOffset val="100"/>
        <c:noMultiLvlLbl val="0"/>
      </c:catAx>
      <c:valAx>
        <c:axId val="34958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89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Climate and Culture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27318460192476"/>
          <c:y val="0.14891221930592008"/>
          <c:w val="0.85318613298337709"/>
          <c:h val="0.43090368912219307"/>
        </c:manualLayout>
      </c:layout>
      <c:barChart>
        <c:barDir val="col"/>
        <c:grouping val="clustered"/>
        <c:varyColors val="0"/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Chronic Absenteeism</c:v>
                </c:pt>
                <c:pt idx="1">
                  <c:v>Student/Staff Parent Culture-Climate Surveys</c:v>
                </c:pt>
                <c:pt idx="2">
                  <c:v>Suspension/Expulsion Rate</c:v>
                </c:pt>
                <c:pt idx="3">
                  <c:v>Social-Emotional Skills</c:v>
                </c:pt>
                <c:pt idx="4">
                  <c:v>Special Education Identification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0">
                  <c:v>0.12</c:v>
                </c:pt>
                <c:pt idx="1">
                  <c:v>0.25</c:v>
                </c:pt>
                <c:pt idx="2">
                  <c:v>0.08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9-4E4B-84EA-01E4D92FE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588352"/>
        <c:axId val="3495918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859-4E4B-84EA-01E4D92FE585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859-4E4B-84EA-01E4D92FE585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859-4E4B-84EA-01E4D92FE585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859-4E4B-84EA-01E4D92FE585}"/>
                  </c:ext>
                </c:extLst>
              </c15:ser>
            </c15:filteredBarSeries>
          </c:ext>
        </c:extLst>
      </c:barChart>
      <c:catAx>
        <c:axId val="3495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91880"/>
        <c:crosses val="autoZero"/>
        <c:auto val="1"/>
        <c:lblAlgn val="ctr"/>
        <c:lblOffset val="100"/>
        <c:noMultiLvlLbl val="0"/>
      </c:catAx>
      <c:valAx>
        <c:axId val="34959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8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Fund Balance 2019/2020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Beginning Fund Balance</c:v>
                </c:pt>
                <c:pt idx="1">
                  <c:v>Sep-19</c:v>
                </c:pt>
                <c:pt idx="2">
                  <c:v>Oct-19</c:v>
                </c:pt>
                <c:pt idx="3">
                  <c:v>Nov-19</c:v>
                </c:pt>
                <c:pt idx="4">
                  <c:v>Dec-19</c:v>
                </c:pt>
                <c:pt idx="5">
                  <c:v>Jan-20</c:v>
                </c:pt>
                <c:pt idx="6">
                  <c:v>Feb-20</c:v>
                </c:pt>
              </c:strCache>
            </c:strRef>
          </c:cat>
          <c:val>
            <c:numRef>
              <c:f>Sheet1!$F$3:$F$9</c:f>
              <c:numCache>
                <c:formatCode>"$"#,##0_);[Red]\("$"#,##0\)</c:formatCode>
                <c:ptCount val="7"/>
                <c:pt idx="0">
                  <c:v>140000</c:v>
                </c:pt>
                <c:pt idx="1">
                  <c:v>142000</c:v>
                </c:pt>
                <c:pt idx="2">
                  <c:v>145000</c:v>
                </c:pt>
                <c:pt idx="3">
                  <c:v>150000</c:v>
                </c:pt>
                <c:pt idx="4">
                  <c:v>125000</c:v>
                </c:pt>
                <c:pt idx="5">
                  <c:v>120000</c:v>
                </c:pt>
                <c:pt idx="6">
                  <c:v>110000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1-4045-A101-9EBA05824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587960"/>
        <c:axId val="3495914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Sep-19</c:v>
                      </c:pt>
                      <c:pt idx="2">
                        <c:v>Oct-19</c:v>
                      </c:pt>
                      <c:pt idx="3">
                        <c:v>Nov-19</c:v>
                      </c:pt>
                      <c:pt idx="4">
                        <c:v>Dec-19</c:v>
                      </c:pt>
                      <c:pt idx="5">
                        <c:v>Jan-20</c:v>
                      </c:pt>
                      <c:pt idx="6">
                        <c:v>Feb-20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A21-4045-A101-9EBA05824A91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Sep-19</c:v>
                      </c:pt>
                      <c:pt idx="2">
                        <c:v>Oct-19</c:v>
                      </c:pt>
                      <c:pt idx="3">
                        <c:v>Nov-19</c:v>
                      </c:pt>
                      <c:pt idx="4">
                        <c:v>Dec-19</c:v>
                      </c:pt>
                      <c:pt idx="5">
                        <c:v>Jan-20</c:v>
                      </c:pt>
                      <c:pt idx="6">
                        <c:v>Feb-20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A21-4045-A101-9EBA05824A91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Sep-19</c:v>
                      </c:pt>
                      <c:pt idx="2">
                        <c:v>Oct-19</c:v>
                      </c:pt>
                      <c:pt idx="3">
                        <c:v>Nov-19</c:v>
                      </c:pt>
                      <c:pt idx="4">
                        <c:v>Dec-19</c:v>
                      </c:pt>
                      <c:pt idx="5">
                        <c:v>Jan-20</c:v>
                      </c:pt>
                      <c:pt idx="6">
                        <c:v>Feb-20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A21-4045-A101-9EBA05824A91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Sep-19</c:v>
                      </c:pt>
                      <c:pt idx="2">
                        <c:v>Oct-19</c:v>
                      </c:pt>
                      <c:pt idx="3">
                        <c:v>Nov-19</c:v>
                      </c:pt>
                      <c:pt idx="4">
                        <c:v>Dec-19</c:v>
                      </c:pt>
                      <c:pt idx="5">
                        <c:v>Jan-20</c:v>
                      </c:pt>
                      <c:pt idx="6">
                        <c:v>Feb-20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A21-4045-A101-9EBA05824A91}"/>
                  </c:ext>
                </c:extLst>
              </c15:ser>
            </c15:filteredBarSeries>
          </c:ext>
        </c:extLst>
      </c:barChart>
      <c:catAx>
        <c:axId val="349587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Month/Year</a:t>
                </a:r>
              </a:p>
            </c:rich>
          </c:tx>
          <c:layout>
            <c:manualLayout>
              <c:xMode val="edge"/>
              <c:yMode val="edge"/>
              <c:x val="0.49621172353455817"/>
              <c:y val="0.83680555555555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91488"/>
        <c:crosses val="autoZero"/>
        <c:auto val="1"/>
        <c:lblAlgn val="ctr"/>
        <c:lblOffset val="100"/>
        <c:noMultiLvlLbl val="0"/>
      </c:catAx>
      <c:valAx>
        <c:axId val="34959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Amount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8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Charter Contract Goals</a:t>
          </a:r>
          <a:endParaRPr lang="ru-RU" sz="2100" dirty="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latin typeface="Garamond" panose="02020404030301010803"/>
              <a:ea typeface="+mn-ea"/>
              <a:cs typeface="+mn-cs"/>
            </a:rPr>
            <a:t>Strategic Plan Goals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latin typeface="Garamond" panose="02020404030301010803"/>
              <a:ea typeface="+mn-ea"/>
              <a:cs typeface="+mn-cs"/>
            </a:rPr>
            <a:t>School Improvement Goals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806B9B53-F388-4EDF-9436-72F47DBF0D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Finance Goals</a:t>
          </a:r>
        </a:p>
      </dgm:t>
    </dgm:pt>
    <dgm:pt modelId="{DB3337A6-69AC-4FC4-B1F7-FFEBFD429D73}" type="parTrans" cxnId="{2CDCFF5D-E4D3-4328-9815-AE259B3F8DC1}">
      <dgm:prSet/>
      <dgm:spPr/>
      <dgm:t>
        <a:bodyPr/>
        <a:lstStyle/>
        <a:p>
          <a:endParaRPr lang="en-US"/>
        </a:p>
      </dgm:t>
    </dgm:pt>
    <dgm:pt modelId="{5000A3C0-2EF1-4162-9674-8D76A6D65AFD}" type="sibTrans" cxnId="{2CDCFF5D-E4D3-4328-9815-AE259B3F8DC1}">
      <dgm:prSet/>
      <dgm:spPr/>
      <dgm:t>
        <a:bodyPr/>
        <a:lstStyle/>
        <a:p>
          <a:endParaRPr lang="en-US"/>
        </a:p>
      </dgm:t>
    </dgm:pt>
    <dgm:pt modelId="{A5FF11D6-20BE-424A-9530-526E0593F8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Cultural Goals</a:t>
          </a:r>
        </a:p>
      </dgm:t>
    </dgm:pt>
    <dgm:pt modelId="{82EFA848-16FE-42E4-BD19-F4E44A818D12}" type="parTrans" cxnId="{A79D8AA3-BDF0-47EE-AE6E-3E3CA8B475A6}">
      <dgm:prSet/>
      <dgm:spPr/>
      <dgm:t>
        <a:bodyPr/>
        <a:lstStyle/>
        <a:p>
          <a:endParaRPr lang="en-US"/>
        </a:p>
      </dgm:t>
    </dgm:pt>
    <dgm:pt modelId="{3F97AEE3-B2E8-4427-9563-4B6C6D026C55}" type="sibTrans" cxnId="{A79D8AA3-BDF0-47EE-AE6E-3E3CA8B475A6}">
      <dgm:prSet/>
      <dgm:spPr/>
      <dgm:t>
        <a:bodyPr/>
        <a:lstStyle/>
        <a:p>
          <a:endParaRPr lang="en-US"/>
        </a:p>
      </dgm:t>
    </dgm:pt>
    <dgm:pt modelId="{FC267CB6-1D41-4FC1-BAD3-728650F962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Specific Board Goals</a:t>
          </a:r>
        </a:p>
      </dgm:t>
    </dgm:pt>
    <dgm:pt modelId="{534671B8-3E4E-4D0B-B91B-6E80243D73A3}" type="parTrans" cxnId="{82542D7D-E27A-4354-9988-6B134202B82B}">
      <dgm:prSet/>
      <dgm:spPr/>
      <dgm:t>
        <a:bodyPr/>
        <a:lstStyle/>
        <a:p>
          <a:endParaRPr lang="en-US"/>
        </a:p>
      </dgm:t>
    </dgm:pt>
    <dgm:pt modelId="{77733F96-3F03-4E06-8E8B-D63C14F97262}" type="sibTrans" cxnId="{82542D7D-E27A-4354-9988-6B134202B82B}">
      <dgm:prSet/>
      <dgm:spPr/>
      <dgm:t>
        <a:bodyPr/>
        <a:lstStyle/>
        <a:p>
          <a:endParaRPr lang="en-US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6" custLinFactNeighborX="-952" custLinFactNeighborY="10310"/>
      <dgm:spPr>
        <a:prstGeom prst="rect">
          <a:avLst/>
        </a:prstGeom>
      </dgm:spPr>
    </dgm:pt>
    <dgm:pt modelId="{3A2A1665-F91D-4C16-A420-BA5DD166AEE3}" type="pres">
      <dgm:prSet presAssocID="{7084B800-7E1D-4DA6-89C0-37EA52DDBCB8}" presName="iconRect" presStyleLbl="node1" presStyleIdx="0" presStyleCnt="6" custScaleX="122502" custScaleY="100381" custLinFactNeighborX="-15625" custLinFactNeighborY="93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6" custScaleX="86212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6"/>
      <dgm:spPr>
        <a:prstGeom prst="rect">
          <a:avLst/>
        </a:prstGeom>
      </dgm:spPr>
    </dgm:pt>
    <dgm:pt modelId="{321B0D94-DDA9-4A26-A4C1-0608CDA16D85}" type="pres">
      <dgm:prSet presAssocID="{4786322A-3DB1-4B13-A039-9C2B4BD3390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6" custScaleX="84466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6"/>
      <dgm:spPr>
        <a:prstGeom prst="rect">
          <a:avLst/>
        </a:prstGeom>
      </dgm:spPr>
    </dgm:pt>
    <dgm:pt modelId="{A71047BA-937F-4A10-B7D6-5EC59061C5B1}" type="pres">
      <dgm:prSet presAssocID="{5A259F57-B5C4-40C5-939D-A7C21B16FB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6" custScaleX="84903" custLinFactNeighborX="-5805">
        <dgm:presLayoutVars>
          <dgm:chMax val="0"/>
          <dgm:chPref val="0"/>
        </dgm:presLayoutVars>
      </dgm:prSet>
      <dgm:spPr/>
    </dgm:pt>
    <dgm:pt modelId="{E6F6ED7E-6895-4867-91C3-8DA29E93CEE9}" type="pres">
      <dgm:prSet presAssocID="{57311651-50BE-4613-AB4F-1C634C257620}" presName="sibTrans" presStyleCnt="0"/>
      <dgm:spPr/>
    </dgm:pt>
    <dgm:pt modelId="{D0442B8F-8711-4E76-8329-9ED070EDEF06}" type="pres">
      <dgm:prSet presAssocID="{806B9B53-F388-4EDF-9436-72F47DBF0D12}" presName="compNode" presStyleCnt="0"/>
      <dgm:spPr/>
    </dgm:pt>
    <dgm:pt modelId="{90B215D4-8F17-410E-8A25-6FD25322A92C}" type="pres">
      <dgm:prSet presAssocID="{806B9B53-F388-4EDF-9436-72F47DBF0D12}" presName="bgRect" presStyleLbl="bgShp" presStyleIdx="3" presStyleCnt="6" custLinFactNeighborY="-320"/>
      <dgm:spPr/>
    </dgm:pt>
    <dgm:pt modelId="{D8F5C370-9C8F-4059-8699-34BE76813B3C}" type="pres">
      <dgm:prSet presAssocID="{806B9B53-F388-4EDF-9436-72F47DBF0D1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1766E1C-0BCC-4FDD-95EC-14DFFEDD3980}" type="pres">
      <dgm:prSet presAssocID="{806B9B53-F388-4EDF-9436-72F47DBF0D12}" presName="spaceRect" presStyleCnt="0"/>
      <dgm:spPr/>
    </dgm:pt>
    <dgm:pt modelId="{C7B79C82-8158-4512-8752-82EC7A64A04D}" type="pres">
      <dgm:prSet presAssocID="{806B9B53-F388-4EDF-9436-72F47DBF0D12}" presName="parTx" presStyleLbl="revTx" presStyleIdx="3" presStyleCnt="6" custScaleX="98695">
        <dgm:presLayoutVars>
          <dgm:chMax val="0"/>
          <dgm:chPref val="0"/>
        </dgm:presLayoutVars>
      </dgm:prSet>
      <dgm:spPr/>
    </dgm:pt>
    <dgm:pt modelId="{5171F6C1-10A3-4F0C-B63D-3E704B88BB31}" type="pres">
      <dgm:prSet presAssocID="{5000A3C0-2EF1-4162-9674-8D76A6D65AFD}" presName="sibTrans" presStyleCnt="0"/>
      <dgm:spPr/>
    </dgm:pt>
    <dgm:pt modelId="{8F567EC2-B87D-43A7-B306-75477BD84A81}" type="pres">
      <dgm:prSet presAssocID="{A5FF11D6-20BE-424A-9530-526E0593F8E4}" presName="compNode" presStyleCnt="0"/>
      <dgm:spPr/>
    </dgm:pt>
    <dgm:pt modelId="{8B86A324-BE19-4D16-952B-2C6A0FBF707C}" type="pres">
      <dgm:prSet presAssocID="{A5FF11D6-20BE-424A-9530-526E0593F8E4}" presName="bgRect" presStyleLbl="bgShp" presStyleIdx="4" presStyleCnt="6"/>
      <dgm:spPr/>
    </dgm:pt>
    <dgm:pt modelId="{AEE3D545-EABB-4C4A-9C7C-CC1D7C266D88}" type="pres">
      <dgm:prSet presAssocID="{A5FF11D6-20BE-424A-9530-526E0593F8E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16A9E44-9722-4B87-8787-019B77E00542}" type="pres">
      <dgm:prSet presAssocID="{A5FF11D6-20BE-424A-9530-526E0593F8E4}" presName="spaceRect" presStyleCnt="0"/>
      <dgm:spPr/>
    </dgm:pt>
    <dgm:pt modelId="{5851A985-F3FB-4E14-B73C-131BF13BECC6}" type="pres">
      <dgm:prSet presAssocID="{A5FF11D6-20BE-424A-9530-526E0593F8E4}" presName="parTx" presStyleLbl="revTx" presStyleIdx="4" presStyleCnt="6" custScaleX="96513">
        <dgm:presLayoutVars>
          <dgm:chMax val="0"/>
          <dgm:chPref val="0"/>
        </dgm:presLayoutVars>
      </dgm:prSet>
      <dgm:spPr/>
    </dgm:pt>
    <dgm:pt modelId="{2B0FED32-60DF-4BA6-9F6E-BA9EA7B93AC0}" type="pres">
      <dgm:prSet presAssocID="{3F97AEE3-B2E8-4427-9563-4B6C6D026C55}" presName="sibTrans" presStyleCnt="0"/>
      <dgm:spPr/>
    </dgm:pt>
    <dgm:pt modelId="{ED768279-C2F5-4ADD-8247-65B898967FAE}" type="pres">
      <dgm:prSet presAssocID="{FC267CB6-1D41-4FC1-BAD3-728650F9625E}" presName="compNode" presStyleCnt="0"/>
      <dgm:spPr/>
    </dgm:pt>
    <dgm:pt modelId="{B499D237-0690-475A-914A-E9A61166D83F}" type="pres">
      <dgm:prSet presAssocID="{FC267CB6-1D41-4FC1-BAD3-728650F9625E}" presName="bgRect" presStyleLbl="bgShp" presStyleIdx="5" presStyleCnt="6"/>
      <dgm:spPr/>
    </dgm:pt>
    <dgm:pt modelId="{73BEFD39-F5C0-4815-862C-6B34DB10B9C4}" type="pres">
      <dgm:prSet presAssocID="{FC267CB6-1D41-4FC1-BAD3-728650F9625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094645A-0470-4E38-990D-0E90355FA1B0}" type="pres">
      <dgm:prSet presAssocID="{FC267CB6-1D41-4FC1-BAD3-728650F9625E}" presName="spaceRect" presStyleCnt="0"/>
      <dgm:spPr/>
    </dgm:pt>
    <dgm:pt modelId="{063B5F6F-5AE4-498E-9426-8BC55E85983C}" type="pres">
      <dgm:prSet presAssocID="{FC267CB6-1D41-4FC1-BAD3-728650F9625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F0701231-BB6C-4F4C-BADC-8C3A99754143}" type="presOf" srcId="{A5FF11D6-20BE-424A-9530-526E0593F8E4}" destId="{5851A985-F3FB-4E14-B73C-131BF13BECC6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2CDCFF5D-E4D3-4328-9815-AE259B3F8DC1}" srcId="{592373DC-11B1-4708-92E2-E1B8EB8D76D8}" destId="{806B9B53-F388-4EDF-9436-72F47DBF0D12}" srcOrd="3" destOrd="0" parTransId="{DB3337A6-69AC-4FC4-B1F7-FFEBFD429D73}" sibTransId="{5000A3C0-2EF1-4162-9674-8D76A6D65AFD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82542D7D-E27A-4354-9988-6B134202B82B}" srcId="{592373DC-11B1-4708-92E2-E1B8EB8D76D8}" destId="{FC267CB6-1D41-4FC1-BAD3-728650F9625E}" srcOrd="5" destOrd="0" parTransId="{534671B8-3E4E-4D0B-B91B-6E80243D73A3}" sibTransId="{77733F96-3F03-4E06-8E8B-D63C14F97262}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A79D8AA3-BDF0-47EE-AE6E-3E3CA8B475A6}" srcId="{592373DC-11B1-4708-92E2-E1B8EB8D76D8}" destId="{A5FF11D6-20BE-424A-9530-526E0593F8E4}" srcOrd="4" destOrd="0" parTransId="{82EFA848-16FE-42E4-BD19-F4E44A818D12}" sibTransId="{3F97AEE3-B2E8-4427-9563-4B6C6D026C55}"/>
    <dgm:cxn modelId="{071F78BF-3D97-4B2B-99ED-3464D78CF448}" type="presOf" srcId="{806B9B53-F388-4EDF-9436-72F47DBF0D12}" destId="{C7B79C82-8158-4512-8752-82EC7A64A04D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5DB7F8D2-BFE6-454F-A99C-36107F4972EF}" type="presOf" srcId="{FC267CB6-1D41-4FC1-BAD3-728650F9625E}" destId="{063B5F6F-5AE4-498E-9426-8BC55E85983C}" srcOrd="0" destOrd="0" presId="urn:microsoft.com/office/officeart/2018/2/layout/IconVerticalSolidList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  <dgm:cxn modelId="{88A56F46-95FE-4999-85C1-1126FC318AAD}" type="presParOf" srcId="{BEBE168A-5E85-43CC-B9BA-D1974F9A5753}" destId="{E6F6ED7E-6895-4867-91C3-8DA29E93CEE9}" srcOrd="5" destOrd="0" presId="urn:microsoft.com/office/officeart/2018/2/layout/IconVerticalSolidList"/>
    <dgm:cxn modelId="{D1C68E79-A42A-435E-A693-6593C46C6A58}" type="presParOf" srcId="{BEBE168A-5E85-43CC-B9BA-D1974F9A5753}" destId="{D0442B8F-8711-4E76-8329-9ED070EDEF06}" srcOrd="6" destOrd="0" presId="urn:microsoft.com/office/officeart/2018/2/layout/IconVerticalSolidList"/>
    <dgm:cxn modelId="{33BD86DD-92D3-4EC7-A626-DCF8698D6E50}" type="presParOf" srcId="{D0442B8F-8711-4E76-8329-9ED070EDEF06}" destId="{90B215D4-8F17-410E-8A25-6FD25322A92C}" srcOrd="0" destOrd="0" presId="urn:microsoft.com/office/officeart/2018/2/layout/IconVerticalSolidList"/>
    <dgm:cxn modelId="{7038C8C5-F13E-4D3C-BEF1-A1BD594DD049}" type="presParOf" srcId="{D0442B8F-8711-4E76-8329-9ED070EDEF06}" destId="{D8F5C370-9C8F-4059-8699-34BE76813B3C}" srcOrd="1" destOrd="0" presId="urn:microsoft.com/office/officeart/2018/2/layout/IconVerticalSolidList"/>
    <dgm:cxn modelId="{1C217BEE-ED97-45B5-8321-A01A7E04362B}" type="presParOf" srcId="{D0442B8F-8711-4E76-8329-9ED070EDEF06}" destId="{41766E1C-0BCC-4FDD-95EC-14DFFEDD3980}" srcOrd="2" destOrd="0" presId="urn:microsoft.com/office/officeart/2018/2/layout/IconVerticalSolidList"/>
    <dgm:cxn modelId="{9E964E68-24CD-416B-A0B7-D38033B3A83D}" type="presParOf" srcId="{D0442B8F-8711-4E76-8329-9ED070EDEF06}" destId="{C7B79C82-8158-4512-8752-82EC7A64A04D}" srcOrd="3" destOrd="0" presId="urn:microsoft.com/office/officeart/2018/2/layout/IconVerticalSolidList"/>
    <dgm:cxn modelId="{EE4CB768-5E3F-436B-8273-ECEEFE1EC0E4}" type="presParOf" srcId="{BEBE168A-5E85-43CC-B9BA-D1974F9A5753}" destId="{5171F6C1-10A3-4F0C-B63D-3E704B88BB31}" srcOrd="7" destOrd="0" presId="urn:microsoft.com/office/officeart/2018/2/layout/IconVerticalSolidList"/>
    <dgm:cxn modelId="{72099ECA-5871-4221-A0E4-7E0C9FB94D8D}" type="presParOf" srcId="{BEBE168A-5E85-43CC-B9BA-D1974F9A5753}" destId="{8F567EC2-B87D-43A7-B306-75477BD84A81}" srcOrd="8" destOrd="0" presId="urn:microsoft.com/office/officeart/2018/2/layout/IconVerticalSolidList"/>
    <dgm:cxn modelId="{C11ABFE6-A3FC-4AFC-8013-0E559B954B1D}" type="presParOf" srcId="{8F567EC2-B87D-43A7-B306-75477BD84A81}" destId="{8B86A324-BE19-4D16-952B-2C6A0FBF707C}" srcOrd="0" destOrd="0" presId="urn:microsoft.com/office/officeart/2018/2/layout/IconVerticalSolidList"/>
    <dgm:cxn modelId="{97EE5937-1E28-42E7-AA5A-C23D31B9D38F}" type="presParOf" srcId="{8F567EC2-B87D-43A7-B306-75477BD84A81}" destId="{AEE3D545-EABB-4C4A-9C7C-CC1D7C266D88}" srcOrd="1" destOrd="0" presId="urn:microsoft.com/office/officeart/2018/2/layout/IconVerticalSolidList"/>
    <dgm:cxn modelId="{F51CAC08-E4CB-473D-89EB-003E85659872}" type="presParOf" srcId="{8F567EC2-B87D-43A7-B306-75477BD84A81}" destId="{916A9E44-9722-4B87-8787-019B77E00542}" srcOrd="2" destOrd="0" presId="urn:microsoft.com/office/officeart/2018/2/layout/IconVerticalSolidList"/>
    <dgm:cxn modelId="{73B2F48E-C970-4108-AE3B-7259890B1737}" type="presParOf" srcId="{8F567EC2-B87D-43A7-B306-75477BD84A81}" destId="{5851A985-F3FB-4E14-B73C-131BF13BECC6}" srcOrd="3" destOrd="0" presId="urn:microsoft.com/office/officeart/2018/2/layout/IconVerticalSolidList"/>
    <dgm:cxn modelId="{ADFE200A-B822-4F47-A916-99F83D907923}" type="presParOf" srcId="{BEBE168A-5E85-43CC-B9BA-D1974F9A5753}" destId="{2B0FED32-60DF-4BA6-9F6E-BA9EA7B93AC0}" srcOrd="9" destOrd="0" presId="urn:microsoft.com/office/officeart/2018/2/layout/IconVerticalSolidList"/>
    <dgm:cxn modelId="{4A0ED347-80AE-4131-9603-B57C6D1A7C48}" type="presParOf" srcId="{BEBE168A-5E85-43CC-B9BA-D1974F9A5753}" destId="{ED768279-C2F5-4ADD-8247-65B898967FAE}" srcOrd="10" destOrd="0" presId="urn:microsoft.com/office/officeart/2018/2/layout/IconVerticalSolidList"/>
    <dgm:cxn modelId="{6A3BAD6C-7600-47AA-9341-9549A8AE4191}" type="presParOf" srcId="{ED768279-C2F5-4ADD-8247-65B898967FAE}" destId="{B499D237-0690-475A-914A-E9A61166D83F}" srcOrd="0" destOrd="0" presId="urn:microsoft.com/office/officeart/2018/2/layout/IconVerticalSolidList"/>
    <dgm:cxn modelId="{EFFEBE5F-9237-4F61-80F6-899F05EB9522}" type="presParOf" srcId="{ED768279-C2F5-4ADD-8247-65B898967FAE}" destId="{73BEFD39-F5C0-4815-862C-6B34DB10B9C4}" srcOrd="1" destOrd="0" presId="urn:microsoft.com/office/officeart/2018/2/layout/IconVerticalSolidList"/>
    <dgm:cxn modelId="{05F5576D-5D38-43AA-A50C-7B73FBD54D1A}" type="presParOf" srcId="{ED768279-C2F5-4ADD-8247-65B898967FAE}" destId="{6094645A-0470-4E38-990D-0E90355FA1B0}" srcOrd="2" destOrd="0" presId="urn:microsoft.com/office/officeart/2018/2/layout/IconVerticalSolidList"/>
    <dgm:cxn modelId="{2D2ABC21-A9DE-4C25-BF58-95CF2F1DFFE4}" type="presParOf" srcId="{ED768279-C2F5-4ADD-8247-65B898967FAE}" destId="{063B5F6F-5AE4-498E-9426-8BC55E85983C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WHAT do we want shared?</a:t>
          </a:r>
          <a:endParaRPr lang="ru-RU" sz="2100" dirty="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>
              <a:latin typeface="Garamond" panose="02020404030301010803"/>
              <a:ea typeface="+mn-ea"/>
              <a:cs typeface="+mn-cs"/>
            </a:rPr>
            <a:t>HOW do we want it shared?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>
              <a:latin typeface="Garamond" panose="02020404030301010803"/>
              <a:ea typeface="+mn-ea"/>
              <a:cs typeface="+mn-cs"/>
            </a:rPr>
            <a:t>WHEN do we want it shared?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806B9B53-F388-4EDF-9436-72F47DBF0D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do we want it shared?</a:t>
          </a:r>
        </a:p>
      </dgm:t>
    </dgm:pt>
    <dgm:pt modelId="{DB3337A6-69AC-4FC4-B1F7-FFEBFD429D73}" type="parTrans" cxnId="{2CDCFF5D-E4D3-4328-9815-AE259B3F8DC1}">
      <dgm:prSet/>
      <dgm:spPr/>
      <dgm:t>
        <a:bodyPr/>
        <a:lstStyle/>
        <a:p>
          <a:endParaRPr lang="en-US"/>
        </a:p>
      </dgm:t>
    </dgm:pt>
    <dgm:pt modelId="{5000A3C0-2EF1-4162-9674-8D76A6D65AFD}" type="sibTrans" cxnId="{2CDCFF5D-E4D3-4328-9815-AE259B3F8DC1}">
      <dgm:prSet/>
      <dgm:spPr/>
      <dgm:t>
        <a:bodyPr/>
        <a:lstStyle/>
        <a:p>
          <a:endParaRPr lang="en-US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4"/>
      <dgm:spPr>
        <a:prstGeom prst="rect">
          <a:avLst/>
        </a:prstGeom>
      </dgm:spPr>
    </dgm:pt>
    <dgm:pt modelId="{3A2A1665-F91D-4C16-A420-BA5DD166AEE3}" type="pres">
      <dgm:prSet presAssocID="{7084B800-7E1D-4DA6-89C0-37EA52DDBCB8}" presName="iconRect" presStyleLbl="node1" presStyleIdx="0" presStyleCnt="4" custScaleX="122502" custScaleY="1003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4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4"/>
      <dgm:spPr>
        <a:prstGeom prst="rect">
          <a:avLst/>
        </a:prstGeom>
      </dgm:spPr>
    </dgm:pt>
    <dgm:pt modelId="{321B0D94-DDA9-4A26-A4C1-0608CDA16D85}" type="pres">
      <dgm:prSet presAssocID="{4786322A-3DB1-4B13-A039-9C2B4BD339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4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4"/>
      <dgm:spPr>
        <a:prstGeom prst="rect">
          <a:avLst/>
        </a:prstGeom>
      </dgm:spPr>
    </dgm:pt>
    <dgm:pt modelId="{A71047BA-937F-4A10-B7D6-5EC59061C5B1}" type="pres">
      <dgm:prSet presAssocID="{5A259F57-B5C4-40C5-939D-A7C21B16FB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4" custLinFactNeighborX="-5805">
        <dgm:presLayoutVars>
          <dgm:chMax val="0"/>
          <dgm:chPref val="0"/>
        </dgm:presLayoutVars>
      </dgm:prSet>
      <dgm:spPr/>
    </dgm:pt>
    <dgm:pt modelId="{E6F6ED7E-6895-4867-91C3-8DA29E93CEE9}" type="pres">
      <dgm:prSet presAssocID="{57311651-50BE-4613-AB4F-1C634C257620}" presName="sibTrans" presStyleCnt="0"/>
      <dgm:spPr/>
    </dgm:pt>
    <dgm:pt modelId="{D0442B8F-8711-4E76-8329-9ED070EDEF06}" type="pres">
      <dgm:prSet presAssocID="{806B9B53-F388-4EDF-9436-72F47DBF0D12}" presName="compNode" presStyleCnt="0"/>
      <dgm:spPr/>
    </dgm:pt>
    <dgm:pt modelId="{90B215D4-8F17-410E-8A25-6FD25322A92C}" type="pres">
      <dgm:prSet presAssocID="{806B9B53-F388-4EDF-9436-72F47DBF0D12}" presName="bgRect" presStyleLbl="bgShp" presStyleIdx="3" presStyleCnt="4"/>
      <dgm:spPr/>
    </dgm:pt>
    <dgm:pt modelId="{D8F5C370-9C8F-4059-8699-34BE76813B3C}" type="pres">
      <dgm:prSet presAssocID="{806B9B53-F388-4EDF-9436-72F47DBF0D12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1766E1C-0BCC-4FDD-95EC-14DFFEDD3980}" type="pres">
      <dgm:prSet presAssocID="{806B9B53-F388-4EDF-9436-72F47DBF0D12}" presName="spaceRect" presStyleCnt="0"/>
      <dgm:spPr/>
    </dgm:pt>
    <dgm:pt modelId="{C7B79C82-8158-4512-8752-82EC7A64A04D}" type="pres">
      <dgm:prSet presAssocID="{806B9B53-F388-4EDF-9436-72F47DBF0D12}" presName="parTx" presStyleLbl="revTx" presStyleIdx="3" presStyleCnt="4" custScaleX="105303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2CDCFF5D-E4D3-4328-9815-AE259B3F8DC1}" srcId="{592373DC-11B1-4708-92E2-E1B8EB8D76D8}" destId="{806B9B53-F388-4EDF-9436-72F47DBF0D12}" srcOrd="3" destOrd="0" parTransId="{DB3337A6-69AC-4FC4-B1F7-FFEBFD429D73}" sibTransId="{5000A3C0-2EF1-4162-9674-8D76A6D65AFD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071F78BF-3D97-4B2B-99ED-3464D78CF448}" type="presOf" srcId="{806B9B53-F388-4EDF-9436-72F47DBF0D12}" destId="{C7B79C82-8158-4512-8752-82EC7A64A04D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  <dgm:cxn modelId="{88A56F46-95FE-4999-85C1-1126FC318AAD}" type="presParOf" srcId="{BEBE168A-5E85-43CC-B9BA-D1974F9A5753}" destId="{E6F6ED7E-6895-4867-91C3-8DA29E93CEE9}" srcOrd="5" destOrd="0" presId="urn:microsoft.com/office/officeart/2018/2/layout/IconVerticalSolidList"/>
    <dgm:cxn modelId="{D1C68E79-A42A-435E-A693-6593C46C6A58}" type="presParOf" srcId="{BEBE168A-5E85-43CC-B9BA-D1974F9A5753}" destId="{D0442B8F-8711-4E76-8329-9ED070EDEF06}" srcOrd="6" destOrd="0" presId="urn:microsoft.com/office/officeart/2018/2/layout/IconVerticalSolidList"/>
    <dgm:cxn modelId="{33BD86DD-92D3-4EC7-A626-DCF8698D6E50}" type="presParOf" srcId="{D0442B8F-8711-4E76-8329-9ED070EDEF06}" destId="{90B215D4-8F17-410E-8A25-6FD25322A92C}" srcOrd="0" destOrd="0" presId="urn:microsoft.com/office/officeart/2018/2/layout/IconVerticalSolidList"/>
    <dgm:cxn modelId="{7038C8C5-F13E-4D3C-BEF1-A1BD594DD049}" type="presParOf" srcId="{D0442B8F-8711-4E76-8329-9ED070EDEF06}" destId="{D8F5C370-9C8F-4059-8699-34BE76813B3C}" srcOrd="1" destOrd="0" presId="urn:microsoft.com/office/officeart/2018/2/layout/IconVerticalSolidList"/>
    <dgm:cxn modelId="{1C217BEE-ED97-45B5-8321-A01A7E04362B}" type="presParOf" srcId="{D0442B8F-8711-4E76-8329-9ED070EDEF06}" destId="{41766E1C-0BCC-4FDD-95EC-14DFFEDD3980}" srcOrd="2" destOrd="0" presId="urn:microsoft.com/office/officeart/2018/2/layout/IconVerticalSolidList"/>
    <dgm:cxn modelId="{9E964E68-24CD-416B-A0B7-D38033B3A83D}" type="presParOf" srcId="{D0442B8F-8711-4E76-8329-9ED070EDEF06}" destId="{C7B79C82-8158-4512-8752-82EC7A64A04D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6BC46-BD78-4F51-B469-AC2B6D2736D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D575EA4-2518-4D70-B41C-760875277ADA}">
      <dgm:prSet phldrT="[Text]"/>
      <dgm:spPr/>
      <dgm:t>
        <a:bodyPr/>
        <a:lstStyle/>
        <a:p>
          <a:r>
            <a:rPr lang="en-US" dirty="0"/>
            <a:t>Inputs</a:t>
          </a:r>
        </a:p>
        <a:p>
          <a:endParaRPr lang="en-US" dirty="0"/>
        </a:p>
        <a:p>
          <a:r>
            <a:rPr lang="en-US" dirty="0"/>
            <a:t>(Academy Resources)</a:t>
          </a:r>
        </a:p>
      </dgm:t>
    </dgm:pt>
    <dgm:pt modelId="{FE6DE906-8E54-486A-854A-89108B5A0D81}" type="parTrans" cxnId="{AB9E0BDF-9DE4-4230-BE54-36A249FC81AD}">
      <dgm:prSet/>
      <dgm:spPr/>
      <dgm:t>
        <a:bodyPr/>
        <a:lstStyle/>
        <a:p>
          <a:endParaRPr lang="en-US"/>
        </a:p>
      </dgm:t>
    </dgm:pt>
    <dgm:pt modelId="{D1D929D1-817D-45B5-B092-11600FE0685D}" type="sibTrans" cxnId="{AB9E0BDF-9DE4-4230-BE54-36A249FC81AD}">
      <dgm:prSet/>
      <dgm:spPr/>
      <dgm:t>
        <a:bodyPr/>
        <a:lstStyle/>
        <a:p>
          <a:endParaRPr lang="en-US"/>
        </a:p>
      </dgm:t>
    </dgm:pt>
    <dgm:pt modelId="{73BE43FC-ED49-4CB4-B1E3-AD5DA6E6D87D}">
      <dgm:prSet phldrT="[Text]"/>
      <dgm:spPr/>
      <dgm:t>
        <a:bodyPr/>
        <a:lstStyle/>
        <a:p>
          <a:r>
            <a:rPr lang="en-US" dirty="0"/>
            <a:t>Outputs</a:t>
          </a:r>
        </a:p>
        <a:p>
          <a:endParaRPr lang="en-US" dirty="0"/>
        </a:p>
        <a:p>
          <a:r>
            <a:rPr lang="en-US" dirty="0"/>
            <a:t>(Delivery on Resources)</a:t>
          </a:r>
        </a:p>
      </dgm:t>
    </dgm:pt>
    <dgm:pt modelId="{16DD5A0D-8ACE-4089-AAFC-3E20FB4B6FDB}" type="parTrans" cxnId="{7A337BE3-9932-423B-9491-1EC5FADB5A13}">
      <dgm:prSet/>
      <dgm:spPr/>
      <dgm:t>
        <a:bodyPr/>
        <a:lstStyle/>
        <a:p>
          <a:endParaRPr lang="en-US"/>
        </a:p>
      </dgm:t>
    </dgm:pt>
    <dgm:pt modelId="{BA14C684-4730-4866-8400-F9B411298578}" type="sibTrans" cxnId="{7A337BE3-9932-423B-9491-1EC5FADB5A13}">
      <dgm:prSet/>
      <dgm:spPr/>
      <dgm:t>
        <a:bodyPr/>
        <a:lstStyle/>
        <a:p>
          <a:endParaRPr lang="en-US"/>
        </a:p>
      </dgm:t>
    </dgm:pt>
    <dgm:pt modelId="{957A6D96-A23D-4B1E-9BC8-2BE85225F0E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OUTCOMES</a:t>
          </a:r>
        </a:p>
        <a:p>
          <a:endParaRPr lang="en-US" dirty="0"/>
        </a:p>
      </dgm:t>
    </dgm:pt>
    <dgm:pt modelId="{FE41384D-5DC7-49EE-BED3-AA5C87A8C9B3}" type="parTrans" cxnId="{DE6CED96-099B-45DB-9053-027FB3D11EE4}">
      <dgm:prSet/>
      <dgm:spPr/>
      <dgm:t>
        <a:bodyPr/>
        <a:lstStyle/>
        <a:p>
          <a:endParaRPr lang="en-US"/>
        </a:p>
      </dgm:t>
    </dgm:pt>
    <dgm:pt modelId="{4C3F2629-8051-4812-B54E-8C588A0348D3}" type="sibTrans" cxnId="{DE6CED96-099B-45DB-9053-027FB3D11EE4}">
      <dgm:prSet/>
      <dgm:spPr/>
      <dgm:t>
        <a:bodyPr/>
        <a:lstStyle/>
        <a:p>
          <a:endParaRPr lang="en-US"/>
        </a:p>
      </dgm:t>
    </dgm:pt>
    <dgm:pt modelId="{B0A1FAAD-7E47-4D18-AF34-75ED859C7078}" type="pres">
      <dgm:prSet presAssocID="{06A6BC46-BD78-4F51-B469-AC2B6D2736DC}" presName="linearFlow" presStyleCnt="0">
        <dgm:presLayoutVars>
          <dgm:dir/>
          <dgm:resizeHandles val="exact"/>
        </dgm:presLayoutVars>
      </dgm:prSet>
      <dgm:spPr/>
    </dgm:pt>
    <dgm:pt modelId="{5EF727FF-7086-40B3-A93A-47DF76CAFA20}" type="pres">
      <dgm:prSet presAssocID="{0D575EA4-2518-4D70-B41C-760875277ADA}" presName="node" presStyleLbl="node1" presStyleIdx="0" presStyleCnt="3">
        <dgm:presLayoutVars>
          <dgm:bulletEnabled val="1"/>
        </dgm:presLayoutVars>
      </dgm:prSet>
      <dgm:spPr/>
    </dgm:pt>
    <dgm:pt modelId="{9D2FE8EE-E2CB-4034-B0B7-D3F1FF247ED0}" type="pres">
      <dgm:prSet presAssocID="{D1D929D1-817D-45B5-B092-11600FE0685D}" presName="spacerL" presStyleCnt="0"/>
      <dgm:spPr/>
    </dgm:pt>
    <dgm:pt modelId="{08444574-9EFA-4A8D-B950-C579D63A7030}" type="pres">
      <dgm:prSet presAssocID="{D1D929D1-817D-45B5-B092-11600FE0685D}" presName="sibTrans" presStyleLbl="sibTrans2D1" presStyleIdx="0" presStyleCnt="2"/>
      <dgm:spPr/>
    </dgm:pt>
    <dgm:pt modelId="{7A756BF2-AEE0-4FFC-BFB9-5043A56FB0B5}" type="pres">
      <dgm:prSet presAssocID="{D1D929D1-817D-45B5-B092-11600FE0685D}" presName="spacerR" presStyleCnt="0"/>
      <dgm:spPr/>
    </dgm:pt>
    <dgm:pt modelId="{A1854DC4-03B9-48E4-B511-6DBA25C27D6B}" type="pres">
      <dgm:prSet presAssocID="{73BE43FC-ED49-4CB4-B1E3-AD5DA6E6D87D}" presName="node" presStyleLbl="node1" presStyleIdx="1" presStyleCnt="3">
        <dgm:presLayoutVars>
          <dgm:bulletEnabled val="1"/>
        </dgm:presLayoutVars>
      </dgm:prSet>
      <dgm:spPr/>
    </dgm:pt>
    <dgm:pt modelId="{95990562-88F1-4547-A7AA-15BD71C2078F}" type="pres">
      <dgm:prSet presAssocID="{BA14C684-4730-4866-8400-F9B411298578}" presName="spacerL" presStyleCnt="0"/>
      <dgm:spPr/>
    </dgm:pt>
    <dgm:pt modelId="{A97DC032-A4E9-424B-8202-F7382FBF84B1}" type="pres">
      <dgm:prSet presAssocID="{BA14C684-4730-4866-8400-F9B411298578}" presName="sibTrans" presStyleLbl="sibTrans2D1" presStyleIdx="1" presStyleCnt="2"/>
      <dgm:spPr/>
    </dgm:pt>
    <dgm:pt modelId="{41487DAF-7621-42F2-9905-D587117434CC}" type="pres">
      <dgm:prSet presAssocID="{BA14C684-4730-4866-8400-F9B411298578}" presName="spacerR" presStyleCnt="0"/>
      <dgm:spPr/>
    </dgm:pt>
    <dgm:pt modelId="{36764CF0-423E-49EA-9802-C43697BB1044}" type="pres">
      <dgm:prSet presAssocID="{957A6D96-A23D-4B1E-9BC8-2BE85225F0E2}" presName="node" presStyleLbl="node1" presStyleIdx="2" presStyleCnt="3" custLinFactNeighborX="930" custLinFactNeighborY="-1398">
        <dgm:presLayoutVars>
          <dgm:bulletEnabled val="1"/>
        </dgm:presLayoutVars>
      </dgm:prSet>
      <dgm:spPr/>
    </dgm:pt>
  </dgm:ptLst>
  <dgm:cxnLst>
    <dgm:cxn modelId="{2BE9DB02-6207-456D-948B-94DF4C6BFE10}" type="presOf" srcId="{73BE43FC-ED49-4CB4-B1E3-AD5DA6E6D87D}" destId="{A1854DC4-03B9-48E4-B511-6DBA25C27D6B}" srcOrd="0" destOrd="0" presId="urn:microsoft.com/office/officeart/2005/8/layout/equation1"/>
    <dgm:cxn modelId="{3B1BDC04-4833-434C-AC59-812173AF7D8E}" type="presOf" srcId="{06A6BC46-BD78-4F51-B469-AC2B6D2736DC}" destId="{B0A1FAAD-7E47-4D18-AF34-75ED859C7078}" srcOrd="0" destOrd="0" presId="urn:microsoft.com/office/officeart/2005/8/layout/equation1"/>
    <dgm:cxn modelId="{AC072260-C9BF-4D2E-8177-C7CE01A95F5F}" type="presOf" srcId="{957A6D96-A23D-4B1E-9BC8-2BE85225F0E2}" destId="{36764CF0-423E-49EA-9802-C43697BB1044}" srcOrd="0" destOrd="0" presId="urn:microsoft.com/office/officeart/2005/8/layout/equation1"/>
    <dgm:cxn modelId="{3379956C-9D98-41EF-8133-FEB00E266265}" type="presOf" srcId="{D1D929D1-817D-45B5-B092-11600FE0685D}" destId="{08444574-9EFA-4A8D-B950-C579D63A7030}" srcOrd="0" destOrd="0" presId="urn:microsoft.com/office/officeart/2005/8/layout/equation1"/>
    <dgm:cxn modelId="{DE6CED96-099B-45DB-9053-027FB3D11EE4}" srcId="{06A6BC46-BD78-4F51-B469-AC2B6D2736DC}" destId="{957A6D96-A23D-4B1E-9BC8-2BE85225F0E2}" srcOrd="2" destOrd="0" parTransId="{FE41384D-5DC7-49EE-BED3-AA5C87A8C9B3}" sibTransId="{4C3F2629-8051-4812-B54E-8C588A0348D3}"/>
    <dgm:cxn modelId="{A16C3AB9-67C7-4A0B-B165-515D33ED8DA7}" type="presOf" srcId="{0D575EA4-2518-4D70-B41C-760875277ADA}" destId="{5EF727FF-7086-40B3-A93A-47DF76CAFA20}" srcOrd="0" destOrd="0" presId="urn:microsoft.com/office/officeart/2005/8/layout/equation1"/>
    <dgm:cxn modelId="{3E1760C8-8094-46D5-B832-5EB0C4947AF6}" type="presOf" srcId="{BA14C684-4730-4866-8400-F9B411298578}" destId="{A97DC032-A4E9-424B-8202-F7382FBF84B1}" srcOrd="0" destOrd="0" presId="urn:microsoft.com/office/officeart/2005/8/layout/equation1"/>
    <dgm:cxn modelId="{AB9E0BDF-9DE4-4230-BE54-36A249FC81AD}" srcId="{06A6BC46-BD78-4F51-B469-AC2B6D2736DC}" destId="{0D575EA4-2518-4D70-B41C-760875277ADA}" srcOrd="0" destOrd="0" parTransId="{FE6DE906-8E54-486A-854A-89108B5A0D81}" sibTransId="{D1D929D1-817D-45B5-B092-11600FE0685D}"/>
    <dgm:cxn modelId="{7A337BE3-9932-423B-9491-1EC5FADB5A13}" srcId="{06A6BC46-BD78-4F51-B469-AC2B6D2736DC}" destId="{73BE43FC-ED49-4CB4-B1E3-AD5DA6E6D87D}" srcOrd="1" destOrd="0" parTransId="{16DD5A0D-8ACE-4089-AAFC-3E20FB4B6FDB}" sibTransId="{BA14C684-4730-4866-8400-F9B411298578}"/>
    <dgm:cxn modelId="{F74AEAF4-2C71-4435-8E59-C3E39FCC3F64}" type="presParOf" srcId="{B0A1FAAD-7E47-4D18-AF34-75ED859C7078}" destId="{5EF727FF-7086-40B3-A93A-47DF76CAFA20}" srcOrd="0" destOrd="0" presId="urn:microsoft.com/office/officeart/2005/8/layout/equation1"/>
    <dgm:cxn modelId="{35EEB4C3-1947-49EB-857A-370418939193}" type="presParOf" srcId="{B0A1FAAD-7E47-4D18-AF34-75ED859C7078}" destId="{9D2FE8EE-E2CB-4034-B0B7-D3F1FF247ED0}" srcOrd="1" destOrd="0" presId="urn:microsoft.com/office/officeart/2005/8/layout/equation1"/>
    <dgm:cxn modelId="{1FBB3078-EA8F-4925-88BD-46009F04074E}" type="presParOf" srcId="{B0A1FAAD-7E47-4D18-AF34-75ED859C7078}" destId="{08444574-9EFA-4A8D-B950-C579D63A7030}" srcOrd="2" destOrd="0" presId="urn:microsoft.com/office/officeart/2005/8/layout/equation1"/>
    <dgm:cxn modelId="{5C63911A-DE00-475E-BDA4-D9C29FA6FB63}" type="presParOf" srcId="{B0A1FAAD-7E47-4D18-AF34-75ED859C7078}" destId="{7A756BF2-AEE0-4FFC-BFB9-5043A56FB0B5}" srcOrd="3" destOrd="0" presId="urn:microsoft.com/office/officeart/2005/8/layout/equation1"/>
    <dgm:cxn modelId="{0BC48268-CEF6-4961-8027-0FE04707A357}" type="presParOf" srcId="{B0A1FAAD-7E47-4D18-AF34-75ED859C7078}" destId="{A1854DC4-03B9-48E4-B511-6DBA25C27D6B}" srcOrd="4" destOrd="0" presId="urn:microsoft.com/office/officeart/2005/8/layout/equation1"/>
    <dgm:cxn modelId="{796C8A8C-B654-4142-848D-D2F687AC1487}" type="presParOf" srcId="{B0A1FAAD-7E47-4D18-AF34-75ED859C7078}" destId="{95990562-88F1-4547-A7AA-15BD71C2078F}" srcOrd="5" destOrd="0" presId="urn:microsoft.com/office/officeart/2005/8/layout/equation1"/>
    <dgm:cxn modelId="{A893D295-A76F-4800-8102-5BC0C6F0AFDF}" type="presParOf" srcId="{B0A1FAAD-7E47-4D18-AF34-75ED859C7078}" destId="{A97DC032-A4E9-424B-8202-F7382FBF84B1}" srcOrd="6" destOrd="0" presId="urn:microsoft.com/office/officeart/2005/8/layout/equation1"/>
    <dgm:cxn modelId="{B392D6F8-C2E6-44B8-BE8B-9681BB735D0D}" type="presParOf" srcId="{B0A1FAAD-7E47-4D18-AF34-75ED859C7078}" destId="{41487DAF-7621-42F2-9905-D587117434CC}" srcOrd="7" destOrd="0" presId="urn:microsoft.com/office/officeart/2005/8/layout/equation1"/>
    <dgm:cxn modelId="{C5B21483-ECC7-4138-8C45-257D5F1BE0F1}" type="presParOf" srcId="{B0A1FAAD-7E47-4D18-AF34-75ED859C7078}" destId="{36764CF0-423E-49EA-9802-C43697BB104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Agree on progress towards goal format</a:t>
          </a:r>
          <a:endParaRPr lang="ru-RU" sz="1600" dirty="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kern="1200" dirty="0">
              <a:latin typeface="Garamond" panose="02020404030301010803"/>
              <a:ea typeface="+mn-ea"/>
              <a:cs typeface="+mn-cs"/>
            </a:rPr>
            <a:t>Establish frequency of </a:t>
          </a:r>
          <a:r>
            <a:rPr lang="en-US" sz="1600" kern="1200">
              <a:latin typeface="Garamond" panose="02020404030301010803"/>
              <a:ea typeface="+mn-ea"/>
              <a:cs typeface="+mn-cs"/>
            </a:rPr>
            <a:t>goals reporting</a:t>
          </a:r>
          <a:endParaRPr lang="ru-RU" sz="1600" kern="1200" dirty="0"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kern="1200" dirty="0">
              <a:latin typeface="Garamond" panose="02020404030301010803"/>
              <a:ea typeface="+mn-ea"/>
              <a:cs typeface="+mn-cs"/>
            </a:rPr>
            <a:t>Develop system for following up on items requiring future reporting</a:t>
          </a:r>
          <a:endParaRPr lang="ru-RU" sz="1600" kern="1200" dirty="0"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806B9B53-F388-4EDF-9436-72F47DBF0D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Request specific strategies being implemented to improve upon deficiencies</a:t>
          </a:r>
        </a:p>
      </dgm:t>
    </dgm:pt>
    <dgm:pt modelId="{DB3337A6-69AC-4FC4-B1F7-FFEBFD429D73}" type="parTrans" cxnId="{2CDCFF5D-E4D3-4328-9815-AE259B3F8DC1}">
      <dgm:prSet/>
      <dgm:spPr/>
      <dgm:t>
        <a:bodyPr/>
        <a:lstStyle/>
        <a:p>
          <a:endParaRPr lang="en-US"/>
        </a:p>
      </dgm:t>
    </dgm:pt>
    <dgm:pt modelId="{5000A3C0-2EF1-4162-9674-8D76A6D65AFD}" type="sibTrans" cxnId="{2CDCFF5D-E4D3-4328-9815-AE259B3F8DC1}">
      <dgm:prSet/>
      <dgm:spPr/>
      <dgm:t>
        <a:bodyPr/>
        <a:lstStyle/>
        <a:p>
          <a:endParaRPr lang="en-US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4"/>
      <dgm:spPr>
        <a:prstGeom prst="rect">
          <a:avLst/>
        </a:prstGeom>
      </dgm:spPr>
    </dgm:pt>
    <dgm:pt modelId="{3A2A1665-F91D-4C16-A420-BA5DD166AEE3}" type="pres">
      <dgm:prSet presAssocID="{7084B800-7E1D-4DA6-89C0-37EA52DDBCB8}" presName="iconRect" presStyleLbl="node1" presStyleIdx="0" presStyleCnt="4" custScaleX="122502" custScaleY="1003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4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4"/>
      <dgm:spPr>
        <a:prstGeom prst="rect">
          <a:avLst/>
        </a:prstGeom>
      </dgm:spPr>
    </dgm:pt>
    <dgm:pt modelId="{321B0D94-DDA9-4A26-A4C1-0608CDA16D85}" type="pres">
      <dgm:prSet presAssocID="{4786322A-3DB1-4B13-A039-9C2B4BD339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4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4"/>
      <dgm:spPr>
        <a:prstGeom prst="rect">
          <a:avLst/>
        </a:prstGeom>
      </dgm:spPr>
    </dgm:pt>
    <dgm:pt modelId="{A71047BA-937F-4A10-B7D6-5EC59061C5B1}" type="pres">
      <dgm:prSet presAssocID="{5A259F57-B5C4-40C5-939D-A7C21B16FB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4" custLinFactNeighborX="-5805">
        <dgm:presLayoutVars>
          <dgm:chMax val="0"/>
          <dgm:chPref val="0"/>
        </dgm:presLayoutVars>
      </dgm:prSet>
      <dgm:spPr/>
    </dgm:pt>
    <dgm:pt modelId="{E6F6ED7E-6895-4867-91C3-8DA29E93CEE9}" type="pres">
      <dgm:prSet presAssocID="{57311651-50BE-4613-AB4F-1C634C257620}" presName="sibTrans" presStyleCnt="0"/>
      <dgm:spPr/>
    </dgm:pt>
    <dgm:pt modelId="{D0442B8F-8711-4E76-8329-9ED070EDEF06}" type="pres">
      <dgm:prSet presAssocID="{806B9B53-F388-4EDF-9436-72F47DBF0D12}" presName="compNode" presStyleCnt="0"/>
      <dgm:spPr/>
    </dgm:pt>
    <dgm:pt modelId="{90B215D4-8F17-410E-8A25-6FD25322A92C}" type="pres">
      <dgm:prSet presAssocID="{806B9B53-F388-4EDF-9436-72F47DBF0D12}" presName="bgRect" presStyleLbl="bgShp" presStyleIdx="3" presStyleCnt="4" custLinFactNeighborX="-3616" custLinFactNeighborY="9814"/>
      <dgm:spPr/>
    </dgm:pt>
    <dgm:pt modelId="{D8F5C370-9C8F-4059-8699-34BE76813B3C}" type="pres">
      <dgm:prSet presAssocID="{806B9B53-F388-4EDF-9436-72F47DBF0D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RTL"/>
        </a:ext>
      </dgm:extLst>
    </dgm:pt>
    <dgm:pt modelId="{41766E1C-0BCC-4FDD-95EC-14DFFEDD3980}" type="pres">
      <dgm:prSet presAssocID="{806B9B53-F388-4EDF-9436-72F47DBF0D12}" presName="spaceRect" presStyleCnt="0"/>
      <dgm:spPr/>
    </dgm:pt>
    <dgm:pt modelId="{C7B79C82-8158-4512-8752-82EC7A64A04D}" type="pres">
      <dgm:prSet presAssocID="{806B9B53-F388-4EDF-9436-72F47DBF0D12}" presName="parTx" presStyleLbl="revTx" presStyleIdx="3" presStyleCnt="4" custScaleX="97291" custLinFactNeighborX="-5892" custLinFactNeighborY="-320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2CDCFF5D-E4D3-4328-9815-AE259B3F8DC1}" srcId="{592373DC-11B1-4708-92E2-E1B8EB8D76D8}" destId="{806B9B53-F388-4EDF-9436-72F47DBF0D12}" srcOrd="3" destOrd="0" parTransId="{DB3337A6-69AC-4FC4-B1F7-FFEBFD429D73}" sibTransId="{5000A3C0-2EF1-4162-9674-8D76A6D65AFD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071F78BF-3D97-4B2B-99ED-3464D78CF448}" type="presOf" srcId="{806B9B53-F388-4EDF-9436-72F47DBF0D12}" destId="{C7B79C82-8158-4512-8752-82EC7A64A04D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  <dgm:cxn modelId="{88A56F46-95FE-4999-85C1-1126FC318AAD}" type="presParOf" srcId="{BEBE168A-5E85-43CC-B9BA-D1974F9A5753}" destId="{E6F6ED7E-6895-4867-91C3-8DA29E93CEE9}" srcOrd="5" destOrd="0" presId="urn:microsoft.com/office/officeart/2018/2/layout/IconVerticalSolidList"/>
    <dgm:cxn modelId="{D1C68E79-A42A-435E-A693-6593C46C6A58}" type="presParOf" srcId="{BEBE168A-5E85-43CC-B9BA-D1974F9A5753}" destId="{D0442B8F-8711-4E76-8329-9ED070EDEF06}" srcOrd="6" destOrd="0" presId="urn:microsoft.com/office/officeart/2018/2/layout/IconVerticalSolidList"/>
    <dgm:cxn modelId="{33BD86DD-92D3-4EC7-A626-DCF8698D6E50}" type="presParOf" srcId="{D0442B8F-8711-4E76-8329-9ED070EDEF06}" destId="{90B215D4-8F17-410E-8A25-6FD25322A92C}" srcOrd="0" destOrd="0" presId="urn:microsoft.com/office/officeart/2018/2/layout/IconVerticalSolidList"/>
    <dgm:cxn modelId="{7038C8C5-F13E-4D3C-BEF1-A1BD594DD049}" type="presParOf" srcId="{D0442B8F-8711-4E76-8329-9ED070EDEF06}" destId="{D8F5C370-9C8F-4059-8699-34BE76813B3C}" srcOrd="1" destOrd="0" presId="urn:microsoft.com/office/officeart/2018/2/layout/IconVerticalSolidList"/>
    <dgm:cxn modelId="{1C217BEE-ED97-45B5-8321-A01A7E04362B}" type="presParOf" srcId="{D0442B8F-8711-4E76-8329-9ED070EDEF06}" destId="{41766E1C-0BCC-4FDD-95EC-14DFFEDD3980}" srcOrd="2" destOrd="0" presId="urn:microsoft.com/office/officeart/2018/2/layout/IconVerticalSolidList"/>
    <dgm:cxn modelId="{9E964E68-24CD-416B-A0B7-D38033B3A83D}" type="presParOf" srcId="{D0442B8F-8711-4E76-8329-9ED070EDEF06}" destId="{C7B79C82-8158-4512-8752-82EC7A64A04D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Step 1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/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Establish or Understand (All) Goals</a:t>
          </a: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/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/>
        </a:p>
      </dgm:t>
    </dgm:pt>
    <dgm:pt modelId="{ED5F5F48-A694-4063-84AE-7BBF03B6473B}">
      <dgm:prSet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Step 2</a:t>
          </a:r>
        </a:p>
      </dgm:t>
    </dgm:pt>
    <dgm:pt modelId="{314D4780-8160-40E1-907E-9803C159DC60}" type="parTrans" cxnId="{E39B97F3-1B8D-4FAD-BC4F-C5C6BEE48426}">
      <dgm:prSet/>
      <dgm:spPr/>
      <dgm:t>
        <a:bodyPr/>
        <a:lstStyle/>
        <a:p>
          <a:endParaRPr lang="en-US"/>
        </a:p>
      </dgm:t>
    </dgm:pt>
    <dgm:pt modelId="{9D6574AA-015E-4065-B9B4-50E304CE399A}" type="sibTrans" cxnId="{E39B97F3-1B8D-4FAD-BC4F-C5C6BEE48426}">
      <dgm:prSet/>
      <dgm:spPr/>
      <dgm:t>
        <a:bodyPr/>
        <a:lstStyle/>
        <a:p>
          <a:endParaRPr lang="en-US"/>
        </a:p>
      </dgm:t>
    </dgm:pt>
    <dgm:pt modelId="{89CCDC52-A9F5-497B-BC74-486641B631BF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bg2">
                  <a:lumMod val="25000"/>
                </a:schemeClr>
              </a:solidFill>
            </a:rPr>
            <a:t>Articulate Reporting Expectations</a:t>
          </a:r>
        </a:p>
      </dgm:t>
    </dgm:pt>
    <dgm:pt modelId="{ECDD1ED9-49F5-4E58-8C27-D8D04BD28B1C}" type="parTrans" cxnId="{B9E75C83-E877-41DB-80E3-9FA3C9C09A1C}">
      <dgm:prSet/>
      <dgm:spPr/>
      <dgm:t>
        <a:bodyPr/>
        <a:lstStyle/>
        <a:p>
          <a:endParaRPr lang="en-US"/>
        </a:p>
      </dgm:t>
    </dgm:pt>
    <dgm:pt modelId="{188B27DB-04F0-4A7B-8379-E7BB62B41A9B}" type="sibTrans" cxnId="{B9E75C83-E877-41DB-80E3-9FA3C9C09A1C}">
      <dgm:prSet/>
      <dgm:spPr/>
      <dgm:t>
        <a:bodyPr/>
        <a:lstStyle/>
        <a:p>
          <a:endParaRPr lang="en-US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Step 3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/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Track Performance Directly to Goals</a:t>
          </a: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/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3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3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3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3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3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3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54478"/>
          <a:ext cx="4664075" cy="516643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79915" y="143549"/>
          <a:ext cx="348093" cy="285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641016" y="1212"/>
          <a:ext cx="3506545" cy="51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8" tIns="54678" rIns="54678" bIns="546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Charter Contract Goals</a:t>
          </a:r>
          <a:endParaRPr lang="ru-RU" sz="2100" kern="1200" dirty="0"/>
        </a:p>
      </dsp:txBody>
      <dsp:txXfrm>
        <a:off x="641016" y="1212"/>
        <a:ext cx="3506545" cy="516643"/>
      </dsp:txXfrm>
    </dsp:sp>
    <dsp:sp modelId="{7CF4F8AE-2437-4954-B698-495A078F9E64}">
      <dsp:nvSpPr>
        <dsp:cNvPr id="0" name=""/>
        <dsp:cNvSpPr/>
      </dsp:nvSpPr>
      <dsp:spPr>
        <a:xfrm>
          <a:off x="0" y="647016"/>
          <a:ext cx="4664075" cy="516643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156284" y="763260"/>
          <a:ext cx="284153" cy="284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676524" y="647016"/>
          <a:ext cx="3435529" cy="51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8" tIns="54678" rIns="54678" bIns="546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aramond" panose="02020404030301010803"/>
              <a:ea typeface="+mn-ea"/>
              <a:cs typeface="+mn-cs"/>
            </a:rPr>
            <a:t>Strategic Plan Goals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sp:txBody>
      <dsp:txXfrm>
        <a:off x="676524" y="647016"/>
        <a:ext cx="3435529" cy="516643"/>
      </dsp:txXfrm>
    </dsp:sp>
    <dsp:sp modelId="{362B79DA-BFF8-4895-8DC9-BC10460633E8}">
      <dsp:nvSpPr>
        <dsp:cNvPr id="0" name=""/>
        <dsp:cNvSpPr/>
      </dsp:nvSpPr>
      <dsp:spPr>
        <a:xfrm>
          <a:off x="0" y="1292820"/>
          <a:ext cx="4664075" cy="516643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156284" y="1409064"/>
          <a:ext cx="284153" cy="284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667637" y="1292820"/>
          <a:ext cx="3453304" cy="51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8" tIns="54678" rIns="54678" bIns="5467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aramond" panose="02020404030301010803"/>
              <a:ea typeface="+mn-ea"/>
              <a:cs typeface="+mn-cs"/>
            </a:rPr>
            <a:t>School Improvement Goals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sp:txBody>
      <dsp:txXfrm>
        <a:off x="667637" y="1292820"/>
        <a:ext cx="3453304" cy="516643"/>
      </dsp:txXfrm>
    </dsp:sp>
    <dsp:sp modelId="{90B215D4-8F17-410E-8A25-6FD25322A92C}">
      <dsp:nvSpPr>
        <dsp:cNvPr id="0" name=""/>
        <dsp:cNvSpPr/>
      </dsp:nvSpPr>
      <dsp:spPr>
        <a:xfrm>
          <a:off x="0" y="1936970"/>
          <a:ext cx="4664075" cy="5166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5C370-9C8F-4059-8699-34BE76813B3C}">
      <dsp:nvSpPr>
        <dsp:cNvPr id="0" name=""/>
        <dsp:cNvSpPr/>
      </dsp:nvSpPr>
      <dsp:spPr>
        <a:xfrm>
          <a:off x="156284" y="2054868"/>
          <a:ext cx="284153" cy="284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79C82-8158-4512-8752-82EC7A64A04D}">
      <dsp:nvSpPr>
        <dsp:cNvPr id="0" name=""/>
        <dsp:cNvSpPr/>
      </dsp:nvSpPr>
      <dsp:spPr>
        <a:xfrm>
          <a:off x="623262" y="1938623"/>
          <a:ext cx="4014273" cy="51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8" tIns="54678" rIns="54678" bIns="546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Finance Goals</a:t>
          </a:r>
        </a:p>
      </dsp:txBody>
      <dsp:txXfrm>
        <a:off x="623262" y="1938623"/>
        <a:ext cx="4014273" cy="516643"/>
      </dsp:txXfrm>
    </dsp:sp>
    <dsp:sp modelId="{8B86A324-BE19-4D16-952B-2C6A0FBF707C}">
      <dsp:nvSpPr>
        <dsp:cNvPr id="0" name=""/>
        <dsp:cNvSpPr/>
      </dsp:nvSpPr>
      <dsp:spPr>
        <a:xfrm>
          <a:off x="0" y="2584427"/>
          <a:ext cx="4664075" cy="5166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3D545-EABB-4C4A-9C7C-CC1D7C266D88}">
      <dsp:nvSpPr>
        <dsp:cNvPr id="0" name=""/>
        <dsp:cNvSpPr/>
      </dsp:nvSpPr>
      <dsp:spPr>
        <a:xfrm>
          <a:off x="156284" y="2700672"/>
          <a:ext cx="284153" cy="284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1A985-F3FB-4E14-B73C-131BF13BECC6}">
      <dsp:nvSpPr>
        <dsp:cNvPr id="0" name=""/>
        <dsp:cNvSpPr/>
      </dsp:nvSpPr>
      <dsp:spPr>
        <a:xfrm>
          <a:off x="667637" y="2584427"/>
          <a:ext cx="3925523" cy="51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8" tIns="54678" rIns="54678" bIns="546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Cultural Goals</a:t>
          </a:r>
        </a:p>
      </dsp:txBody>
      <dsp:txXfrm>
        <a:off x="667637" y="2584427"/>
        <a:ext cx="3925523" cy="516643"/>
      </dsp:txXfrm>
    </dsp:sp>
    <dsp:sp modelId="{B499D237-0690-475A-914A-E9A61166D83F}">
      <dsp:nvSpPr>
        <dsp:cNvPr id="0" name=""/>
        <dsp:cNvSpPr/>
      </dsp:nvSpPr>
      <dsp:spPr>
        <a:xfrm>
          <a:off x="0" y="3230231"/>
          <a:ext cx="4664075" cy="5166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EFD39-F5C0-4815-862C-6B34DB10B9C4}">
      <dsp:nvSpPr>
        <dsp:cNvPr id="0" name=""/>
        <dsp:cNvSpPr/>
      </dsp:nvSpPr>
      <dsp:spPr>
        <a:xfrm>
          <a:off x="156284" y="3346476"/>
          <a:ext cx="284153" cy="2841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B5F6F-5AE4-498E-9426-8BC55E85983C}">
      <dsp:nvSpPr>
        <dsp:cNvPr id="0" name=""/>
        <dsp:cNvSpPr/>
      </dsp:nvSpPr>
      <dsp:spPr>
        <a:xfrm>
          <a:off x="596722" y="3230231"/>
          <a:ext cx="4067352" cy="51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8" tIns="54678" rIns="54678" bIns="546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Specific Board Goals</a:t>
          </a:r>
        </a:p>
      </dsp:txBody>
      <dsp:txXfrm>
        <a:off x="596722" y="3230231"/>
        <a:ext cx="4067352" cy="516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-48885" y="7036"/>
          <a:ext cx="4664075" cy="786108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140267" y="183086"/>
          <a:ext cx="529649" cy="434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641130" y="7036"/>
          <a:ext cx="3754343" cy="78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6" tIns="83196" rIns="83196" bIns="8319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do we want shared?</a:t>
          </a:r>
          <a:endParaRPr lang="ru-RU" sz="2100" kern="1200" dirty="0"/>
        </a:p>
      </dsp:txBody>
      <dsp:txXfrm>
        <a:off x="641130" y="7036"/>
        <a:ext cx="3754343" cy="786108"/>
      </dsp:txXfrm>
    </dsp:sp>
    <dsp:sp modelId="{7CF4F8AE-2437-4954-B698-495A078F9E64}">
      <dsp:nvSpPr>
        <dsp:cNvPr id="0" name=""/>
        <dsp:cNvSpPr/>
      </dsp:nvSpPr>
      <dsp:spPr>
        <a:xfrm>
          <a:off x="-48885" y="989671"/>
          <a:ext cx="4664075" cy="786108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188912" y="1166545"/>
          <a:ext cx="432359" cy="432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641130" y="989671"/>
          <a:ext cx="3754343" cy="78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6" tIns="83196" rIns="83196" bIns="8319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Garamond" panose="02020404030301010803"/>
              <a:ea typeface="+mn-ea"/>
              <a:cs typeface="+mn-cs"/>
            </a:rPr>
            <a:t>HOW do we want it shared?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sp:txBody>
      <dsp:txXfrm>
        <a:off x="641130" y="989671"/>
        <a:ext cx="3754343" cy="786108"/>
      </dsp:txXfrm>
    </dsp:sp>
    <dsp:sp modelId="{362B79DA-BFF8-4895-8DC9-BC10460633E8}">
      <dsp:nvSpPr>
        <dsp:cNvPr id="0" name=""/>
        <dsp:cNvSpPr/>
      </dsp:nvSpPr>
      <dsp:spPr>
        <a:xfrm>
          <a:off x="-48885" y="1972307"/>
          <a:ext cx="4664075" cy="786108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188912" y="2149181"/>
          <a:ext cx="432359" cy="432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641130" y="1972307"/>
          <a:ext cx="3754343" cy="78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6" tIns="83196" rIns="83196" bIns="8319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Garamond" panose="02020404030301010803"/>
              <a:ea typeface="+mn-ea"/>
              <a:cs typeface="+mn-cs"/>
            </a:rPr>
            <a:t>WHEN do we want it shared?</a:t>
          </a:r>
          <a:endParaRPr lang="ru-RU" sz="2100" kern="1200" dirty="0">
            <a:latin typeface="Garamond" panose="02020404030301010803"/>
            <a:ea typeface="+mn-ea"/>
            <a:cs typeface="+mn-cs"/>
          </a:endParaRPr>
        </a:p>
      </dsp:txBody>
      <dsp:txXfrm>
        <a:off x="641130" y="1972307"/>
        <a:ext cx="3754343" cy="786108"/>
      </dsp:txXfrm>
    </dsp:sp>
    <dsp:sp modelId="{90B215D4-8F17-410E-8A25-6FD25322A92C}">
      <dsp:nvSpPr>
        <dsp:cNvPr id="0" name=""/>
        <dsp:cNvSpPr/>
      </dsp:nvSpPr>
      <dsp:spPr>
        <a:xfrm>
          <a:off x="-48885" y="2954942"/>
          <a:ext cx="4664075" cy="7861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5C370-9C8F-4059-8699-34BE76813B3C}">
      <dsp:nvSpPr>
        <dsp:cNvPr id="0" name=""/>
        <dsp:cNvSpPr/>
      </dsp:nvSpPr>
      <dsp:spPr>
        <a:xfrm>
          <a:off x="188912" y="3131816"/>
          <a:ext cx="432359" cy="432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79C82-8158-4512-8752-82EC7A64A04D}">
      <dsp:nvSpPr>
        <dsp:cNvPr id="0" name=""/>
        <dsp:cNvSpPr/>
      </dsp:nvSpPr>
      <dsp:spPr>
        <a:xfrm>
          <a:off x="759523" y="2954942"/>
          <a:ext cx="3953436" cy="786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6" tIns="83196" rIns="83196" bIns="8319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do we want it shared?</a:t>
          </a:r>
        </a:p>
      </dsp:txBody>
      <dsp:txXfrm>
        <a:off x="759523" y="2954942"/>
        <a:ext cx="3953436" cy="786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727FF-7086-40B3-A93A-47DF76CAFA20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Inputs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(Academy Resources)</a:t>
          </a:r>
        </a:p>
      </dsp:txBody>
      <dsp:txXfrm>
        <a:off x="266688" y="2068788"/>
        <a:ext cx="1281090" cy="1281090"/>
      </dsp:txXfrm>
    </dsp:sp>
    <dsp:sp modelId="{08444574-9EFA-4A8D-B950-C579D63A7030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9498" y="2585758"/>
        <a:ext cx="772237" cy="247149"/>
      </dsp:txXfrm>
    </dsp:sp>
    <dsp:sp modelId="{A1854DC4-03B9-48E4-B511-6DBA25C27D6B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Outputs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(Delivery on Resources)</a:t>
          </a:r>
        </a:p>
      </dsp:txBody>
      <dsp:txXfrm>
        <a:off x="3423454" y="2068788"/>
        <a:ext cx="1281090" cy="1281090"/>
      </dsp:txXfrm>
    </dsp:sp>
    <dsp:sp modelId="{A97DC032-A4E9-424B-8202-F7382FBF84B1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56264" y="2400396"/>
        <a:ext cx="772237" cy="617873"/>
      </dsp:txXfrm>
    </dsp:sp>
    <dsp:sp modelId="{36764CF0-423E-49EA-9802-C43697BB1044}">
      <dsp:nvSpPr>
        <dsp:cNvPr id="0" name=""/>
        <dsp:cNvSpPr/>
      </dsp:nvSpPr>
      <dsp:spPr>
        <a:xfrm>
          <a:off x="6316265" y="1778138"/>
          <a:ext cx="1811734" cy="181173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OUTCOMES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581587" y="2043460"/>
        <a:ext cx="1281090" cy="1281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1555"/>
          <a:ext cx="4664075" cy="78841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189708" y="178123"/>
          <a:ext cx="531203" cy="4352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692732" y="1555"/>
          <a:ext cx="3753454" cy="78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1" tIns="83441" rIns="83441" bIns="834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Agree on progress towards goal format</a:t>
          </a:r>
          <a:endParaRPr lang="ru-RU" sz="1600" kern="1200" dirty="0"/>
        </a:p>
      </dsp:txBody>
      <dsp:txXfrm>
        <a:off x="692732" y="1555"/>
        <a:ext cx="3753454" cy="788415"/>
      </dsp:txXfrm>
    </dsp:sp>
    <dsp:sp modelId="{7CF4F8AE-2437-4954-B698-495A078F9E64}">
      <dsp:nvSpPr>
        <dsp:cNvPr id="0" name=""/>
        <dsp:cNvSpPr/>
      </dsp:nvSpPr>
      <dsp:spPr>
        <a:xfrm>
          <a:off x="0" y="987075"/>
          <a:ext cx="4664075" cy="78841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238495" y="1164469"/>
          <a:ext cx="433628" cy="433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692732" y="987075"/>
          <a:ext cx="3753454" cy="78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1" tIns="83441" rIns="83441" bIns="834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aramond" panose="02020404030301010803"/>
              <a:ea typeface="+mn-ea"/>
              <a:cs typeface="+mn-cs"/>
            </a:rPr>
            <a:t>Establish frequency of </a:t>
          </a:r>
          <a:r>
            <a:rPr lang="en-US" sz="1600" kern="1200">
              <a:latin typeface="Garamond" panose="02020404030301010803"/>
              <a:ea typeface="+mn-ea"/>
              <a:cs typeface="+mn-cs"/>
            </a:rPr>
            <a:t>goals reporting</a:t>
          </a:r>
          <a:endParaRPr lang="ru-RU" sz="1600" kern="1200" dirty="0">
            <a:latin typeface="Garamond" panose="02020404030301010803"/>
            <a:ea typeface="+mn-ea"/>
            <a:cs typeface="+mn-cs"/>
          </a:endParaRPr>
        </a:p>
      </dsp:txBody>
      <dsp:txXfrm>
        <a:off x="692732" y="987075"/>
        <a:ext cx="3753454" cy="788415"/>
      </dsp:txXfrm>
    </dsp:sp>
    <dsp:sp modelId="{362B79DA-BFF8-4895-8DC9-BC10460633E8}">
      <dsp:nvSpPr>
        <dsp:cNvPr id="0" name=""/>
        <dsp:cNvSpPr/>
      </dsp:nvSpPr>
      <dsp:spPr>
        <a:xfrm>
          <a:off x="0" y="1972595"/>
          <a:ext cx="4664075" cy="78841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238495" y="2149989"/>
          <a:ext cx="433628" cy="433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692732" y="1972595"/>
          <a:ext cx="3753454" cy="78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1" tIns="83441" rIns="83441" bIns="834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aramond" panose="02020404030301010803"/>
              <a:ea typeface="+mn-ea"/>
              <a:cs typeface="+mn-cs"/>
            </a:rPr>
            <a:t>Develop system for following up on items requiring future reporting</a:t>
          </a:r>
          <a:endParaRPr lang="ru-RU" sz="1600" kern="1200" dirty="0">
            <a:latin typeface="Garamond" panose="02020404030301010803"/>
            <a:ea typeface="+mn-ea"/>
            <a:cs typeface="+mn-cs"/>
          </a:endParaRPr>
        </a:p>
      </dsp:txBody>
      <dsp:txXfrm>
        <a:off x="692732" y="1972595"/>
        <a:ext cx="3753454" cy="788415"/>
      </dsp:txXfrm>
    </dsp:sp>
    <dsp:sp modelId="{90B215D4-8F17-410E-8A25-6FD25322A92C}">
      <dsp:nvSpPr>
        <dsp:cNvPr id="0" name=""/>
        <dsp:cNvSpPr/>
      </dsp:nvSpPr>
      <dsp:spPr>
        <a:xfrm>
          <a:off x="0" y="2959671"/>
          <a:ext cx="4664075" cy="7884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5C370-9C8F-4059-8699-34BE76813B3C}">
      <dsp:nvSpPr>
        <dsp:cNvPr id="0" name=""/>
        <dsp:cNvSpPr/>
      </dsp:nvSpPr>
      <dsp:spPr>
        <a:xfrm>
          <a:off x="238495" y="3135509"/>
          <a:ext cx="433628" cy="433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79C82-8158-4512-8752-82EC7A64A04D}">
      <dsp:nvSpPr>
        <dsp:cNvPr id="0" name=""/>
        <dsp:cNvSpPr/>
      </dsp:nvSpPr>
      <dsp:spPr>
        <a:xfrm>
          <a:off x="740307" y="2955592"/>
          <a:ext cx="3651773" cy="78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1" tIns="83441" rIns="83441" bIns="8344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 specific strategies being implemented to improve upon deficiencies</a:t>
          </a:r>
        </a:p>
      </dsp:txBody>
      <dsp:txXfrm>
        <a:off x="740307" y="2955592"/>
        <a:ext cx="3651773" cy="788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8542" y="769924"/>
          <a:ext cx="3380600" cy="1014180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1</a:t>
          </a:r>
        </a:p>
      </dsp:txBody>
      <dsp:txXfrm>
        <a:off x="312796" y="769924"/>
        <a:ext cx="2772092" cy="1014180"/>
      </dsp:txXfrm>
    </dsp:sp>
    <dsp:sp modelId="{C933D86E-FF98-47AF-BBE6-FF943C26F2E5}">
      <dsp:nvSpPr>
        <dsp:cNvPr id="0" name=""/>
        <dsp:cNvSpPr/>
      </dsp:nvSpPr>
      <dsp:spPr>
        <a:xfrm>
          <a:off x="8542" y="1784104"/>
          <a:ext cx="3076346" cy="1295594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Establish or Understand (All) Goals</a:t>
          </a:r>
        </a:p>
      </dsp:txBody>
      <dsp:txXfrm>
        <a:off x="8542" y="1784104"/>
        <a:ext cx="3076346" cy="1295594"/>
      </dsp:txXfrm>
    </dsp:sp>
    <dsp:sp modelId="{4C51B959-D888-4E7E-850B-D41D6FF95010}">
      <dsp:nvSpPr>
        <dsp:cNvPr id="0" name=""/>
        <dsp:cNvSpPr/>
      </dsp:nvSpPr>
      <dsp:spPr>
        <a:xfrm>
          <a:off x="3338899" y="769924"/>
          <a:ext cx="3380600" cy="1014180"/>
        </a:xfrm>
        <a:prstGeom prst="chevron">
          <a:avLst>
            <a:gd name="adj" fmla="val 3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2</a:t>
          </a:r>
        </a:p>
      </dsp:txBody>
      <dsp:txXfrm>
        <a:off x="3643153" y="769924"/>
        <a:ext cx="2772092" cy="1014180"/>
      </dsp:txXfrm>
    </dsp:sp>
    <dsp:sp modelId="{FDDBB08E-3151-4A8F-907C-572DAA80C5C0}">
      <dsp:nvSpPr>
        <dsp:cNvPr id="0" name=""/>
        <dsp:cNvSpPr/>
      </dsp:nvSpPr>
      <dsp:spPr>
        <a:xfrm>
          <a:off x="3338899" y="1784104"/>
          <a:ext cx="3076346" cy="1295594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Articulate Reporting Expectations</a:t>
          </a:r>
        </a:p>
      </dsp:txBody>
      <dsp:txXfrm>
        <a:off x="3338899" y="1784104"/>
        <a:ext cx="3076346" cy="1295594"/>
      </dsp:txXfrm>
    </dsp:sp>
    <dsp:sp modelId="{58E7B49B-9E8B-44CA-A002-7DC671DDC7D1}">
      <dsp:nvSpPr>
        <dsp:cNvPr id="0" name=""/>
        <dsp:cNvSpPr/>
      </dsp:nvSpPr>
      <dsp:spPr>
        <a:xfrm>
          <a:off x="6669257" y="769924"/>
          <a:ext cx="3380600" cy="1014180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3</a:t>
          </a:r>
        </a:p>
      </dsp:txBody>
      <dsp:txXfrm>
        <a:off x="6973511" y="769924"/>
        <a:ext cx="2772092" cy="1014180"/>
      </dsp:txXfrm>
    </dsp:sp>
    <dsp:sp modelId="{E3E31A9B-7B4B-4E18-A0D7-2CB184BAEA72}">
      <dsp:nvSpPr>
        <dsp:cNvPr id="0" name=""/>
        <dsp:cNvSpPr/>
      </dsp:nvSpPr>
      <dsp:spPr>
        <a:xfrm>
          <a:off x="6669257" y="1784104"/>
          <a:ext cx="3076346" cy="1295594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Track Performance Directly to Goals</a:t>
          </a:r>
        </a:p>
      </dsp:txBody>
      <dsp:txXfrm>
        <a:off x="6669257" y="1784104"/>
        <a:ext cx="3076346" cy="129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2/10/2020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1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9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5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4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4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1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2/10/2020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2" y="12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794" y="1786619"/>
            <a:ext cx="8652938" cy="2461504"/>
          </a:xfrm>
        </p:spPr>
        <p:txBody>
          <a:bodyPr>
            <a:normAutofit/>
          </a:bodyPr>
          <a:lstStyle/>
          <a:p>
            <a:r>
              <a:rPr lang="en-US" sz="5400" dirty="0"/>
              <a:t>Board Best Practices:  Reporting</a:t>
            </a:r>
            <a:endParaRPr lang="ru-RU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February 10, 2020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408373"/>
            <a:ext cx="11150354" cy="16058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Reporting – Step 3: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Tracking Performance Directly to Goals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4118190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218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Establishing Reporting Time Frames at Meetings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845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Agenda management = meeting efficiency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Designate specific reporting time limits (on agenda)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Appoint/designate timekeeper 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Review . . .</a:t>
            </a: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264669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8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Thank You!</a:t>
            </a:r>
            <a:br>
              <a:rPr lang="en-US" sz="4400" cap="all" spc="-100" dirty="0"/>
            </a:br>
            <a:br>
              <a:rPr lang="en-US" sz="4400" cap="all" spc="-100" dirty="0"/>
            </a:br>
            <a:endParaRPr lang="en-US" sz="4400" cap="all" spc="-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30293-D61D-44E1-A946-CAC5141EF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029" y="3220307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" y="727626"/>
            <a:ext cx="4683737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Accurate and Informed Reporting Begins with Effective 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2" y="2538920"/>
            <a:ext cx="4765623" cy="348006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buClr>
                <a:schemeClr val="accent1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What is effective communication?</a:t>
            </a:r>
          </a:p>
          <a:p>
            <a:pPr algn="ctr">
              <a:lnSpc>
                <a:spcPct val="100000"/>
              </a:lnSpc>
              <a:buClr>
                <a:schemeClr val="accent1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buClr>
                <a:schemeClr val="accent1"/>
              </a:buClr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It is about sharing with the RIGHT PEOPLE, the RIGHT INFORMATION at the RIGHT TIME . . .</a:t>
            </a:r>
          </a:p>
          <a:p>
            <a:pPr algn="ctr">
              <a:lnSpc>
                <a:spcPct val="100000"/>
              </a:lnSpc>
              <a:buClr>
                <a:schemeClr val="accent1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buClr>
                <a:schemeClr val="accent1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n shows something on the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96201" cy="6381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49" y="603504"/>
            <a:ext cx="3232397" cy="164592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RECAP: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Effective Communication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Right People:  Primary and Secondary Stakeholders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Right Information:  Outcomes-based (i.e. impacts/changes based on effectiveness of inputs and outputs)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Right Time:  Standard/Urgent/Critical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Reporting – Step 1: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Establish or Understand (ALL) Goals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3307053"/>
              </p:ext>
            </p:extLst>
          </p:nvPr>
        </p:nvGraphicFramePr>
        <p:xfrm>
          <a:off x="6461125" y="209119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Reporting – Step 2: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Articulate Reporting Expectations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4320914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8152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57" y="91495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WHAT do we want shared?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99B9BA-DDC5-415F-A835-15CB4C97B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526869"/>
              </p:ext>
            </p:extLst>
          </p:nvPr>
        </p:nvGraphicFramePr>
        <p:xfrm>
          <a:off x="879513" y="5634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Bent-Up Arrow 7">
            <a:extLst>
              <a:ext uri="{FF2B5EF4-FFF2-40B4-BE49-F238E27FC236}">
                <a16:creationId xmlns:a16="http://schemas.microsoft.com/office/drawing/2014/main" id="{501D516B-F04A-4F09-B9EB-22704E650BD3}"/>
              </a:ext>
            </a:extLst>
          </p:cNvPr>
          <p:cNvSpPr/>
          <p:nvPr/>
        </p:nvSpPr>
        <p:spPr>
          <a:xfrm rot="5400000">
            <a:off x="8095233" y="4033995"/>
            <a:ext cx="1104135" cy="12889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62674-D20E-4CE5-A527-BA74E2B92A91}"/>
              </a:ext>
            </a:extLst>
          </p:cNvPr>
          <p:cNvSpPr txBox="1"/>
          <p:nvPr/>
        </p:nvSpPr>
        <p:spPr>
          <a:xfrm>
            <a:off x="9307421" y="4552770"/>
            <a:ext cx="237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Impacts/changes based on effectiveness of inputs and outputs</a:t>
            </a:r>
          </a:p>
        </p:txBody>
      </p:sp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00" y="178952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59" y="216803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HOW do we want it shared?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6A690A-3F8B-4359-B6F9-1F4A1A9D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6" y="1889468"/>
            <a:ext cx="251977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9CA5B3B-73C7-4B97-870C-BCBAC7149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058874"/>
              </p:ext>
            </p:extLst>
          </p:nvPr>
        </p:nvGraphicFramePr>
        <p:xfrm>
          <a:off x="7906866" y="1091396"/>
          <a:ext cx="3845775" cy="277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76D0EA2-532E-400A-ABF4-150201C5C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69854"/>
              </p:ext>
            </p:extLst>
          </p:nvPr>
        </p:nvGraphicFramePr>
        <p:xfrm>
          <a:off x="3650811" y="37631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DCA603-C55C-4748-8CFB-9862320220E2}"/>
              </a:ext>
            </a:extLst>
          </p:cNvPr>
          <p:cNvSpPr txBox="1"/>
          <p:nvPr/>
        </p:nvSpPr>
        <p:spPr>
          <a:xfrm>
            <a:off x="792137" y="1513006"/>
            <a:ext cx="19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Academic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F9D225D-CEE8-45CF-8C2C-4354FD6E8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56302"/>
              </p:ext>
            </p:extLst>
          </p:nvPr>
        </p:nvGraphicFramePr>
        <p:xfrm>
          <a:off x="3447904" y="11257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1407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00" y="31638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59" y="216803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WHEN do we want it shared?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24C70-DEB3-4C29-88E8-0E9B561344AF}"/>
              </a:ext>
            </a:extLst>
          </p:cNvPr>
          <p:cNvSpPr txBox="1"/>
          <p:nvPr/>
        </p:nvSpPr>
        <p:spPr>
          <a:xfrm>
            <a:off x="665739" y="1793290"/>
            <a:ext cx="96056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Reasonable reporting timeliness 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Board meetings/board meeting packets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“Special” timing considerations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9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00" y="316389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97" y="550682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WHY do we want it shared?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B82F4-934D-4659-92B2-B9F117C32768}"/>
              </a:ext>
            </a:extLst>
          </p:cNvPr>
          <p:cNvSpPr txBox="1"/>
          <p:nvPr/>
        </p:nvSpPr>
        <p:spPr>
          <a:xfrm>
            <a:off x="574297" y="2156574"/>
            <a:ext cx="10966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Section 380.502 of The Revised School Code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b="1" dirty="0"/>
              <a:t>Sec. 502(1):  </a:t>
            </a:r>
            <a:r>
              <a:rPr lang="en-US" i="1" dirty="0"/>
              <a:t>A public school academy shall be organized and administered under the direction of a board of directors in accordance with this part and with the bylaws adopted by the board of directors . . .</a:t>
            </a:r>
          </a:p>
          <a:p>
            <a:endParaRPr lang="en-US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Legal responsibility to ensure that the academy over which you are “administering” is yielding the desired/goal-focused 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Informed, wise decision-making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Question/answer preparedness (with “primary” and “secondary” stakeholders)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94144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E4A76-0180-4CD0-B081-82F74A336136}">
  <ds:schemaRefs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418</Words>
  <Application>Microsoft Office PowerPoint</Application>
  <PresentationFormat>Widescreen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SavonVTI</vt:lpstr>
      <vt:lpstr>Board Best Practices:  Reporting</vt:lpstr>
      <vt:lpstr>Accurate and Informed Reporting Begins with Effective Communication</vt:lpstr>
      <vt:lpstr>RECAP: Effective Communication</vt:lpstr>
      <vt:lpstr>Reporting – Step 1: Establish or Understand (ALL) Goals</vt:lpstr>
      <vt:lpstr>Reporting – Step 2: Articulate Reporting Expectations</vt:lpstr>
      <vt:lpstr>WHAT do we want shared?</vt:lpstr>
      <vt:lpstr>HOW do we want it shared?</vt:lpstr>
      <vt:lpstr>WHEN do we want it shared?</vt:lpstr>
      <vt:lpstr>WHY do we want it shared?</vt:lpstr>
      <vt:lpstr>Reporting – Step 3: Tracking Performance Directly to Goals</vt:lpstr>
      <vt:lpstr>Establishing Reporting Time Frames at Meetings</vt:lpstr>
      <vt:lpstr>Review . . .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2020-01-22T15:03:41Z</dcterms:created>
  <dcterms:modified xsi:type="dcterms:W3CDTF">2020-02-10T18:42:54Z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