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3BDD25-5AAD-4CD2-8F3B-36EC4CE64480}" type="doc">
      <dgm:prSet loTypeId="urn:microsoft.com/office/officeart/2005/8/layout/orgChart1" loCatId="hierarchy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92EDF98-79B8-4318-B9FB-F9A767B8CF2C}">
      <dgm:prSet phldrT="[Text]"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endParaRPr lang="en-US" sz="1100" dirty="0" smtClean="0"/>
        </a:p>
        <a:p>
          <a:r>
            <a:rPr lang="en-US" sz="1150" dirty="0" smtClean="0"/>
            <a:t>President</a:t>
          </a:r>
        </a:p>
        <a:p>
          <a:endParaRPr lang="en-US" sz="1100" dirty="0"/>
        </a:p>
      </dgm:t>
    </dgm:pt>
    <dgm:pt modelId="{E4C48150-F74E-46A1-AF9F-6835B417365F}" type="parTrans" cxnId="{43E6CF51-44A9-42A2-B689-1628C26B1907}">
      <dgm:prSet/>
      <dgm:spPr/>
      <dgm:t>
        <a:bodyPr/>
        <a:lstStyle/>
        <a:p>
          <a:endParaRPr lang="en-US"/>
        </a:p>
      </dgm:t>
    </dgm:pt>
    <dgm:pt modelId="{89ECD566-4226-42D9-9015-ACF12DC9C4BB}" type="sibTrans" cxnId="{43E6CF51-44A9-42A2-B689-1628C26B1907}">
      <dgm:prSet/>
      <dgm:spPr/>
      <dgm:t>
        <a:bodyPr/>
        <a:lstStyle/>
        <a:p>
          <a:endParaRPr lang="en-US"/>
        </a:p>
      </dgm:t>
    </dgm:pt>
    <dgm:pt modelId="{4DEC51CE-8514-4DFB-B9D5-652378FB3B45}">
      <dgm:prSet phldrT="[Text]"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Foundation</a:t>
          </a:r>
          <a:endParaRPr lang="en-US" sz="1100" dirty="0"/>
        </a:p>
      </dgm:t>
    </dgm:pt>
    <dgm:pt modelId="{628D277C-999B-4C31-BC51-42B951F28923}" type="parTrans" cxnId="{B7B0ED72-19A0-4478-A591-1114A4D930A7}">
      <dgm:prSet/>
      <dgm:spPr/>
      <dgm:t>
        <a:bodyPr/>
        <a:lstStyle/>
        <a:p>
          <a:endParaRPr lang="en-US"/>
        </a:p>
      </dgm:t>
    </dgm:pt>
    <dgm:pt modelId="{99C4148F-AD91-4543-BDEF-187C721D16AA}" type="sibTrans" cxnId="{B7B0ED72-19A0-4478-A591-1114A4D930A7}">
      <dgm:prSet/>
      <dgm:spPr/>
      <dgm:t>
        <a:bodyPr/>
        <a:lstStyle/>
        <a:p>
          <a:endParaRPr lang="en-US"/>
        </a:p>
      </dgm:t>
    </dgm:pt>
    <dgm:pt modelId="{464E4841-A77A-40B2-A249-AD360DD09276}">
      <dgm:prSet phldrT="[Text]"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Athletics</a:t>
          </a:r>
          <a:endParaRPr lang="en-US" sz="1100" dirty="0"/>
        </a:p>
      </dgm:t>
    </dgm:pt>
    <dgm:pt modelId="{2D3FEDF4-C418-4DC2-86DC-78C5AAC5F6AC}" type="sibTrans" cxnId="{CBFFF90B-701F-41DF-B2BB-C93A4F8CEEA2}">
      <dgm:prSet/>
      <dgm:spPr/>
      <dgm:t>
        <a:bodyPr/>
        <a:lstStyle/>
        <a:p>
          <a:endParaRPr lang="en-US"/>
        </a:p>
      </dgm:t>
    </dgm:pt>
    <dgm:pt modelId="{63792839-E920-4291-9AB2-FE5D120FF8C2}" type="parTrans" cxnId="{CBFFF90B-701F-41DF-B2BB-C93A4F8CEEA2}">
      <dgm:prSet/>
      <dgm:spPr/>
      <dgm:t>
        <a:bodyPr/>
        <a:lstStyle/>
        <a:p>
          <a:endParaRPr lang="en-US"/>
        </a:p>
      </dgm:t>
    </dgm:pt>
    <dgm:pt modelId="{BC032146-8530-42A2-A2A8-AA08BE8AD151}">
      <dgm:prSet phldrT="[Text]"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Dean of Student Affairs</a:t>
          </a:r>
          <a:endParaRPr lang="en-US" sz="1100" dirty="0"/>
        </a:p>
      </dgm:t>
    </dgm:pt>
    <dgm:pt modelId="{F36B8580-E5BA-4830-9D65-59FFE445A909}" type="sibTrans" cxnId="{25FF9164-89BA-49CC-BFD6-729724570691}">
      <dgm:prSet/>
      <dgm:spPr/>
      <dgm:t>
        <a:bodyPr/>
        <a:lstStyle/>
        <a:p>
          <a:endParaRPr lang="en-US"/>
        </a:p>
      </dgm:t>
    </dgm:pt>
    <dgm:pt modelId="{0A6BEE03-8B8D-4097-8CBE-AF19021C5850}" type="parTrans" cxnId="{25FF9164-89BA-49CC-BFD6-729724570691}">
      <dgm:prSet/>
      <dgm:spPr/>
      <dgm:t>
        <a:bodyPr/>
        <a:lstStyle/>
        <a:p>
          <a:endParaRPr lang="en-US"/>
        </a:p>
      </dgm:t>
    </dgm:pt>
    <dgm:pt modelId="{39DB651D-8E42-438C-B9A8-729DA4BFDAA4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00" dirty="0" smtClean="0"/>
            <a:t>Director of Human Resources, Safety &amp; Risk</a:t>
          </a:r>
          <a:endParaRPr lang="en-US" sz="900" dirty="0"/>
        </a:p>
      </dgm:t>
    </dgm:pt>
    <dgm:pt modelId="{C5092D8C-C266-4C7F-83E3-A5F644DF353D}" type="parTrans" cxnId="{DAD26ACB-1303-4B84-AB93-75EA6EBAD909}">
      <dgm:prSet/>
      <dgm:spPr/>
      <dgm:t>
        <a:bodyPr/>
        <a:lstStyle/>
        <a:p>
          <a:endParaRPr lang="en-US"/>
        </a:p>
      </dgm:t>
    </dgm:pt>
    <dgm:pt modelId="{0AD67F60-DB1E-4990-82BC-6D7ED8AC6DC0}" type="sibTrans" cxnId="{DAD26ACB-1303-4B84-AB93-75EA6EBAD909}">
      <dgm:prSet/>
      <dgm:spPr/>
      <dgm:t>
        <a:bodyPr/>
        <a:lstStyle/>
        <a:p>
          <a:endParaRPr lang="en-US"/>
        </a:p>
      </dgm:t>
    </dgm:pt>
    <dgm:pt modelId="{37ADA4D4-1F74-47DB-94B1-5612BED72146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00" dirty="0" smtClean="0"/>
            <a:t>Provost &amp; Vice President for Academic Affairs</a:t>
          </a:r>
          <a:endParaRPr lang="en-US" sz="900" dirty="0"/>
        </a:p>
      </dgm:t>
    </dgm:pt>
    <dgm:pt modelId="{BB5C765E-C841-4967-9FA8-94DFD35799DD}" type="parTrans" cxnId="{0E8D8865-ABF6-4597-BD3D-01F278D7CDE8}">
      <dgm:prSet/>
      <dgm:spPr/>
      <dgm:t>
        <a:bodyPr/>
        <a:lstStyle/>
        <a:p>
          <a:endParaRPr lang="en-US"/>
        </a:p>
      </dgm:t>
    </dgm:pt>
    <dgm:pt modelId="{CA646F38-A5BB-4CE6-BC5E-A4C1CE7A4313}" type="sibTrans" cxnId="{0E8D8865-ABF6-4597-BD3D-01F278D7CDE8}">
      <dgm:prSet/>
      <dgm:spPr/>
      <dgm:t>
        <a:bodyPr/>
        <a:lstStyle/>
        <a:p>
          <a:endParaRPr lang="en-US"/>
        </a:p>
      </dgm:t>
    </dgm:pt>
    <dgm:pt modelId="{1A38DC86-2997-4779-A82E-7F7671E95FFA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00" dirty="0" smtClean="0"/>
            <a:t>Dean of Admissions &amp; Marketing</a:t>
          </a:r>
          <a:endParaRPr lang="en-US" sz="900" dirty="0"/>
        </a:p>
      </dgm:t>
    </dgm:pt>
    <dgm:pt modelId="{B2A96E9D-5374-46C6-B9E7-60FF1BB6B381}" type="parTrans" cxnId="{43A9820A-ABB2-4557-8B6B-B2A515906BC2}">
      <dgm:prSet/>
      <dgm:spPr/>
      <dgm:t>
        <a:bodyPr/>
        <a:lstStyle/>
        <a:p>
          <a:endParaRPr lang="en-US"/>
        </a:p>
      </dgm:t>
    </dgm:pt>
    <dgm:pt modelId="{38E37F51-1873-480B-9B22-CA5C0246A1D5}" type="sibTrans" cxnId="{43A9820A-ABB2-4557-8B6B-B2A515906BC2}">
      <dgm:prSet/>
      <dgm:spPr/>
      <dgm:t>
        <a:bodyPr/>
        <a:lstStyle/>
        <a:p>
          <a:endParaRPr lang="en-US"/>
        </a:p>
      </dgm:t>
    </dgm:pt>
    <dgm:pt modelId="{D965BBC8-E906-4F9F-90B7-6A75320F4C4E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00" dirty="0" smtClean="0"/>
            <a:t>Vice President for Finance &amp; Operations</a:t>
          </a:r>
          <a:endParaRPr lang="en-US" sz="900" dirty="0"/>
        </a:p>
      </dgm:t>
    </dgm:pt>
    <dgm:pt modelId="{2679E2F1-BE99-46F3-9A4E-DE8A60E2C064}" type="parTrans" cxnId="{BBAFBD80-E91D-470D-90A6-95756204EB70}">
      <dgm:prSet/>
      <dgm:spPr/>
      <dgm:t>
        <a:bodyPr/>
        <a:lstStyle/>
        <a:p>
          <a:endParaRPr lang="en-US"/>
        </a:p>
      </dgm:t>
    </dgm:pt>
    <dgm:pt modelId="{DA7A4C8E-5764-4FEA-8893-93CE0AE6B6CC}" type="sibTrans" cxnId="{BBAFBD80-E91D-470D-90A6-95756204EB70}">
      <dgm:prSet/>
      <dgm:spPr/>
      <dgm:t>
        <a:bodyPr/>
        <a:lstStyle/>
        <a:p>
          <a:endParaRPr lang="en-US"/>
        </a:p>
      </dgm:t>
    </dgm:pt>
    <dgm:pt modelId="{B1D6E79B-1CD5-48AC-9BAB-9C812A989969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Government</a:t>
          </a:r>
          <a:r>
            <a:rPr lang="en-US" sz="900" dirty="0" smtClean="0"/>
            <a:t> </a:t>
          </a:r>
          <a:r>
            <a:rPr lang="en-US" sz="1100" dirty="0" smtClean="0"/>
            <a:t>Relations Officer</a:t>
          </a:r>
          <a:endParaRPr lang="en-US" sz="1100" dirty="0"/>
        </a:p>
      </dgm:t>
    </dgm:pt>
    <dgm:pt modelId="{61DE84B9-5653-4251-8B4A-3C05E8677213}" type="parTrans" cxnId="{A99EDA19-C893-4703-A968-E558A71B642C}">
      <dgm:prSet/>
      <dgm:spPr/>
      <dgm:t>
        <a:bodyPr/>
        <a:lstStyle/>
        <a:p>
          <a:endParaRPr lang="en-US"/>
        </a:p>
      </dgm:t>
    </dgm:pt>
    <dgm:pt modelId="{0595A050-C299-49FD-A3E4-B084321EAD36}" type="sibTrans" cxnId="{A99EDA19-C893-4703-A968-E558A71B642C}">
      <dgm:prSet/>
      <dgm:spPr/>
      <dgm:t>
        <a:bodyPr/>
        <a:lstStyle/>
        <a:p>
          <a:endParaRPr lang="en-US"/>
        </a:p>
      </dgm:t>
    </dgm:pt>
    <dgm:pt modelId="{F3E384E4-184A-4948-B06E-AD0F83344E8E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Alumni Relations</a:t>
          </a:r>
          <a:endParaRPr lang="en-US" sz="1100" dirty="0"/>
        </a:p>
      </dgm:t>
    </dgm:pt>
    <dgm:pt modelId="{72C315CC-FD02-4685-8133-AD633891C8D9}" type="parTrans" cxnId="{04DB3D6D-74D8-4F15-B4B8-99119F4A3A32}">
      <dgm:prSet/>
      <dgm:spPr/>
      <dgm:t>
        <a:bodyPr/>
        <a:lstStyle/>
        <a:p>
          <a:endParaRPr lang="en-US"/>
        </a:p>
      </dgm:t>
    </dgm:pt>
    <dgm:pt modelId="{D61C284B-0032-41D7-8286-8805BC5B2A89}" type="sibTrans" cxnId="{04DB3D6D-74D8-4F15-B4B8-99119F4A3A32}">
      <dgm:prSet/>
      <dgm:spPr/>
      <dgm:t>
        <a:bodyPr/>
        <a:lstStyle/>
        <a:p>
          <a:endParaRPr lang="en-US"/>
        </a:p>
      </dgm:t>
    </dgm:pt>
    <dgm:pt modelId="{9A8D7525-956C-4256-BF93-8A705D07D0FA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Registrar’s Office</a:t>
          </a:r>
          <a:endParaRPr lang="en-US" sz="1100" dirty="0"/>
        </a:p>
      </dgm:t>
    </dgm:pt>
    <dgm:pt modelId="{3A45AA13-5BC0-48BA-A151-E97C07E14448}" type="parTrans" cxnId="{F8DEB957-1445-4F1B-88E9-8D52B914C1C1}">
      <dgm:prSet/>
      <dgm:spPr/>
      <dgm:t>
        <a:bodyPr/>
        <a:lstStyle/>
        <a:p>
          <a:endParaRPr lang="en-US"/>
        </a:p>
      </dgm:t>
    </dgm:pt>
    <dgm:pt modelId="{D10BEF2D-742D-4D06-B1F9-819896ACE7F1}" type="sibTrans" cxnId="{F8DEB957-1445-4F1B-88E9-8D52B914C1C1}">
      <dgm:prSet/>
      <dgm:spPr/>
      <dgm:t>
        <a:bodyPr/>
        <a:lstStyle/>
        <a:p>
          <a:endParaRPr lang="en-US"/>
        </a:p>
      </dgm:t>
    </dgm:pt>
    <dgm:pt modelId="{9E20241C-5B1E-487F-9D5B-D02BCE17A865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Charter Schools</a:t>
          </a:r>
          <a:endParaRPr lang="en-US" sz="1100" dirty="0"/>
        </a:p>
      </dgm:t>
    </dgm:pt>
    <dgm:pt modelId="{0EA0F7F8-A09B-4816-A27B-A0E48CCA9025}" type="parTrans" cxnId="{44DD2828-3B3C-4DB0-8B44-680EF73C1A13}">
      <dgm:prSet/>
      <dgm:spPr/>
      <dgm:t>
        <a:bodyPr/>
        <a:lstStyle/>
        <a:p>
          <a:endParaRPr lang="en-US"/>
        </a:p>
      </dgm:t>
    </dgm:pt>
    <dgm:pt modelId="{D0CDDB13-E7E8-4FE1-A00D-279DE72F6F92}" type="sibTrans" cxnId="{44DD2828-3B3C-4DB0-8B44-680EF73C1A13}">
      <dgm:prSet/>
      <dgm:spPr/>
      <dgm:t>
        <a:bodyPr/>
        <a:lstStyle/>
        <a:p>
          <a:endParaRPr lang="en-US"/>
        </a:p>
      </dgm:t>
    </dgm:pt>
    <dgm:pt modelId="{F6A562EE-0BA8-4B94-8354-A7BD647278A9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00" dirty="0" smtClean="0"/>
            <a:t>College of Criminal Justice &amp; Emergency Responders</a:t>
          </a:r>
          <a:endParaRPr lang="en-US" sz="900" dirty="0"/>
        </a:p>
      </dgm:t>
    </dgm:pt>
    <dgm:pt modelId="{1E302A2C-F2B6-45CF-AD7D-7DEB98E2EF3D}" type="parTrans" cxnId="{01A673FF-9A54-4B41-A1D7-48FFBCAFA4FC}">
      <dgm:prSet/>
      <dgm:spPr/>
      <dgm:t>
        <a:bodyPr/>
        <a:lstStyle/>
        <a:p>
          <a:endParaRPr lang="en-US"/>
        </a:p>
      </dgm:t>
    </dgm:pt>
    <dgm:pt modelId="{AE8B6397-86AC-42B2-9B30-044E0F3723C0}" type="sibTrans" cxnId="{01A673FF-9A54-4B41-A1D7-48FFBCAFA4FC}">
      <dgm:prSet/>
      <dgm:spPr/>
      <dgm:t>
        <a:bodyPr/>
        <a:lstStyle/>
        <a:p>
          <a:endParaRPr lang="en-US"/>
        </a:p>
      </dgm:t>
    </dgm:pt>
    <dgm:pt modelId="{CD330A4C-9D95-4224-BECD-CAD972BB4CBA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00" dirty="0" smtClean="0"/>
            <a:t>College of Education &amp; Liberal Arts</a:t>
          </a:r>
          <a:endParaRPr lang="en-US" sz="900" dirty="0"/>
        </a:p>
      </dgm:t>
    </dgm:pt>
    <dgm:pt modelId="{C6785F9F-1091-486C-93BF-21D596176737}" type="parTrans" cxnId="{1803570A-D73D-4C27-8A45-057F70F3C906}">
      <dgm:prSet/>
      <dgm:spPr/>
      <dgm:t>
        <a:bodyPr/>
        <a:lstStyle/>
        <a:p>
          <a:endParaRPr lang="en-US"/>
        </a:p>
      </dgm:t>
    </dgm:pt>
    <dgm:pt modelId="{B4444032-C805-407E-AEDE-5C900F9E825A}" type="sibTrans" cxnId="{1803570A-D73D-4C27-8A45-057F70F3C906}">
      <dgm:prSet/>
      <dgm:spPr/>
      <dgm:t>
        <a:bodyPr/>
        <a:lstStyle/>
        <a:p>
          <a:endParaRPr lang="en-US"/>
        </a:p>
      </dgm:t>
    </dgm:pt>
    <dgm:pt modelId="{A0D2BF9B-61E4-473D-BFFF-2012AB610F52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000" dirty="0" smtClean="0"/>
            <a:t>College of Health &amp; Behavior</a:t>
          </a:r>
          <a:endParaRPr lang="en-US" sz="1000" dirty="0"/>
        </a:p>
      </dgm:t>
    </dgm:pt>
    <dgm:pt modelId="{5E87F98F-F118-40BE-AACE-B8A051831039}" type="parTrans" cxnId="{A9890139-2EEC-4C96-AA2F-DAB377CC3DA9}">
      <dgm:prSet/>
      <dgm:spPr/>
      <dgm:t>
        <a:bodyPr/>
        <a:lstStyle/>
        <a:p>
          <a:endParaRPr lang="en-US"/>
        </a:p>
      </dgm:t>
    </dgm:pt>
    <dgm:pt modelId="{113E32CA-659D-46A6-98BA-C3E4C8BB95A7}" type="sibTrans" cxnId="{A9890139-2EEC-4C96-AA2F-DAB377CC3DA9}">
      <dgm:prSet/>
      <dgm:spPr/>
      <dgm:t>
        <a:bodyPr/>
        <a:lstStyle/>
        <a:p>
          <a:endParaRPr lang="en-US"/>
        </a:p>
      </dgm:t>
    </dgm:pt>
    <dgm:pt modelId="{C2D3CC36-63EA-4980-823E-4506D748893C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00" dirty="0" smtClean="0"/>
            <a:t>College of Science &amp; the Environment</a:t>
          </a:r>
          <a:endParaRPr lang="en-US" sz="900" dirty="0"/>
        </a:p>
      </dgm:t>
    </dgm:pt>
    <dgm:pt modelId="{A73E589D-16DD-4090-A3AF-F02D1447F9BA}" type="parTrans" cxnId="{E35611AD-C312-45B7-8105-430F02FE0C19}">
      <dgm:prSet/>
      <dgm:spPr/>
      <dgm:t>
        <a:bodyPr/>
        <a:lstStyle/>
        <a:p>
          <a:endParaRPr lang="en-US"/>
        </a:p>
      </dgm:t>
    </dgm:pt>
    <dgm:pt modelId="{7F95FD1E-6687-4CF8-81CD-DF6CBC96AED3}" type="sibTrans" cxnId="{E35611AD-C312-45B7-8105-430F02FE0C19}">
      <dgm:prSet/>
      <dgm:spPr/>
      <dgm:t>
        <a:bodyPr/>
        <a:lstStyle/>
        <a:p>
          <a:endParaRPr lang="en-US"/>
        </a:p>
      </dgm:t>
    </dgm:pt>
    <dgm:pt modelId="{9A3ED591-5149-4C07-9A16-5863E9A0963C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Admissions</a:t>
          </a:r>
          <a:endParaRPr lang="en-US" sz="1100" dirty="0"/>
        </a:p>
      </dgm:t>
    </dgm:pt>
    <dgm:pt modelId="{6D28F146-550F-4A54-A483-EC8FC72A4811}" type="parTrans" cxnId="{57282712-B216-4D3B-8D34-443CDDC0ECAE}">
      <dgm:prSet/>
      <dgm:spPr/>
      <dgm:t>
        <a:bodyPr/>
        <a:lstStyle/>
        <a:p>
          <a:endParaRPr lang="en-US"/>
        </a:p>
      </dgm:t>
    </dgm:pt>
    <dgm:pt modelId="{68399307-BEF9-4D3F-B14E-0E0F8A5FC99F}" type="sibTrans" cxnId="{57282712-B216-4D3B-8D34-443CDDC0ECAE}">
      <dgm:prSet/>
      <dgm:spPr/>
      <dgm:t>
        <a:bodyPr/>
        <a:lstStyle/>
        <a:p>
          <a:endParaRPr lang="en-US"/>
        </a:p>
      </dgm:t>
    </dgm:pt>
    <dgm:pt modelId="{C4C846C7-5B21-41D6-8A7D-BDA5E5618689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Financial Aid</a:t>
          </a:r>
          <a:endParaRPr lang="en-US" sz="1100" dirty="0"/>
        </a:p>
      </dgm:t>
    </dgm:pt>
    <dgm:pt modelId="{89B1DC78-BD05-4023-90F8-653376A65DB8}" type="parTrans" cxnId="{33F55AD4-7B08-4134-80BE-B8DAE84D4F5F}">
      <dgm:prSet/>
      <dgm:spPr/>
      <dgm:t>
        <a:bodyPr/>
        <a:lstStyle/>
        <a:p>
          <a:endParaRPr lang="en-US"/>
        </a:p>
      </dgm:t>
    </dgm:pt>
    <dgm:pt modelId="{7B5ABEE8-5325-4E3A-93CA-1D1CD773A6B6}" type="sibTrans" cxnId="{33F55AD4-7B08-4134-80BE-B8DAE84D4F5F}">
      <dgm:prSet/>
      <dgm:spPr/>
      <dgm:t>
        <a:bodyPr/>
        <a:lstStyle/>
        <a:p>
          <a:endParaRPr lang="en-US"/>
        </a:p>
      </dgm:t>
    </dgm:pt>
    <dgm:pt modelId="{9A40E04F-52E5-4074-8D71-57D9F11CFBB3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Marketing</a:t>
          </a:r>
          <a:endParaRPr lang="en-US" sz="1100" dirty="0"/>
        </a:p>
      </dgm:t>
    </dgm:pt>
    <dgm:pt modelId="{13BF0CD3-6D61-41B1-9CC2-58D10B84316A}" type="parTrans" cxnId="{AC7D4E23-C79B-426A-A082-41389DEF52EE}">
      <dgm:prSet/>
      <dgm:spPr/>
      <dgm:t>
        <a:bodyPr/>
        <a:lstStyle/>
        <a:p>
          <a:endParaRPr lang="en-US"/>
        </a:p>
      </dgm:t>
    </dgm:pt>
    <dgm:pt modelId="{0A623CB8-F853-48B7-8699-6C4DF2D3B2E9}" type="sibTrans" cxnId="{AC7D4E23-C79B-426A-A082-41389DEF52EE}">
      <dgm:prSet/>
      <dgm:spPr/>
      <dgm:t>
        <a:bodyPr/>
        <a:lstStyle/>
        <a:p>
          <a:endParaRPr lang="en-US"/>
        </a:p>
      </dgm:t>
    </dgm:pt>
    <dgm:pt modelId="{3FE99A5A-D6C9-4A22-A161-75303B2BBC34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Business Operations</a:t>
          </a:r>
          <a:endParaRPr lang="en-US" sz="1100" dirty="0"/>
        </a:p>
      </dgm:t>
    </dgm:pt>
    <dgm:pt modelId="{4452DD86-CA1A-4993-BABB-07752CC8FDA2}" type="parTrans" cxnId="{B0ADAD22-9F08-428A-969D-B001878C9B4F}">
      <dgm:prSet/>
      <dgm:spPr/>
      <dgm:t>
        <a:bodyPr/>
        <a:lstStyle/>
        <a:p>
          <a:endParaRPr lang="en-US"/>
        </a:p>
      </dgm:t>
    </dgm:pt>
    <dgm:pt modelId="{FE54DDF1-1528-45B1-907C-C3E331BAF9AE}" type="sibTrans" cxnId="{B0ADAD22-9F08-428A-969D-B001878C9B4F}">
      <dgm:prSet/>
      <dgm:spPr/>
      <dgm:t>
        <a:bodyPr/>
        <a:lstStyle/>
        <a:p>
          <a:endParaRPr lang="en-US"/>
        </a:p>
      </dgm:t>
    </dgm:pt>
    <dgm:pt modelId="{D902736F-EDA2-4B9D-A2A5-32717CEE5DEA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Purchasing</a:t>
          </a:r>
          <a:endParaRPr lang="en-US" sz="1100" dirty="0"/>
        </a:p>
      </dgm:t>
    </dgm:pt>
    <dgm:pt modelId="{3040B5ED-4ADA-4B60-A06E-2611FFC99032}" type="parTrans" cxnId="{DEEEF79E-1EE9-4F94-BF1E-4AACE64C896A}">
      <dgm:prSet/>
      <dgm:spPr/>
      <dgm:t>
        <a:bodyPr/>
        <a:lstStyle/>
        <a:p>
          <a:endParaRPr lang="en-US"/>
        </a:p>
      </dgm:t>
    </dgm:pt>
    <dgm:pt modelId="{9B1D56F8-A15A-4C50-80ED-58331B6FB1F9}" type="sibTrans" cxnId="{DEEEF79E-1EE9-4F94-BF1E-4AACE64C896A}">
      <dgm:prSet/>
      <dgm:spPr/>
      <dgm:t>
        <a:bodyPr/>
        <a:lstStyle/>
        <a:p>
          <a:endParaRPr lang="en-US"/>
        </a:p>
      </dgm:t>
    </dgm:pt>
    <dgm:pt modelId="{EAA5D577-6663-44AE-B07F-FEDA9D1B514D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Facilities Management</a:t>
          </a:r>
          <a:endParaRPr lang="en-US" sz="1100" dirty="0"/>
        </a:p>
      </dgm:t>
    </dgm:pt>
    <dgm:pt modelId="{A67A216E-901A-45A8-A57B-73F7FAB0F466}" type="parTrans" cxnId="{B5A947D4-7B77-44A9-AD61-F2F035D51453}">
      <dgm:prSet/>
      <dgm:spPr/>
      <dgm:t>
        <a:bodyPr/>
        <a:lstStyle/>
        <a:p>
          <a:endParaRPr lang="en-US"/>
        </a:p>
      </dgm:t>
    </dgm:pt>
    <dgm:pt modelId="{EE4B904B-85AD-4F40-89B9-0078124FD16D}" type="sibTrans" cxnId="{B5A947D4-7B77-44A9-AD61-F2F035D51453}">
      <dgm:prSet/>
      <dgm:spPr/>
      <dgm:t>
        <a:bodyPr/>
        <a:lstStyle/>
        <a:p>
          <a:endParaRPr lang="en-US"/>
        </a:p>
      </dgm:t>
    </dgm:pt>
    <dgm:pt modelId="{CA1C0E4D-FBF3-492B-AB28-AC7B3158BD85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Institutional Research</a:t>
          </a:r>
          <a:endParaRPr lang="en-US" sz="1100" dirty="0"/>
        </a:p>
      </dgm:t>
    </dgm:pt>
    <dgm:pt modelId="{9E57546D-80F6-41AB-965B-3CFDAD81931D}" type="parTrans" cxnId="{67FB2C17-E9A7-40AE-8282-E659D818893B}">
      <dgm:prSet/>
      <dgm:spPr/>
      <dgm:t>
        <a:bodyPr/>
        <a:lstStyle/>
        <a:p>
          <a:endParaRPr lang="en-US"/>
        </a:p>
      </dgm:t>
    </dgm:pt>
    <dgm:pt modelId="{AF464972-7AA1-4EEC-996C-982F2B777B94}" type="sibTrans" cxnId="{67FB2C17-E9A7-40AE-8282-E659D818893B}">
      <dgm:prSet/>
      <dgm:spPr/>
      <dgm:t>
        <a:bodyPr/>
        <a:lstStyle/>
        <a:p>
          <a:endParaRPr lang="en-US"/>
        </a:p>
      </dgm:t>
    </dgm:pt>
    <dgm:pt modelId="{F47FE934-BA8F-4372-AB60-CFACC475BF9B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00" dirty="0" smtClean="0"/>
            <a:t>Information Technology &amp; Application Services</a:t>
          </a:r>
          <a:endParaRPr lang="en-US" sz="900" dirty="0"/>
        </a:p>
      </dgm:t>
    </dgm:pt>
    <dgm:pt modelId="{F6EC70A7-5E1C-4E77-8E3A-D7C2EA1429EE}" type="parTrans" cxnId="{5D32BC41-4FFB-4550-A69B-6C256A98A4C2}">
      <dgm:prSet/>
      <dgm:spPr/>
      <dgm:t>
        <a:bodyPr/>
        <a:lstStyle/>
        <a:p>
          <a:endParaRPr lang="en-US"/>
        </a:p>
      </dgm:t>
    </dgm:pt>
    <dgm:pt modelId="{7FB13102-B131-4CD1-A488-DA3ADF98ACE6}" type="sibTrans" cxnId="{5D32BC41-4FFB-4550-A69B-6C256A98A4C2}">
      <dgm:prSet/>
      <dgm:spPr/>
      <dgm:t>
        <a:bodyPr/>
        <a:lstStyle/>
        <a:p>
          <a:endParaRPr lang="en-US"/>
        </a:p>
      </dgm:t>
    </dgm:pt>
    <dgm:pt modelId="{3C7355A4-BB53-40AA-862D-C145EFEA838F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Campus Life &amp; Laker Success</a:t>
          </a:r>
          <a:endParaRPr lang="en-US" sz="1100" dirty="0"/>
        </a:p>
      </dgm:t>
    </dgm:pt>
    <dgm:pt modelId="{17EB820F-22D7-43AF-87D8-E3271565BF6B}" type="parTrans" cxnId="{BB682972-C2B8-422F-B313-32CB29B4F3DC}">
      <dgm:prSet/>
      <dgm:spPr/>
      <dgm:t>
        <a:bodyPr/>
        <a:lstStyle/>
        <a:p>
          <a:endParaRPr lang="en-US"/>
        </a:p>
      </dgm:t>
    </dgm:pt>
    <dgm:pt modelId="{AEFBFF84-183B-40B4-A4CC-CCDF1D428E28}" type="sibTrans" cxnId="{BB682972-C2B8-422F-B313-32CB29B4F3DC}">
      <dgm:prSet/>
      <dgm:spPr/>
      <dgm:t>
        <a:bodyPr/>
        <a:lstStyle/>
        <a:p>
          <a:endParaRPr lang="en-US"/>
        </a:p>
      </dgm:t>
    </dgm:pt>
    <dgm:pt modelId="{2491135A-F8AD-4E85-8986-056A5BA9B822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err="1" smtClean="0"/>
            <a:t>Cisler</a:t>
          </a:r>
          <a:r>
            <a:rPr lang="en-US" sz="1100" dirty="0" smtClean="0"/>
            <a:t> &amp; Norris Operations</a:t>
          </a:r>
          <a:endParaRPr lang="en-US" sz="1100" dirty="0"/>
        </a:p>
      </dgm:t>
    </dgm:pt>
    <dgm:pt modelId="{080D9458-455D-40A2-AA6A-F2E7AE0C51EF}" type="parTrans" cxnId="{37887D4E-1909-43ED-9A09-8AB3A8F8F1F0}">
      <dgm:prSet/>
      <dgm:spPr/>
      <dgm:t>
        <a:bodyPr/>
        <a:lstStyle/>
        <a:p>
          <a:endParaRPr lang="en-US"/>
        </a:p>
      </dgm:t>
    </dgm:pt>
    <dgm:pt modelId="{180DD276-BAA1-44B9-B07D-C3A6049EC505}" type="sibTrans" cxnId="{37887D4E-1909-43ED-9A09-8AB3A8F8F1F0}">
      <dgm:prSet/>
      <dgm:spPr/>
      <dgm:t>
        <a:bodyPr/>
        <a:lstStyle/>
        <a:p>
          <a:endParaRPr lang="en-US"/>
        </a:p>
      </dgm:t>
    </dgm:pt>
    <dgm:pt modelId="{D473A864-C144-4ECB-AD6B-8BDE7440B988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Housing &amp; Diversity Offices</a:t>
          </a:r>
          <a:endParaRPr lang="en-US" sz="1100" dirty="0"/>
        </a:p>
      </dgm:t>
    </dgm:pt>
    <dgm:pt modelId="{A51873EB-C7CA-4EC2-B009-308F33336DE8}" type="parTrans" cxnId="{2E4ABFD6-6FD5-4420-9E29-C68F4311E8A1}">
      <dgm:prSet/>
      <dgm:spPr/>
      <dgm:t>
        <a:bodyPr/>
        <a:lstStyle/>
        <a:p>
          <a:endParaRPr lang="en-US"/>
        </a:p>
      </dgm:t>
    </dgm:pt>
    <dgm:pt modelId="{1DEC795A-4199-4526-836F-4E4541FAE73A}" type="sibTrans" cxnId="{2E4ABFD6-6FD5-4420-9E29-C68F4311E8A1}">
      <dgm:prSet/>
      <dgm:spPr/>
      <dgm:t>
        <a:bodyPr/>
        <a:lstStyle/>
        <a:p>
          <a:endParaRPr lang="en-US"/>
        </a:p>
      </dgm:t>
    </dgm:pt>
    <dgm:pt modelId="{574B8191-22A8-4C09-AA61-9318A860824B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University Health Services</a:t>
          </a:r>
          <a:endParaRPr lang="en-US" sz="1100" dirty="0"/>
        </a:p>
      </dgm:t>
    </dgm:pt>
    <dgm:pt modelId="{D042D885-D469-4C9B-B4C9-BAF09A214EB5}" type="parTrans" cxnId="{C9A7B090-1C89-47A6-B00C-9B8C8610C793}">
      <dgm:prSet/>
      <dgm:spPr/>
      <dgm:t>
        <a:bodyPr/>
        <a:lstStyle/>
        <a:p>
          <a:endParaRPr lang="en-US"/>
        </a:p>
      </dgm:t>
    </dgm:pt>
    <dgm:pt modelId="{47E4E2C7-25C9-4923-B924-845F34840455}" type="sibTrans" cxnId="{C9A7B090-1C89-47A6-B00C-9B8C8610C793}">
      <dgm:prSet/>
      <dgm:spPr/>
      <dgm:t>
        <a:bodyPr/>
        <a:lstStyle/>
        <a:p>
          <a:endParaRPr lang="en-US"/>
        </a:p>
      </dgm:t>
    </dgm:pt>
    <dgm:pt modelId="{B2024B9B-898B-458A-AE6E-B574EEBADA45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University Counseling Services</a:t>
          </a:r>
          <a:endParaRPr lang="en-US" sz="1100" dirty="0"/>
        </a:p>
      </dgm:t>
    </dgm:pt>
    <dgm:pt modelId="{8B8183A0-2DDD-489D-B773-1A2925FE045B}" type="parTrans" cxnId="{70B878FF-2140-4A70-99E5-711F03A68CFE}">
      <dgm:prSet/>
      <dgm:spPr/>
      <dgm:t>
        <a:bodyPr/>
        <a:lstStyle/>
        <a:p>
          <a:endParaRPr lang="en-US"/>
        </a:p>
      </dgm:t>
    </dgm:pt>
    <dgm:pt modelId="{587DA00C-51B7-4635-8A5C-DD74A309F055}" type="sibTrans" cxnId="{70B878FF-2140-4A70-99E5-711F03A68CFE}">
      <dgm:prSet/>
      <dgm:spPr/>
      <dgm:t>
        <a:bodyPr/>
        <a:lstStyle/>
        <a:p>
          <a:endParaRPr lang="en-US"/>
        </a:p>
      </dgm:t>
    </dgm:pt>
    <dgm:pt modelId="{92F5DFFD-AFC4-4D2D-8789-E16D0CE821F0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Dining Services</a:t>
          </a:r>
          <a:endParaRPr lang="en-US" sz="1100" dirty="0"/>
        </a:p>
      </dgm:t>
    </dgm:pt>
    <dgm:pt modelId="{EDD88859-1CAD-46D2-9511-A3D4AFF94C6B}" type="parTrans" cxnId="{205DF3BB-DFB2-4656-8676-955AB81311D7}">
      <dgm:prSet/>
      <dgm:spPr/>
      <dgm:t>
        <a:bodyPr/>
        <a:lstStyle/>
        <a:p>
          <a:endParaRPr lang="en-US"/>
        </a:p>
      </dgm:t>
    </dgm:pt>
    <dgm:pt modelId="{9119F4AD-7218-40C5-A761-715BCEA71905}" type="sibTrans" cxnId="{205DF3BB-DFB2-4656-8676-955AB81311D7}">
      <dgm:prSet/>
      <dgm:spPr/>
      <dgm:t>
        <a:bodyPr/>
        <a:lstStyle/>
        <a:p>
          <a:endParaRPr lang="en-US"/>
        </a:p>
      </dgm:t>
    </dgm:pt>
    <dgm:pt modelId="{E13387EF-F25F-4E86-A27C-F04F4200B14C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Native American Center</a:t>
          </a:r>
          <a:endParaRPr lang="en-US" sz="1100" dirty="0"/>
        </a:p>
      </dgm:t>
    </dgm:pt>
    <dgm:pt modelId="{6DF75A4F-EB38-4E50-8306-A4A130D235CE}" type="parTrans" cxnId="{744E2D72-61AE-416A-A3BF-B9FA744984B9}">
      <dgm:prSet/>
      <dgm:spPr/>
      <dgm:t>
        <a:bodyPr/>
        <a:lstStyle/>
        <a:p>
          <a:endParaRPr lang="en-US"/>
        </a:p>
      </dgm:t>
    </dgm:pt>
    <dgm:pt modelId="{150D208D-3AF1-43D1-835F-74236B848E24}" type="sibTrans" cxnId="{744E2D72-61AE-416A-A3BF-B9FA744984B9}">
      <dgm:prSet/>
      <dgm:spPr/>
      <dgm:t>
        <a:bodyPr/>
        <a:lstStyle/>
        <a:p>
          <a:endParaRPr lang="en-US"/>
        </a:p>
      </dgm:t>
    </dgm:pt>
    <dgm:pt modelId="{1128C009-6509-48FD-AB10-188011D72EF5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Club Sports</a:t>
          </a:r>
          <a:endParaRPr lang="en-US" sz="1100" dirty="0"/>
        </a:p>
      </dgm:t>
    </dgm:pt>
    <dgm:pt modelId="{F3D6C6CF-41E0-4512-BBDE-4A69AB901366}" type="parTrans" cxnId="{B2675F8C-B0CE-4DB8-AB3B-707327CC2387}">
      <dgm:prSet/>
      <dgm:spPr/>
      <dgm:t>
        <a:bodyPr/>
        <a:lstStyle/>
        <a:p>
          <a:endParaRPr lang="en-US"/>
        </a:p>
      </dgm:t>
    </dgm:pt>
    <dgm:pt modelId="{0A907261-41A4-46F1-B83B-5C898F7A716E}" type="sibTrans" cxnId="{B2675F8C-B0CE-4DB8-AB3B-707327CC2387}">
      <dgm:prSet/>
      <dgm:spPr/>
      <dgm:t>
        <a:bodyPr/>
        <a:lstStyle/>
        <a:p>
          <a:endParaRPr lang="en-US"/>
        </a:p>
      </dgm:t>
    </dgm:pt>
    <dgm:pt modelId="{64D7BAEE-A8D4-407D-B938-ED47C0E33CEC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Payroll</a:t>
          </a:r>
          <a:endParaRPr lang="en-US" sz="1100" dirty="0"/>
        </a:p>
      </dgm:t>
    </dgm:pt>
    <dgm:pt modelId="{C56E05E8-339B-464D-8DE3-478D8131249A}" type="parTrans" cxnId="{ACB54B84-B633-4750-BAAA-C3BDBAC5CA86}">
      <dgm:prSet/>
      <dgm:spPr/>
      <dgm:t>
        <a:bodyPr/>
        <a:lstStyle/>
        <a:p>
          <a:endParaRPr lang="en-US"/>
        </a:p>
      </dgm:t>
    </dgm:pt>
    <dgm:pt modelId="{977B7175-FF94-4E16-B56A-D13F362CE777}" type="sibTrans" cxnId="{ACB54B84-B633-4750-BAAA-C3BDBAC5CA86}">
      <dgm:prSet/>
      <dgm:spPr/>
      <dgm:t>
        <a:bodyPr/>
        <a:lstStyle/>
        <a:p>
          <a:endParaRPr lang="en-US"/>
        </a:p>
      </dgm:t>
    </dgm:pt>
    <dgm:pt modelId="{3CB35890-27C6-498C-BEF4-1465187EC136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Public Safety</a:t>
          </a:r>
          <a:endParaRPr lang="en-US" sz="1100" dirty="0"/>
        </a:p>
      </dgm:t>
    </dgm:pt>
    <dgm:pt modelId="{99496DBC-F48F-41FC-8426-67B45E4D03E0}" type="parTrans" cxnId="{EF405864-CBE1-48B4-A49D-5FC88E36432E}">
      <dgm:prSet/>
      <dgm:spPr/>
      <dgm:t>
        <a:bodyPr/>
        <a:lstStyle/>
        <a:p>
          <a:endParaRPr lang="en-US"/>
        </a:p>
      </dgm:t>
    </dgm:pt>
    <dgm:pt modelId="{2E168F2D-648D-4C3C-AF4D-4EB82A02484D}" type="sibTrans" cxnId="{EF405864-CBE1-48B4-A49D-5FC88E36432E}">
      <dgm:prSet/>
      <dgm:spPr/>
      <dgm:t>
        <a:bodyPr/>
        <a:lstStyle/>
        <a:p>
          <a:endParaRPr lang="en-US"/>
        </a:p>
      </dgm:t>
    </dgm:pt>
    <dgm:pt modelId="{8ED24629-A2FC-480D-9761-5E9523A5E5F7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Risk Management</a:t>
          </a:r>
          <a:endParaRPr lang="en-US" sz="1100" dirty="0"/>
        </a:p>
      </dgm:t>
    </dgm:pt>
    <dgm:pt modelId="{568077C2-E989-4B95-8389-C4C157C89BF5}" type="parTrans" cxnId="{0BE8C02D-CF6E-4F88-863D-4C423207F94C}">
      <dgm:prSet/>
      <dgm:spPr/>
      <dgm:t>
        <a:bodyPr/>
        <a:lstStyle/>
        <a:p>
          <a:endParaRPr lang="en-US"/>
        </a:p>
      </dgm:t>
    </dgm:pt>
    <dgm:pt modelId="{9B9E7FD7-6A49-47DB-9056-4588555430AB}" type="sibTrans" cxnId="{0BE8C02D-CF6E-4F88-863D-4C423207F94C}">
      <dgm:prSet/>
      <dgm:spPr/>
      <dgm:t>
        <a:bodyPr/>
        <a:lstStyle/>
        <a:p>
          <a:endParaRPr lang="en-US"/>
        </a:p>
      </dgm:t>
    </dgm:pt>
    <dgm:pt modelId="{6C9ADE25-FB34-463B-B3FF-C2D75B19B56B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1100" dirty="0" smtClean="0"/>
            <a:t>Title IX</a:t>
          </a:r>
          <a:endParaRPr lang="en-US" sz="1100" dirty="0"/>
        </a:p>
      </dgm:t>
    </dgm:pt>
    <dgm:pt modelId="{C2731B6A-B950-477D-9C77-2319F82D52C2}" type="parTrans" cxnId="{930CDB32-1947-426A-A143-F59C5D2519D9}">
      <dgm:prSet/>
      <dgm:spPr/>
      <dgm:t>
        <a:bodyPr/>
        <a:lstStyle/>
        <a:p>
          <a:endParaRPr lang="en-US"/>
        </a:p>
      </dgm:t>
    </dgm:pt>
    <dgm:pt modelId="{0F653FC9-46FB-4A8B-B419-4CEF4C8D3A2E}" type="sibTrans" cxnId="{930CDB32-1947-426A-A143-F59C5D2519D9}">
      <dgm:prSet/>
      <dgm:spPr/>
      <dgm:t>
        <a:bodyPr/>
        <a:lstStyle/>
        <a:p>
          <a:endParaRPr lang="en-US"/>
        </a:p>
      </dgm:t>
    </dgm:pt>
    <dgm:pt modelId="{AEE6A4EF-81AD-4E2C-8ED7-03CDF2805E77}">
      <dgm:prSet custT="1"/>
      <dgm:spPr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gm:spPr>
      <dgm:t>
        <a:bodyPr/>
        <a:lstStyle/>
        <a:p>
          <a:r>
            <a:rPr lang="en-US" sz="950" dirty="0" err="1" smtClean="0"/>
            <a:t>Shouldice</a:t>
          </a:r>
          <a:r>
            <a:rPr lang="en-US" sz="950" dirty="0" smtClean="0"/>
            <a:t> Library Academic Services</a:t>
          </a:r>
          <a:endParaRPr lang="en-US" sz="950" dirty="0"/>
        </a:p>
      </dgm:t>
    </dgm:pt>
    <dgm:pt modelId="{472D687E-0BF3-4BA9-96CF-2EF5D344B757}" type="sibTrans" cxnId="{284E09F4-42E1-47AA-984F-9F679D0A679F}">
      <dgm:prSet/>
      <dgm:spPr/>
      <dgm:t>
        <a:bodyPr/>
        <a:lstStyle/>
        <a:p>
          <a:endParaRPr lang="en-US"/>
        </a:p>
      </dgm:t>
    </dgm:pt>
    <dgm:pt modelId="{92D0E9D0-24CB-4FA5-9BCB-0A56CFDB4833}" type="parTrans" cxnId="{284E09F4-42E1-47AA-984F-9F679D0A679F}">
      <dgm:prSet/>
      <dgm:spPr/>
      <dgm:t>
        <a:bodyPr/>
        <a:lstStyle/>
        <a:p>
          <a:endParaRPr lang="en-US"/>
        </a:p>
      </dgm:t>
    </dgm:pt>
    <dgm:pt modelId="{068FD072-6BAC-4DCA-B3AE-96675E9840E8}" type="pres">
      <dgm:prSet presAssocID="{453BDD25-5AAD-4CD2-8F3B-36EC4CE644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C757761-7169-44DA-9615-39FFFBD27258}" type="pres">
      <dgm:prSet presAssocID="{692EDF98-79B8-4318-B9FB-F9A767B8CF2C}" presName="hierRoot1" presStyleCnt="0">
        <dgm:presLayoutVars>
          <dgm:hierBranch val="init"/>
        </dgm:presLayoutVars>
      </dgm:prSet>
      <dgm:spPr/>
    </dgm:pt>
    <dgm:pt modelId="{C0E1B083-4BBD-4181-B73D-E0C3B327D29E}" type="pres">
      <dgm:prSet presAssocID="{692EDF98-79B8-4318-B9FB-F9A767B8CF2C}" presName="rootComposite1" presStyleCnt="0"/>
      <dgm:spPr/>
    </dgm:pt>
    <dgm:pt modelId="{E8D13878-667F-4FF4-938B-D8C2F26167A0}" type="pres">
      <dgm:prSet presAssocID="{692EDF98-79B8-4318-B9FB-F9A767B8CF2C}" presName="rootText1" presStyleLbl="node0" presStyleIdx="0" presStyleCnt="1" custLinFactNeighborX="-2678" custLinFactNeighborY="1249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DB274E8E-FB46-4C04-A57F-630A85AE9336}" type="pres">
      <dgm:prSet presAssocID="{692EDF98-79B8-4318-B9FB-F9A767B8CF2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8CA91CA-56F4-449A-9F24-34504686BED2}" type="pres">
      <dgm:prSet presAssocID="{692EDF98-79B8-4318-B9FB-F9A767B8CF2C}" presName="hierChild2" presStyleCnt="0"/>
      <dgm:spPr/>
    </dgm:pt>
    <dgm:pt modelId="{4F16C95E-0311-4C14-BA17-D5A03485DCF7}" type="pres">
      <dgm:prSet presAssocID="{628D277C-999B-4C31-BC51-42B951F28923}" presName="Name37" presStyleLbl="parChTrans1D2" presStyleIdx="0" presStyleCnt="8"/>
      <dgm:spPr/>
      <dgm:t>
        <a:bodyPr/>
        <a:lstStyle/>
        <a:p>
          <a:endParaRPr lang="en-US"/>
        </a:p>
      </dgm:t>
    </dgm:pt>
    <dgm:pt modelId="{97736F10-5E26-43CF-915E-BC3BD311B6D0}" type="pres">
      <dgm:prSet presAssocID="{4DEC51CE-8514-4DFB-B9D5-652378FB3B45}" presName="hierRoot2" presStyleCnt="0">
        <dgm:presLayoutVars>
          <dgm:hierBranch val="init"/>
        </dgm:presLayoutVars>
      </dgm:prSet>
      <dgm:spPr/>
    </dgm:pt>
    <dgm:pt modelId="{CB736D88-658D-4538-B455-63934BC55A2A}" type="pres">
      <dgm:prSet presAssocID="{4DEC51CE-8514-4DFB-B9D5-652378FB3B45}" presName="rootComposite" presStyleCnt="0"/>
      <dgm:spPr/>
    </dgm:pt>
    <dgm:pt modelId="{6B22F7B5-6594-4096-8AB8-4B2E297840A8}" type="pres">
      <dgm:prSet presAssocID="{4DEC51CE-8514-4DFB-B9D5-652378FB3B45}" presName="rootText" presStyleLbl="node2" presStyleIdx="0" presStyleCnt="8" custLinFactNeighborX="-98200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6B493714-0CE9-4647-BFBB-AC0CEE07D4EA}" type="pres">
      <dgm:prSet presAssocID="{4DEC51CE-8514-4DFB-B9D5-652378FB3B45}" presName="rootConnector" presStyleLbl="node2" presStyleIdx="0" presStyleCnt="8"/>
      <dgm:spPr/>
      <dgm:t>
        <a:bodyPr/>
        <a:lstStyle/>
        <a:p>
          <a:endParaRPr lang="en-US"/>
        </a:p>
      </dgm:t>
    </dgm:pt>
    <dgm:pt modelId="{81E13FDC-A96A-48FC-833E-A9EC9D386C4D}" type="pres">
      <dgm:prSet presAssocID="{4DEC51CE-8514-4DFB-B9D5-652378FB3B45}" presName="hierChild4" presStyleCnt="0"/>
      <dgm:spPr/>
    </dgm:pt>
    <dgm:pt modelId="{20E67F8D-4A81-4137-AE79-C7E0641A9B44}" type="pres">
      <dgm:prSet presAssocID="{72C315CC-FD02-4685-8133-AD633891C8D9}" presName="Name37" presStyleLbl="parChTrans1D3" presStyleIdx="0" presStyleCnt="28"/>
      <dgm:spPr/>
      <dgm:t>
        <a:bodyPr/>
        <a:lstStyle/>
        <a:p>
          <a:endParaRPr lang="en-US"/>
        </a:p>
      </dgm:t>
    </dgm:pt>
    <dgm:pt modelId="{8C4ED149-FFF3-4C55-866D-DA72F1DCD61A}" type="pres">
      <dgm:prSet presAssocID="{F3E384E4-184A-4948-B06E-AD0F83344E8E}" presName="hierRoot2" presStyleCnt="0">
        <dgm:presLayoutVars>
          <dgm:hierBranch val="init"/>
        </dgm:presLayoutVars>
      </dgm:prSet>
      <dgm:spPr/>
    </dgm:pt>
    <dgm:pt modelId="{1B4D8462-F2C9-4530-A67F-92CEEF38E161}" type="pres">
      <dgm:prSet presAssocID="{F3E384E4-184A-4948-B06E-AD0F83344E8E}" presName="rootComposite" presStyleCnt="0"/>
      <dgm:spPr/>
    </dgm:pt>
    <dgm:pt modelId="{93BCD912-27BE-4851-8303-3A0D88B81F6F}" type="pres">
      <dgm:prSet presAssocID="{F3E384E4-184A-4948-B06E-AD0F83344E8E}" presName="rootText" presStyleLbl="node3" presStyleIdx="0" presStyleCnt="28" custLinFactNeighborX="-98200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65DDDB84-5686-451C-8D93-760AC52721FB}" type="pres">
      <dgm:prSet presAssocID="{F3E384E4-184A-4948-B06E-AD0F83344E8E}" presName="rootConnector" presStyleLbl="node3" presStyleIdx="0" presStyleCnt="28"/>
      <dgm:spPr/>
      <dgm:t>
        <a:bodyPr/>
        <a:lstStyle/>
        <a:p>
          <a:endParaRPr lang="en-US"/>
        </a:p>
      </dgm:t>
    </dgm:pt>
    <dgm:pt modelId="{E1CBE54F-1D02-446F-8B81-D74C57E4839A}" type="pres">
      <dgm:prSet presAssocID="{F3E384E4-184A-4948-B06E-AD0F83344E8E}" presName="hierChild4" presStyleCnt="0"/>
      <dgm:spPr/>
    </dgm:pt>
    <dgm:pt modelId="{CCC9B214-F42A-4BD0-86D6-7AB6623DEC38}" type="pres">
      <dgm:prSet presAssocID="{F3E384E4-184A-4948-B06E-AD0F83344E8E}" presName="hierChild5" presStyleCnt="0"/>
      <dgm:spPr/>
    </dgm:pt>
    <dgm:pt modelId="{35D97DDD-D50E-4DE1-9200-EED214998CB6}" type="pres">
      <dgm:prSet presAssocID="{4DEC51CE-8514-4DFB-B9D5-652378FB3B45}" presName="hierChild5" presStyleCnt="0"/>
      <dgm:spPr/>
    </dgm:pt>
    <dgm:pt modelId="{0BD235BA-A301-4856-A004-02781F8DC39F}" type="pres">
      <dgm:prSet presAssocID="{63792839-E920-4291-9AB2-FE5D120FF8C2}" presName="Name37" presStyleLbl="parChTrans1D2" presStyleIdx="1" presStyleCnt="8"/>
      <dgm:spPr/>
      <dgm:t>
        <a:bodyPr/>
        <a:lstStyle/>
        <a:p>
          <a:endParaRPr lang="en-US"/>
        </a:p>
      </dgm:t>
    </dgm:pt>
    <dgm:pt modelId="{7A4AA4BA-A495-46C8-9FCA-2505203B5C59}" type="pres">
      <dgm:prSet presAssocID="{464E4841-A77A-40B2-A249-AD360DD09276}" presName="hierRoot2" presStyleCnt="0">
        <dgm:presLayoutVars>
          <dgm:hierBranch val="init"/>
        </dgm:presLayoutVars>
      </dgm:prSet>
      <dgm:spPr/>
    </dgm:pt>
    <dgm:pt modelId="{92743159-ADB9-44B2-9F13-FC93C14170BE}" type="pres">
      <dgm:prSet presAssocID="{464E4841-A77A-40B2-A249-AD360DD09276}" presName="rootComposite" presStyleCnt="0"/>
      <dgm:spPr/>
    </dgm:pt>
    <dgm:pt modelId="{63CF4550-D163-4510-BF49-84ED5B19DC49}" type="pres">
      <dgm:prSet presAssocID="{464E4841-A77A-40B2-A249-AD360DD09276}" presName="rootText" presStyleLbl="node2" presStyleIdx="1" presStyleCnt="8" custLinFactNeighborX="-70526" custLinFactNeighborY="2856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CB6E98DF-CAB4-4926-89D2-18D88FB5B9D7}" type="pres">
      <dgm:prSet presAssocID="{464E4841-A77A-40B2-A249-AD360DD09276}" presName="rootConnector" presStyleLbl="node2" presStyleIdx="1" presStyleCnt="8"/>
      <dgm:spPr/>
      <dgm:t>
        <a:bodyPr/>
        <a:lstStyle/>
        <a:p>
          <a:endParaRPr lang="en-US"/>
        </a:p>
      </dgm:t>
    </dgm:pt>
    <dgm:pt modelId="{E32B318C-96F7-4F7F-8350-C44172C608A5}" type="pres">
      <dgm:prSet presAssocID="{464E4841-A77A-40B2-A249-AD360DD09276}" presName="hierChild4" presStyleCnt="0"/>
      <dgm:spPr/>
    </dgm:pt>
    <dgm:pt modelId="{DFD56B8C-6937-41D3-A3A1-DA35927EB3D8}" type="pres">
      <dgm:prSet presAssocID="{464E4841-A77A-40B2-A249-AD360DD09276}" presName="hierChild5" presStyleCnt="0"/>
      <dgm:spPr/>
    </dgm:pt>
    <dgm:pt modelId="{97E19C58-5175-4FFF-90CA-F4C0176B0CA4}" type="pres">
      <dgm:prSet presAssocID="{0A6BEE03-8B8D-4097-8CBE-AF19021C5850}" presName="Name37" presStyleLbl="parChTrans1D2" presStyleIdx="2" presStyleCnt="8"/>
      <dgm:spPr/>
      <dgm:t>
        <a:bodyPr/>
        <a:lstStyle/>
        <a:p>
          <a:endParaRPr lang="en-US"/>
        </a:p>
      </dgm:t>
    </dgm:pt>
    <dgm:pt modelId="{56E23C83-E257-4DF5-9795-450BEB726A35}" type="pres">
      <dgm:prSet presAssocID="{BC032146-8530-42A2-A2A8-AA08BE8AD151}" presName="hierRoot2" presStyleCnt="0">
        <dgm:presLayoutVars>
          <dgm:hierBranch val="init"/>
        </dgm:presLayoutVars>
      </dgm:prSet>
      <dgm:spPr/>
    </dgm:pt>
    <dgm:pt modelId="{C8233582-FDB2-4B47-9B29-01DCFDBD3D51}" type="pres">
      <dgm:prSet presAssocID="{BC032146-8530-42A2-A2A8-AA08BE8AD151}" presName="rootComposite" presStyleCnt="0"/>
      <dgm:spPr/>
    </dgm:pt>
    <dgm:pt modelId="{B74634B2-BAE9-411A-B64D-D31EADE3F3BC}" type="pres">
      <dgm:prSet presAssocID="{BC032146-8530-42A2-A2A8-AA08BE8AD151}" presName="rootText" presStyleLbl="node2" presStyleIdx="2" presStyleCnt="8" custLinFactNeighborX="-39280" custLinFactNeighborY="3035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24DB36DA-AD81-4816-9D99-9224F9C37E60}" type="pres">
      <dgm:prSet presAssocID="{BC032146-8530-42A2-A2A8-AA08BE8AD151}" presName="rootConnector" presStyleLbl="node2" presStyleIdx="2" presStyleCnt="8"/>
      <dgm:spPr/>
      <dgm:t>
        <a:bodyPr/>
        <a:lstStyle/>
        <a:p>
          <a:endParaRPr lang="en-US"/>
        </a:p>
      </dgm:t>
    </dgm:pt>
    <dgm:pt modelId="{A9DF163B-867C-470E-A308-9A1895F8BA84}" type="pres">
      <dgm:prSet presAssocID="{BC032146-8530-42A2-A2A8-AA08BE8AD151}" presName="hierChild4" presStyleCnt="0"/>
      <dgm:spPr/>
    </dgm:pt>
    <dgm:pt modelId="{08425D31-9CFF-48D8-8416-5524052A078A}" type="pres">
      <dgm:prSet presAssocID="{17EB820F-22D7-43AF-87D8-E3271565BF6B}" presName="Name37" presStyleLbl="parChTrans1D3" presStyleIdx="1" presStyleCnt="28"/>
      <dgm:spPr/>
      <dgm:t>
        <a:bodyPr/>
        <a:lstStyle/>
        <a:p>
          <a:endParaRPr lang="en-US"/>
        </a:p>
      </dgm:t>
    </dgm:pt>
    <dgm:pt modelId="{EA4EBE0F-543B-4EB6-AE81-94B3C80298DF}" type="pres">
      <dgm:prSet presAssocID="{3C7355A4-BB53-40AA-862D-C145EFEA838F}" presName="hierRoot2" presStyleCnt="0">
        <dgm:presLayoutVars>
          <dgm:hierBranch val="init"/>
        </dgm:presLayoutVars>
      </dgm:prSet>
      <dgm:spPr/>
    </dgm:pt>
    <dgm:pt modelId="{27AEEA42-A3D4-43EC-8690-94DF6E1C4310}" type="pres">
      <dgm:prSet presAssocID="{3C7355A4-BB53-40AA-862D-C145EFEA838F}" presName="rootComposite" presStyleCnt="0"/>
      <dgm:spPr/>
    </dgm:pt>
    <dgm:pt modelId="{3FB9A29D-AF97-426B-905A-E4CF19978D40}" type="pres">
      <dgm:prSet presAssocID="{3C7355A4-BB53-40AA-862D-C145EFEA838F}" presName="rootText" presStyleLbl="node3" presStyleIdx="1" presStyleCnt="28" custLinFactNeighborX="-39280" custLinFactNeighborY="3035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FABB27E5-C582-451F-9A2D-EFA56ADC6AD7}" type="pres">
      <dgm:prSet presAssocID="{3C7355A4-BB53-40AA-862D-C145EFEA838F}" presName="rootConnector" presStyleLbl="node3" presStyleIdx="1" presStyleCnt="28"/>
      <dgm:spPr/>
      <dgm:t>
        <a:bodyPr/>
        <a:lstStyle/>
        <a:p>
          <a:endParaRPr lang="en-US"/>
        </a:p>
      </dgm:t>
    </dgm:pt>
    <dgm:pt modelId="{CF6AB4A7-526F-40E6-AC01-80B0A273E9C4}" type="pres">
      <dgm:prSet presAssocID="{3C7355A4-BB53-40AA-862D-C145EFEA838F}" presName="hierChild4" presStyleCnt="0"/>
      <dgm:spPr/>
    </dgm:pt>
    <dgm:pt modelId="{79D6A891-2F6E-452E-8004-AC68F8ED8AFD}" type="pres">
      <dgm:prSet presAssocID="{3C7355A4-BB53-40AA-862D-C145EFEA838F}" presName="hierChild5" presStyleCnt="0"/>
      <dgm:spPr/>
    </dgm:pt>
    <dgm:pt modelId="{E07F6568-2E20-478E-904B-48BF4C741739}" type="pres">
      <dgm:prSet presAssocID="{080D9458-455D-40A2-AA6A-F2E7AE0C51EF}" presName="Name37" presStyleLbl="parChTrans1D3" presStyleIdx="2" presStyleCnt="28"/>
      <dgm:spPr/>
      <dgm:t>
        <a:bodyPr/>
        <a:lstStyle/>
        <a:p>
          <a:endParaRPr lang="en-US"/>
        </a:p>
      </dgm:t>
    </dgm:pt>
    <dgm:pt modelId="{DB121096-0EF2-47AA-A1D7-652B804CFCDD}" type="pres">
      <dgm:prSet presAssocID="{2491135A-F8AD-4E85-8986-056A5BA9B822}" presName="hierRoot2" presStyleCnt="0">
        <dgm:presLayoutVars>
          <dgm:hierBranch val="init"/>
        </dgm:presLayoutVars>
      </dgm:prSet>
      <dgm:spPr/>
    </dgm:pt>
    <dgm:pt modelId="{DE030FD8-0CFA-48F7-9D79-5946BA94109A}" type="pres">
      <dgm:prSet presAssocID="{2491135A-F8AD-4E85-8986-056A5BA9B822}" presName="rootComposite" presStyleCnt="0"/>
      <dgm:spPr/>
    </dgm:pt>
    <dgm:pt modelId="{CEAFD97A-33C5-4E1C-935B-11CFC903A8A9}" type="pres">
      <dgm:prSet presAssocID="{2491135A-F8AD-4E85-8986-056A5BA9B822}" presName="rootText" presStyleLbl="node3" presStyleIdx="2" presStyleCnt="28" custLinFactNeighborX="-41958" custLinFactNeighborY="3035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989EC3B0-35BA-4ED3-912B-8E315F9D3F14}" type="pres">
      <dgm:prSet presAssocID="{2491135A-F8AD-4E85-8986-056A5BA9B822}" presName="rootConnector" presStyleLbl="node3" presStyleIdx="2" presStyleCnt="28"/>
      <dgm:spPr/>
      <dgm:t>
        <a:bodyPr/>
        <a:lstStyle/>
        <a:p>
          <a:endParaRPr lang="en-US"/>
        </a:p>
      </dgm:t>
    </dgm:pt>
    <dgm:pt modelId="{4F6D3757-47F9-46C3-9608-E0E826F10A49}" type="pres">
      <dgm:prSet presAssocID="{2491135A-F8AD-4E85-8986-056A5BA9B822}" presName="hierChild4" presStyleCnt="0"/>
      <dgm:spPr/>
    </dgm:pt>
    <dgm:pt modelId="{95953FEF-9DFE-44B1-9A9C-1B37656BEC2C}" type="pres">
      <dgm:prSet presAssocID="{2491135A-F8AD-4E85-8986-056A5BA9B822}" presName="hierChild5" presStyleCnt="0"/>
      <dgm:spPr/>
    </dgm:pt>
    <dgm:pt modelId="{2748B77E-8435-432E-B767-DE998C45FC85}" type="pres">
      <dgm:prSet presAssocID="{A51873EB-C7CA-4EC2-B009-308F33336DE8}" presName="Name37" presStyleLbl="parChTrans1D3" presStyleIdx="3" presStyleCnt="28"/>
      <dgm:spPr/>
      <dgm:t>
        <a:bodyPr/>
        <a:lstStyle/>
        <a:p>
          <a:endParaRPr lang="en-US"/>
        </a:p>
      </dgm:t>
    </dgm:pt>
    <dgm:pt modelId="{736C1C6A-F2AF-4567-9348-8E7B97794456}" type="pres">
      <dgm:prSet presAssocID="{D473A864-C144-4ECB-AD6B-8BDE7440B988}" presName="hierRoot2" presStyleCnt="0">
        <dgm:presLayoutVars>
          <dgm:hierBranch val="init"/>
        </dgm:presLayoutVars>
      </dgm:prSet>
      <dgm:spPr/>
    </dgm:pt>
    <dgm:pt modelId="{85EA1D69-E3DF-4F30-9CA9-778EDBBF82B8}" type="pres">
      <dgm:prSet presAssocID="{D473A864-C144-4ECB-AD6B-8BDE7440B988}" presName="rootComposite" presStyleCnt="0"/>
      <dgm:spPr/>
    </dgm:pt>
    <dgm:pt modelId="{4379BE1F-5655-4F64-A31E-BFD08AFFF5A1}" type="pres">
      <dgm:prSet presAssocID="{D473A864-C144-4ECB-AD6B-8BDE7440B988}" presName="rootText" presStyleLbl="node3" presStyleIdx="3" presStyleCnt="28" custLinFactNeighborX="-41958" custLinFactNeighborY="3035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5A4EE775-3BED-4D49-AB51-E83082EBC461}" type="pres">
      <dgm:prSet presAssocID="{D473A864-C144-4ECB-AD6B-8BDE7440B988}" presName="rootConnector" presStyleLbl="node3" presStyleIdx="3" presStyleCnt="28"/>
      <dgm:spPr/>
      <dgm:t>
        <a:bodyPr/>
        <a:lstStyle/>
        <a:p>
          <a:endParaRPr lang="en-US"/>
        </a:p>
      </dgm:t>
    </dgm:pt>
    <dgm:pt modelId="{1E43C43B-7AE6-4E6C-87DD-1CEC80A171B0}" type="pres">
      <dgm:prSet presAssocID="{D473A864-C144-4ECB-AD6B-8BDE7440B988}" presName="hierChild4" presStyleCnt="0"/>
      <dgm:spPr/>
    </dgm:pt>
    <dgm:pt modelId="{F956DC03-6E2A-4A42-9186-27B15DA6101E}" type="pres">
      <dgm:prSet presAssocID="{D473A864-C144-4ECB-AD6B-8BDE7440B988}" presName="hierChild5" presStyleCnt="0"/>
      <dgm:spPr/>
    </dgm:pt>
    <dgm:pt modelId="{8A23F876-F94B-496F-A9CE-A7B31442BAC6}" type="pres">
      <dgm:prSet presAssocID="{D042D885-D469-4C9B-B4C9-BAF09A214EB5}" presName="Name37" presStyleLbl="parChTrans1D3" presStyleIdx="4" presStyleCnt="28"/>
      <dgm:spPr/>
      <dgm:t>
        <a:bodyPr/>
        <a:lstStyle/>
        <a:p>
          <a:endParaRPr lang="en-US"/>
        </a:p>
      </dgm:t>
    </dgm:pt>
    <dgm:pt modelId="{D5466786-725E-4545-A505-FF8E24F46841}" type="pres">
      <dgm:prSet presAssocID="{574B8191-22A8-4C09-AA61-9318A860824B}" presName="hierRoot2" presStyleCnt="0">
        <dgm:presLayoutVars>
          <dgm:hierBranch val="init"/>
        </dgm:presLayoutVars>
      </dgm:prSet>
      <dgm:spPr/>
    </dgm:pt>
    <dgm:pt modelId="{48507A55-D7EE-4340-84B3-4AAB62DBD256}" type="pres">
      <dgm:prSet presAssocID="{574B8191-22A8-4C09-AA61-9318A860824B}" presName="rootComposite" presStyleCnt="0"/>
      <dgm:spPr/>
    </dgm:pt>
    <dgm:pt modelId="{5DEC711B-2EE1-4300-A966-C120B03169B6}" type="pres">
      <dgm:prSet presAssocID="{574B8191-22A8-4C09-AA61-9318A860824B}" presName="rootText" presStyleLbl="node3" presStyleIdx="4" presStyleCnt="28" custLinFactNeighborX="-41958" custLinFactNeighborY="3035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F053D36E-2788-4B08-A108-D1F632DEF11A}" type="pres">
      <dgm:prSet presAssocID="{574B8191-22A8-4C09-AA61-9318A860824B}" presName="rootConnector" presStyleLbl="node3" presStyleIdx="4" presStyleCnt="28"/>
      <dgm:spPr/>
      <dgm:t>
        <a:bodyPr/>
        <a:lstStyle/>
        <a:p>
          <a:endParaRPr lang="en-US"/>
        </a:p>
      </dgm:t>
    </dgm:pt>
    <dgm:pt modelId="{7BD4F569-BC95-4B51-A922-AC4074BB0B69}" type="pres">
      <dgm:prSet presAssocID="{574B8191-22A8-4C09-AA61-9318A860824B}" presName="hierChild4" presStyleCnt="0"/>
      <dgm:spPr/>
    </dgm:pt>
    <dgm:pt modelId="{379DD2D4-83EF-4A3C-A6C4-B7622856FC05}" type="pres">
      <dgm:prSet presAssocID="{574B8191-22A8-4C09-AA61-9318A860824B}" presName="hierChild5" presStyleCnt="0"/>
      <dgm:spPr/>
    </dgm:pt>
    <dgm:pt modelId="{CA1158FE-CF2B-4FE5-A4CB-F22BAF3AB463}" type="pres">
      <dgm:prSet presAssocID="{8B8183A0-2DDD-489D-B773-1A2925FE045B}" presName="Name37" presStyleLbl="parChTrans1D3" presStyleIdx="5" presStyleCnt="28"/>
      <dgm:spPr/>
      <dgm:t>
        <a:bodyPr/>
        <a:lstStyle/>
        <a:p>
          <a:endParaRPr lang="en-US"/>
        </a:p>
      </dgm:t>
    </dgm:pt>
    <dgm:pt modelId="{B3E457E7-FE5D-4714-B719-36750BB68FAB}" type="pres">
      <dgm:prSet presAssocID="{B2024B9B-898B-458A-AE6E-B574EEBADA45}" presName="hierRoot2" presStyleCnt="0">
        <dgm:presLayoutVars>
          <dgm:hierBranch val="init"/>
        </dgm:presLayoutVars>
      </dgm:prSet>
      <dgm:spPr/>
    </dgm:pt>
    <dgm:pt modelId="{BCD04B9C-0C0C-45F5-916A-DCFEF1B3EA6A}" type="pres">
      <dgm:prSet presAssocID="{B2024B9B-898B-458A-AE6E-B574EEBADA45}" presName="rootComposite" presStyleCnt="0"/>
      <dgm:spPr/>
    </dgm:pt>
    <dgm:pt modelId="{D6859EE8-5E7B-4A0D-8D4D-25D8DEE173C4}" type="pres">
      <dgm:prSet presAssocID="{B2024B9B-898B-458A-AE6E-B574EEBADA45}" presName="rootText" presStyleLbl="node3" presStyleIdx="5" presStyleCnt="28" custLinFactNeighborX="-39280" custLinFactNeighborY="3035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6F3C6B6E-2B51-4DE9-8C82-3D4FA287D321}" type="pres">
      <dgm:prSet presAssocID="{B2024B9B-898B-458A-AE6E-B574EEBADA45}" presName="rootConnector" presStyleLbl="node3" presStyleIdx="5" presStyleCnt="28"/>
      <dgm:spPr/>
      <dgm:t>
        <a:bodyPr/>
        <a:lstStyle/>
        <a:p>
          <a:endParaRPr lang="en-US"/>
        </a:p>
      </dgm:t>
    </dgm:pt>
    <dgm:pt modelId="{8EAF8392-A4CF-460A-A93A-DA192FCDECB9}" type="pres">
      <dgm:prSet presAssocID="{B2024B9B-898B-458A-AE6E-B574EEBADA45}" presName="hierChild4" presStyleCnt="0"/>
      <dgm:spPr/>
    </dgm:pt>
    <dgm:pt modelId="{311699F7-A2FE-41A8-BA5B-4A0CF6D7D62D}" type="pres">
      <dgm:prSet presAssocID="{B2024B9B-898B-458A-AE6E-B574EEBADA45}" presName="hierChild5" presStyleCnt="0"/>
      <dgm:spPr/>
    </dgm:pt>
    <dgm:pt modelId="{ACD3227F-5E66-4787-A2D3-2C80648D3C49}" type="pres">
      <dgm:prSet presAssocID="{EDD88859-1CAD-46D2-9511-A3D4AFF94C6B}" presName="Name37" presStyleLbl="parChTrans1D3" presStyleIdx="6" presStyleCnt="28"/>
      <dgm:spPr/>
      <dgm:t>
        <a:bodyPr/>
        <a:lstStyle/>
        <a:p>
          <a:endParaRPr lang="en-US"/>
        </a:p>
      </dgm:t>
    </dgm:pt>
    <dgm:pt modelId="{7148BE98-EED3-43DC-9A34-DF9FE1A2EF82}" type="pres">
      <dgm:prSet presAssocID="{92F5DFFD-AFC4-4D2D-8789-E16D0CE821F0}" presName="hierRoot2" presStyleCnt="0">
        <dgm:presLayoutVars>
          <dgm:hierBranch val="init"/>
        </dgm:presLayoutVars>
      </dgm:prSet>
      <dgm:spPr/>
    </dgm:pt>
    <dgm:pt modelId="{11017C03-1D8D-4D01-8BE4-2E5DED1FB805}" type="pres">
      <dgm:prSet presAssocID="{92F5DFFD-AFC4-4D2D-8789-E16D0CE821F0}" presName="rootComposite" presStyleCnt="0"/>
      <dgm:spPr/>
    </dgm:pt>
    <dgm:pt modelId="{F6FB1948-3C5B-45E2-BF1A-BCBCE9A40B25}" type="pres">
      <dgm:prSet presAssocID="{92F5DFFD-AFC4-4D2D-8789-E16D0CE821F0}" presName="rootText" presStyleLbl="node3" presStyleIdx="6" presStyleCnt="28" custLinFactNeighborX="-39280" custLinFactNeighborY="26782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4B17DEE3-4840-4B41-8359-ABC716BB022A}" type="pres">
      <dgm:prSet presAssocID="{92F5DFFD-AFC4-4D2D-8789-E16D0CE821F0}" presName="rootConnector" presStyleLbl="node3" presStyleIdx="6" presStyleCnt="28"/>
      <dgm:spPr/>
      <dgm:t>
        <a:bodyPr/>
        <a:lstStyle/>
        <a:p>
          <a:endParaRPr lang="en-US"/>
        </a:p>
      </dgm:t>
    </dgm:pt>
    <dgm:pt modelId="{773F0290-999F-4518-8ECB-10E741573524}" type="pres">
      <dgm:prSet presAssocID="{92F5DFFD-AFC4-4D2D-8789-E16D0CE821F0}" presName="hierChild4" presStyleCnt="0"/>
      <dgm:spPr/>
    </dgm:pt>
    <dgm:pt modelId="{95628B77-C8B7-40D4-B9A1-51FF8FF59B54}" type="pres">
      <dgm:prSet presAssocID="{92F5DFFD-AFC4-4D2D-8789-E16D0CE821F0}" presName="hierChild5" presStyleCnt="0"/>
      <dgm:spPr/>
    </dgm:pt>
    <dgm:pt modelId="{3A1DC893-7CC1-4396-9C05-BD9610EEFBB3}" type="pres">
      <dgm:prSet presAssocID="{6DF75A4F-EB38-4E50-8306-A4A130D235CE}" presName="Name37" presStyleLbl="parChTrans1D3" presStyleIdx="7" presStyleCnt="28"/>
      <dgm:spPr/>
      <dgm:t>
        <a:bodyPr/>
        <a:lstStyle/>
        <a:p>
          <a:endParaRPr lang="en-US"/>
        </a:p>
      </dgm:t>
    </dgm:pt>
    <dgm:pt modelId="{BB93AB92-5BCF-4E55-B6FD-BD46CCE7A2E0}" type="pres">
      <dgm:prSet presAssocID="{E13387EF-F25F-4E86-A27C-F04F4200B14C}" presName="hierRoot2" presStyleCnt="0">
        <dgm:presLayoutVars>
          <dgm:hierBranch val="init"/>
        </dgm:presLayoutVars>
      </dgm:prSet>
      <dgm:spPr/>
    </dgm:pt>
    <dgm:pt modelId="{0DBCB380-5D8E-4924-89BB-C4C578B7D141}" type="pres">
      <dgm:prSet presAssocID="{E13387EF-F25F-4E86-A27C-F04F4200B14C}" presName="rootComposite" presStyleCnt="0"/>
      <dgm:spPr/>
    </dgm:pt>
    <dgm:pt modelId="{FBBF5011-68C4-4DBC-BBD9-9390A4E8B072}" type="pres">
      <dgm:prSet presAssocID="{E13387EF-F25F-4E86-A27C-F04F4200B14C}" presName="rootText" presStyleLbl="node3" presStyleIdx="7" presStyleCnt="28" custLinFactNeighborX="-39280" custLinFactNeighborY="10713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DDFE6856-8DCE-448D-BFE2-7424740905D4}" type="pres">
      <dgm:prSet presAssocID="{E13387EF-F25F-4E86-A27C-F04F4200B14C}" presName="rootConnector" presStyleLbl="node3" presStyleIdx="7" presStyleCnt="28"/>
      <dgm:spPr/>
      <dgm:t>
        <a:bodyPr/>
        <a:lstStyle/>
        <a:p>
          <a:endParaRPr lang="en-US"/>
        </a:p>
      </dgm:t>
    </dgm:pt>
    <dgm:pt modelId="{E4F0C501-A1D3-41C6-B758-3C9CA3D01314}" type="pres">
      <dgm:prSet presAssocID="{E13387EF-F25F-4E86-A27C-F04F4200B14C}" presName="hierChild4" presStyleCnt="0"/>
      <dgm:spPr/>
    </dgm:pt>
    <dgm:pt modelId="{3F226F22-2EB3-410E-AFCC-6D0F3C33267F}" type="pres">
      <dgm:prSet presAssocID="{E13387EF-F25F-4E86-A27C-F04F4200B14C}" presName="hierChild5" presStyleCnt="0"/>
      <dgm:spPr/>
    </dgm:pt>
    <dgm:pt modelId="{C22F5349-9436-4253-A9B6-C98697259EFB}" type="pres">
      <dgm:prSet presAssocID="{F3D6C6CF-41E0-4512-BBDE-4A69AB901366}" presName="Name37" presStyleLbl="parChTrans1D3" presStyleIdx="8" presStyleCnt="28"/>
      <dgm:spPr/>
      <dgm:t>
        <a:bodyPr/>
        <a:lstStyle/>
        <a:p>
          <a:endParaRPr lang="en-US"/>
        </a:p>
      </dgm:t>
    </dgm:pt>
    <dgm:pt modelId="{E1E98D28-98E5-451D-9EC8-6E674BA54B17}" type="pres">
      <dgm:prSet presAssocID="{1128C009-6509-48FD-AB10-188011D72EF5}" presName="hierRoot2" presStyleCnt="0">
        <dgm:presLayoutVars>
          <dgm:hierBranch val="init"/>
        </dgm:presLayoutVars>
      </dgm:prSet>
      <dgm:spPr/>
    </dgm:pt>
    <dgm:pt modelId="{0AE3C61A-9A98-4011-9AE9-716FE5984295}" type="pres">
      <dgm:prSet presAssocID="{1128C009-6509-48FD-AB10-188011D72EF5}" presName="rootComposite" presStyleCnt="0"/>
      <dgm:spPr/>
    </dgm:pt>
    <dgm:pt modelId="{0F009126-2893-4E83-86FA-299AEE709D65}" type="pres">
      <dgm:prSet presAssocID="{1128C009-6509-48FD-AB10-188011D72EF5}" presName="rootText" presStyleLbl="node3" presStyleIdx="8" presStyleCnt="28" custLinFactNeighborX="-37495" custLinFactNeighborY="-11421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1BC28237-F1A2-4F44-A605-05D49F82CC83}" type="pres">
      <dgm:prSet presAssocID="{1128C009-6509-48FD-AB10-188011D72EF5}" presName="rootConnector" presStyleLbl="node3" presStyleIdx="8" presStyleCnt="28"/>
      <dgm:spPr/>
      <dgm:t>
        <a:bodyPr/>
        <a:lstStyle/>
        <a:p>
          <a:endParaRPr lang="en-US"/>
        </a:p>
      </dgm:t>
    </dgm:pt>
    <dgm:pt modelId="{FE32EE16-0C59-4DC4-8110-66CF897C7C17}" type="pres">
      <dgm:prSet presAssocID="{1128C009-6509-48FD-AB10-188011D72EF5}" presName="hierChild4" presStyleCnt="0"/>
      <dgm:spPr/>
    </dgm:pt>
    <dgm:pt modelId="{DE29C637-EBEE-4ED1-866C-F9125BE9D90C}" type="pres">
      <dgm:prSet presAssocID="{1128C009-6509-48FD-AB10-188011D72EF5}" presName="hierChild5" presStyleCnt="0"/>
      <dgm:spPr/>
    </dgm:pt>
    <dgm:pt modelId="{CE6BD0FD-F5BB-4F11-B151-B172FFFD9CE1}" type="pres">
      <dgm:prSet presAssocID="{BC032146-8530-42A2-A2A8-AA08BE8AD151}" presName="hierChild5" presStyleCnt="0"/>
      <dgm:spPr/>
    </dgm:pt>
    <dgm:pt modelId="{A83A42B4-C057-420B-A3CE-BF82FF488681}" type="pres">
      <dgm:prSet presAssocID="{C5092D8C-C266-4C7F-83E3-A5F644DF353D}" presName="Name37" presStyleLbl="parChTrans1D2" presStyleIdx="3" presStyleCnt="8"/>
      <dgm:spPr/>
      <dgm:t>
        <a:bodyPr/>
        <a:lstStyle/>
        <a:p>
          <a:endParaRPr lang="en-US"/>
        </a:p>
      </dgm:t>
    </dgm:pt>
    <dgm:pt modelId="{D7F3EA3A-B04C-4749-A0A4-A52F28777B31}" type="pres">
      <dgm:prSet presAssocID="{39DB651D-8E42-438C-B9A8-729DA4BFDAA4}" presName="hierRoot2" presStyleCnt="0">
        <dgm:presLayoutVars>
          <dgm:hierBranch val="init"/>
        </dgm:presLayoutVars>
      </dgm:prSet>
      <dgm:spPr/>
    </dgm:pt>
    <dgm:pt modelId="{8AAE600F-2BF5-4688-8EB4-821AB426A8A2}" type="pres">
      <dgm:prSet presAssocID="{39DB651D-8E42-438C-B9A8-729DA4BFDAA4}" presName="rootComposite" presStyleCnt="0"/>
      <dgm:spPr/>
    </dgm:pt>
    <dgm:pt modelId="{C7639F05-410E-4C07-81A7-AAB1D30B0D98}" type="pres">
      <dgm:prSet presAssocID="{39DB651D-8E42-438C-B9A8-729DA4BFDAA4}" presName="rootText" presStyleLbl="node2" presStyleIdx="3" presStyleCnt="8" custLinFactNeighborX="-4464" custLinFactNeighborY="3213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9C79BC39-2B4E-4B40-9D20-1DA0900C77D1}" type="pres">
      <dgm:prSet presAssocID="{39DB651D-8E42-438C-B9A8-729DA4BFDAA4}" presName="rootConnector" presStyleLbl="node2" presStyleIdx="3" presStyleCnt="8"/>
      <dgm:spPr/>
      <dgm:t>
        <a:bodyPr/>
        <a:lstStyle/>
        <a:p>
          <a:endParaRPr lang="en-US"/>
        </a:p>
      </dgm:t>
    </dgm:pt>
    <dgm:pt modelId="{38A93E17-73C0-4B14-BC32-493B1EFD5C10}" type="pres">
      <dgm:prSet presAssocID="{39DB651D-8E42-438C-B9A8-729DA4BFDAA4}" presName="hierChild4" presStyleCnt="0"/>
      <dgm:spPr/>
    </dgm:pt>
    <dgm:pt modelId="{2BEAB946-5788-4B50-87ED-E0F9F4683184}" type="pres">
      <dgm:prSet presAssocID="{C56E05E8-339B-464D-8DE3-478D8131249A}" presName="Name37" presStyleLbl="parChTrans1D3" presStyleIdx="9" presStyleCnt="28"/>
      <dgm:spPr/>
      <dgm:t>
        <a:bodyPr/>
        <a:lstStyle/>
        <a:p>
          <a:endParaRPr lang="en-US"/>
        </a:p>
      </dgm:t>
    </dgm:pt>
    <dgm:pt modelId="{2EAF2868-53CD-4E1C-9ACB-53C5EE417CFF}" type="pres">
      <dgm:prSet presAssocID="{64D7BAEE-A8D4-407D-B938-ED47C0E33CEC}" presName="hierRoot2" presStyleCnt="0">
        <dgm:presLayoutVars>
          <dgm:hierBranch val="init"/>
        </dgm:presLayoutVars>
      </dgm:prSet>
      <dgm:spPr/>
    </dgm:pt>
    <dgm:pt modelId="{F837B84D-6BCF-4A83-90C0-82307A0149D8}" type="pres">
      <dgm:prSet presAssocID="{64D7BAEE-A8D4-407D-B938-ED47C0E33CEC}" presName="rootComposite" presStyleCnt="0"/>
      <dgm:spPr/>
    </dgm:pt>
    <dgm:pt modelId="{E4968B3D-3547-4CEF-A114-64EFA4BD43C8}" type="pres">
      <dgm:prSet presAssocID="{64D7BAEE-A8D4-407D-B938-ED47C0E33CEC}" presName="rootText" presStyleLbl="node3" presStyleIdx="9" presStyleCnt="28" custLinFactNeighborX="-4464" custLinFactNeighborY="3213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EAD330BD-D08B-49D4-8839-4FC618B2E54B}" type="pres">
      <dgm:prSet presAssocID="{64D7BAEE-A8D4-407D-B938-ED47C0E33CEC}" presName="rootConnector" presStyleLbl="node3" presStyleIdx="9" presStyleCnt="28"/>
      <dgm:spPr/>
      <dgm:t>
        <a:bodyPr/>
        <a:lstStyle/>
        <a:p>
          <a:endParaRPr lang="en-US"/>
        </a:p>
      </dgm:t>
    </dgm:pt>
    <dgm:pt modelId="{9BD3192D-A074-4380-8847-07BADACFF2C1}" type="pres">
      <dgm:prSet presAssocID="{64D7BAEE-A8D4-407D-B938-ED47C0E33CEC}" presName="hierChild4" presStyleCnt="0"/>
      <dgm:spPr/>
    </dgm:pt>
    <dgm:pt modelId="{54B2470A-7BA4-476F-ABE8-8E74DCE7C4C2}" type="pres">
      <dgm:prSet presAssocID="{64D7BAEE-A8D4-407D-B938-ED47C0E33CEC}" presName="hierChild5" presStyleCnt="0"/>
      <dgm:spPr/>
    </dgm:pt>
    <dgm:pt modelId="{48A7E767-2DA4-465C-94B8-FD9FA1DF4EBD}" type="pres">
      <dgm:prSet presAssocID="{99496DBC-F48F-41FC-8426-67B45E4D03E0}" presName="Name37" presStyleLbl="parChTrans1D3" presStyleIdx="10" presStyleCnt="28"/>
      <dgm:spPr/>
      <dgm:t>
        <a:bodyPr/>
        <a:lstStyle/>
        <a:p>
          <a:endParaRPr lang="en-US"/>
        </a:p>
      </dgm:t>
    </dgm:pt>
    <dgm:pt modelId="{0C58004A-3DDF-4563-B6C9-7C28A6370A45}" type="pres">
      <dgm:prSet presAssocID="{3CB35890-27C6-498C-BEF4-1465187EC136}" presName="hierRoot2" presStyleCnt="0">
        <dgm:presLayoutVars>
          <dgm:hierBranch val="init"/>
        </dgm:presLayoutVars>
      </dgm:prSet>
      <dgm:spPr/>
    </dgm:pt>
    <dgm:pt modelId="{7A6BD37D-B51E-4F83-8A55-BE5358B363BB}" type="pres">
      <dgm:prSet presAssocID="{3CB35890-27C6-498C-BEF4-1465187EC136}" presName="rootComposite" presStyleCnt="0"/>
      <dgm:spPr/>
    </dgm:pt>
    <dgm:pt modelId="{155953DA-EBE5-43F1-875B-75E31F5F27B8}" type="pres">
      <dgm:prSet presAssocID="{3CB35890-27C6-498C-BEF4-1465187EC136}" presName="rootText" presStyleLbl="node3" presStyleIdx="10" presStyleCnt="28" custLinFactNeighborX="-7142" custLinFactNeighborY="3213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4726C9C0-FE19-461E-8BB5-41EA7ABFF51C}" type="pres">
      <dgm:prSet presAssocID="{3CB35890-27C6-498C-BEF4-1465187EC136}" presName="rootConnector" presStyleLbl="node3" presStyleIdx="10" presStyleCnt="28"/>
      <dgm:spPr/>
      <dgm:t>
        <a:bodyPr/>
        <a:lstStyle/>
        <a:p>
          <a:endParaRPr lang="en-US"/>
        </a:p>
      </dgm:t>
    </dgm:pt>
    <dgm:pt modelId="{ECF4ADC5-55B8-46F6-AED6-B1EAD3BEBB39}" type="pres">
      <dgm:prSet presAssocID="{3CB35890-27C6-498C-BEF4-1465187EC136}" presName="hierChild4" presStyleCnt="0"/>
      <dgm:spPr/>
    </dgm:pt>
    <dgm:pt modelId="{5A988578-A9F7-4F9C-AC1B-58DD02A3FDBA}" type="pres">
      <dgm:prSet presAssocID="{3CB35890-27C6-498C-BEF4-1465187EC136}" presName="hierChild5" presStyleCnt="0"/>
      <dgm:spPr/>
    </dgm:pt>
    <dgm:pt modelId="{21AE182C-E622-4674-9290-D39612244F72}" type="pres">
      <dgm:prSet presAssocID="{568077C2-E989-4B95-8389-C4C157C89BF5}" presName="Name37" presStyleLbl="parChTrans1D3" presStyleIdx="11" presStyleCnt="28"/>
      <dgm:spPr/>
      <dgm:t>
        <a:bodyPr/>
        <a:lstStyle/>
        <a:p>
          <a:endParaRPr lang="en-US"/>
        </a:p>
      </dgm:t>
    </dgm:pt>
    <dgm:pt modelId="{D7AEC52C-EC4D-431E-A542-6CF7CB85A673}" type="pres">
      <dgm:prSet presAssocID="{8ED24629-A2FC-480D-9761-5E9523A5E5F7}" presName="hierRoot2" presStyleCnt="0">
        <dgm:presLayoutVars>
          <dgm:hierBranch val="init"/>
        </dgm:presLayoutVars>
      </dgm:prSet>
      <dgm:spPr/>
    </dgm:pt>
    <dgm:pt modelId="{9347E96A-528A-48B1-9A6D-0E0D4F3BE5A7}" type="pres">
      <dgm:prSet presAssocID="{8ED24629-A2FC-480D-9761-5E9523A5E5F7}" presName="rootComposite" presStyleCnt="0"/>
      <dgm:spPr/>
    </dgm:pt>
    <dgm:pt modelId="{685ADEF3-9C1A-4339-9F27-F741309A7344}" type="pres">
      <dgm:prSet presAssocID="{8ED24629-A2FC-480D-9761-5E9523A5E5F7}" presName="rootText" presStyleLbl="node3" presStyleIdx="11" presStyleCnt="28" custLinFactNeighborX="-7142" custLinFactNeighborY="3213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4DCC9D40-F9BF-41F0-94B3-D5809B76BFEB}" type="pres">
      <dgm:prSet presAssocID="{8ED24629-A2FC-480D-9761-5E9523A5E5F7}" presName="rootConnector" presStyleLbl="node3" presStyleIdx="11" presStyleCnt="28"/>
      <dgm:spPr/>
      <dgm:t>
        <a:bodyPr/>
        <a:lstStyle/>
        <a:p>
          <a:endParaRPr lang="en-US"/>
        </a:p>
      </dgm:t>
    </dgm:pt>
    <dgm:pt modelId="{B81CDD34-608B-402D-BFB6-DA2E5F6C6632}" type="pres">
      <dgm:prSet presAssocID="{8ED24629-A2FC-480D-9761-5E9523A5E5F7}" presName="hierChild4" presStyleCnt="0"/>
      <dgm:spPr/>
    </dgm:pt>
    <dgm:pt modelId="{DCAB7042-596E-42A5-B5BC-08BC9A87BBDB}" type="pres">
      <dgm:prSet presAssocID="{8ED24629-A2FC-480D-9761-5E9523A5E5F7}" presName="hierChild5" presStyleCnt="0"/>
      <dgm:spPr/>
    </dgm:pt>
    <dgm:pt modelId="{634A26D8-97D7-4B26-A351-E0063704E635}" type="pres">
      <dgm:prSet presAssocID="{C2731B6A-B950-477D-9C77-2319F82D52C2}" presName="Name37" presStyleLbl="parChTrans1D3" presStyleIdx="12" presStyleCnt="28"/>
      <dgm:spPr/>
      <dgm:t>
        <a:bodyPr/>
        <a:lstStyle/>
        <a:p>
          <a:endParaRPr lang="en-US"/>
        </a:p>
      </dgm:t>
    </dgm:pt>
    <dgm:pt modelId="{BBA76468-D366-4E80-9C32-3D6431C20400}" type="pres">
      <dgm:prSet presAssocID="{6C9ADE25-FB34-463B-B3FF-C2D75B19B56B}" presName="hierRoot2" presStyleCnt="0">
        <dgm:presLayoutVars>
          <dgm:hierBranch val="init"/>
        </dgm:presLayoutVars>
      </dgm:prSet>
      <dgm:spPr/>
    </dgm:pt>
    <dgm:pt modelId="{2C8C6001-1164-4680-9938-A402D79D9E2D}" type="pres">
      <dgm:prSet presAssocID="{6C9ADE25-FB34-463B-B3FF-C2D75B19B56B}" presName="rootComposite" presStyleCnt="0"/>
      <dgm:spPr/>
    </dgm:pt>
    <dgm:pt modelId="{644DEF8F-A971-4CC4-8AC8-5FBDB10CEE6D}" type="pres">
      <dgm:prSet presAssocID="{6C9ADE25-FB34-463B-B3FF-C2D75B19B56B}" presName="rootText" presStyleLbl="node3" presStyleIdx="12" presStyleCnt="28" custLinFactNeighborX="-7142" custLinFactNeighborY="3213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633748E0-DA83-483E-B4E7-C94D827D455F}" type="pres">
      <dgm:prSet presAssocID="{6C9ADE25-FB34-463B-B3FF-C2D75B19B56B}" presName="rootConnector" presStyleLbl="node3" presStyleIdx="12" presStyleCnt="28"/>
      <dgm:spPr/>
      <dgm:t>
        <a:bodyPr/>
        <a:lstStyle/>
        <a:p>
          <a:endParaRPr lang="en-US"/>
        </a:p>
      </dgm:t>
    </dgm:pt>
    <dgm:pt modelId="{3F9DE8E0-93BC-41E2-9B7E-5D47535EF1DB}" type="pres">
      <dgm:prSet presAssocID="{6C9ADE25-FB34-463B-B3FF-C2D75B19B56B}" presName="hierChild4" presStyleCnt="0"/>
      <dgm:spPr/>
    </dgm:pt>
    <dgm:pt modelId="{0E2F017D-6D30-4B69-A48E-BEF5683C0846}" type="pres">
      <dgm:prSet presAssocID="{6C9ADE25-FB34-463B-B3FF-C2D75B19B56B}" presName="hierChild5" presStyleCnt="0"/>
      <dgm:spPr/>
    </dgm:pt>
    <dgm:pt modelId="{8FC36096-118D-412A-9491-418BC51EA57E}" type="pres">
      <dgm:prSet presAssocID="{39DB651D-8E42-438C-B9A8-729DA4BFDAA4}" presName="hierChild5" presStyleCnt="0"/>
      <dgm:spPr/>
    </dgm:pt>
    <dgm:pt modelId="{4B50D457-53F3-4309-A6F2-10E01C6477D5}" type="pres">
      <dgm:prSet presAssocID="{BB5C765E-C841-4967-9FA8-94DFD35799DD}" presName="Name37" presStyleLbl="parChTrans1D2" presStyleIdx="4" presStyleCnt="8"/>
      <dgm:spPr/>
      <dgm:t>
        <a:bodyPr/>
        <a:lstStyle/>
        <a:p>
          <a:endParaRPr lang="en-US"/>
        </a:p>
      </dgm:t>
    </dgm:pt>
    <dgm:pt modelId="{5BFCE539-5D94-4C48-85AC-BF71B86B3EA1}" type="pres">
      <dgm:prSet presAssocID="{37ADA4D4-1F74-47DB-94B1-5612BED72146}" presName="hierRoot2" presStyleCnt="0">
        <dgm:presLayoutVars>
          <dgm:hierBranch val="init"/>
        </dgm:presLayoutVars>
      </dgm:prSet>
      <dgm:spPr/>
    </dgm:pt>
    <dgm:pt modelId="{5BC156D1-BC51-4CF8-BB9C-A28F90F0C986}" type="pres">
      <dgm:prSet presAssocID="{37ADA4D4-1F74-47DB-94B1-5612BED72146}" presName="rootComposite" presStyleCnt="0"/>
      <dgm:spPr/>
    </dgm:pt>
    <dgm:pt modelId="{1E5854FF-0994-45A3-97FA-90294680D63E}" type="pres">
      <dgm:prSet presAssocID="{37ADA4D4-1F74-47DB-94B1-5612BED72146}" presName="rootText" presStyleLbl="node2" presStyleIdx="4" presStyleCnt="8" custLinFactNeighborX="24102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2615CA02-F903-46D3-8BB8-BC8B3FD44360}" type="pres">
      <dgm:prSet presAssocID="{37ADA4D4-1F74-47DB-94B1-5612BED72146}" presName="rootConnector" presStyleLbl="node2" presStyleIdx="4" presStyleCnt="8"/>
      <dgm:spPr/>
      <dgm:t>
        <a:bodyPr/>
        <a:lstStyle/>
        <a:p>
          <a:endParaRPr lang="en-US"/>
        </a:p>
      </dgm:t>
    </dgm:pt>
    <dgm:pt modelId="{495C1281-B066-49D6-9882-6DC89932AD5D}" type="pres">
      <dgm:prSet presAssocID="{37ADA4D4-1F74-47DB-94B1-5612BED72146}" presName="hierChild4" presStyleCnt="0"/>
      <dgm:spPr/>
    </dgm:pt>
    <dgm:pt modelId="{1DD018ED-1852-405A-90F3-5F121AEF6C6B}" type="pres">
      <dgm:prSet presAssocID="{3A45AA13-5BC0-48BA-A151-E97C07E14448}" presName="Name37" presStyleLbl="parChTrans1D3" presStyleIdx="13" presStyleCnt="28"/>
      <dgm:spPr/>
      <dgm:t>
        <a:bodyPr/>
        <a:lstStyle/>
        <a:p>
          <a:endParaRPr lang="en-US"/>
        </a:p>
      </dgm:t>
    </dgm:pt>
    <dgm:pt modelId="{265E2E08-31B1-4B56-AA5D-429245CFE8A9}" type="pres">
      <dgm:prSet presAssocID="{9A8D7525-956C-4256-BF93-8A705D07D0FA}" presName="hierRoot2" presStyleCnt="0">
        <dgm:presLayoutVars>
          <dgm:hierBranch val="init"/>
        </dgm:presLayoutVars>
      </dgm:prSet>
      <dgm:spPr/>
    </dgm:pt>
    <dgm:pt modelId="{EA954190-137E-42B1-89F4-3F5290250D49}" type="pres">
      <dgm:prSet presAssocID="{9A8D7525-956C-4256-BF93-8A705D07D0FA}" presName="rootComposite" presStyleCnt="0"/>
      <dgm:spPr/>
    </dgm:pt>
    <dgm:pt modelId="{46B5539B-3A32-4939-AD46-CC405966613B}" type="pres">
      <dgm:prSet presAssocID="{9A8D7525-956C-4256-BF93-8A705D07D0FA}" presName="rootText" presStyleLbl="node3" presStyleIdx="13" presStyleCnt="28" custLinFactNeighborX="21424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FBD9C5AE-003F-4C48-9829-B6F756813F23}" type="pres">
      <dgm:prSet presAssocID="{9A8D7525-956C-4256-BF93-8A705D07D0FA}" presName="rootConnector" presStyleLbl="node3" presStyleIdx="13" presStyleCnt="28"/>
      <dgm:spPr/>
      <dgm:t>
        <a:bodyPr/>
        <a:lstStyle/>
        <a:p>
          <a:endParaRPr lang="en-US"/>
        </a:p>
      </dgm:t>
    </dgm:pt>
    <dgm:pt modelId="{5662E667-E709-43FC-8EAB-D315D12D60CC}" type="pres">
      <dgm:prSet presAssocID="{9A8D7525-956C-4256-BF93-8A705D07D0FA}" presName="hierChild4" presStyleCnt="0"/>
      <dgm:spPr/>
    </dgm:pt>
    <dgm:pt modelId="{564127DF-935F-47D5-91E9-829267D734F0}" type="pres">
      <dgm:prSet presAssocID="{9A8D7525-956C-4256-BF93-8A705D07D0FA}" presName="hierChild5" presStyleCnt="0"/>
      <dgm:spPr/>
    </dgm:pt>
    <dgm:pt modelId="{5B0F0871-C6C0-4727-94EE-146CD3F15E92}" type="pres">
      <dgm:prSet presAssocID="{92D0E9D0-24CB-4FA5-9BCB-0A56CFDB4833}" presName="Name37" presStyleLbl="parChTrans1D3" presStyleIdx="14" presStyleCnt="28"/>
      <dgm:spPr/>
      <dgm:t>
        <a:bodyPr/>
        <a:lstStyle/>
        <a:p>
          <a:endParaRPr lang="en-US"/>
        </a:p>
      </dgm:t>
    </dgm:pt>
    <dgm:pt modelId="{53CC8115-EA8C-4B86-99F9-1B613E96398B}" type="pres">
      <dgm:prSet presAssocID="{AEE6A4EF-81AD-4E2C-8ED7-03CDF2805E77}" presName="hierRoot2" presStyleCnt="0">
        <dgm:presLayoutVars>
          <dgm:hierBranch val="init"/>
        </dgm:presLayoutVars>
      </dgm:prSet>
      <dgm:spPr/>
    </dgm:pt>
    <dgm:pt modelId="{03CEE0DD-4DCC-4AAD-ADB0-7EE6B81472A3}" type="pres">
      <dgm:prSet presAssocID="{AEE6A4EF-81AD-4E2C-8ED7-03CDF2805E77}" presName="rootComposite" presStyleCnt="0"/>
      <dgm:spPr/>
    </dgm:pt>
    <dgm:pt modelId="{59DA8FD2-236E-48D1-A179-6604BF73087A}" type="pres">
      <dgm:prSet presAssocID="{AEE6A4EF-81AD-4E2C-8ED7-03CDF2805E77}" presName="rootText" presStyleLbl="node3" presStyleIdx="14" presStyleCnt="28" custLinFactNeighborX="21424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F1B3F375-62C3-43E1-9138-671DBED60135}" type="pres">
      <dgm:prSet presAssocID="{AEE6A4EF-81AD-4E2C-8ED7-03CDF2805E77}" presName="rootConnector" presStyleLbl="node3" presStyleIdx="14" presStyleCnt="28"/>
      <dgm:spPr/>
      <dgm:t>
        <a:bodyPr/>
        <a:lstStyle/>
        <a:p>
          <a:endParaRPr lang="en-US"/>
        </a:p>
      </dgm:t>
    </dgm:pt>
    <dgm:pt modelId="{53416921-A322-402D-BE30-959A1E7827F7}" type="pres">
      <dgm:prSet presAssocID="{AEE6A4EF-81AD-4E2C-8ED7-03CDF2805E77}" presName="hierChild4" presStyleCnt="0"/>
      <dgm:spPr/>
    </dgm:pt>
    <dgm:pt modelId="{1632F6FE-687F-4960-BB67-3E1DE8CDA464}" type="pres">
      <dgm:prSet presAssocID="{AEE6A4EF-81AD-4E2C-8ED7-03CDF2805E77}" presName="hierChild5" presStyleCnt="0"/>
      <dgm:spPr/>
    </dgm:pt>
    <dgm:pt modelId="{63BCF9DC-DD54-4AE2-AD8D-74CA2740D8F7}" type="pres">
      <dgm:prSet presAssocID="{0EA0F7F8-A09B-4816-A27B-A0E48CCA9025}" presName="Name37" presStyleLbl="parChTrans1D3" presStyleIdx="15" presStyleCnt="28"/>
      <dgm:spPr/>
      <dgm:t>
        <a:bodyPr/>
        <a:lstStyle/>
        <a:p>
          <a:endParaRPr lang="en-US"/>
        </a:p>
      </dgm:t>
    </dgm:pt>
    <dgm:pt modelId="{72E48233-DB91-45ED-B3F8-09FAE1D21EEC}" type="pres">
      <dgm:prSet presAssocID="{9E20241C-5B1E-487F-9D5B-D02BCE17A865}" presName="hierRoot2" presStyleCnt="0">
        <dgm:presLayoutVars>
          <dgm:hierBranch val="init"/>
        </dgm:presLayoutVars>
      </dgm:prSet>
      <dgm:spPr/>
    </dgm:pt>
    <dgm:pt modelId="{F9854694-9569-46B3-BFBF-C0BFF6465341}" type="pres">
      <dgm:prSet presAssocID="{9E20241C-5B1E-487F-9D5B-D02BCE17A865}" presName="rootComposite" presStyleCnt="0"/>
      <dgm:spPr/>
    </dgm:pt>
    <dgm:pt modelId="{5C7C5231-9EA2-462B-95BC-B4821AC70D85}" type="pres">
      <dgm:prSet presAssocID="{9E20241C-5B1E-487F-9D5B-D02BCE17A865}" presName="rootText" presStyleLbl="node3" presStyleIdx="15" presStyleCnt="28" custLinFactNeighborX="21424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0E5A8D6E-99FA-49DA-87BD-F101C4B38E37}" type="pres">
      <dgm:prSet presAssocID="{9E20241C-5B1E-487F-9D5B-D02BCE17A865}" presName="rootConnector" presStyleLbl="node3" presStyleIdx="15" presStyleCnt="28"/>
      <dgm:spPr/>
      <dgm:t>
        <a:bodyPr/>
        <a:lstStyle/>
        <a:p>
          <a:endParaRPr lang="en-US"/>
        </a:p>
      </dgm:t>
    </dgm:pt>
    <dgm:pt modelId="{118B0F67-3D60-41F9-95ED-57968768343C}" type="pres">
      <dgm:prSet presAssocID="{9E20241C-5B1E-487F-9D5B-D02BCE17A865}" presName="hierChild4" presStyleCnt="0"/>
      <dgm:spPr/>
    </dgm:pt>
    <dgm:pt modelId="{48D7F8E1-89FA-471F-A550-5A5517A26968}" type="pres">
      <dgm:prSet presAssocID="{9E20241C-5B1E-487F-9D5B-D02BCE17A865}" presName="hierChild5" presStyleCnt="0"/>
      <dgm:spPr/>
    </dgm:pt>
    <dgm:pt modelId="{CE6B4A6F-192F-4A86-9238-ED8C415E2007}" type="pres">
      <dgm:prSet presAssocID="{1E302A2C-F2B6-45CF-AD7D-7DEB98E2EF3D}" presName="Name37" presStyleLbl="parChTrans1D3" presStyleIdx="16" presStyleCnt="28"/>
      <dgm:spPr/>
      <dgm:t>
        <a:bodyPr/>
        <a:lstStyle/>
        <a:p>
          <a:endParaRPr lang="en-US"/>
        </a:p>
      </dgm:t>
    </dgm:pt>
    <dgm:pt modelId="{BAF59928-3361-4C5B-8385-F4A69ABB260C}" type="pres">
      <dgm:prSet presAssocID="{F6A562EE-0BA8-4B94-8354-A7BD647278A9}" presName="hierRoot2" presStyleCnt="0">
        <dgm:presLayoutVars>
          <dgm:hierBranch val="init"/>
        </dgm:presLayoutVars>
      </dgm:prSet>
      <dgm:spPr/>
    </dgm:pt>
    <dgm:pt modelId="{4AABA608-40BE-4F51-9C93-EDEE8010E5A7}" type="pres">
      <dgm:prSet presAssocID="{F6A562EE-0BA8-4B94-8354-A7BD647278A9}" presName="rootComposite" presStyleCnt="0"/>
      <dgm:spPr/>
    </dgm:pt>
    <dgm:pt modelId="{09767CBC-0812-404E-8586-3B5BFC4E89A0}" type="pres">
      <dgm:prSet presAssocID="{F6A562EE-0BA8-4B94-8354-A7BD647278A9}" presName="rootText" presStyleLbl="node3" presStyleIdx="16" presStyleCnt="28" custLinFactNeighborX="21424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AA1DEA50-9B65-40D3-A4E6-4E17915C034A}" type="pres">
      <dgm:prSet presAssocID="{F6A562EE-0BA8-4B94-8354-A7BD647278A9}" presName="rootConnector" presStyleLbl="node3" presStyleIdx="16" presStyleCnt="28"/>
      <dgm:spPr/>
      <dgm:t>
        <a:bodyPr/>
        <a:lstStyle/>
        <a:p>
          <a:endParaRPr lang="en-US"/>
        </a:p>
      </dgm:t>
    </dgm:pt>
    <dgm:pt modelId="{95EB88B7-20DA-4D95-BFEE-B0529E6FEF4A}" type="pres">
      <dgm:prSet presAssocID="{F6A562EE-0BA8-4B94-8354-A7BD647278A9}" presName="hierChild4" presStyleCnt="0"/>
      <dgm:spPr/>
    </dgm:pt>
    <dgm:pt modelId="{1CD23E06-96D3-420F-A568-10A0456C5664}" type="pres">
      <dgm:prSet presAssocID="{F6A562EE-0BA8-4B94-8354-A7BD647278A9}" presName="hierChild5" presStyleCnt="0"/>
      <dgm:spPr/>
    </dgm:pt>
    <dgm:pt modelId="{1B65C7A0-7C5F-400F-BA11-5AB6B278FA63}" type="pres">
      <dgm:prSet presAssocID="{C6785F9F-1091-486C-93BF-21D596176737}" presName="Name37" presStyleLbl="parChTrans1D3" presStyleIdx="17" presStyleCnt="28"/>
      <dgm:spPr/>
      <dgm:t>
        <a:bodyPr/>
        <a:lstStyle/>
        <a:p>
          <a:endParaRPr lang="en-US"/>
        </a:p>
      </dgm:t>
    </dgm:pt>
    <dgm:pt modelId="{7E54014E-FBF5-47D1-A3C9-5A0FECFCABED}" type="pres">
      <dgm:prSet presAssocID="{CD330A4C-9D95-4224-BECD-CAD972BB4CBA}" presName="hierRoot2" presStyleCnt="0">
        <dgm:presLayoutVars>
          <dgm:hierBranch val="init"/>
        </dgm:presLayoutVars>
      </dgm:prSet>
      <dgm:spPr/>
    </dgm:pt>
    <dgm:pt modelId="{082291AB-5DF1-4DD6-BE54-1B666851EA51}" type="pres">
      <dgm:prSet presAssocID="{CD330A4C-9D95-4224-BECD-CAD972BB4CBA}" presName="rootComposite" presStyleCnt="0"/>
      <dgm:spPr/>
    </dgm:pt>
    <dgm:pt modelId="{87341806-6AEB-49C0-B95F-24AF427515DB}" type="pres">
      <dgm:prSet presAssocID="{CD330A4C-9D95-4224-BECD-CAD972BB4CBA}" presName="rootText" presStyleLbl="node3" presStyleIdx="17" presStyleCnt="28" custLinFactNeighborX="21424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9AD213E5-51C4-4487-B32D-8C4E97D2E113}" type="pres">
      <dgm:prSet presAssocID="{CD330A4C-9D95-4224-BECD-CAD972BB4CBA}" presName="rootConnector" presStyleLbl="node3" presStyleIdx="17" presStyleCnt="28"/>
      <dgm:spPr/>
      <dgm:t>
        <a:bodyPr/>
        <a:lstStyle/>
        <a:p>
          <a:endParaRPr lang="en-US"/>
        </a:p>
      </dgm:t>
    </dgm:pt>
    <dgm:pt modelId="{314B41C0-03C0-42BA-9413-962C4D25F88C}" type="pres">
      <dgm:prSet presAssocID="{CD330A4C-9D95-4224-BECD-CAD972BB4CBA}" presName="hierChild4" presStyleCnt="0"/>
      <dgm:spPr/>
    </dgm:pt>
    <dgm:pt modelId="{C1700028-6C9D-4F05-B62A-C0BB8F492101}" type="pres">
      <dgm:prSet presAssocID="{CD330A4C-9D95-4224-BECD-CAD972BB4CBA}" presName="hierChild5" presStyleCnt="0"/>
      <dgm:spPr/>
    </dgm:pt>
    <dgm:pt modelId="{2D9FC67F-EFE7-4A19-9F0D-9499C188137C}" type="pres">
      <dgm:prSet presAssocID="{5E87F98F-F118-40BE-AACE-B8A051831039}" presName="Name37" presStyleLbl="parChTrans1D3" presStyleIdx="18" presStyleCnt="28"/>
      <dgm:spPr/>
      <dgm:t>
        <a:bodyPr/>
        <a:lstStyle/>
        <a:p>
          <a:endParaRPr lang="en-US"/>
        </a:p>
      </dgm:t>
    </dgm:pt>
    <dgm:pt modelId="{906C57C4-A641-45FE-AB88-10DB5C4CA838}" type="pres">
      <dgm:prSet presAssocID="{A0D2BF9B-61E4-473D-BFFF-2012AB610F52}" presName="hierRoot2" presStyleCnt="0">
        <dgm:presLayoutVars>
          <dgm:hierBranch val="init"/>
        </dgm:presLayoutVars>
      </dgm:prSet>
      <dgm:spPr/>
    </dgm:pt>
    <dgm:pt modelId="{EF019344-CFF4-424E-AB70-E3CD15EDAE0C}" type="pres">
      <dgm:prSet presAssocID="{A0D2BF9B-61E4-473D-BFFF-2012AB610F52}" presName="rootComposite" presStyleCnt="0"/>
      <dgm:spPr/>
    </dgm:pt>
    <dgm:pt modelId="{0354E841-7FF7-4E43-B902-8F7BBD5358DB}" type="pres">
      <dgm:prSet presAssocID="{A0D2BF9B-61E4-473D-BFFF-2012AB610F52}" presName="rootText" presStyleLbl="node3" presStyleIdx="18" presStyleCnt="28" custLinFactNeighborX="21424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54433DCC-970B-4589-B3B5-7483F1B757AE}" type="pres">
      <dgm:prSet presAssocID="{A0D2BF9B-61E4-473D-BFFF-2012AB610F52}" presName="rootConnector" presStyleLbl="node3" presStyleIdx="18" presStyleCnt="28"/>
      <dgm:spPr/>
      <dgm:t>
        <a:bodyPr/>
        <a:lstStyle/>
        <a:p>
          <a:endParaRPr lang="en-US"/>
        </a:p>
      </dgm:t>
    </dgm:pt>
    <dgm:pt modelId="{06EB487C-ADF4-45C8-9FE3-CCAF9C6F8DF3}" type="pres">
      <dgm:prSet presAssocID="{A0D2BF9B-61E4-473D-BFFF-2012AB610F52}" presName="hierChild4" presStyleCnt="0"/>
      <dgm:spPr/>
    </dgm:pt>
    <dgm:pt modelId="{B82BD568-E3D7-4194-B329-84913C9A6D85}" type="pres">
      <dgm:prSet presAssocID="{A0D2BF9B-61E4-473D-BFFF-2012AB610F52}" presName="hierChild5" presStyleCnt="0"/>
      <dgm:spPr/>
    </dgm:pt>
    <dgm:pt modelId="{E859E027-654F-4953-BF7A-EA36B1F769B1}" type="pres">
      <dgm:prSet presAssocID="{A73E589D-16DD-4090-A3AF-F02D1447F9BA}" presName="Name37" presStyleLbl="parChTrans1D3" presStyleIdx="19" presStyleCnt="28"/>
      <dgm:spPr/>
      <dgm:t>
        <a:bodyPr/>
        <a:lstStyle/>
        <a:p>
          <a:endParaRPr lang="en-US"/>
        </a:p>
      </dgm:t>
    </dgm:pt>
    <dgm:pt modelId="{C81D5167-D6FB-4869-B297-287FE788CE3A}" type="pres">
      <dgm:prSet presAssocID="{C2D3CC36-63EA-4980-823E-4506D748893C}" presName="hierRoot2" presStyleCnt="0">
        <dgm:presLayoutVars>
          <dgm:hierBranch val="init"/>
        </dgm:presLayoutVars>
      </dgm:prSet>
      <dgm:spPr/>
    </dgm:pt>
    <dgm:pt modelId="{7A3476ED-600C-4946-8C4C-23062026E1F1}" type="pres">
      <dgm:prSet presAssocID="{C2D3CC36-63EA-4980-823E-4506D748893C}" presName="rootComposite" presStyleCnt="0"/>
      <dgm:spPr/>
    </dgm:pt>
    <dgm:pt modelId="{312F2EE2-AD49-4C1D-92DE-BAB4172D24E5}" type="pres">
      <dgm:prSet presAssocID="{C2D3CC36-63EA-4980-823E-4506D748893C}" presName="rootText" presStyleLbl="node3" presStyleIdx="19" presStyleCnt="28" custLinFactNeighborX="21424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6D0F7967-3607-4564-B516-8DB9AA38FBD1}" type="pres">
      <dgm:prSet presAssocID="{C2D3CC36-63EA-4980-823E-4506D748893C}" presName="rootConnector" presStyleLbl="node3" presStyleIdx="19" presStyleCnt="28"/>
      <dgm:spPr/>
      <dgm:t>
        <a:bodyPr/>
        <a:lstStyle/>
        <a:p>
          <a:endParaRPr lang="en-US"/>
        </a:p>
      </dgm:t>
    </dgm:pt>
    <dgm:pt modelId="{D6DA3006-149D-4771-8118-CDF7E4E27342}" type="pres">
      <dgm:prSet presAssocID="{C2D3CC36-63EA-4980-823E-4506D748893C}" presName="hierChild4" presStyleCnt="0"/>
      <dgm:spPr/>
    </dgm:pt>
    <dgm:pt modelId="{3859D108-655B-42FC-A544-D1B5A8BB59FD}" type="pres">
      <dgm:prSet presAssocID="{C2D3CC36-63EA-4980-823E-4506D748893C}" presName="hierChild5" presStyleCnt="0"/>
      <dgm:spPr/>
    </dgm:pt>
    <dgm:pt modelId="{B3D9D7BF-CF91-4D39-8F72-FB53B58F73A6}" type="pres">
      <dgm:prSet presAssocID="{37ADA4D4-1F74-47DB-94B1-5612BED72146}" presName="hierChild5" presStyleCnt="0"/>
      <dgm:spPr/>
    </dgm:pt>
    <dgm:pt modelId="{A168C4EA-0424-4B6E-8CCC-DA93A15064BC}" type="pres">
      <dgm:prSet presAssocID="{B2A96E9D-5374-46C6-B9E7-60FF1BB6B381}" presName="Name37" presStyleLbl="parChTrans1D2" presStyleIdx="5" presStyleCnt="8"/>
      <dgm:spPr/>
      <dgm:t>
        <a:bodyPr/>
        <a:lstStyle/>
        <a:p>
          <a:endParaRPr lang="en-US"/>
        </a:p>
      </dgm:t>
    </dgm:pt>
    <dgm:pt modelId="{EDE6DD90-B399-4F25-81D2-261BBFBDEB3B}" type="pres">
      <dgm:prSet presAssocID="{1A38DC86-2997-4779-A82E-7F7671E95FFA}" presName="hierRoot2" presStyleCnt="0">
        <dgm:presLayoutVars>
          <dgm:hierBranch val="init"/>
        </dgm:presLayoutVars>
      </dgm:prSet>
      <dgm:spPr/>
    </dgm:pt>
    <dgm:pt modelId="{5BAB91DF-A090-49FE-B7E6-7FAAF44B6FAB}" type="pres">
      <dgm:prSet presAssocID="{1A38DC86-2997-4779-A82E-7F7671E95FFA}" presName="rootComposite" presStyleCnt="0"/>
      <dgm:spPr/>
    </dgm:pt>
    <dgm:pt modelId="{87346F69-BA2A-4D16-A157-5CACFA2CDB8C}" type="pres">
      <dgm:prSet presAssocID="{1A38DC86-2997-4779-A82E-7F7671E95FFA}" presName="rootText" presStyleLbl="node2" presStyleIdx="5" presStyleCnt="8" custLinFactNeighborX="47194" custLinFactNeighborY="3213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8644A6AE-AF20-4299-92A7-4AD946FA2CCD}" type="pres">
      <dgm:prSet presAssocID="{1A38DC86-2997-4779-A82E-7F7671E95FFA}" presName="rootConnector" presStyleLbl="node2" presStyleIdx="5" presStyleCnt="8"/>
      <dgm:spPr/>
      <dgm:t>
        <a:bodyPr/>
        <a:lstStyle/>
        <a:p>
          <a:endParaRPr lang="en-US"/>
        </a:p>
      </dgm:t>
    </dgm:pt>
    <dgm:pt modelId="{5188ED54-297B-4959-A9E1-C9E20B36D1AB}" type="pres">
      <dgm:prSet presAssocID="{1A38DC86-2997-4779-A82E-7F7671E95FFA}" presName="hierChild4" presStyleCnt="0"/>
      <dgm:spPr/>
    </dgm:pt>
    <dgm:pt modelId="{A6669D4C-6A9E-4A71-977D-E6BE0F18D71E}" type="pres">
      <dgm:prSet presAssocID="{6D28F146-550F-4A54-A483-EC8FC72A4811}" presName="Name37" presStyleLbl="parChTrans1D3" presStyleIdx="20" presStyleCnt="28"/>
      <dgm:spPr/>
      <dgm:t>
        <a:bodyPr/>
        <a:lstStyle/>
        <a:p>
          <a:endParaRPr lang="en-US"/>
        </a:p>
      </dgm:t>
    </dgm:pt>
    <dgm:pt modelId="{ACB22C51-8FB5-4181-A52F-DE00C70F43CA}" type="pres">
      <dgm:prSet presAssocID="{9A3ED591-5149-4C07-9A16-5863E9A0963C}" presName="hierRoot2" presStyleCnt="0">
        <dgm:presLayoutVars>
          <dgm:hierBranch val="init"/>
        </dgm:presLayoutVars>
      </dgm:prSet>
      <dgm:spPr/>
    </dgm:pt>
    <dgm:pt modelId="{DEA8C905-4977-432A-AA5B-F04BC8CFC876}" type="pres">
      <dgm:prSet presAssocID="{9A3ED591-5149-4C07-9A16-5863E9A0963C}" presName="rootComposite" presStyleCnt="0"/>
      <dgm:spPr/>
    </dgm:pt>
    <dgm:pt modelId="{16A545F1-F22A-4D40-905E-A538047612A7}" type="pres">
      <dgm:prSet presAssocID="{9A3ED591-5149-4C07-9A16-5863E9A0963C}" presName="rootText" presStyleLbl="node3" presStyleIdx="20" presStyleCnt="28" custLinFactNeighborX="44516" custLinFactNeighborY="3213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FA55D60D-8D61-46C0-986A-D1121DB9DA6B}" type="pres">
      <dgm:prSet presAssocID="{9A3ED591-5149-4C07-9A16-5863E9A0963C}" presName="rootConnector" presStyleLbl="node3" presStyleIdx="20" presStyleCnt="28"/>
      <dgm:spPr/>
      <dgm:t>
        <a:bodyPr/>
        <a:lstStyle/>
        <a:p>
          <a:endParaRPr lang="en-US"/>
        </a:p>
      </dgm:t>
    </dgm:pt>
    <dgm:pt modelId="{12192748-8427-412A-AB1D-6FF5C51A6A6C}" type="pres">
      <dgm:prSet presAssocID="{9A3ED591-5149-4C07-9A16-5863E9A0963C}" presName="hierChild4" presStyleCnt="0"/>
      <dgm:spPr/>
    </dgm:pt>
    <dgm:pt modelId="{730DB7E9-BCFF-4D74-B2CD-C786D7730750}" type="pres">
      <dgm:prSet presAssocID="{9A3ED591-5149-4C07-9A16-5863E9A0963C}" presName="hierChild5" presStyleCnt="0"/>
      <dgm:spPr/>
    </dgm:pt>
    <dgm:pt modelId="{7AF6F2B6-64A5-40CC-8C87-380A50C44A57}" type="pres">
      <dgm:prSet presAssocID="{89B1DC78-BD05-4023-90F8-653376A65DB8}" presName="Name37" presStyleLbl="parChTrans1D3" presStyleIdx="21" presStyleCnt="28"/>
      <dgm:spPr/>
      <dgm:t>
        <a:bodyPr/>
        <a:lstStyle/>
        <a:p>
          <a:endParaRPr lang="en-US"/>
        </a:p>
      </dgm:t>
    </dgm:pt>
    <dgm:pt modelId="{DD0CF726-1749-4AFF-B483-60892ACCA1BE}" type="pres">
      <dgm:prSet presAssocID="{C4C846C7-5B21-41D6-8A7D-BDA5E5618689}" presName="hierRoot2" presStyleCnt="0">
        <dgm:presLayoutVars>
          <dgm:hierBranch val="init"/>
        </dgm:presLayoutVars>
      </dgm:prSet>
      <dgm:spPr/>
    </dgm:pt>
    <dgm:pt modelId="{59E2FE26-070D-46F6-B3D0-6958EDC07FB6}" type="pres">
      <dgm:prSet presAssocID="{C4C846C7-5B21-41D6-8A7D-BDA5E5618689}" presName="rootComposite" presStyleCnt="0"/>
      <dgm:spPr/>
    </dgm:pt>
    <dgm:pt modelId="{613A7A00-162A-4E22-8FA8-B9FA644C76A9}" type="pres">
      <dgm:prSet presAssocID="{C4C846C7-5B21-41D6-8A7D-BDA5E5618689}" presName="rootText" presStyleLbl="node3" presStyleIdx="21" presStyleCnt="28" custLinFactNeighborX="44516" custLinFactNeighborY="3213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8271098B-1090-4B77-A6F2-BAA7A0ED9066}" type="pres">
      <dgm:prSet presAssocID="{C4C846C7-5B21-41D6-8A7D-BDA5E5618689}" presName="rootConnector" presStyleLbl="node3" presStyleIdx="21" presStyleCnt="28"/>
      <dgm:spPr/>
      <dgm:t>
        <a:bodyPr/>
        <a:lstStyle/>
        <a:p>
          <a:endParaRPr lang="en-US"/>
        </a:p>
      </dgm:t>
    </dgm:pt>
    <dgm:pt modelId="{22F705AC-38CC-4BBD-B391-226F1A8E85D7}" type="pres">
      <dgm:prSet presAssocID="{C4C846C7-5B21-41D6-8A7D-BDA5E5618689}" presName="hierChild4" presStyleCnt="0"/>
      <dgm:spPr/>
    </dgm:pt>
    <dgm:pt modelId="{28940B55-B702-45A8-B485-689376746997}" type="pres">
      <dgm:prSet presAssocID="{C4C846C7-5B21-41D6-8A7D-BDA5E5618689}" presName="hierChild5" presStyleCnt="0"/>
      <dgm:spPr/>
    </dgm:pt>
    <dgm:pt modelId="{24152127-BED1-445A-B22B-4168E4DF5BC2}" type="pres">
      <dgm:prSet presAssocID="{13BF0CD3-6D61-41B1-9CC2-58D10B84316A}" presName="Name37" presStyleLbl="parChTrans1D3" presStyleIdx="22" presStyleCnt="28"/>
      <dgm:spPr/>
      <dgm:t>
        <a:bodyPr/>
        <a:lstStyle/>
        <a:p>
          <a:endParaRPr lang="en-US"/>
        </a:p>
      </dgm:t>
    </dgm:pt>
    <dgm:pt modelId="{B822C80B-90EA-49CA-A9CF-F52572E3E8BD}" type="pres">
      <dgm:prSet presAssocID="{9A40E04F-52E5-4074-8D71-57D9F11CFBB3}" presName="hierRoot2" presStyleCnt="0">
        <dgm:presLayoutVars>
          <dgm:hierBranch val="init"/>
        </dgm:presLayoutVars>
      </dgm:prSet>
      <dgm:spPr/>
    </dgm:pt>
    <dgm:pt modelId="{0356461A-73D8-47CE-8801-2EC406EDAB48}" type="pres">
      <dgm:prSet presAssocID="{9A40E04F-52E5-4074-8D71-57D9F11CFBB3}" presName="rootComposite" presStyleCnt="0"/>
      <dgm:spPr/>
    </dgm:pt>
    <dgm:pt modelId="{CC4232C8-4FA0-4D45-BBBB-9417FAE97185}" type="pres">
      <dgm:prSet presAssocID="{9A40E04F-52E5-4074-8D71-57D9F11CFBB3}" presName="rootText" presStyleLbl="node3" presStyleIdx="22" presStyleCnt="28" custLinFactNeighborX="44516" custLinFactNeighborY="3213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D91F10B7-BACC-46BC-BA92-20D3CFA6C3ED}" type="pres">
      <dgm:prSet presAssocID="{9A40E04F-52E5-4074-8D71-57D9F11CFBB3}" presName="rootConnector" presStyleLbl="node3" presStyleIdx="22" presStyleCnt="28"/>
      <dgm:spPr/>
      <dgm:t>
        <a:bodyPr/>
        <a:lstStyle/>
        <a:p>
          <a:endParaRPr lang="en-US"/>
        </a:p>
      </dgm:t>
    </dgm:pt>
    <dgm:pt modelId="{73947835-5ECA-4E8D-AA2D-553635A4D92A}" type="pres">
      <dgm:prSet presAssocID="{9A40E04F-52E5-4074-8D71-57D9F11CFBB3}" presName="hierChild4" presStyleCnt="0"/>
      <dgm:spPr/>
    </dgm:pt>
    <dgm:pt modelId="{1A869018-F48C-4EAC-8BB1-D9FD5D582B21}" type="pres">
      <dgm:prSet presAssocID="{9A40E04F-52E5-4074-8D71-57D9F11CFBB3}" presName="hierChild5" presStyleCnt="0"/>
      <dgm:spPr/>
    </dgm:pt>
    <dgm:pt modelId="{0F4F207B-AB18-45F7-9771-54E221B8EAE0}" type="pres">
      <dgm:prSet presAssocID="{1A38DC86-2997-4779-A82E-7F7671E95FFA}" presName="hierChild5" presStyleCnt="0"/>
      <dgm:spPr/>
    </dgm:pt>
    <dgm:pt modelId="{6B6BC7C1-82D5-480F-9352-BB7457DAF4A6}" type="pres">
      <dgm:prSet presAssocID="{2679E2F1-BE99-46F3-9A4E-DE8A60E2C064}" presName="Name37" presStyleLbl="parChTrans1D2" presStyleIdx="6" presStyleCnt="8"/>
      <dgm:spPr/>
      <dgm:t>
        <a:bodyPr/>
        <a:lstStyle/>
        <a:p>
          <a:endParaRPr lang="en-US"/>
        </a:p>
      </dgm:t>
    </dgm:pt>
    <dgm:pt modelId="{7D74B5B9-3554-4CD3-BA47-9B9F635B76CB}" type="pres">
      <dgm:prSet presAssocID="{D965BBC8-E906-4F9F-90B7-6A75320F4C4E}" presName="hierRoot2" presStyleCnt="0">
        <dgm:presLayoutVars>
          <dgm:hierBranch val="init"/>
        </dgm:presLayoutVars>
      </dgm:prSet>
      <dgm:spPr/>
    </dgm:pt>
    <dgm:pt modelId="{E35B9738-23EE-4264-BA60-D6A7958995BB}" type="pres">
      <dgm:prSet presAssocID="{D965BBC8-E906-4F9F-90B7-6A75320F4C4E}" presName="rootComposite" presStyleCnt="0"/>
      <dgm:spPr/>
    </dgm:pt>
    <dgm:pt modelId="{4D663D56-3441-4BFF-9BF0-E6F6E4A7D806}" type="pres">
      <dgm:prSet presAssocID="{D965BBC8-E906-4F9F-90B7-6A75320F4C4E}" presName="rootText" presStyleLbl="node2" presStyleIdx="6" presStyleCnt="8" custLinFactNeighborX="67845" custLinFactNeighborY="30185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22DECB30-0E5B-4F31-A228-CA04604B3B39}" type="pres">
      <dgm:prSet presAssocID="{D965BBC8-E906-4F9F-90B7-6A75320F4C4E}" presName="rootConnector" presStyleLbl="node2" presStyleIdx="6" presStyleCnt="8"/>
      <dgm:spPr/>
      <dgm:t>
        <a:bodyPr/>
        <a:lstStyle/>
        <a:p>
          <a:endParaRPr lang="en-US"/>
        </a:p>
      </dgm:t>
    </dgm:pt>
    <dgm:pt modelId="{B5E9187E-4284-4762-8463-5ED60A18A321}" type="pres">
      <dgm:prSet presAssocID="{D965BBC8-E906-4F9F-90B7-6A75320F4C4E}" presName="hierChild4" presStyleCnt="0"/>
      <dgm:spPr/>
    </dgm:pt>
    <dgm:pt modelId="{4265C04E-3676-4A78-9006-365C3FC349B7}" type="pres">
      <dgm:prSet presAssocID="{4452DD86-CA1A-4993-BABB-07752CC8FDA2}" presName="Name37" presStyleLbl="parChTrans1D3" presStyleIdx="23" presStyleCnt="28"/>
      <dgm:spPr/>
      <dgm:t>
        <a:bodyPr/>
        <a:lstStyle/>
        <a:p>
          <a:endParaRPr lang="en-US"/>
        </a:p>
      </dgm:t>
    </dgm:pt>
    <dgm:pt modelId="{C837C741-47EE-429A-9E5E-36E7111421A2}" type="pres">
      <dgm:prSet presAssocID="{3FE99A5A-D6C9-4A22-A161-75303B2BBC34}" presName="hierRoot2" presStyleCnt="0">
        <dgm:presLayoutVars>
          <dgm:hierBranch val="init"/>
        </dgm:presLayoutVars>
      </dgm:prSet>
      <dgm:spPr/>
    </dgm:pt>
    <dgm:pt modelId="{200A4719-3F18-4030-87BB-1018EB5BCF32}" type="pres">
      <dgm:prSet presAssocID="{3FE99A5A-D6C9-4A22-A161-75303B2BBC34}" presName="rootComposite" presStyleCnt="0"/>
      <dgm:spPr/>
    </dgm:pt>
    <dgm:pt modelId="{6DA92809-E75F-4D66-8056-2C170F4539E6}" type="pres">
      <dgm:prSet presAssocID="{3FE99A5A-D6C9-4A22-A161-75303B2BBC34}" presName="rootText" presStyleLbl="node3" presStyleIdx="23" presStyleCnt="28" custLinFactNeighborX="65167" custLinFactNeighborY="30185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71C8F22F-351F-4818-9EAF-58F5F549C8B4}" type="pres">
      <dgm:prSet presAssocID="{3FE99A5A-D6C9-4A22-A161-75303B2BBC34}" presName="rootConnector" presStyleLbl="node3" presStyleIdx="23" presStyleCnt="28"/>
      <dgm:spPr/>
      <dgm:t>
        <a:bodyPr/>
        <a:lstStyle/>
        <a:p>
          <a:endParaRPr lang="en-US"/>
        </a:p>
      </dgm:t>
    </dgm:pt>
    <dgm:pt modelId="{4939BFF7-CF6F-4845-91D9-59E16F89922D}" type="pres">
      <dgm:prSet presAssocID="{3FE99A5A-D6C9-4A22-A161-75303B2BBC34}" presName="hierChild4" presStyleCnt="0"/>
      <dgm:spPr/>
    </dgm:pt>
    <dgm:pt modelId="{A60C6B40-6022-4A00-9D87-2A0E61D2278E}" type="pres">
      <dgm:prSet presAssocID="{3FE99A5A-D6C9-4A22-A161-75303B2BBC34}" presName="hierChild5" presStyleCnt="0"/>
      <dgm:spPr/>
    </dgm:pt>
    <dgm:pt modelId="{64896CE4-01C1-4186-AB71-81E11C81F9C6}" type="pres">
      <dgm:prSet presAssocID="{3040B5ED-4ADA-4B60-A06E-2611FFC99032}" presName="Name37" presStyleLbl="parChTrans1D3" presStyleIdx="24" presStyleCnt="28"/>
      <dgm:spPr/>
      <dgm:t>
        <a:bodyPr/>
        <a:lstStyle/>
        <a:p>
          <a:endParaRPr lang="en-US"/>
        </a:p>
      </dgm:t>
    </dgm:pt>
    <dgm:pt modelId="{8733A441-58C3-4B18-844D-C27AFD62AD64}" type="pres">
      <dgm:prSet presAssocID="{D902736F-EDA2-4B9D-A2A5-32717CEE5DEA}" presName="hierRoot2" presStyleCnt="0">
        <dgm:presLayoutVars>
          <dgm:hierBranch val="init"/>
        </dgm:presLayoutVars>
      </dgm:prSet>
      <dgm:spPr/>
    </dgm:pt>
    <dgm:pt modelId="{83901654-07B8-4943-B19B-A3C8E271257D}" type="pres">
      <dgm:prSet presAssocID="{D902736F-EDA2-4B9D-A2A5-32717CEE5DEA}" presName="rootComposite" presStyleCnt="0"/>
      <dgm:spPr/>
    </dgm:pt>
    <dgm:pt modelId="{01705595-C869-46F1-99A6-63C3BAB8188E}" type="pres">
      <dgm:prSet presAssocID="{D902736F-EDA2-4B9D-A2A5-32717CEE5DEA}" presName="rootText" presStyleLbl="node3" presStyleIdx="24" presStyleCnt="28" custLinFactNeighborX="65167" custLinFactNeighborY="30185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CA3E7179-3865-4462-B7A5-C3F844CF05D5}" type="pres">
      <dgm:prSet presAssocID="{D902736F-EDA2-4B9D-A2A5-32717CEE5DEA}" presName="rootConnector" presStyleLbl="node3" presStyleIdx="24" presStyleCnt="28"/>
      <dgm:spPr/>
      <dgm:t>
        <a:bodyPr/>
        <a:lstStyle/>
        <a:p>
          <a:endParaRPr lang="en-US"/>
        </a:p>
      </dgm:t>
    </dgm:pt>
    <dgm:pt modelId="{1F9689DB-F4B1-43CA-BE0D-58C26616D7F9}" type="pres">
      <dgm:prSet presAssocID="{D902736F-EDA2-4B9D-A2A5-32717CEE5DEA}" presName="hierChild4" presStyleCnt="0"/>
      <dgm:spPr/>
    </dgm:pt>
    <dgm:pt modelId="{87276895-E1C8-408E-A58E-EC9E80F48F4A}" type="pres">
      <dgm:prSet presAssocID="{D902736F-EDA2-4B9D-A2A5-32717CEE5DEA}" presName="hierChild5" presStyleCnt="0"/>
      <dgm:spPr/>
    </dgm:pt>
    <dgm:pt modelId="{887A49C6-9D95-4209-9874-B8C3E0EA8F99}" type="pres">
      <dgm:prSet presAssocID="{A67A216E-901A-45A8-A57B-73F7FAB0F466}" presName="Name37" presStyleLbl="parChTrans1D3" presStyleIdx="25" presStyleCnt="28"/>
      <dgm:spPr/>
      <dgm:t>
        <a:bodyPr/>
        <a:lstStyle/>
        <a:p>
          <a:endParaRPr lang="en-US"/>
        </a:p>
      </dgm:t>
    </dgm:pt>
    <dgm:pt modelId="{E004A22D-871A-4FEF-B594-230960622E91}" type="pres">
      <dgm:prSet presAssocID="{EAA5D577-6663-44AE-B07F-FEDA9D1B514D}" presName="hierRoot2" presStyleCnt="0">
        <dgm:presLayoutVars>
          <dgm:hierBranch val="init"/>
        </dgm:presLayoutVars>
      </dgm:prSet>
      <dgm:spPr/>
    </dgm:pt>
    <dgm:pt modelId="{859D2304-9A5A-4382-B381-8BC83F0ABD4C}" type="pres">
      <dgm:prSet presAssocID="{EAA5D577-6663-44AE-B07F-FEDA9D1B514D}" presName="rootComposite" presStyleCnt="0"/>
      <dgm:spPr/>
    </dgm:pt>
    <dgm:pt modelId="{B26E0A61-61DE-490C-AADA-2717F2ACACE5}" type="pres">
      <dgm:prSet presAssocID="{EAA5D577-6663-44AE-B07F-FEDA9D1B514D}" presName="rootText" presStyleLbl="node3" presStyleIdx="25" presStyleCnt="28" custLinFactNeighborX="65167" custLinFactNeighborY="30185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E499FB7B-7AF7-4AAA-A06C-8A169F3B4C21}" type="pres">
      <dgm:prSet presAssocID="{EAA5D577-6663-44AE-B07F-FEDA9D1B514D}" presName="rootConnector" presStyleLbl="node3" presStyleIdx="25" presStyleCnt="28"/>
      <dgm:spPr/>
      <dgm:t>
        <a:bodyPr/>
        <a:lstStyle/>
        <a:p>
          <a:endParaRPr lang="en-US"/>
        </a:p>
      </dgm:t>
    </dgm:pt>
    <dgm:pt modelId="{CC92DD88-1DED-412F-BA9A-6F92D39B4CA9}" type="pres">
      <dgm:prSet presAssocID="{EAA5D577-6663-44AE-B07F-FEDA9D1B514D}" presName="hierChild4" presStyleCnt="0"/>
      <dgm:spPr/>
    </dgm:pt>
    <dgm:pt modelId="{19090751-4812-479E-9530-77DC48F2A624}" type="pres">
      <dgm:prSet presAssocID="{EAA5D577-6663-44AE-B07F-FEDA9D1B514D}" presName="hierChild5" presStyleCnt="0"/>
      <dgm:spPr/>
    </dgm:pt>
    <dgm:pt modelId="{7E63472F-958E-48C8-BFF7-2EAFF507046C}" type="pres">
      <dgm:prSet presAssocID="{9E57546D-80F6-41AB-965B-3CFDAD81931D}" presName="Name37" presStyleLbl="parChTrans1D3" presStyleIdx="26" presStyleCnt="28"/>
      <dgm:spPr/>
      <dgm:t>
        <a:bodyPr/>
        <a:lstStyle/>
        <a:p>
          <a:endParaRPr lang="en-US"/>
        </a:p>
      </dgm:t>
    </dgm:pt>
    <dgm:pt modelId="{F3EE55F7-655E-43E5-B763-BB7AA1334B9C}" type="pres">
      <dgm:prSet presAssocID="{CA1C0E4D-FBF3-492B-AB28-AC7B3158BD85}" presName="hierRoot2" presStyleCnt="0">
        <dgm:presLayoutVars>
          <dgm:hierBranch val="init"/>
        </dgm:presLayoutVars>
      </dgm:prSet>
      <dgm:spPr/>
    </dgm:pt>
    <dgm:pt modelId="{A32BB147-F48E-4134-98AD-113432BB7C4A}" type="pres">
      <dgm:prSet presAssocID="{CA1C0E4D-FBF3-492B-AB28-AC7B3158BD85}" presName="rootComposite" presStyleCnt="0"/>
      <dgm:spPr/>
    </dgm:pt>
    <dgm:pt modelId="{B67F74DA-9381-4FE0-A488-F6FF7A37EEED}" type="pres">
      <dgm:prSet presAssocID="{CA1C0E4D-FBF3-492B-AB28-AC7B3158BD85}" presName="rootText" presStyleLbl="node3" presStyleIdx="26" presStyleCnt="28" custLinFactNeighborX="65167" custLinFactNeighborY="30185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D8E05E59-0BFA-4A26-9752-37EEB529AD3A}" type="pres">
      <dgm:prSet presAssocID="{CA1C0E4D-FBF3-492B-AB28-AC7B3158BD85}" presName="rootConnector" presStyleLbl="node3" presStyleIdx="26" presStyleCnt="28"/>
      <dgm:spPr/>
      <dgm:t>
        <a:bodyPr/>
        <a:lstStyle/>
        <a:p>
          <a:endParaRPr lang="en-US"/>
        </a:p>
      </dgm:t>
    </dgm:pt>
    <dgm:pt modelId="{2876C676-0576-4750-968D-DAABD036BF0B}" type="pres">
      <dgm:prSet presAssocID="{CA1C0E4D-FBF3-492B-AB28-AC7B3158BD85}" presName="hierChild4" presStyleCnt="0"/>
      <dgm:spPr/>
    </dgm:pt>
    <dgm:pt modelId="{52C5BDE7-C1C2-49C3-A9F9-EDA23BE97E40}" type="pres">
      <dgm:prSet presAssocID="{CA1C0E4D-FBF3-492B-AB28-AC7B3158BD85}" presName="hierChild5" presStyleCnt="0"/>
      <dgm:spPr/>
    </dgm:pt>
    <dgm:pt modelId="{B5985E63-8C70-4792-8AEE-CB8C37713A2E}" type="pres">
      <dgm:prSet presAssocID="{F6EC70A7-5E1C-4E77-8E3A-D7C2EA1429EE}" presName="Name37" presStyleLbl="parChTrans1D3" presStyleIdx="27" presStyleCnt="28"/>
      <dgm:spPr/>
      <dgm:t>
        <a:bodyPr/>
        <a:lstStyle/>
        <a:p>
          <a:endParaRPr lang="en-US"/>
        </a:p>
      </dgm:t>
    </dgm:pt>
    <dgm:pt modelId="{5FD4C550-3276-4DD5-913A-745F39BC6F26}" type="pres">
      <dgm:prSet presAssocID="{F47FE934-BA8F-4372-AB60-CFACC475BF9B}" presName="hierRoot2" presStyleCnt="0">
        <dgm:presLayoutVars>
          <dgm:hierBranch val="init"/>
        </dgm:presLayoutVars>
      </dgm:prSet>
      <dgm:spPr/>
    </dgm:pt>
    <dgm:pt modelId="{380D7C9F-D7DF-41C0-8893-EB1B89EF2381}" type="pres">
      <dgm:prSet presAssocID="{F47FE934-BA8F-4372-AB60-CFACC475BF9B}" presName="rootComposite" presStyleCnt="0"/>
      <dgm:spPr/>
    </dgm:pt>
    <dgm:pt modelId="{9C85F1A3-7848-4313-B170-DF1CA17DD01D}" type="pres">
      <dgm:prSet presAssocID="{F47FE934-BA8F-4372-AB60-CFACC475BF9B}" presName="rootText" presStyleLbl="node3" presStyleIdx="27" presStyleCnt="28" custLinFactNeighborX="67567" custLinFactNeighborY="34986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488525C8-93B1-4F69-9045-5FEB3E86367E}" type="pres">
      <dgm:prSet presAssocID="{F47FE934-BA8F-4372-AB60-CFACC475BF9B}" presName="rootConnector" presStyleLbl="node3" presStyleIdx="27" presStyleCnt="28"/>
      <dgm:spPr/>
      <dgm:t>
        <a:bodyPr/>
        <a:lstStyle/>
        <a:p>
          <a:endParaRPr lang="en-US"/>
        </a:p>
      </dgm:t>
    </dgm:pt>
    <dgm:pt modelId="{8920822E-C617-4163-86F8-13DC7AC14D22}" type="pres">
      <dgm:prSet presAssocID="{F47FE934-BA8F-4372-AB60-CFACC475BF9B}" presName="hierChild4" presStyleCnt="0"/>
      <dgm:spPr/>
    </dgm:pt>
    <dgm:pt modelId="{04625751-695A-4CB7-AC23-F5149D43522F}" type="pres">
      <dgm:prSet presAssocID="{F47FE934-BA8F-4372-AB60-CFACC475BF9B}" presName="hierChild5" presStyleCnt="0"/>
      <dgm:spPr/>
    </dgm:pt>
    <dgm:pt modelId="{AA8F3615-E377-44F7-B2AA-9C982341F99D}" type="pres">
      <dgm:prSet presAssocID="{D965BBC8-E906-4F9F-90B7-6A75320F4C4E}" presName="hierChild5" presStyleCnt="0"/>
      <dgm:spPr/>
    </dgm:pt>
    <dgm:pt modelId="{6826498A-0A1F-42E9-BACF-1A8E9528EBEE}" type="pres">
      <dgm:prSet presAssocID="{61DE84B9-5653-4251-8B4A-3C05E8677213}" presName="Name37" presStyleLbl="parChTrans1D2" presStyleIdx="7" presStyleCnt="8"/>
      <dgm:spPr/>
      <dgm:t>
        <a:bodyPr/>
        <a:lstStyle/>
        <a:p>
          <a:endParaRPr lang="en-US"/>
        </a:p>
      </dgm:t>
    </dgm:pt>
    <dgm:pt modelId="{0D8DC437-8957-4194-9889-2364854C7708}" type="pres">
      <dgm:prSet presAssocID="{B1D6E79B-1CD5-48AC-9BAB-9C812A989969}" presName="hierRoot2" presStyleCnt="0">
        <dgm:presLayoutVars>
          <dgm:hierBranch val="init"/>
        </dgm:presLayoutVars>
      </dgm:prSet>
      <dgm:spPr/>
    </dgm:pt>
    <dgm:pt modelId="{87A25192-0C79-46F4-9C53-D755EB985A64}" type="pres">
      <dgm:prSet presAssocID="{B1D6E79B-1CD5-48AC-9BAB-9C812A989969}" presName="rootComposite" presStyleCnt="0"/>
      <dgm:spPr/>
    </dgm:pt>
    <dgm:pt modelId="{0E268241-CA84-4DF1-ACEE-0F55F24A40D7}" type="pres">
      <dgm:prSet presAssocID="{B1D6E79B-1CD5-48AC-9BAB-9C812A989969}" presName="rootText" presStyleLbl="node2" presStyleIdx="7" presStyleCnt="8" custLinFactNeighborX="93827" custLinFactNeighborY="28567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en-US"/>
        </a:p>
      </dgm:t>
    </dgm:pt>
    <dgm:pt modelId="{DCE4DDEF-3F31-43CA-A435-3FD452F204D3}" type="pres">
      <dgm:prSet presAssocID="{B1D6E79B-1CD5-48AC-9BAB-9C812A989969}" presName="rootConnector" presStyleLbl="node2" presStyleIdx="7" presStyleCnt="8"/>
      <dgm:spPr/>
      <dgm:t>
        <a:bodyPr/>
        <a:lstStyle/>
        <a:p>
          <a:endParaRPr lang="en-US"/>
        </a:p>
      </dgm:t>
    </dgm:pt>
    <dgm:pt modelId="{F2C2796C-AAA3-4715-A2A5-F2238FD8FDE8}" type="pres">
      <dgm:prSet presAssocID="{B1D6E79B-1CD5-48AC-9BAB-9C812A989969}" presName="hierChild4" presStyleCnt="0"/>
      <dgm:spPr/>
    </dgm:pt>
    <dgm:pt modelId="{00B490B8-18DB-4666-9CE5-7E540F533F8E}" type="pres">
      <dgm:prSet presAssocID="{B1D6E79B-1CD5-48AC-9BAB-9C812A989969}" presName="hierChild5" presStyleCnt="0"/>
      <dgm:spPr/>
    </dgm:pt>
    <dgm:pt modelId="{B65FCBF7-FA63-4FA5-A6DA-191CCEBAB368}" type="pres">
      <dgm:prSet presAssocID="{692EDF98-79B8-4318-B9FB-F9A767B8CF2C}" presName="hierChild3" presStyleCnt="0"/>
      <dgm:spPr/>
    </dgm:pt>
  </dgm:ptLst>
  <dgm:cxnLst>
    <dgm:cxn modelId="{B6B41B52-664A-48DB-AC36-75D61240FADB}" type="presOf" srcId="{1A38DC86-2997-4779-A82E-7F7671E95FFA}" destId="{87346F69-BA2A-4D16-A157-5CACFA2CDB8C}" srcOrd="0" destOrd="0" presId="urn:microsoft.com/office/officeart/2005/8/layout/orgChart1"/>
    <dgm:cxn modelId="{E35611AD-C312-45B7-8105-430F02FE0C19}" srcId="{37ADA4D4-1F74-47DB-94B1-5612BED72146}" destId="{C2D3CC36-63EA-4980-823E-4506D748893C}" srcOrd="6" destOrd="0" parTransId="{A73E589D-16DD-4090-A3AF-F02D1447F9BA}" sibTransId="{7F95FD1E-6687-4CF8-81CD-DF6CBC96AED3}"/>
    <dgm:cxn modelId="{EC4E4428-5924-484A-A6D6-F3381684E51A}" type="presOf" srcId="{C5092D8C-C266-4C7F-83E3-A5F644DF353D}" destId="{A83A42B4-C057-420B-A3CE-BF82FF488681}" srcOrd="0" destOrd="0" presId="urn:microsoft.com/office/officeart/2005/8/layout/orgChart1"/>
    <dgm:cxn modelId="{57282712-B216-4D3B-8D34-443CDDC0ECAE}" srcId="{1A38DC86-2997-4779-A82E-7F7671E95FFA}" destId="{9A3ED591-5149-4C07-9A16-5863E9A0963C}" srcOrd="0" destOrd="0" parTransId="{6D28F146-550F-4A54-A483-EC8FC72A4811}" sibTransId="{68399307-BEF9-4D3F-B14E-0E0F8A5FC99F}"/>
    <dgm:cxn modelId="{0E8D8865-ABF6-4597-BD3D-01F278D7CDE8}" srcId="{692EDF98-79B8-4318-B9FB-F9A767B8CF2C}" destId="{37ADA4D4-1F74-47DB-94B1-5612BED72146}" srcOrd="4" destOrd="0" parTransId="{BB5C765E-C841-4967-9FA8-94DFD35799DD}" sibTransId="{CA646F38-A5BB-4CE6-BC5E-A4C1CE7A4313}"/>
    <dgm:cxn modelId="{4F5164DA-C605-4964-A994-84F948EFDBBB}" type="presOf" srcId="{CD330A4C-9D95-4224-BECD-CAD972BB4CBA}" destId="{9AD213E5-51C4-4487-B32D-8C4E97D2E113}" srcOrd="1" destOrd="0" presId="urn:microsoft.com/office/officeart/2005/8/layout/orgChart1"/>
    <dgm:cxn modelId="{43E6CF51-44A9-42A2-B689-1628C26B1907}" srcId="{453BDD25-5AAD-4CD2-8F3B-36EC4CE64480}" destId="{692EDF98-79B8-4318-B9FB-F9A767B8CF2C}" srcOrd="0" destOrd="0" parTransId="{E4C48150-F74E-46A1-AF9F-6835B417365F}" sibTransId="{89ECD566-4226-42D9-9015-ACF12DC9C4BB}"/>
    <dgm:cxn modelId="{119C0A73-21EA-4226-9DBD-F2EC4FEBB699}" type="presOf" srcId="{3040B5ED-4ADA-4B60-A06E-2611FFC99032}" destId="{64896CE4-01C1-4186-AB71-81E11C81F9C6}" srcOrd="0" destOrd="0" presId="urn:microsoft.com/office/officeart/2005/8/layout/orgChart1"/>
    <dgm:cxn modelId="{72AA9659-2653-4805-B8DF-04E3A2E23446}" type="presOf" srcId="{692EDF98-79B8-4318-B9FB-F9A767B8CF2C}" destId="{E8D13878-667F-4FF4-938B-D8C2F26167A0}" srcOrd="0" destOrd="0" presId="urn:microsoft.com/office/officeart/2005/8/layout/orgChart1"/>
    <dgm:cxn modelId="{35FB981B-F5A9-4D7D-B354-050DD47B1B16}" type="presOf" srcId="{6DF75A4F-EB38-4E50-8306-A4A130D235CE}" destId="{3A1DC893-7CC1-4396-9C05-BD9610EEFBB3}" srcOrd="0" destOrd="0" presId="urn:microsoft.com/office/officeart/2005/8/layout/orgChart1"/>
    <dgm:cxn modelId="{ACB54B84-B633-4750-BAAA-C3BDBAC5CA86}" srcId="{39DB651D-8E42-438C-B9A8-729DA4BFDAA4}" destId="{64D7BAEE-A8D4-407D-B938-ED47C0E33CEC}" srcOrd="0" destOrd="0" parTransId="{C56E05E8-339B-464D-8DE3-478D8131249A}" sibTransId="{977B7175-FF94-4E16-B56A-D13F362CE777}"/>
    <dgm:cxn modelId="{EF0ACF08-A789-483A-A6AD-52C5F7FECF2D}" type="presOf" srcId="{CA1C0E4D-FBF3-492B-AB28-AC7B3158BD85}" destId="{B67F74DA-9381-4FE0-A488-F6FF7A37EEED}" srcOrd="0" destOrd="0" presId="urn:microsoft.com/office/officeart/2005/8/layout/orgChart1"/>
    <dgm:cxn modelId="{FF8BFD2F-0163-43A5-8E45-D2A76AD5949A}" type="presOf" srcId="{92F5DFFD-AFC4-4D2D-8789-E16D0CE821F0}" destId="{F6FB1948-3C5B-45E2-BF1A-BCBCE9A40B25}" srcOrd="0" destOrd="0" presId="urn:microsoft.com/office/officeart/2005/8/layout/orgChart1"/>
    <dgm:cxn modelId="{3A9B5243-9106-445C-B921-11F655392EC3}" type="presOf" srcId="{B2A96E9D-5374-46C6-B9E7-60FF1BB6B381}" destId="{A168C4EA-0424-4B6E-8CCC-DA93A15064BC}" srcOrd="0" destOrd="0" presId="urn:microsoft.com/office/officeart/2005/8/layout/orgChart1"/>
    <dgm:cxn modelId="{4E70F0BD-8ABB-4A6E-9CFD-159444D1018C}" type="presOf" srcId="{B2024B9B-898B-458A-AE6E-B574EEBADA45}" destId="{6F3C6B6E-2B51-4DE9-8C82-3D4FA287D321}" srcOrd="1" destOrd="0" presId="urn:microsoft.com/office/officeart/2005/8/layout/orgChart1"/>
    <dgm:cxn modelId="{A5A6B32B-AEEF-45D4-A25E-EC9C58B9D301}" type="presOf" srcId="{8ED24629-A2FC-480D-9761-5E9523A5E5F7}" destId="{4DCC9D40-F9BF-41F0-94B3-D5809B76BFEB}" srcOrd="1" destOrd="0" presId="urn:microsoft.com/office/officeart/2005/8/layout/orgChart1"/>
    <dgm:cxn modelId="{72732C5D-D663-4706-BD8D-207A8058EBD5}" type="presOf" srcId="{9A3ED591-5149-4C07-9A16-5863E9A0963C}" destId="{16A545F1-F22A-4D40-905E-A538047612A7}" srcOrd="0" destOrd="0" presId="urn:microsoft.com/office/officeart/2005/8/layout/orgChart1"/>
    <dgm:cxn modelId="{EE9083CE-2B56-4616-A46C-C1D6CE1CA17D}" type="presOf" srcId="{D902736F-EDA2-4B9D-A2A5-32717CEE5DEA}" destId="{CA3E7179-3865-4462-B7A5-C3F844CF05D5}" srcOrd="1" destOrd="0" presId="urn:microsoft.com/office/officeart/2005/8/layout/orgChart1"/>
    <dgm:cxn modelId="{EF405864-CBE1-48B4-A49D-5FC88E36432E}" srcId="{39DB651D-8E42-438C-B9A8-729DA4BFDAA4}" destId="{3CB35890-27C6-498C-BEF4-1465187EC136}" srcOrd="1" destOrd="0" parTransId="{99496DBC-F48F-41FC-8426-67B45E4D03E0}" sibTransId="{2E168F2D-648D-4C3C-AF4D-4EB82A02484D}"/>
    <dgm:cxn modelId="{9A579177-3FB1-4372-B189-1355CE97ABB2}" type="presOf" srcId="{A51873EB-C7CA-4EC2-B009-308F33336DE8}" destId="{2748B77E-8435-432E-B767-DE998C45FC85}" srcOrd="0" destOrd="0" presId="urn:microsoft.com/office/officeart/2005/8/layout/orgChart1"/>
    <dgm:cxn modelId="{9E99EC7B-232B-4F39-BF48-18E46AC57DF7}" type="presOf" srcId="{A0D2BF9B-61E4-473D-BFFF-2012AB610F52}" destId="{0354E841-7FF7-4E43-B902-8F7BBD5358DB}" srcOrd="0" destOrd="0" presId="urn:microsoft.com/office/officeart/2005/8/layout/orgChart1"/>
    <dgm:cxn modelId="{E59681FA-94F2-4178-972E-E66AF15997AC}" type="presOf" srcId="{1128C009-6509-48FD-AB10-188011D72EF5}" destId="{0F009126-2893-4E83-86FA-299AEE709D65}" srcOrd="0" destOrd="0" presId="urn:microsoft.com/office/officeart/2005/8/layout/orgChart1"/>
    <dgm:cxn modelId="{67FB2C17-E9A7-40AE-8282-E659D818893B}" srcId="{D965BBC8-E906-4F9F-90B7-6A75320F4C4E}" destId="{CA1C0E4D-FBF3-492B-AB28-AC7B3158BD85}" srcOrd="3" destOrd="0" parTransId="{9E57546D-80F6-41AB-965B-3CFDAD81931D}" sibTransId="{AF464972-7AA1-4EEC-996C-982F2B777B94}"/>
    <dgm:cxn modelId="{1C0C7879-3B8B-4061-B482-F786F86CF473}" type="presOf" srcId="{C2D3CC36-63EA-4980-823E-4506D748893C}" destId="{6D0F7967-3607-4564-B516-8DB9AA38FBD1}" srcOrd="1" destOrd="0" presId="urn:microsoft.com/office/officeart/2005/8/layout/orgChart1"/>
    <dgm:cxn modelId="{1803570A-D73D-4C27-8A45-057F70F3C906}" srcId="{37ADA4D4-1F74-47DB-94B1-5612BED72146}" destId="{CD330A4C-9D95-4224-BECD-CAD972BB4CBA}" srcOrd="4" destOrd="0" parTransId="{C6785F9F-1091-486C-93BF-21D596176737}" sibTransId="{B4444032-C805-407E-AEDE-5C900F9E825A}"/>
    <dgm:cxn modelId="{3E2CCB1B-4414-43FB-B8EF-C3A765C6F7EE}" type="presOf" srcId="{1128C009-6509-48FD-AB10-188011D72EF5}" destId="{1BC28237-F1A2-4F44-A605-05D49F82CC83}" srcOrd="1" destOrd="0" presId="urn:microsoft.com/office/officeart/2005/8/layout/orgChart1"/>
    <dgm:cxn modelId="{63F3AC78-3189-4543-A9CD-6EB56D66AE30}" type="presOf" srcId="{574B8191-22A8-4C09-AA61-9318A860824B}" destId="{5DEC711B-2EE1-4300-A966-C120B03169B6}" srcOrd="0" destOrd="0" presId="urn:microsoft.com/office/officeart/2005/8/layout/orgChart1"/>
    <dgm:cxn modelId="{614FB1B7-481C-4DEF-9254-7A153E024AF0}" type="presOf" srcId="{C56E05E8-339B-464D-8DE3-478D8131249A}" destId="{2BEAB946-5788-4B50-87ED-E0F9F4683184}" srcOrd="0" destOrd="0" presId="urn:microsoft.com/office/officeart/2005/8/layout/orgChart1"/>
    <dgm:cxn modelId="{A35646C5-FF60-4118-A049-C9A08B0E3800}" type="presOf" srcId="{080D9458-455D-40A2-AA6A-F2E7AE0C51EF}" destId="{E07F6568-2E20-478E-904B-48BF4C741739}" srcOrd="0" destOrd="0" presId="urn:microsoft.com/office/officeart/2005/8/layout/orgChart1"/>
    <dgm:cxn modelId="{04DB3D6D-74D8-4F15-B4B8-99119F4A3A32}" srcId="{4DEC51CE-8514-4DFB-B9D5-652378FB3B45}" destId="{F3E384E4-184A-4948-B06E-AD0F83344E8E}" srcOrd="0" destOrd="0" parTransId="{72C315CC-FD02-4685-8133-AD633891C8D9}" sibTransId="{D61C284B-0032-41D7-8286-8805BC5B2A89}"/>
    <dgm:cxn modelId="{134AFDD0-AAD9-437E-8B2B-DD324636FBFA}" type="presOf" srcId="{EAA5D577-6663-44AE-B07F-FEDA9D1B514D}" destId="{E499FB7B-7AF7-4AAA-A06C-8A169F3B4C21}" srcOrd="1" destOrd="0" presId="urn:microsoft.com/office/officeart/2005/8/layout/orgChart1"/>
    <dgm:cxn modelId="{5D32BC41-4FFB-4550-A69B-6C256A98A4C2}" srcId="{D965BBC8-E906-4F9F-90B7-6A75320F4C4E}" destId="{F47FE934-BA8F-4372-AB60-CFACC475BF9B}" srcOrd="4" destOrd="0" parTransId="{F6EC70A7-5E1C-4E77-8E3A-D7C2EA1429EE}" sibTransId="{7FB13102-B131-4CD1-A488-DA3ADF98ACE6}"/>
    <dgm:cxn modelId="{174EAC9D-8D01-4A48-B9CC-2BFEA0F73635}" type="presOf" srcId="{3A45AA13-5BC0-48BA-A151-E97C07E14448}" destId="{1DD018ED-1852-405A-90F3-5F121AEF6C6B}" srcOrd="0" destOrd="0" presId="urn:microsoft.com/office/officeart/2005/8/layout/orgChart1"/>
    <dgm:cxn modelId="{84913E43-5B39-4074-8BE7-C19CE9F25973}" type="presOf" srcId="{A0D2BF9B-61E4-473D-BFFF-2012AB610F52}" destId="{54433DCC-970B-4589-B3B5-7483F1B757AE}" srcOrd="1" destOrd="0" presId="urn:microsoft.com/office/officeart/2005/8/layout/orgChart1"/>
    <dgm:cxn modelId="{C80994C0-496F-4BDD-98FF-265D1ED914AC}" type="presOf" srcId="{AEE6A4EF-81AD-4E2C-8ED7-03CDF2805E77}" destId="{59DA8FD2-236E-48D1-A179-6604BF73087A}" srcOrd="0" destOrd="0" presId="urn:microsoft.com/office/officeart/2005/8/layout/orgChart1"/>
    <dgm:cxn modelId="{21A72DB2-0D3F-4C00-AFBF-077087E0538B}" type="presOf" srcId="{C2D3CC36-63EA-4980-823E-4506D748893C}" destId="{312F2EE2-AD49-4C1D-92DE-BAB4172D24E5}" srcOrd="0" destOrd="0" presId="urn:microsoft.com/office/officeart/2005/8/layout/orgChart1"/>
    <dgm:cxn modelId="{37887D4E-1909-43ED-9A09-8AB3A8F8F1F0}" srcId="{BC032146-8530-42A2-A2A8-AA08BE8AD151}" destId="{2491135A-F8AD-4E85-8986-056A5BA9B822}" srcOrd="1" destOrd="0" parTransId="{080D9458-455D-40A2-AA6A-F2E7AE0C51EF}" sibTransId="{180DD276-BAA1-44B9-B07D-C3A6049EC505}"/>
    <dgm:cxn modelId="{D35D2CDC-8133-46D3-ABC5-C81511036561}" type="presOf" srcId="{A67A216E-901A-45A8-A57B-73F7FAB0F466}" destId="{887A49C6-9D95-4209-9874-B8C3E0EA8F99}" srcOrd="0" destOrd="0" presId="urn:microsoft.com/office/officeart/2005/8/layout/orgChart1"/>
    <dgm:cxn modelId="{43B6FA9E-93DB-4214-832C-C493C12DD88E}" type="presOf" srcId="{F6A562EE-0BA8-4B94-8354-A7BD647278A9}" destId="{09767CBC-0812-404E-8586-3B5BFC4E89A0}" srcOrd="0" destOrd="0" presId="urn:microsoft.com/office/officeart/2005/8/layout/orgChart1"/>
    <dgm:cxn modelId="{E8300B15-767B-47EC-B0DF-44523AD32441}" type="presOf" srcId="{89B1DC78-BD05-4023-90F8-653376A65DB8}" destId="{7AF6F2B6-64A5-40CC-8C87-380A50C44A57}" srcOrd="0" destOrd="0" presId="urn:microsoft.com/office/officeart/2005/8/layout/orgChart1"/>
    <dgm:cxn modelId="{5B5DA267-2A94-420B-8B7D-5ADDA522B61B}" type="presOf" srcId="{464E4841-A77A-40B2-A249-AD360DD09276}" destId="{63CF4550-D163-4510-BF49-84ED5B19DC49}" srcOrd="0" destOrd="0" presId="urn:microsoft.com/office/officeart/2005/8/layout/orgChart1"/>
    <dgm:cxn modelId="{43A9820A-ABB2-4557-8B6B-B2A515906BC2}" srcId="{692EDF98-79B8-4318-B9FB-F9A767B8CF2C}" destId="{1A38DC86-2997-4779-A82E-7F7671E95FFA}" srcOrd="5" destOrd="0" parTransId="{B2A96E9D-5374-46C6-B9E7-60FF1BB6B381}" sibTransId="{38E37F51-1873-480B-9B22-CA5C0246A1D5}"/>
    <dgm:cxn modelId="{5B0CE6B1-596B-46CF-90EC-62ED4276FA19}" type="presOf" srcId="{F3E384E4-184A-4948-B06E-AD0F83344E8E}" destId="{65DDDB84-5686-451C-8D93-760AC52721FB}" srcOrd="1" destOrd="0" presId="urn:microsoft.com/office/officeart/2005/8/layout/orgChart1"/>
    <dgm:cxn modelId="{01A673FF-9A54-4B41-A1D7-48FFBCAFA4FC}" srcId="{37ADA4D4-1F74-47DB-94B1-5612BED72146}" destId="{F6A562EE-0BA8-4B94-8354-A7BD647278A9}" srcOrd="3" destOrd="0" parTransId="{1E302A2C-F2B6-45CF-AD7D-7DEB98E2EF3D}" sibTransId="{AE8B6397-86AC-42B2-9B30-044E0F3723C0}"/>
    <dgm:cxn modelId="{523C3541-8F18-4968-AB97-A944DBF5107C}" type="presOf" srcId="{F3E384E4-184A-4948-B06E-AD0F83344E8E}" destId="{93BCD912-27BE-4851-8303-3A0D88B81F6F}" srcOrd="0" destOrd="0" presId="urn:microsoft.com/office/officeart/2005/8/layout/orgChart1"/>
    <dgm:cxn modelId="{CDACC0E5-5787-469E-BF53-A88B7978B82F}" type="presOf" srcId="{BB5C765E-C841-4967-9FA8-94DFD35799DD}" destId="{4B50D457-53F3-4309-A6F2-10E01C6477D5}" srcOrd="0" destOrd="0" presId="urn:microsoft.com/office/officeart/2005/8/layout/orgChart1"/>
    <dgm:cxn modelId="{48C9AEC7-2C13-40BF-A07E-4207758E0882}" type="presOf" srcId="{2491135A-F8AD-4E85-8986-056A5BA9B822}" destId="{989EC3B0-35BA-4ED3-912B-8E315F9D3F14}" srcOrd="1" destOrd="0" presId="urn:microsoft.com/office/officeart/2005/8/layout/orgChart1"/>
    <dgm:cxn modelId="{B0ADAD22-9F08-428A-969D-B001878C9B4F}" srcId="{D965BBC8-E906-4F9F-90B7-6A75320F4C4E}" destId="{3FE99A5A-D6C9-4A22-A161-75303B2BBC34}" srcOrd="0" destOrd="0" parTransId="{4452DD86-CA1A-4993-BABB-07752CC8FDA2}" sibTransId="{FE54DDF1-1528-45B1-907C-C3E331BAF9AE}"/>
    <dgm:cxn modelId="{A8ED3C85-58BA-43E0-8B81-82671A3E17E9}" type="presOf" srcId="{D473A864-C144-4ECB-AD6B-8BDE7440B988}" destId="{5A4EE775-3BED-4D49-AB51-E83082EBC461}" srcOrd="1" destOrd="0" presId="urn:microsoft.com/office/officeart/2005/8/layout/orgChart1"/>
    <dgm:cxn modelId="{17246AE7-9948-4A78-A548-97825ADF7B5B}" type="presOf" srcId="{C4C846C7-5B21-41D6-8A7D-BDA5E5618689}" destId="{8271098B-1090-4B77-A6F2-BAA7A0ED9066}" srcOrd="1" destOrd="0" presId="urn:microsoft.com/office/officeart/2005/8/layout/orgChart1"/>
    <dgm:cxn modelId="{AC7D4E23-C79B-426A-A082-41389DEF52EE}" srcId="{1A38DC86-2997-4779-A82E-7F7671E95FFA}" destId="{9A40E04F-52E5-4074-8D71-57D9F11CFBB3}" srcOrd="2" destOrd="0" parTransId="{13BF0CD3-6D61-41B1-9CC2-58D10B84316A}" sibTransId="{0A623CB8-F853-48B7-8699-6C4DF2D3B2E9}"/>
    <dgm:cxn modelId="{CB88A4D0-E090-4A03-BA23-3CC5728AAB87}" type="presOf" srcId="{CD330A4C-9D95-4224-BECD-CAD972BB4CBA}" destId="{87341806-6AEB-49C0-B95F-24AF427515DB}" srcOrd="0" destOrd="0" presId="urn:microsoft.com/office/officeart/2005/8/layout/orgChart1"/>
    <dgm:cxn modelId="{22037ADB-CE7A-4866-9D35-34BBDBFC4DB0}" type="presOf" srcId="{EDD88859-1CAD-46D2-9511-A3D4AFF94C6B}" destId="{ACD3227F-5E66-4787-A2D3-2C80648D3C49}" srcOrd="0" destOrd="0" presId="urn:microsoft.com/office/officeart/2005/8/layout/orgChart1"/>
    <dgm:cxn modelId="{63187723-9F54-4B68-B07F-7A69DBAD25A3}" type="presOf" srcId="{64D7BAEE-A8D4-407D-B938-ED47C0E33CEC}" destId="{E4968B3D-3547-4CEF-A114-64EFA4BD43C8}" srcOrd="0" destOrd="0" presId="urn:microsoft.com/office/officeart/2005/8/layout/orgChart1"/>
    <dgm:cxn modelId="{9963F7CD-668A-4505-A0DB-550B583809D8}" type="presOf" srcId="{64D7BAEE-A8D4-407D-B938-ED47C0E33CEC}" destId="{EAD330BD-D08B-49D4-8839-4FC618B2E54B}" srcOrd="1" destOrd="0" presId="urn:microsoft.com/office/officeart/2005/8/layout/orgChart1"/>
    <dgm:cxn modelId="{8B598268-59A7-431E-B5F3-208E0A32AFB7}" type="presOf" srcId="{D965BBC8-E906-4F9F-90B7-6A75320F4C4E}" destId="{4D663D56-3441-4BFF-9BF0-E6F6E4A7D806}" srcOrd="0" destOrd="0" presId="urn:microsoft.com/office/officeart/2005/8/layout/orgChart1"/>
    <dgm:cxn modelId="{6A0B7052-033B-49D8-B8E7-998D5B8F96B7}" type="presOf" srcId="{C4C846C7-5B21-41D6-8A7D-BDA5E5618689}" destId="{613A7A00-162A-4E22-8FA8-B9FA644C76A9}" srcOrd="0" destOrd="0" presId="urn:microsoft.com/office/officeart/2005/8/layout/orgChart1"/>
    <dgm:cxn modelId="{A99EDA19-C893-4703-A968-E558A71B642C}" srcId="{692EDF98-79B8-4318-B9FB-F9A767B8CF2C}" destId="{B1D6E79B-1CD5-48AC-9BAB-9C812A989969}" srcOrd="7" destOrd="0" parTransId="{61DE84B9-5653-4251-8B4A-3C05E8677213}" sibTransId="{0595A050-C299-49FD-A3E4-B084321EAD36}"/>
    <dgm:cxn modelId="{023FB5DC-E8B2-4BCC-8637-D4002EF84E07}" type="presOf" srcId="{39DB651D-8E42-438C-B9A8-729DA4BFDAA4}" destId="{9C79BC39-2B4E-4B40-9D20-1DA0900C77D1}" srcOrd="1" destOrd="0" presId="urn:microsoft.com/office/officeart/2005/8/layout/orgChart1"/>
    <dgm:cxn modelId="{5E72A748-9DFE-4683-89B3-92E3B385B896}" type="presOf" srcId="{72C315CC-FD02-4685-8133-AD633891C8D9}" destId="{20E67F8D-4A81-4137-AE79-C7E0641A9B44}" srcOrd="0" destOrd="0" presId="urn:microsoft.com/office/officeart/2005/8/layout/orgChart1"/>
    <dgm:cxn modelId="{70B878FF-2140-4A70-99E5-711F03A68CFE}" srcId="{BC032146-8530-42A2-A2A8-AA08BE8AD151}" destId="{B2024B9B-898B-458A-AE6E-B574EEBADA45}" srcOrd="4" destOrd="0" parTransId="{8B8183A0-2DDD-489D-B773-1A2925FE045B}" sibTransId="{587DA00C-51B7-4635-8A5C-DD74A309F055}"/>
    <dgm:cxn modelId="{899D057F-0800-4726-A199-B68EF8AFDC36}" type="presOf" srcId="{3C7355A4-BB53-40AA-862D-C145EFEA838F}" destId="{FABB27E5-C582-451F-9A2D-EFA56ADC6AD7}" srcOrd="1" destOrd="0" presId="urn:microsoft.com/office/officeart/2005/8/layout/orgChart1"/>
    <dgm:cxn modelId="{0D196F6C-B076-45D1-84EC-5655178E89DA}" type="presOf" srcId="{2491135A-F8AD-4E85-8986-056A5BA9B822}" destId="{CEAFD97A-33C5-4E1C-935B-11CFC903A8A9}" srcOrd="0" destOrd="0" presId="urn:microsoft.com/office/officeart/2005/8/layout/orgChart1"/>
    <dgm:cxn modelId="{77CD77CD-6859-497E-822B-53A8CE6F8A23}" type="presOf" srcId="{B1D6E79B-1CD5-48AC-9BAB-9C812A989969}" destId="{0E268241-CA84-4DF1-ACEE-0F55F24A40D7}" srcOrd="0" destOrd="0" presId="urn:microsoft.com/office/officeart/2005/8/layout/orgChart1"/>
    <dgm:cxn modelId="{521A0F35-E30A-4B66-82BD-C70AEC9EBD75}" type="presOf" srcId="{D902736F-EDA2-4B9D-A2A5-32717CEE5DEA}" destId="{01705595-C869-46F1-99A6-63C3BAB8188E}" srcOrd="0" destOrd="0" presId="urn:microsoft.com/office/officeart/2005/8/layout/orgChart1"/>
    <dgm:cxn modelId="{DEEEF79E-1EE9-4F94-BF1E-4AACE64C896A}" srcId="{D965BBC8-E906-4F9F-90B7-6A75320F4C4E}" destId="{D902736F-EDA2-4B9D-A2A5-32717CEE5DEA}" srcOrd="1" destOrd="0" parTransId="{3040B5ED-4ADA-4B60-A06E-2611FFC99032}" sibTransId="{9B1D56F8-A15A-4C50-80ED-58331B6FB1F9}"/>
    <dgm:cxn modelId="{C9E4357A-29DA-489F-AA49-D16857BA8CE3}" type="presOf" srcId="{2679E2F1-BE99-46F3-9A4E-DE8A60E2C064}" destId="{6B6BC7C1-82D5-480F-9352-BB7457DAF4A6}" srcOrd="0" destOrd="0" presId="urn:microsoft.com/office/officeart/2005/8/layout/orgChart1"/>
    <dgm:cxn modelId="{25C93F48-5051-49FC-A451-82DD8FF19CE0}" type="presOf" srcId="{E13387EF-F25F-4E86-A27C-F04F4200B14C}" destId="{DDFE6856-8DCE-448D-BFE2-7424740905D4}" srcOrd="1" destOrd="0" presId="urn:microsoft.com/office/officeart/2005/8/layout/orgChart1"/>
    <dgm:cxn modelId="{850B94FA-9A0A-4BC1-B098-487BB2D28E07}" type="presOf" srcId="{F6A562EE-0BA8-4B94-8354-A7BD647278A9}" destId="{AA1DEA50-9B65-40D3-A4E6-4E17915C034A}" srcOrd="1" destOrd="0" presId="urn:microsoft.com/office/officeart/2005/8/layout/orgChart1"/>
    <dgm:cxn modelId="{CBFFF90B-701F-41DF-B2BB-C93A4F8CEEA2}" srcId="{692EDF98-79B8-4318-B9FB-F9A767B8CF2C}" destId="{464E4841-A77A-40B2-A249-AD360DD09276}" srcOrd="1" destOrd="0" parTransId="{63792839-E920-4291-9AB2-FE5D120FF8C2}" sibTransId="{2D3FEDF4-C418-4DC2-86DC-78C5AAC5F6AC}"/>
    <dgm:cxn modelId="{FA89ACF6-DDFD-47F0-B7E8-56E432AA2E45}" type="presOf" srcId="{F3D6C6CF-41E0-4512-BBDE-4A69AB901366}" destId="{C22F5349-9436-4253-A9B6-C98697259EFB}" srcOrd="0" destOrd="0" presId="urn:microsoft.com/office/officeart/2005/8/layout/orgChart1"/>
    <dgm:cxn modelId="{BF701552-0722-4921-9339-301FD14132E6}" type="presOf" srcId="{628D277C-999B-4C31-BC51-42B951F28923}" destId="{4F16C95E-0311-4C14-BA17-D5A03485DCF7}" srcOrd="0" destOrd="0" presId="urn:microsoft.com/office/officeart/2005/8/layout/orgChart1"/>
    <dgm:cxn modelId="{C0D278E2-03D6-4EE4-B328-F93BA077509F}" type="presOf" srcId="{D042D885-D469-4C9B-B4C9-BAF09A214EB5}" destId="{8A23F876-F94B-496F-A9CE-A7B31442BAC6}" srcOrd="0" destOrd="0" presId="urn:microsoft.com/office/officeart/2005/8/layout/orgChart1"/>
    <dgm:cxn modelId="{47DFF2FB-160D-4A16-9DD0-ED0C76E1F4AB}" type="presOf" srcId="{464E4841-A77A-40B2-A249-AD360DD09276}" destId="{CB6E98DF-CAB4-4926-89D2-18D88FB5B9D7}" srcOrd="1" destOrd="0" presId="urn:microsoft.com/office/officeart/2005/8/layout/orgChart1"/>
    <dgm:cxn modelId="{6DBF77E8-FB42-4975-A877-F2C7BE75F43F}" type="presOf" srcId="{9A8D7525-956C-4256-BF93-8A705D07D0FA}" destId="{FBD9C5AE-003F-4C48-9829-B6F756813F23}" srcOrd="1" destOrd="0" presId="urn:microsoft.com/office/officeart/2005/8/layout/orgChart1"/>
    <dgm:cxn modelId="{B5A947D4-7B77-44A9-AD61-F2F035D51453}" srcId="{D965BBC8-E906-4F9F-90B7-6A75320F4C4E}" destId="{EAA5D577-6663-44AE-B07F-FEDA9D1B514D}" srcOrd="2" destOrd="0" parTransId="{A67A216E-901A-45A8-A57B-73F7FAB0F466}" sibTransId="{EE4B904B-85AD-4F40-89B9-0078124FD16D}"/>
    <dgm:cxn modelId="{71FB3CB0-6E93-4236-9B81-E48CEDE5AB5E}" type="presOf" srcId="{0EA0F7F8-A09B-4816-A27B-A0E48CCA9025}" destId="{63BCF9DC-DD54-4AE2-AD8D-74CA2740D8F7}" srcOrd="0" destOrd="0" presId="urn:microsoft.com/office/officeart/2005/8/layout/orgChart1"/>
    <dgm:cxn modelId="{C01A430B-2E0F-46EC-933B-C42EC6573954}" type="presOf" srcId="{B1D6E79B-1CD5-48AC-9BAB-9C812A989969}" destId="{DCE4DDEF-3F31-43CA-A435-3FD452F204D3}" srcOrd="1" destOrd="0" presId="urn:microsoft.com/office/officeart/2005/8/layout/orgChart1"/>
    <dgm:cxn modelId="{69BE9B91-1E9B-447D-8980-4EBBF98CD881}" type="presOf" srcId="{8ED24629-A2FC-480D-9761-5E9523A5E5F7}" destId="{685ADEF3-9C1A-4339-9F27-F741309A7344}" srcOrd="0" destOrd="0" presId="urn:microsoft.com/office/officeart/2005/8/layout/orgChart1"/>
    <dgm:cxn modelId="{66CE5FB6-DC15-497E-B329-9F2598F57FCA}" type="presOf" srcId="{9A40E04F-52E5-4074-8D71-57D9F11CFBB3}" destId="{CC4232C8-4FA0-4D45-BBBB-9417FAE97185}" srcOrd="0" destOrd="0" presId="urn:microsoft.com/office/officeart/2005/8/layout/orgChart1"/>
    <dgm:cxn modelId="{ED824351-693F-437B-B83A-FF0B6AC209A3}" type="presOf" srcId="{63792839-E920-4291-9AB2-FE5D120FF8C2}" destId="{0BD235BA-A301-4856-A004-02781F8DC39F}" srcOrd="0" destOrd="0" presId="urn:microsoft.com/office/officeart/2005/8/layout/orgChart1"/>
    <dgm:cxn modelId="{4C8691C1-9468-437F-A21D-7058D0788E54}" type="presOf" srcId="{61DE84B9-5653-4251-8B4A-3C05E8677213}" destId="{6826498A-0A1F-42E9-BACF-1A8E9528EBEE}" srcOrd="0" destOrd="0" presId="urn:microsoft.com/office/officeart/2005/8/layout/orgChart1"/>
    <dgm:cxn modelId="{744E2D72-61AE-416A-A3BF-B9FA744984B9}" srcId="{BC032146-8530-42A2-A2A8-AA08BE8AD151}" destId="{E13387EF-F25F-4E86-A27C-F04F4200B14C}" srcOrd="6" destOrd="0" parTransId="{6DF75A4F-EB38-4E50-8306-A4A130D235CE}" sibTransId="{150D208D-3AF1-43D1-835F-74236B848E24}"/>
    <dgm:cxn modelId="{7A079320-49A7-415A-AE35-1D32E0EB39E2}" type="presOf" srcId="{39DB651D-8E42-438C-B9A8-729DA4BFDAA4}" destId="{C7639F05-410E-4C07-81A7-AAB1D30B0D98}" srcOrd="0" destOrd="0" presId="urn:microsoft.com/office/officeart/2005/8/layout/orgChart1"/>
    <dgm:cxn modelId="{27D9A3D0-1F41-4617-BF56-5189F56FCAD3}" type="presOf" srcId="{E13387EF-F25F-4E86-A27C-F04F4200B14C}" destId="{FBBF5011-68C4-4DBC-BBD9-9390A4E8B072}" srcOrd="0" destOrd="0" presId="urn:microsoft.com/office/officeart/2005/8/layout/orgChart1"/>
    <dgm:cxn modelId="{67C4340E-5E38-4745-BD76-AA991975C9D7}" type="presOf" srcId="{4DEC51CE-8514-4DFB-B9D5-652378FB3B45}" destId="{6B493714-0CE9-4647-BFBB-AC0CEE07D4EA}" srcOrd="1" destOrd="0" presId="urn:microsoft.com/office/officeart/2005/8/layout/orgChart1"/>
    <dgm:cxn modelId="{33F55AD4-7B08-4134-80BE-B8DAE84D4F5F}" srcId="{1A38DC86-2997-4779-A82E-7F7671E95FFA}" destId="{C4C846C7-5B21-41D6-8A7D-BDA5E5618689}" srcOrd="1" destOrd="0" parTransId="{89B1DC78-BD05-4023-90F8-653376A65DB8}" sibTransId="{7B5ABEE8-5325-4E3A-93CA-1D1CD773A6B6}"/>
    <dgm:cxn modelId="{DAD26ACB-1303-4B84-AB93-75EA6EBAD909}" srcId="{692EDF98-79B8-4318-B9FB-F9A767B8CF2C}" destId="{39DB651D-8E42-438C-B9A8-729DA4BFDAA4}" srcOrd="3" destOrd="0" parTransId="{C5092D8C-C266-4C7F-83E3-A5F644DF353D}" sibTransId="{0AD67F60-DB1E-4990-82BC-6D7ED8AC6DC0}"/>
    <dgm:cxn modelId="{0BE8C02D-CF6E-4F88-863D-4C423207F94C}" srcId="{39DB651D-8E42-438C-B9A8-729DA4BFDAA4}" destId="{8ED24629-A2FC-480D-9761-5E9523A5E5F7}" srcOrd="2" destOrd="0" parTransId="{568077C2-E989-4B95-8389-C4C157C89BF5}" sibTransId="{9B9E7FD7-6A49-47DB-9056-4588555430AB}"/>
    <dgm:cxn modelId="{8BB59745-2F10-4F0E-A046-5DEE566507C9}" type="presOf" srcId="{4452DD86-CA1A-4993-BABB-07752CC8FDA2}" destId="{4265C04E-3676-4A78-9006-365C3FC349B7}" srcOrd="0" destOrd="0" presId="urn:microsoft.com/office/officeart/2005/8/layout/orgChart1"/>
    <dgm:cxn modelId="{B7B0ED72-19A0-4478-A591-1114A4D930A7}" srcId="{692EDF98-79B8-4318-B9FB-F9A767B8CF2C}" destId="{4DEC51CE-8514-4DFB-B9D5-652378FB3B45}" srcOrd="0" destOrd="0" parTransId="{628D277C-999B-4C31-BC51-42B951F28923}" sibTransId="{99C4148F-AD91-4543-BDEF-187C721D16AA}"/>
    <dgm:cxn modelId="{81C130B5-4CAA-49B6-9892-EE196F3CA03A}" type="presOf" srcId="{6C9ADE25-FB34-463B-B3FF-C2D75B19B56B}" destId="{633748E0-DA83-483E-B4E7-C94D827D455F}" srcOrd="1" destOrd="0" presId="urn:microsoft.com/office/officeart/2005/8/layout/orgChart1"/>
    <dgm:cxn modelId="{BBAFBD80-E91D-470D-90A6-95756204EB70}" srcId="{692EDF98-79B8-4318-B9FB-F9A767B8CF2C}" destId="{D965BBC8-E906-4F9F-90B7-6A75320F4C4E}" srcOrd="6" destOrd="0" parTransId="{2679E2F1-BE99-46F3-9A4E-DE8A60E2C064}" sibTransId="{DA7A4C8E-5764-4FEA-8893-93CE0AE6B6CC}"/>
    <dgm:cxn modelId="{C1A1B300-292D-4520-8772-30E201FFE966}" type="presOf" srcId="{17EB820F-22D7-43AF-87D8-E3271565BF6B}" destId="{08425D31-9CFF-48D8-8416-5524052A078A}" srcOrd="0" destOrd="0" presId="urn:microsoft.com/office/officeart/2005/8/layout/orgChart1"/>
    <dgm:cxn modelId="{53233BF0-11C4-44AC-B1C4-304D17F25835}" type="presOf" srcId="{99496DBC-F48F-41FC-8426-67B45E4D03E0}" destId="{48A7E767-2DA4-465C-94B8-FD9FA1DF4EBD}" srcOrd="0" destOrd="0" presId="urn:microsoft.com/office/officeart/2005/8/layout/orgChart1"/>
    <dgm:cxn modelId="{9F0105CA-3D4A-4FCE-8B47-7E3F60859131}" type="presOf" srcId="{9E20241C-5B1E-487F-9D5B-D02BCE17A865}" destId="{5C7C5231-9EA2-462B-95BC-B4821AC70D85}" srcOrd="0" destOrd="0" presId="urn:microsoft.com/office/officeart/2005/8/layout/orgChart1"/>
    <dgm:cxn modelId="{F6EFFCAE-DE36-4E04-955E-0ED11E2A1CED}" type="presOf" srcId="{3FE99A5A-D6C9-4A22-A161-75303B2BBC34}" destId="{71C8F22F-351F-4818-9EAF-58F5F549C8B4}" srcOrd="1" destOrd="0" presId="urn:microsoft.com/office/officeart/2005/8/layout/orgChart1"/>
    <dgm:cxn modelId="{BC71E51F-364F-41D4-8EB9-83732E82E404}" type="presOf" srcId="{37ADA4D4-1F74-47DB-94B1-5612BED72146}" destId="{1E5854FF-0994-45A3-97FA-90294680D63E}" srcOrd="0" destOrd="0" presId="urn:microsoft.com/office/officeart/2005/8/layout/orgChart1"/>
    <dgm:cxn modelId="{E8B0F845-1C9E-4382-A151-18910522B611}" type="presOf" srcId="{4DEC51CE-8514-4DFB-B9D5-652378FB3B45}" destId="{6B22F7B5-6594-4096-8AB8-4B2E297840A8}" srcOrd="0" destOrd="0" presId="urn:microsoft.com/office/officeart/2005/8/layout/orgChart1"/>
    <dgm:cxn modelId="{66AEFCC8-7FDB-4BE8-A392-BEB1D236AB33}" type="presOf" srcId="{568077C2-E989-4B95-8389-C4C157C89BF5}" destId="{21AE182C-E622-4674-9290-D39612244F72}" srcOrd="0" destOrd="0" presId="urn:microsoft.com/office/officeart/2005/8/layout/orgChart1"/>
    <dgm:cxn modelId="{2A1FA754-53D2-40ED-A162-862F916B06D1}" type="presOf" srcId="{0A6BEE03-8B8D-4097-8CBE-AF19021C5850}" destId="{97E19C58-5175-4FFF-90CA-F4C0176B0CA4}" srcOrd="0" destOrd="0" presId="urn:microsoft.com/office/officeart/2005/8/layout/orgChart1"/>
    <dgm:cxn modelId="{D81FF6D8-8BE6-45B4-B966-19B12E524FB5}" type="presOf" srcId="{AEE6A4EF-81AD-4E2C-8ED7-03CDF2805E77}" destId="{F1B3F375-62C3-43E1-9138-671DBED60135}" srcOrd="1" destOrd="0" presId="urn:microsoft.com/office/officeart/2005/8/layout/orgChart1"/>
    <dgm:cxn modelId="{6DF92DCB-4BD3-4A15-A8F0-CBF95E5EF93E}" type="presOf" srcId="{1E302A2C-F2B6-45CF-AD7D-7DEB98E2EF3D}" destId="{CE6B4A6F-192F-4A86-9238-ED8C415E2007}" srcOrd="0" destOrd="0" presId="urn:microsoft.com/office/officeart/2005/8/layout/orgChart1"/>
    <dgm:cxn modelId="{B507981B-BA3B-48D8-8193-C1B83056906B}" type="presOf" srcId="{574B8191-22A8-4C09-AA61-9318A860824B}" destId="{F053D36E-2788-4B08-A108-D1F632DEF11A}" srcOrd="1" destOrd="0" presId="urn:microsoft.com/office/officeart/2005/8/layout/orgChart1"/>
    <dgm:cxn modelId="{35022F06-E5B6-4A8C-A031-6A9795164CB5}" type="presOf" srcId="{5E87F98F-F118-40BE-AACE-B8A051831039}" destId="{2D9FC67F-EFE7-4A19-9F0D-9499C188137C}" srcOrd="0" destOrd="0" presId="urn:microsoft.com/office/officeart/2005/8/layout/orgChart1"/>
    <dgm:cxn modelId="{BED6E118-9131-480F-9A6B-C92AE96A4C83}" type="presOf" srcId="{F6EC70A7-5E1C-4E77-8E3A-D7C2EA1429EE}" destId="{B5985E63-8C70-4792-8AEE-CB8C37713A2E}" srcOrd="0" destOrd="0" presId="urn:microsoft.com/office/officeart/2005/8/layout/orgChart1"/>
    <dgm:cxn modelId="{6F31630D-0329-45AB-84EA-2CC2C9D5A28C}" type="presOf" srcId="{3FE99A5A-D6C9-4A22-A161-75303B2BBC34}" destId="{6DA92809-E75F-4D66-8056-2C170F4539E6}" srcOrd="0" destOrd="0" presId="urn:microsoft.com/office/officeart/2005/8/layout/orgChart1"/>
    <dgm:cxn modelId="{DD381DBA-05E8-4E51-AEE1-F46C64480567}" type="presOf" srcId="{6D28F146-550F-4A54-A483-EC8FC72A4811}" destId="{A6669D4C-6A9E-4A71-977D-E6BE0F18D71E}" srcOrd="0" destOrd="0" presId="urn:microsoft.com/office/officeart/2005/8/layout/orgChart1"/>
    <dgm:cxn modelId="{FD3C9B6F-6C12-4508-9C6E-B62127A457E0}" type="presOf" srcId="{9E20241C-5B1E-487F-9D5B-D02BCE17A865}" destId="{0E5A8D6E-99FA-49DA-87BD-F101C4B38E37}" srcOrd="1" destOrd="0" presId="urn:microsoft.com/office/officeart/2005/8/layout/orgChart1"/>
    <dgm:cxn modelId="{E949E31A-A75A-4E2D-A49A-7E0FC0806C49}" type="presOf" srcId="{D965BBC8-E906-4F9F-90B7-6A75320F4C4E}" destId="{22DECB30-0E5B-4F31-A228-CA04604B3B39}" srcOrd="1" destOrd="0" presId="urn:microsoft.com/office/officeart/2005/8/layout/orgChart1"/>
    <dgm:cxn modelId="{4DDED886-B512-49E3-B2AB-3A6BEE9C406C}" type="presOf" srcId="{453BDD25-5AAD-4CD2-8F3B-36EC4CE64480}" destId="{068FD072-6BAC-4DCA-B3AE-96675E9840E8}" srcOrd="0" destOrd="0" presId="urn:microsoft.com/office/officeart/2005/8/layout/orgChart1"/>
    <dgm:cxn modelId="{5D6D9227-DDB1-4DB7-98B5-BF4E2ACF07DC}" type="presOf" srcId="{CA1C0E4D-FBF3-492B-AB28-AC7B3158BD85}" destId="{D8E05E59-0BFA-4A26-9752-37EEB529AD3A}" srcOrd="1" destOrd="0" presId="urn:microsoft.com/office/officeart/2005/8/layout/orgChart1"/>
    <dgm:cxn modelId="{5E414B0E-660F-4B65-94CC-ECEEA762816B}" type="presOf" srcId="{BC032146-8530-42A2-A2A8-AA08BE8AD151}" destId="{24DB36DA-AD81-4816-9D99-9224F9C37E60}" srcOrd="1" destOrd="0" presId="urn:microsoft.com/office/officeart/2005/8/layout/orgChart1"/>
    <dgm:cxn modelId="{9908BFFA-72B3-4EA9-9AF3-874E28D9C6D3}" type="presOf" srcId="{BC032146-8530-42A2-A2A8-AA08BE8AD151}" destId="{B74634B2-BAE9-411A-B64D-D31EADE3F3BC}" srcOrd="0" destOrd="0" presId="urn:microsoft.com/office/officeart/2005/8/layout/orgChart1"/>
    <dgm:cxn modelId="{7E1F904C-6A82-4154-B09B-E81B7A261764}" type="presOf" srcId="{8B8183A0-2DDD-489D-B773-1A2925FE045B}" destId="{CA1158FE-CF2B-4FE5-A4CB-F22BAF3AB463}" srcOrd="0" destOrd="0" presId="urn:microsoft.com/office/officeart/2005/8/layout/orgChart1"/>
    <dgm:cxn modelId="{5C140124-A9CE-40AB-B1E2-A95F49B98C6C}" type="presOf" srcId="{9A8D7525-956C-4256-BF93-8A705D07D0FA}" destId="{46B5539B-3A32-4939-AD46-CC405966613B}" srcOrd="0" destOrd="0" presId="urn:microsoft.com/office/officeart/2005/8/layout/orgChart1"/>
    <dgm:cxn modelId="{BB682972-C2B8-422F-B313-32CB29B4F3DC}" srcId="{BC032146-8530-42A2-A2A8-AA08BE8AD151}" destId="{3C7355A4-BB53-40AA-862D-C145EFEA838F}" srcOrd="0" destOrd="0" parTransId="{17EB820F-22D7-43AF-87D8-E3271565BF6B}" sibTransId="{AEFBFF84-183B-40B4-A4CC-CCDF1D428E28}"/>
    <dgm:cxn modelId="{3EFF63F4-9FB0-4358-8E50-2D0DA526C6E7}" type="presOf" srcId="{C2731B6A-B950-477D-9C77-2319F82D52C2}" destId="{634A26D8-97D7-4B26-A351-E0063704E635}" srcOrd="0" destOrd="0" presId="urn:microsoft.com/office/officeart/2005/8/layout/orgChart1"/>
    <dgm:cxn modelId="{CA6343F0-0CCC-4DEC-8F03-8396599DC0B7}" type="presOf" srcId="{F47FE934-BA8F-4372-AB60-CFACC475BF9B}" destId="{9C85F1A3-7848-4313-B170-DF1CA17DD01D}" srcOrd="0" destOrd="0" presId="urn:microsoft.com/office/officeart/2005/8/layout/orgChart1"/>
    <dgm:cxn modelId="{25FF9164-89BA-49CC-BFD6-729724570691}" srcId="{692EDF98-79B8-4318-B9FB-F9A767B8CF2C}" destId="{BC032146-8530-42A2-A2A8-AA08BE8AD151}" srcOrd="2" destOrd="0" parTransId="{0A6BEE03-8B8D-4097-8CBE-AF19021C5850}" sibTransId="{F36B8580-E5BA-4830-9D65-59FFE445A909}"/>
    <dgm:cxn modelId="{1A62CE08-C3E0-4833-81D9-129662088B0E}" type="presOf" srcId="{37ADA4D4-1F74-47DB-94B1-5612BED72146}" destId="{2615CA02-F903-46D3-8BB8-BC8B3FD44360}" srcOrd="1" destOrd="0" presId="urn:microsoft.com/office/officeart/2005/8/layout/orgChart1"/>
    <dgm:cxn modelId="{7AC35FB1-96BC-4621-BB48-3842566C9C4E}" type="presOf" srcId="{3CB35890-27C6-498C-BEF4-1465187EC136}" destId="{155953DA-EBE5-43F1-875B-75E31F5F27B8}" srcOrd="0" destOrd="0" presId="urn:microsoft.com/office/officeart/2005/8/layout/orgChart1"/>
    <dgm:cxn modelId="{DF5463FC-CEE3-484D-BBA3-231D92D65DA4}" type="presOf" srcId="{692EDF98-79B8-4318-B9FB-F9A767B8CF2C}" destId="{DB274E8E-FB46-4C04-A57F-630A85AE9336}" srcOrd="1" destOrd="0" presId="urn:microsoft.com/office/officeart/2005/8/layout/orgChart1"/>
    <dgm:cxn modelId="{F24F2EA2-EA46-48FE-A5CA-71ECCF0C0FBA}" type="presOf" srcId="{F47FE934-BA8F-4372-AB60-CFACC475BF9B}" destId="{488525C8-93B1-4F69-9045-5FEB3E86367E}" srcOrd="1" destOrd="0" presId="urn:microsoft.com/office/officeart/2005/8/layout/orgChart1"/>
    <dgm:cxn modelId="{C9A7B090-1C89-47A6-B00C-9B8C8610C793}" srcId="{BC032146-8530-42A2-A2A8-AA08BE8AD151}" destId="{574B8191-22A8-4C09-AA61-9318A860824B}" srcOrd="3" destOrd="0" parTransId="{D042D885-D469-4C9B-B4C9-BAF09A214EB5}" sibTransId="{47E4E2C7-25C9-4923-B924-845F34840455}"/>
    <dgm:cxn modelId="{F8DEB957-1445-4F1B-88E9-8D52B914C1C1}" srcId="{37ADA4D4-1F74-47DB-94B1-5612BED72146}" destId="{9A8D7525-956C-4256-BF93-8A705D07D0FA}" srcOrd="0" destOrd="0" parTransId="{3A45AA13-5BC0-48BA-A151-E97C07E14448}" sibTransId="{D10BEF2D-742D-4D06-B1F9-819896ACE7F1}"/>
    <dgm:cxn modelId="{EEBBA32E-D37B-455C-A895-F2B581E3C245}" type="presOf" srcId="{6C9ADE25-FB34-463B-B3FF-C2D75B19B56B}" destId="{644DEF8F-A971-4CC4-8AC8-5FBDB10CEE6D}" srcOrd="0" destOrd="0" presId="urn:microsoft.com/office/officeart/2005/8/layout/orgChart1"/>
    <dgm:cxn modelId="{16FFBF7C-1DB1-4CA9-97E3-6233213791E9}" type="presOf" srcId="{C6785F9F-1091-486C-93BF-21D596176737}" destId="{1B65C7A0-7C5F-400F-BA11-5AB6B278FA63}" srcOrd="0" destOrd="0" presId="urn:microsoft.com/office/officeart/2005/8/layout/orgChart1"/>
    <dgm:cxn modelId="{EEA9869A-60E9-4A5E-A92D-2F4D17791E04}" type="presOf" srcId="{B2024B9B-898B-458A-AE6E-B574EEBADA45}" destId="{D6859EE8-5E7B-4A0D-8D4D-25D8DEE173C4}" srcOrd="0" destOrd="0" presId="urn:microsoft.com/office/officeart/2005/8/layout/orgChart1"/>
    <dgm:cxn modelId="{930CDB32-1947-426A-A143-F59C5D2519D9}" srcId="{39DB651D-8E42-438C-B9A8-729DA4BFDAA4}" destId="{6C9ADE25-FB34-463B-B3FF-C2D75B19B56B}" srcOrd="3" destOrd="0" parTransId="{C2731B6A-B950-477D-9C77-2319F82D52C2}" sibTransId="{0F653FC9-46FB-4A8B-B419-4CEF4C8D3A2E}"/>
    <dgm:cxn modelId="{205DF3BB-DFB2-4656-8676-955AB81311D7}" srcId="{BC032146-8530-42A2-A2A8-AA08BE8AD151}" destId="{92F5DFFD-AFC4-4D2D-8789-E16D0CE821F0}" srcOrd="5" destOrd="0" parTransId="{EDD88859-1CAD-46D2-9511-A3D4AFF94C6B}" sibTransId="{9119F4AD-7218-40C5-A761-715BCEA71905}"/>
    <dgm:cxn modelId="{D291610B-FE2E-4F75-A1DD-9C62D80AA9A2}" type="presOf" srcId="{92D0E9D0-24CB-4FA5-9BCB-0A56CFDB4833}" destId="{5B0F0871-C6C0-4727-94EE-146CD3F15E92}" srcOrd="0" destOrd="0" presId="urn:microsoft.com/office/officeart/2005/8/layout/orgChart1"/>
    <dgm:cxn modelId="{A2C51534-99D6-4FF8-8662-D079BB1B24BE}" type="presOf" srcId="{3C7355A4-BB53-40AA-862D-C145EFEA838F}" destId="{3FB9A29D-AF97-426B-905A-E4CF19978D40}" srcOrd="0" destOrd="0" presId="urn:microsoft.com/office/officeart/2005/8/layout/orgChart1"/>
    <dgm:cxn modelId="{4C077C02-8C42-45A1-8C66-1ADED848C4FC}" type="presOf" srcId="{9E57546D-80F6-41AB-965B-3CFDAD81931D}" destId="{7E63472F-958E-48C8-BFF7-2EAFF507046C}" srcOrd="0" destOrd="0" presId="urn:microsoft.com/office/officeart/2005/8/layout/orgChart1"/>
    <dgm:cxn modelId="{A9890139-2EEC-4C96-AA2F-DAB377CC3DA9}" srcId="{37ADA4D4-1F74-47DB-94B1-5612BED72146}" destId="{A0D2BF9B-61E4-473D-BFFF-2012AB610F52}" srcOrd="5" destOrd="0" parTransId="{5E87F98F-F118-40BE-AACE-B8A051831039}" sibTransId="{113E32CA-659D-46A6-98BA-C3E4C8BB95A7}"/>
    <dgm:cxn modelId="{2FD9D382-549B-4EDC-A29D-747533E49F78}" type="presOf" srcId="{9A3ED591-5149-4C07-9A16-5863E9A0963C}" destId="{FA55D60D-8D61-46C0-986A-D1121DB9DA6B}" srcOrd="1" destOrd="0" presId="urn:microsoft.com/office/officeart/2005/8/layout/orgChart1"/>
    <dgm:cxn modelId="{B2675F8C-B0CE-4DB8-AB3B-707327CC2387}" srcId="{BC032146-8530-42A2-A2A8-AA08BE8AD151}" destId="{1128C009-6509-48FD-AB10-188011D72EF5}" srcOrd="7" destOrd="0" parTransId="{F3D6C6CF-41E0-4512-BBDE-4A69AB901366}" sibTransId="{0A907261-41A4-46F1-B83B-5C898F7A716E}"/>
    <dgm:cxn modelId="{CD6A2D11-D0EE-41D1-B70C-965389300499}" type="presOf" srcId="{1A38DC86-2997-4779-A82E-7F7671E95FFA}" destId="{8644A6AE-AF20-4299-92A7-4AD946FA2CCD}" srcOrd="1" destOrd="0" presId="urn:microsoft.com/office/officeart/2005/8/layout/orgChart1"/>
    <dgm:cxn modelId="{C2680E0C-8EBF-4FDD-BA21-EDD67508FCC3}" type="presOf" srcId="{13BF0CD3-6D61-41B1-9CC2-58D10B84316A}" destId="{24152127-BED1-445A-B22B-4168E4DF5BC2}" srcOrd="0" destOrd="0" presId="urn:microsoft.com/office/officeart/2005/8/layout/orgChart1"/>
    <dgm:cxn modelId="{50C6EE36-A84A-4A4F-B661-49CCB6CD6C54}" type="presOf" srcId="{3CB35890-27C6-498C-BEF4-1465187EC136}" destId="{4726C9C0-FE19-461E-8BB5-41EA7ABFF51C}" srcOrd="1" destOrd="0" presId="urn:microsoft.com/office/officeart/2005/8/layout/orgChart1"/>
    <dgm:cxn modelId="{86924648-5C84-4880-8DAE-6D20781F4367}" type="presOf" srcId="{9A40E04F-52E5-4074-8D71-57D9F11CFBB3}" destId="{D91F10B7-BACC-46BC-BA92-20D3CFA6C3ED}" srcOrd="1" destOrd="0" presId="urn:microsoft.com/office/officeart/2005/8/layout/orgChart1"/>
    <dgm:cxn modelId="{284E09F4-42E1-47AA-984F-9F679D0A679F}" srcId="{37ADA4D4-1F74-47DB-94B1-5612BED72146}" destId="{AEE6A4EF-81AD-4E2C-8ED7-03CDF2805E77}" srcOrd="1" destOrd="0" parTransId="{92D0E9D0-24CB-4FA5-9BCB-0A56CFDB4833}" sibTransId="{472D687E-0BF3-4BA9-96CF-2EF5D344B757}"/>
    <dgm:cxn modelId="{44DD2828-3B3C-4DB0-8B44-680EF73C1A13}" srcId="{37ADA4D4-1F74-47DB-94B1-5612BED72146}" destId="{9E20241C-5B1E-487F-9D5B-D02BCE17A865}" srcOrd="2" destOrd="0" parTransId="{0EA0F7F8-A09B-4816-A27B-A0E48CCA9025}" sibTransId="{D0CDDB13-E7E8-4FE1-A00D-279DE72F6F92}"/>
    <dgm:cxn modelId="{E59B4406-E01A-4959-B6BD-5E0630981530}" type="presOf" srcId="{A73E589D-16DD-4090-A3AF-F02D1447F9BA}" destId="{E859E027-654F-4953-BF7A-EA36B1F769B1}" srcOrd="0" destOrd="0" presId="urn:microsoft.com/office/officeart/2005/8/layout/orgChart1"/>
    <dgm:cxn modelId="{2E4ABFD6-6FD5-4420-9E29-C68F4311E8A1}" srcId="{BC032146-8530-42A2-A2A8-AA08BE8AD151}" destId="{D473A864-C144-4ECB-AD6B-8BDE7440B988}" srcOrd="2" destOrd="0" parTransId="{A51873EB-C7CA-4EC2-B009-308F33336DE8}" sibTransId="{1DEC795A-4199-4526-836F-4E4541FAE73A}"/>
    <dgm:cxn modelId="{110B4CB7-0775-4D11-A42E-72DAB273D23B}" type="presOf" srcId="{EAA5D577-6663-44AE-B07F-FEDA9D1B514D}" destId="{B26E0A61-61DE-490C-AADA-2717F2ACACE5}" srcOrd="0" destOrd="0" presId="urn:microsoft.com/office/officeart/2005/8/layout/orgChart1"/>
    <dgm:cxn modelId="{64330872-A372-4FBE-A52B-A79602D18F02}" type="presOf" srcId="{92F5DFFD-AFC4-4D2D-8789-E16D0CE821F0}" destId="{4B17DEE3-4840-4B41-8359-ABC716BB022A}" srcOrd="1" destOrd="0" presId="urn:microsoft.com/office/officeart/2005/8/layout/orgChart1"/>
    <dgm:cxn modelId="{B9173421-1FA2-4D94-9920-7EA8AF3D4039}" type="presOf" srcId="{D473A864-C144-4ECB-AD6B-8BDE7440B988}" destId="{4379BE1F-5655-4F64-A31E-BFD08AFFF5A1}" srcOrd="0" destOrd="0" presId="urn:microsoft.com/office/officeart/2005/8/layout/orgChart1"/>
    <dgm:cxn modelId="{F2E7A6FF-E716-44B8-B18A-115605AEE6FA}" type="presParOf" srcId="{068FD072-6BAC-4DCA-B3AE-96675E9840E8}" destId="{AC757761-7169-44DA-9615-39FFFBD27258}" srcOrd="0" destOrd="0" presId="urn:microsoft.com/office/officeart/2005/8/layout/orgChart1"/>
    <dgm:cxn modelId="{23BD5EF8-D5C5-488A-A864-DA7420B596A6}" type="presParOf" srcId="{AC757761-7169-44DA-9615-39FFFBD27258}" destId="{C0E1B083-4BBD-4181-B73D-E0C3B327D29E}" srcOrd="0" destOrd="0" presId="urn:microsoft.com/office/officeart/2005/8/layout/orgChart1"/>
    <dgm:cxn modelId="{8B283D6C-4E7D-4B83-810A-2480C757DAE9}" type="presParOf" srcId="{C0E1B083-4BBD-4181-B73D-E0C3B327D29E}" destId="{E8D13878-667F-4FF4-938B-D8C2F26167A0}" srcOrd="0" destOrd="0" presId="urn:microsoft.com/office/officeart/2005/8/layout/orgChart1"/>
    <dgm:cxn modelId="{B73A1F9D-0051-48F9-8982-2543AF7868A5}" type="presParOf" srcId="{C0E1B083-4BBD-4181-B73D-E0C3B327D29E}" destId="{DB274E8E-FB46-4C04-A57F-630A85AE9336}" srcOrd="1" destOrd="0" presId="urn:microsoft.com/office/officeart/2005/8/layout/orgChart1"/>
    <dgm:cxn modelId="{8E4FBC76-87BA-4B93-96DA-158A1B82EDEA}" type="presParOf" srcId="{AC757761-7169-44DA-9615-39FFFBD27258}" destId="{E8CA91CA-56F4-449A-9F24-34504686BED2}" srcOrd="1" destOrd="0" presId="urn:microsoft.com/office/officeart/2005/8/layout/orgChart1"/>
    <dgm:cxn modelId="{F6C7D474-B265-4648-9B09-6202E5F466FB}" type="presParOf" srcId="{E8CA91CA-56F4-449A-9F24-34504686BED2}" destId="{4F16C95E-0311-4C14-BA17-D5A03485DCF7}" srcOrd="0" destOrd="0" presId="urn:microsoft.com/office/officeart/2005/8/layout/orgChart1"/>
    <dgm:cxn modelId="{D024F4E3-398C-478F-AF22-438DFE8ACC9D}" type="presParOf" srcId="{E8CA91CA-56F4-449A-9F24-34504686BED2}" destId="{97736F10-5E26-43CF-915E-BC3BD311B6D0}" srcOrd="1" destOrd="0" presId="urn:microsoft.com/office/officeart/2005/8/layout/orgChart1"/>
    <dgm:cxn modelId="{9E74BA1E-87B6-43DF-B60F-64665AF0E86D}" type="presParOf" srcId="{97736F10-5E26-43CF-915E-BC3BD311B6D0}" destId="{CB736D88-658D-4538-B455-63934BC55A2A}" srcOrd="0" destOrd="0" presId="urn:microsoft.com/office/officeart/2005/8/layout/orgChart1"/>
    <dgm:cxn modelId="{CB541A8A-A95D-4B99-B1D7-7763736A2907}" type="presParOf" srcId="{CB736D88-658D-4538-B455-63934BC55A2A}" destId="{6B22F7B5-6594-4096-8AB8-4B2E297840A8}" srcOrd="0" destOrd="0" presId="urn:microsoft.com/office/officeart/2005/8/layout/orgChart1"/>
    <dgm:cxn modelId="{42888D8E-D57D-48F1-92C3-F4F36B49A6AC}" type="presParOf" srcId="{CB736D88-658D-4538-B455-63934BC55A2A}" destId="{6B493714-0CE9-4647-BFBB-AC0CEE07D4EA}" srcOrd="1" destOrd="0" presId="urn:microsoft.com/office/officeart/2005/8/layout/orgChart1"/>
    <dgm:cxn modelId="{E6248E59-001E-42ED-A2D4-EC517B397FA4}" type="presParOf" srcId="{97736F10-5E26-43CF-915E-BC3BD311B6D0}" destId="{81E13FDC-A96A-48FC-833E-A9EC9D386C4D}" srcOrd="1" destOrd="0" presId="urn:microsoft.com/office/officeart/2005/8/layout/orgChart1"/>
    <dgm:cxn modelId="{B5FFEE9C-512B-4770-BA0F-D23F1260B2BC}" type="presParOf" srcId="{81E13FDC-A96A-48FC-833E-A9EC9D386C4D}" destId="{20E67F8D-4A81-4137-AE79-C7E0641A9B44}" srcOrd="0" destOrd="0" presId="urn:microsoft.com/office/officeart/2005/8/layout/orgChart1"/>
    <dgm:cxn modelId="{6CAFF04D-E298-49CF-9CEE-9D878D8BC8D3}" type="presParOf" srcId="{81E13FDC-A96A-48FC-833E-A9EC9D386C4D}" destId="{8C4ED149-FFF3-4C55-866D-DA72F1DCD61A}" srcOrd="1" destOrd="0" presId="urn:microsoft.com/office/officeart/2005/8/layout/orgChart1"/>
    <dgm:cxn modelId="{59AB164C-8AB2-4643-9F9C-524D486046C5}" type="presParOf" srcId="{8C4ED149-FFF3-4C55-866D-DA72F1DCD61A}" destId="{1B4D8462-F2C9-4530-A67F-92CEEF38E161}" srcOrd="0" destOrd="0" presId="urn:microsoft.com/office/officeart/2005/8/layout/orgChart1"/>
    <dgm:cxn modelId="{C19273B2-B4E8-45B6-8F19-921691F23741}" type="presParOf" srcId="{1B4D8462-F2C9-4530-A67F-92CEEF38E161}" destId="{93BCD912-27BE-4851-8303-3A0D88B81F6F}" srcOrd="0" destOrd="0" presId="urn:microsoft.com/office/officeart/2005/8/layout/orgChart1"/>
    <dgm:cxn modelId="{E42728AD-C6D1-4BB4-82F8-815E46737B56}" type="presParOf" srcId="{1B4D8462-F2C9-4530-A67F-92CEEF38E161}" destId="{65DDDB84-5686-451C-8D93-760AC52721FB}" srcOrd="1" destOrd="0" presId="urn:microsoft.com/office/officeart/2005/8/layout/orgChart1"/>
    <dgm:cxn modelId="{49B430FA-25C8-4DE9-8878-55EAD6E868DB}" type="presParOf" srcId="{8C4ED149-FFF3-4C55-866D-DA72F1DCD61A}" destId="{E1CBE54F-1D02-446F-8B81-D74C57E4839A}" srcOrd="1" destOrd="0" presId="urn:microsoft.com/office/officeart/2005/8/layout/orgChart1"/>
    <dgm:cxn modelId="{5C0A93A7-8500-4BA7-BF64-B17B79558709}" type="presParOf" srcId="{8C4ED149-FFF3-4C55-866D-DA72F1DCD61A}" destId="{CCC9B214-F42A-4BD0-86D6-7AB6623DEC38}" srcOrd="2" destOrd="0" presId="urn:microsoft.com/office/officeart/2005/8/layout/orgChart1"/>
    <dgm:cxn modelId="{BDE3DB7E-7246-4471-A6E3-D14C5117E82D}" type="presParOf" srcId="{97736F10-5E26-43CF-915E-BC3BD311B6D0}" destId="{35D97DDD-D50E-4DE1-9200-EED214998CB6}" srcOrd="2" destOrd="0" presId="urn:microsoft.com/office/officeart/2005/8/layout/orgChart1"/>
    <dgm:cxn modelId="{4C76F099-AE4F-4CC9-8499-A7BC3114D9E2}" type="presParOf" srcId="{E8CA91CA-56F4-449A-9F24-34504686BED2}" destId="{0BD235BA-A301-4856-A004-02781F8DC39F}" srcOrd="2" destOrd="0" presId="urn:microsoft.com/office/officeart/2005/8/layout/orgChart1"/>
    <dgm:cxn modelId="{E41E6FC3-0E3E-4E62-BD91-58D20565A8E7}" type="presParOf" srcId="{E8CA91CA-56F4-449A-9F24-34504686BED2}" destId="{7A4AA4BA-A495-46C8-9FCA-2505203B5C59}" srcOrd="3" destOrd="0" presId="urn:microsoft.com/office/officeart/2005/8/layout/orgChart1"/>
    <dgm:cxn modelId="{B0B906E2-EA60-4874-B446-8B35D0659C7C}" type="presParOf" srcId="{7A4AA4BA-A495-46C8-9FCA-2505203B5C59}" destId="{92743159-ADB9-44B2-9F13-FC93C14170BE}" srcOrd="0" destOrd="0" presId="urn:microsoft.com/office/officeart/2005/8/layout/orgChart1"/>
    <dgm:cxn modelId="{AE882D32-CC48-4DDC-8B4B-778F3508BFA9}" type="presParOf" srcId="{92743159-ADB9-44B2-9F13-FC93C14170BE}" destId="{63CF4550-D163-4510-BF49-84ED5B19DC49}" srcOrd="0" destOrd="0" presId="urn:microsoft.com/office/officeart/2005/8/layout/orgChart1"/>
    <dgm:cxn modelId="{95D3F22A-0ACD-4B0A-AB90-BF5943C7E81C}" type="presParOf" srcId="{92743159-ADB9-44B2-9F13-FC93C14170BE}" destId="{CB6E98DF-CAB4-4926-89D2-18D88FB5B9D7}" srcOrd="1" destOrd="0" presId="urn:microsoft.com/office/officeart/2005/8/layout/orgChart1"/>
    <dgm:cxn modelId="{ADE79D67-48E2-460B-ADE6-E764ACA23C01}" type="presParOf" srcId="{7A4AA4BA-A495-46C8-9FCA-2505203B5C59}" destId="{E32B318C-96F7-4F7F-8350-C44172C608A5}" srcOrd="1" destOrd="0" presId="urn:microsoft.com/office/officeart/2005/8/layout/orgChart1"/>
    <dgm:cxn modelId="{A3557A12-69D5-4F77-AC6C-536559210E7B}" type="presParOf" srcId="{7A4AA4BA-A495-46C8-9FCA-2505203B5C59}" destId="{DFD56B8C-6937-41D3-A3A1-DA35927EB3D8}" srcOrd="2" destOrd="0" presId="urn:microsoft.com/office/officeart/2005/8/layout/orgChart1"/>
    <dgm:cxn modelId="{D98029AC-FE87-42A8-8212-E6396122DEF8}" type="presParOf" srcId="{E8CA91CA-56F4-449A-9F24-34504686BED2}" destId="{97E19C58-5175-4FFF-90CA-F4C0176B0CA4}" srcOrd="4" destOrd="0" presId="urn:microsoft.com/office/officeart/2005/8/layout/orgChart1"/>
    <dgm:cxn modelId="{4B8A7C7F-A9BC-4D81-AB2D-E95F89FA73F6}" type="presParOf" srcId="{E8CA91CA-56F4-449A-9F24-34504686BED2}" destId="{56E23C83-E257-4DF5-9795-450BEB726A35}" srcOrd="5" destOrd="0" presId="urn:microsoft.com/office/officeart/2005/8/layout/orgChart1"/>
    <dgm:cxn modelId="{687FC2E4-368E-4414-B573-DFAA0D95AC62}" type="presParOf" srcId="{56E23C83-E257-4DF5-9795-450BEB726A35}" destId="{C8233582-FDB2-4B47-9B29-01DCFDBD3D51}" srcOrd="0" destOrd="0" presId="urn:microsoft.com/office/officeart/2005/8/layout/orgChart1"/>
    <dgm:cxn modelId="{D1B98CFE-9D5C-4DDC-9151-91394C2EA6D1}" type="presParOf" srcId="{C8233582-FDB2-4B47-9B29-01DCFDBD3D51}" destId="{B74634B2-BAE9-411A-B64D-D31EADE3F3BC}" srcOrd="0" destOrd="0" presId="urn:microsoft.com/office/officeart/2005/8/layout/orgChart1"/>
    <dgm:cxn modelId="{130BB138-AF58-4B6E-A5F0-062F9F10ECD4}" type="presParOf" srcId="{C8233582-FDB2-4B47-9B29-01DCFDBD3D51}" destId="{24DB36DA-AD81-4816-9D99-9224F9C37E60}" srcOrd="1" destOrd="0" presId="urn:microsoft.com/office/officeart/2005/8/layout/orgChart1"/>
    <dgm:cxn modelId="{7EE33946-8025-4B01-9C12-B267799729F4}" type="presParOf" srcId="{56E23C83-E257-4DF5-9795-450BEB726A35}" destId="{A9DF163B-867C-470E-A308-9A1895F8BA84}" srcOrd="1" destOrd="0" presId="urn:microsoft.com/office/officeart/2005/8/layout/orgChart1"/>
    <dgm:cxn modelId="{F865684E-5407-4730-AB4A-B5541065B6C8}" type="presParOf" srcId="{A9DF163B-867C-470E-A308-9A1895F8BA84}" destId="{08425D31-9CFF-48D8-8416-5524052A078A}" srcOrd="0" destOrd="0" presId="urn:microsoft.com/office/officeart/2005/8/layout/orgChart1"/>
    <dgm:cxn modelId="{1C79757D-7DC9-4009-A651-09EC2826EE33}" type="presParOf" srcId="{A9DF163B-867C-470E-A308-9A1895F8BA84}" destId="{EA4EBE0F-543B-4EB6-AE81-94B3C80298DF}" srcOrd="1" destOrd="0" presId="urn:microsoft.com/office/officeart/2005/8/layout/orgChart1"/>
    <dgm:cxn modelId="{C41CCB87-FD96-4506-8B08-2B510D75507F}" type="presParOf" srcId="{EA4EBE0F-543B-4EB6-AE81-94B3C80298DF}" destId="{27AEEA42-A3D4-43EC-8690-94DF6E1C4310}" srcOrd="0" destOrd="0" presId="urn:microsoft.com/office/officeart/2005/8/layout/orgChart1"/>
    <dgm:cxn modelId="{C64E6961-F834-4FEF-A260-F9FA3221C5ED}" type="presParOf" srcId="{27AEEA42-A3D4-43EC-8690-94DF6E1C4310}" destId="{3FB9A29D-AF97-426B-905A-E4CF19978D40}" srcOrd="0" destOrd="0" presId="urn:microsoft.com/office/officeart/2005/8/layout/orgChart1"/>
    <dgm:cxn modelId="{C542184E-69A1-401F-888E-E318BDACCE5E}" type="presParOf" srcId="{27AEEA42-A3D4-43EC-8690-94DF6E1C4310}" destId="{FABB27E5-C582-451F-9A2D-EFA56ADC6AD7}" srcOrd="1" destOrd="0" presId="urn:microsoft.com/office/officeart/2005/8/layout/orgChart1"/>
    <dgm:cxn modelId="{74E3A218-890A-44B0-963A-0B2D49B37BF3}" type="presParOf" srcId="{EA4EBE0F-543B-4EB6-AE81-94B3C80298DF}" destId="{CF6AB4A7-526F-40E6-AC01-80B0A273E9C4}" srcOrd="1" destOrd="0" presId="urn:microsoft.com/office/officeart/2005/8/layout/orgChart1"/>
    <dgm:cxn modelId="{E144A0BD-AD81-4D2F-872B-420236D2241E}" type="presParOf" srcId="{EA4EBE0F-543B-4EB6-AE81-94B3C80298DF}" destId="{79D6A891-2F6E-452E-8004-AC68F8ED8AFD}" srcOrd="2" destOrd="0" presId="urn:microsoft.com/office/officeart/2005/8/layout/orgChart1"/>
    <dgm:cxn modelId="{DEA44819-7BE0-4A67-A9F8-306121152014}" type="presParOf" srcId="{A9DF163B-867C-470E-A308-9A1895F8BA84}" destId="{E07F6568-2E20-478E-904B-48BF4C741739}" srcOrd="2" destOrd="0" presId="urn:microsoft.com/office/officeart/2005/8/layout/orgChart1"/>
    <dgm:cxn modelId="{AC574B74-7820-4406-8605-40D50B48D707}" type="presParOf" srcId="{A9DF163B-867C-470E-A308-9A1895F8BA84}" destId="{DB121096-0EF2-47AA-A1D7-652B804CFCDD}" srcOrd="3" destOrd="0" presId="urn:microsoft.com/office/officeart/2005/8/layout/orgChart1"/>
    <dgm:cxn modelId="{9F72D6F4-6485-40D4-8549-B4DDF2B834E9}" type="presParOf" srcId="{DB121096-0EF2-47AA-A1D7-652B804CFCDD}" destId="{DE030FD8-0CFA-48F7-9D79-5946BA94109A}" srcOrd="0" destOrd="0" presId="urn:microsoft.com/office/officeart/2005/8/layout/orgChart1"/>
    <dgm:cxn modelId="{3A8AE175-3C3F-45C5-AC90-5B5903E62FC8}" type="presParOf" srcId="{DE030FD8-0CFA-48F7-9D79-5946BA94109A}" destId="{CEAFD97A-33C5-4E1C-935B-11CFC903A8A9}" srcOrd="0" destOrd="0" presId="urn:microsoft.com/office/officeart/2005/8/layout/orgChart1"/>
    <dgm:cxn modelId="{1E5F406B-A0EC-49DC-BF84-C39E20055E7F}" type="presParOf" srcId="{DE030FD8-0CFA-48F7-9D79-5946BA94109A}" destId="{989EC3B0-35BA-4ED3-912B-8E315F9D3F14}" srcOrd="1" destOrd="0" presId="urn:microsoft.com/office/officeart/2005/8/layout/orgChart1"/>
    <dgm:cxn modelId="{C6EED75F-D06F-4521-9E23-CC61ADF9563F}" type="presParOf" srcId="{DB121096-0EF2-47AA-A1D7-652B804CFCDD}" destId="{4F6D3757-47F9-46C3-9608-E0E826F10A49}" srcOrd="1" destOrd="0" presId="urn:microsoft.com/office/officeart/2005/8/layout/orgChart1"/>
    <dgm:cxn modelId="{3F5D9FD8-4B87-4538-9B74-FB9CD23D06D0}" type="presParOf" srcId="{DB121096-0EF2-47AA-A1D7-652B804CFCDD}" destId="{95953FEF-9DFE-44B1-9A9C-1B37656BEC2C}" srcOrd="2" destOrd="0" presId="urn:microsoft.com/office/officeart/2005/8/layout/orgChart1"/>
    <dgm:cxn modelId="{C7AF4220-EA0F-4D7B-BAA0-DB65DB1B8278}" type="presParOf" srcId="{A9DF163B-867C-470E-A308-9A1895F8BA84}" destId="{2748B77E-8435-432E-B767-DE998C45FC85}" srcOrd="4" destOrd="0" presId="urn:microsoft.com/office/officeart/2005/8/layout/orgChart1"/>
    <dgm:cxn modelId="{2C01EEF6-9DF3-4414-9581-9C89D1743B7E}" type="presParOf" srcId="{A9DF163B-867C-470E-A308-9A1895F8BA84}" destId="{736C1C6A-F2AF-4567-9348-8E7B97794456}" srcOrd="5" destOrd="0" presId="urn:microsoft.com/office/officeart/2005/8/layout/orgChart1"/>
    <dgm:cxn modelId="{31009F7A-3975-487E-882F-C9BEBC691DC0}" type="presParOf" srcId="{736C1C6A-F2AF-4567-9348-8E7B97794456}" destId="{85EA1D69-E3DF-4F30-9CA9-778EDBBF82B8}" srcOrd="0" destOrd="0" presId="urn:microsoft.com/office/officeart/2005/8/layout/orgChart1"/>
    <dgm:cxn modelId="{0D1388E6-2ABE-47FC-899A-0EA39C153A4A}" type="presParOf" srcId="{85EA1D69-E3DF-4F30-9CA9-778EDBBF82B8}" destId="{4379BE1F-5655-4F64-A31E-BFD08AFFF5A1}" srcOrd="0" destOrd="0" presId="urn:microsoft.com/office/officeart/2005/8/layout/orgChart1"/>
    <dgm:cxn modelId="{177B3663-E240-4714-8772-1A440C45FA13}" type="presParOf" srcId="{85EA1D69-E3DF-4F30-9CA9-778EDBBF82B8}" destId="{5A4EE775-3BED-4D49-AB51-E83082EBC461}" srcOrd="1" destOrd="0" presId="urn:microsoft.com/office/officeart/2005/8/layout/orgChart1"/>
    <dgm:cxn modelId="{6AB24A32-CA4C-4BA3-86D3-BB3D1B948E84}" type="presParOf" srcId="{736C1C6A-F2AF-4567-9348-8E7B97794456}" destId="{1E43C43B-7AE6-4E6C-87DD-1CEC80A171B0}" srcOrd="1" destOrd="0" presId="urn:microsoft.com/office/officeart/2005/8/layout/orgChart1"/>
    <dgm:cxn modelId="{2349AD6A-0A84-4B0C-96F4-0E57CCDD8FE4}" type="presParOf" srcId="{736C1C6A-F2AF-4567-9348-8E7B97794456}" destId="{F956DC03-6E2A-4A42-9186-27B15DA6101E}" srcOrd="2" destOrd="0" presId="urn:microsoft.com/office/officeart/2005/8/layout/orgChart1"/>
    <dgm:cxn modelId="{CEF56B29-6B49-49B0-8183-ADEAF8CB1FDA}" type="presParOf" srcId="{A9DF163B-867C-470E-A308-9A1895F8BA84}" destId="{8A23F876-F94B-496F-A9CE-A7B31442BAC6}" srcOrd="6" destOrd="0" presId="urn:microsoft.com/office/officeart/2005/8/layout/orgChart1"/>
    <dgm:cxn modelId="{CC404F10-5B9D-43EE-8025-66F4DC171938}" type="presParOf" srcId="{A9DF163B-867C-470E-A308-9A1895F8BA84}" destId="{D5466786-725E-4545-A505-FF8E24F46841}" srcOrd="7" destOrd="0" presId="urn:microsoft.com/office/officeart/2005/8/layout/orgChart1"/>
    <dgm:cxn modelId="{2B3992E8-711F-4BB0-AB64-4225A3B733E6}" type="presParOf" srcId="{D5466786-725E-4545-A505-FF8E24F46841}" destId="{48507A55-D7EE-4340-84B3-4AAB62DBD256}" srcOrd="0" destOrd="0" presId="urn:microsoft.com/office/officeart/2005/8/layout/orgChart1"/>
    <dgm:cxn modelId="{153D8BBE-5AF3-4A50-999A-9C69240214FA}" type="presParOf" srcId="{48507A55-D7EE-4340-84B3-4AAB62DBD256}" destId="{5DEC711B-2EE1-4300-A966-C120B03169B6}" srcOrd="0" destOrd="0" presId="urn:microsoft.com/office/officeart/2005/8/layout/orgChart1"/>
    <dgm:cxn modelId="{6D22C7A9-6870-481C-8806-5A8981A223B3}" type="presParOf" srcId="{48507A55-D7EE-4340-84B3-4AAB62DBD256}" destId="{F053D36E-2788-4B08-A108-D1F632DEF11A}" srcOrd="1" destOrd="0" presId="urn:microsoft.com/office/officeart/2005/8/layout/orgChart1"/>
    <dgm:cxn modelId="{43079238-BBD8-4EB8-BB6B-7ACFC0AAD3E2}" type="presParOf" srcId="{D5466786-725E-4545-A505-FF8E24F46841}" destId="{7BD4F569-BC95-4B51-A922-AC4074BB0B69}" srcOrd="1" destOrd="0" presId="urn:microsoft.com/office/officeart/2005/8/layout/orgChart1"/>
    <dgm:cxn modelId="{F69AC7FE-2C77-4D69-A391-D28C6932EA69}" type="presParOf" srcId="{D5466786-725E-4545-A505-FF8E24F46841}" destId="{379DD2D4-83EF-4A3C-A6C4-B7622856FC05}" srcOrd="2" destOrd="0" presId="urn:microsoft.com/office/officeart/2005/8/layout/orgChart1"/>
    <dgm:cxn modelId="{88C9411B-786E-4CD5-A75A-CD3A09F7C36A}" type="presParOf" srcId="{A9DF163B-867C-470E-A308-9A1895F8BA84}" destId="{CA1158FE-CF2B-4FE5-A4CB-F22BAF3AB463}" srcOrd="8" destOrd="0" presId="urn:microsoft.com/office/officeart/2005/8/layout/orgChart1"/>
    <dgm:cxn modelId="{A4A17BAB-0156-4363-8B39-1089470B853E}" type="presParOf" srcId="{A9DF163B-867C-470E-A308-9A1895F8BA84}" destId="{B3E457E7-FE5D-4714-B719-36750BB68FAB}" srcOrd="9" destOrd="0" presId="urn:microsoft.com/office/officeart/2005/8/layout/orgChart1"/>
    <dgm:cxn modelId="{B2FABA1A-8F16-45EA-9F25-EB0DF3F2420C}" type="presParOf" srcId="{B3E457E7-FE5D-4714-B719-36750BB68FAB}" destId="{BCD04B9C-0C0C-45F5-916A-DCFEF1B3EA6A}" srcOrd="0" destOrd="0" presId="urn:microsoft.com/office/officeart/2005/8/layout/orgChart1"/>
    <dgm:cxn modelId="{4417983B-8B33-4DC6-A4BD-DC7DA886D60F}" type="presParOf" srcId="{BCD04B9C-0C0C-45F5-916A-DCFEF1B3EA6A}" destId="{D6859EE8-5E7B-4A0D-8D4D-25D8DEE173C4}" srcOrd="0" destOrd="0" presId="urn:microsoft.com/office/officeart/2005/8/layout/orgChart1"/>
    <dgm:cxn modelId="{EC26B2E6-9506-448E-94E0-595254268902}" type="presParOf" srcId="{BCD04B9C-0C0C-45F5-916A-DCFEF1B3EA6A}" destId="{6F3C6B6E-2B51-4DE9-8C82-3D4FA287D321}" srcOrd="1" destOrd="0" presId="urn:microsoft.com/office/officeart/2005/8/layout/orgChart1"/>
    <dgm:cxn modelId="{F3C828FE-3772-4ABC-9F63-722B8AF823C9}" type="presParOf" srcId="{B3E457E7-FE5D-4714-B719-36750BB68FAB}" destId="{8EAF8392-A4CF-460A-A93A-DA192FCDECB9}" srcOrd="1" destOrd="0" presId="urn:microsoft.com/office/officeart/2005/8/layout/orgChart1"/>
    <dgm:cxn modelId="{04468F4C-1EBE-498C-BBEE-0EEE1E747305}" type="presParOf" srcId="{B3E457E7-FE5D-4714-B719-36750BB68FAB}" destId="{311699F7-A2FE-41A8-BA5B-4A0CF6D7D62D}" srcOrd="2" destOrd="0" presId="urn:microsoft.com/office/officeart/2005/8/layout/orgChart1"/>
    <dgm:cxn modelId="{168264E8-9E8C-4894-A27C-26277DB752D3}" type="presParOf" srcId="{A9DF163B-867C-470E-A308-9A1895F8BA84}" destId="{ACD3227F-5E66-4787-A2D3-2C80648D3C49}" srcOrd="10" destOrd="0" presId="urn:microsoft.com/office/officeart/2005/8/layout/orgChart1"/>
    <dgm:cxn modelId="{C08E5111-75C3-4472-8732-CFE15117DAFA}" type="presParOf" srcId="{A9DF163B-867C-470E-A308-9A1895F8BA84}" destId="{7148BE98-EED3-43DC-9A34-DF9FE1A2EF82}" srcOrd="11" destOrd="0" presId="urn:microsoft.com/office/officeart/2005/8/layout/orgChart1"/>
    <dgm:cxn modelId="{90429EF0-3E40-49E6-A676-D1FA1CB29432}" type="presParOf" srcId="{7148BE98-EED3-43DC-9A34-DF9FE1A2EF82}" destId="{11017C03-1D8D-4D01-8BE4-2E5DED1FB805}" srcOrd="0" destOrd="0" presId="urn:microsoft.com/office/officeart/2005/8/layout/orgChart1"/>
    <dgm:cxn modelId="{DB64CA93-94CD-4E12-B9D8-2EA18DB39AD2}" type="presParOf" srcId="{11017C03-1D8D-4D01-8BE4-2E5DED1FB805}" destId="{F6FB1948-3C5B-45E2-BF1A-BCBCE9A40B25}" srcOrd="0" destOrd="0" presId="urn:microsoft.com/office/officeart/2005/8/layout/orgChart1"/>
    <dgm:cxn modelId="{D5E1BA93-856A-4938-A261-5DC39464E3C1}" type="presParOf" srcId="{11017C03-1D8D-4D01-8BE4-2E5DED1FB805}" destId="{4B17DEE3-4840-4B41-8359-ABC716BB022A}" srcOrd="1" destOrd="0" presId="urn:microsoft.com/office/officeart/2005/8/layout/orgChart1"/>
    <dgm:cxn modelId="{56A30B93-EDDA-4109-B96A-862D2FEEA253}" type="presParOf" srcId="{7148BE98-EED3-43DC-9A34-DF9FE1A2EF82}" destId="{773F0290-999F-4518-8ECB-10E741573524}" srcOrd="1" destOrd="0" presId="urn:microsoft.com/office/officeart/2005/8/layout/orgChart1"/>
    <dgm:cxn modelId="{0F4B0290-570F-4CB2-B16B-0CC74FA322F8}" type="presParOf" srcId="{7148BE98-EED3-43DC-9A34-DF9FE1A2EF82}" destId="{95628B77-C8B7-40D4-B9A1-51FF8FF59B54}" srcOrd="2" destOrd="0" presId="urn:microsoft.com/office/officeart/2005/8/layout/orgChart1"/>
    <dgm:cxn modelId="{04C02B7B-F9BF-47FB-85FF-97354AF9DC9D}" type="presParOf" srcId="{A9DF163B-867C-470E-A308-9A1895F8BA84}" destId="{3A1DC893-7CC1-4396-9C05-BD9610EEFBB3}" srcOrd="12" destOrd="0" presId="urn:microsoft.com/office/officeart/2005/8/layout/orgChart1"/>
    <dgm:cxn modelId="{B7E61142-4083-402D-AE17-7B95D0F51405}" type="presParOf" srcId="{A9DF163B-867C-470E-A308-9A1895F8BA84}" destId="{BB93AB92-5BCF-4E55-B6FD-BD46CCE7A2E0}" srcOrd="13" destOrd="0" presId="urn:microsoft.com/office/officeart/2005/8/layout/orgChart1"/>
    <dgm:cxn modelId="{59EB19D7-E5F2-4A88-BC89-5053A2DE61D6}" type="presParOf" srcId="{BB93AB92-5BCF-4E55-B6FD-BD46CCE7A2E0}" destId="{0DBCB380-5D8E-4924-89BB-C4C578B7D141}" srcOrd="0" destOrd="0" presId="urn:microsoft.com/office/officeart/2005/8/layout/orgChart1"/>
    <dgm:cxn modelId="{E600DDFE-90B3-43A0-B903-682E9B935A1F}" type="presParOf" srcId="{0DBCB380-5D8E-4924-89BB-C4C578B7D141}" destId="{FBBF5011-68C4-4DBC-BBD9-9390A4E8B072}" srcOrd="0" destOrd="0" presId="urn:microsoft.com/office/officeart/2005/8/layout/orgChart1"/>
    <dgm:cxn modelId="{F8696C2F-0DDA-4EAF-B045-4759990FA0AE}" type="presParOf" srcId="{0DBCB380-5D8E-4924-89BB-C4C578B7D141}" destId="{DDFE6856-8DCE-448D-BFE2-7424740905D4}" srcOrd="1" destOrd="0" presId="urn:microsoft.com/office/officeart/2005/8/layout/orgChart1"/>
    <dgm:cxn modelId="{280ACBD5-C4E9-4CB1-B89A-0BF7F272D3E0}" type="presParOf" srcId="{BB93AB92-5BCF-4E55-B6FD-BD46CCE7A2E0}" destId="{E4F0C501-A1D3-41C6-B758-3C9CA3D01314}" srcOrd="1" destOrd="0" presId="urn:microsoft.com/office/officeart/2005/8/layout/orgChart1"/>
    <dgm:cxn modelId="{A4188D95-605A-4BF2-9637-4F5C7AC4CD7B}" type="presParOf" srcId="{BB93AB92-5BCF-4E55-B6FD-BD46CCE7A2E0}" destId="{3F226F22-2EB3-410E-AFCC-6D0F3C33267F}" srcOrd="2" destOrd="0" presId="urn:microsoft.com/office/officeart/2005/8/layout/orgChart1"/>
    <dgm:cxn modelId="{E348BD9A-B047-4C3D-87B2-FF7329EA027C}" type="presParOf" srcId="{A9DF163B-867C-470E-A308-9A1895F8BA84}" destId="{C22F5349-9436-4253-A9B6-C98697259EFB}" srcOrd="14" destOrd="0" presId="urn:microsoft.com/office/officeart/2005/8/layout/orgChart1"/>
    <dgm:cxn modelId="{3908B316-947C-45C4-B2C7-FA60B8E303C5}" type="presParOf" srcId="{A9DF163B-867C-470E-A308-9A1895F8BA84}" destId="{E1E98D28-98E5-451D-9EC8-6E674BA54B17}" srcOrd="15" destOrd="0" presId="urn:microsoft.com/office/officeart/2005/8/layout/orgChart1"/>
    <dgm:cxn modelId="{116584C0-BEB6-432F-A6AC-C63F083049AF}" type="presParOf" srcId="{E1E98D28-98E5-451D-9EC8-6E674BA54B17}" destId="{0AE3C61A-9A98-4011-9AE9-716FE5984295}" srcOrd="0" destOrd="0" presId="urn:microsoft.com/office/officeart/2005/8/layout/orgChart1"/>
    <dgm:cxn modelId="{951EDCAD-87E0-4F9B-9FA6-00EA584C8743}" type="presParOf" srcId="{0AE3C61A-9A98-4011-9AE9-716FE5984295}" destId="{0F009126-2893-4E83-86FA-299AEE709D65}" srcOrd="0" destOrd="0" presId="urn:microsoft.com/office/officeart/2005/8/layout/orgChart1"/>
    <dgm:cxn modelId="{4249CD34-80AB-4016-B435-B06339DFEC6C}" type="presParOf" srcId="{0AE3C61A-9A98-4011-9AE9-716FE5984295}" destId="{1BC28237-F1A2-4F44-A605-05D49F82CC83}" srcOrd="1" destOrd="0" presId="urn:microsoft.com/office/officeart/2005/8/layout/orgChart1"/>
    <dgm:cxn modelId="{4CB6DD7E-E149-4040-BBE2-8A8D5FE98E43}" type="presParOf" srcId="{E1E98D28-98E5-451D-9EC8-6E674BA54B17}" destId="{FE32EE16-0C59-4DC4-8110-66CF897C7C17}" srcOrd="1" destOrd="0" presId="urn:microsoft.com/office/officeart/2005/8/layout/orgChart1"/>
    <dgm:cxn modelId="{A8F277E2-918B-4132-BF09-8636D5A9F411}" type="presParOf" srcId="{E1E98D28-98E5-451D-9EC8-6E674BA54B17}" destId="{DE29C637-EBEE-4ED1-866C-F9125BE9D90C}" srcOrd="2" destOrd="0" presId="urn:microsoft.com/office/officeart/2005/8/layout/orgChart1"/>
    <dgm:cxn modelId="{6787101A-CE49-4EFD-8862-DCCA00F335D5}" type="presParOf" srcId="{56E23C83-E257-4DF5-9795-450BEB726A35}" destId="{CE6BD0FD-F5BB-4F11-B151-B172FFFD9CE1}" srcOrd="2" destOrd="0" presId="urn:microsoft.com/office/officeart/2005/8/layout/orgChart1"/>
    <dgm:cxn modelId="{FBB4A758-F42D-4DDC-A797-341A34B2ED14}" type="presParOf" srcId="{E8CA91CA-56F4-449A-9F24-34504686BED2}" destId="{A83A42B4-C057-420B-A3CE-BF82FF488681}" srcOrd="6" destOrd="0" presId="urn:microsoft.com/office/officeart/2005/8/layout/orgChart1"/>
    <dgm:cxn modelId="{BDFFF46E-F22A-42B7-90B1-562598DA1D1C}" type="presParOf" srcId="{E8CA91CA-56F4-449A-9F24-34504686BED2}" destId="{D7F3EA3A-B04C-4749-A0A4-A52F28777B31}" srcOrd="7" destOrd="0" presId="urn:microsoft.com/office/officeart/2005/8/layout/orgChart1"/>
    <dgm:cxn modelId="{D139449F-239F-4867-A7C9-A77C5575C9E2}" type="presParOf" srcId="{D7F3EA3A-B04C-4749-A0A4-A52F28777B31}" destId="{8AAE600F-2BF5-4688-8EB4-821AB426A8A2}" srcOrd="0" destOrd="0" presId="urn:microsoft.com/office/officeart/2005/8/layout/orgChart1"/>
    <dgm:cxn modelId="{5299D54F-CC71-4703-A41B-5DCA51F21E3E}" type="presParOf" srcId="{8AAE600F-2BF5-4688-8EB4-821AB426A8A2}" destId="{C7639F05-410E-4C07-81A7-AAB1D30B0D98}" srcOrd="0" destOrd="0" presId="urn:microsoft.com/office/officeart/2005/8/layout/orgChart1"/>
    <dgm:cxn modelId="{D5BEE8CF-7DDA-4C28-BD98-0BEEB4E5E9AF}" type="presParOf" srcId="{8AAE600F-2BF5-4688-8EB4-821AB426A8A2}" destId="{9C79BC39-2B4E-4B40-9D20-1DA0900C77D1}" srcOrd="1" destOrd="0" presId="urn:microsoft.com/office/officeart/2005/8/layout/orgChart1"/>
    <dgm:cxn modelId="{B7A0D4F3-4675-4C10-84D3-EB71B700D76F}" type="presParOf" srcId="{D7F3EA3A-B04C-4749-A0A4-A52F28777B31}" destId="{38A93E17-73C0-4B14-BC32-493B1EFD5C10}" srcOrd="1" destOrd="0" presId="urn:microsoft.com/office/officeart/2005/8/layout/orgChart1"/>
    <dgm:cxn modelId="{B5CD0FDE-80CB-407F-B409-0A3A3403AC68}" type="presParOf" srcId="{38A93E17-73C0-4B14-BC32-493B1EFD5C10}" destId="{2BEAB946-5788-4B50-87ED-E0F9F4683184}" srcOrd="0" destOrd="0" presId="urn:microsoft.com/office/officeart/2005/8/layout/orgChart1"/>
    <dgm:cxn modelId="{69238B3C-3F14-47B4-9E63-C29BAF94AB90}" type="presParOf" srcId="{38A93E17-73C0-4B14-BC32-493B1EFD5C10}" destId="{2EAF2868-53CD-4E1C-9ACB-53C5EE417CFF}" srcOrd="1" destOrd="0" presId="urn:microsoft.com/office/officeart/2005/8/layout/orgChart1"/>
    <dgm:cxn modelId="{76095821-8A55-45A9-BF75-3E776B43744D}" type="presParOf" srcId="{2EAF2868-53CD-4E1C-9ACB-53C5EE417CFF}" destId="{F837B84D-6BCF-4A83-90C0-82307A0149D8}" srcOrd="0" destOrd="0" presId="urn:microsoft.com/office/officeart/2005/8/layout/orgChart1"/>
    <dgm:cxn modelId="{AD495BE9-3A32-4610-8B18-C5861D99BA96}" type="presParOf" srcId="{F837B84D-6BCF-4A83-90C0-82307A0149D8}" destId="{E4968B3D-3547-4CEF-A114-64EFA4BD43C8}" srcOrd="0" destOrd="0" presId="urn:microsoft.com/office/officeart/2005/8/layout/orgChart1"/>
    <dgm:cxn modelId="{EDBA999A-E4C3-4775-B6FD-425D90B06FC6}" type="presParOf" srcId="{F837B84D-6BCF-4A83-90C0-82307A0149D8}" destId="{EAD330BD-D08B-49D4-8839-4FC618B2E54B}" srcOrd="1" destOrd="0" presId="urn:microsoft.com/office/officeart/2005/8/layout/orgChart1"/>
    <dgm:cxn modelId="{3AF0928A-C775-4BB1-AFFD-C3AAE1635C2F}" type="presParOf" srcId="{2EAF2868-53CD-4E1C-9ACB-53C5EE417CFF}" destId="{9BD3192D-A074-4380-8847-07BADACFF2C1}" srcOrd="1" destOrd="0" presId="urn:microsoft.com/office/officeart/2005/8/layout/orgChart1"/>
    <dgm:cxn modelId="{C4105D54-436F-47A3-BF35-127CC9D62F31}" type="presParOf" srcId="{2EAF2868-53CD-4E1C-9ACB-53C5EE417CFF}" destId="{54B2470A-7BA4-476F-ABE8-8E74DCE7C4C2}" srcOrd="2" destOrd="0" presId="urn:microsoft.com/office/officeart/2005/8/layout/orgChart1"/>
    <dgm:cxn modelId="{94CA621F-DA81-47C5-BD72-B24D07E7B491}" type="presParOf" srcId="{38A93E17-73C0-4B14-BC32-493B1EFD5C10}" destId="{48A7E767-2DA4-465C-94B8-FD9FA1DF4EBD}" srcOrd="2" destOrd="0" presId="urn:microsoft.com/office/officeart/2005/8/layout/orgChart1"/>
    <dgm:cxn modelId="{0FEF8B83-E5E8-4B89-A437-8760C11255B0}" type="presParOf" srcId="{38A93E17-73C0-4B14-BC32-493B1EFD5C10}" destId="{0C58004A-3DDF-4563-B6C9-7C28A6370A45}" srcOrd="3" destOrd="0" presId="urn:microsoft.com/office/officeart/2005/8/layout/orgChart1"/>
    <dgm:cxn modelId="{6ACDBBDD-D14E-4054-8494-15BC9358E859}" type="presParOf" srcId="{0C58004A-3DDF-4563-B6C9-7C28A6370A45}" destId="{7A6BD37D-B51E-4F83-8A55-BE5358B363BB}" srcOrd="0" destOrd="0" presId="urn:microsoft.com/office/officeart/2005/8/layout/orgChart1"/>
    <dgm:cxn modelId="{6CDDF6AA-4F2D-4D8B-81BF-2EDE31648801}" type="presParOf" srcId="{7A6BD37D-B51E-4F83-8A55-BE5358B363BB}" destId="{155953DA-EBE5-43F1-875B-75E31F5F27B8}" srcOrd="0" destOrd="0" presId="urn:microsoft.com/office/officeart/2005/8/layout/orgChart1"/>
    <dgm:cxn modelId="{25E20397-09EC-47B1-8D60-3F47BDCA2E53}" type="presParOf" srcId="{7A6BD37D-B51E-4F83-8A55-BE5358B363BB}" destId="{4726C9C0-FE19-461E-8BB5-41EA7ABFF51C}" srcOrd="1" destOrd="0" presId="urn:microsoft.com/office/officeart/2005/8/layout/orgChart1"/>
    <dgm:cxn modelId="{E12E22EF-2D04-49C1-80EA-17D5DFD44BC7}" type="presParOf" srcId="{0C58004A-3DDF-4563-B6C9-7C28A6370A45}" destId="{ECF4ADC5-55B8-46F6-AED6-B1EAD3BEBB39}" srcOrd="1" destOrd="0" presId="urn:microsoft.com/office/officeart/2005/8/layout/orgChart1"/>
    <dgm:cxn modelId="{DA9D147E-204C-4B63-A988-A963D98F3101}" type="presParOf" srcId="{0C58004A-3DDF-4563-B6C9-7C28A6370A45}" destId="{5A988578-A9F7-4F9C-AC1B-58DD02A3FDBA}" srcOrd="2" destOrd="0" presId="urn:microsoft.com/office/officeart/2005/8/layout/orgChart1"/>
    <dgm:cxn modelId="{32AF7E95-988D-4B2D-8DDF-7B070DE9C042}" type="presParOf" srcId="{38A93E17-73C0-4B14-BC32-493B1EFD5C10}" destId="{21AE182C-E622-4674-9290-D39612244F72}" srcOrd="4" destOrd="0" presId="urn:microsoft.com/office/officeart/2005/8/layout/orgChart1"/>
    <dgm:cxn modelId="{DB58E10A-226B-4ECE-89D3-D3E3D1E7E523}" type="presParOf" srcId="{38A93E17-73C0-4B14-BC32-493B1EFD5C10}" destId="{D7AEC52C-EC4D-431E-A542-6CF7CB85A673}" srcOrd="5" destOrd="0" presId="urn:microsoft.com/office/officeart/2005/8/layout/orgChart1"/>
    <dgm:cxn modelId="{54A5A96D-65C2-44F4-BA3A-30D283FA7442}" type="presParOf" srcId="{D7AEC52C-EC4D-431E-A542-6CF7CB85A673}" destId="{9347E96A-528A-48B1-9A6D-0E0D4F3BE5A7}" srcOrd="0" destOrd="0" presId="urn:microsoft.com/office/officeart/2005/8/layout/orgChart1"/>
    <dgm:cxn modelId="{D3EE39A0-84A6-43AF-96D4-D8254CD70F91}" type="presParOf" srcId="{9347E96A-528A-48B1-9A6D-0E0D4F3BE5A7}" destId="{685ADEF3-9C1A-4339-9F27-F741309A7344}" srcOrd="0" destOrd="0" presId="urn:microsoft.com/office/officeart/2005/8/layout/orgChart1"/>
    <dgm:cxn modelId="{33317D1D-090A-4088-89EC-A2642BABFB15}" type="presParOf" srcId="{9347E96A-528A-48B1-9A6D-0E0D4F3BE5A7}" destId="{4DCC9D40-F9BF-41F0-94B3-D5809B76BFEB}" srcOrd="1" destOrd="0" presId="urn:microsoft.com/office/officeart/2005/8/layout/orgChart1"/>
    <dgm:cxn modelId="{37221C8F-CEF1-4323-93B8-5E6EAFE3B329}" type="presParOf" srcId="{D7AEC52C-EC4D-431E-A542-6CF7CB85A673}" destId="{B81CDD34-608B-402D-BFB6-DA2E5F6C6632}" srcOrd="1" destOrd="0" presId="urn:microsoft.com/office/officeart/2005/8/layout/orgChart1"/>
    <dgm:cxn modelId="{DFF51207-C589-468C-A5C3-9315205FCB7E}" type="presParOf" srcId="{D7AEC52C-EC4D-431E-A542-6CF7CB85A673}" destId="{DCAB7042-596E-42A5-B5BC-08BC9A87BBDB}" srcOrd="2" destOrd="0" presId="urn:microsoft.com/office/officeart/2005/8/layout/orgChart1"/>
    <dgm:cxn modelId="{72805FC4-00FE-43E3-B2E3-B4DDE68FCC93}" type="presParOf" srcId="{38A93E17-73C0-4B14-BC32-493B1EFD5C10}" destId="{634A26D8-97D7-4B26-A351-E0063704E635}" srcOrd="6" destOrd="0" presId="urn:microsoft.com/office/officeart/2005/8/layout/orgChart1"/>
    <dgm:cxn modelId="{BB8AA375-531B-4449-91CE-CE06CD00FF1B}" type="presParOf" srcId="{38A93E17-73C0-4B14-BC32-493B1EFD5C10}" destId="{BBA76468-D366-4E80-9C32-3D6431C20400}" srcOrd="7" destOrd="0" presId="urn:microsoft.com/office/officeart/2005/8/layout/orgChart1"/>
    <dgm:cxn modelId="{04E12D3F-EE83-41FE-BEF9-9B65392F9E62}" type="presParOf" srcId="{BBA76468-D366-4E80-9C32-3D6431C20400}" destId="{2C8C6001-1164-4680-9938-A402D79D9E2D}" srcOrd="0" destOrd="0" presId="urn:microsoft.com/office/officeart/2005/8/layout/orgChart1"/>
    <dgm:cxn modelId="{6359F084-68C6-46CF-90C7-7E4712285FA5}" type="presParOf" srcId="{2C8C6001-1164-4680-9938-A402D79D9E2D}" destId="{644DEF8F-A971-4CC4-8AC8-5FBDB10CEE6D}" srcOrd="0" destOrd="0" presId="urn:microsoft.com/office/officeart/2005/8/layout/orgChart1"/>
    <dgm:cxn modelId="{32ACD6B6-38B6-4420-A89D-013687340D4F}" type="presParOf" srcId="{2C8C6001-1164-4680-9938-A402D79D9E2D}" destId="{633748E0-DA83-483E-B4E7-C94D827D455F}" srcOrd="1" destOrd="0" presId="urn:microsoft.com/office/officeart/2005/8/layout/orgChart1"/>
    <dgm:cxn modelId="{53A4B178-CEF2-40B6-8EB1-F4CEB50DCDFB}" type="presParOf" srcId="{BBA76468-D366-4E80-9C32-3D6431C20400}" destId="{3F9DE8E0-93BC-41E2-9B7E-5D47535EF1DB}" srcOrd="1" destOrd="0" presId="urn:microsoft.com/office/officeart/2005/8/layout/orgChart1"/>
    <dgm:cxn modelId="{6C51F4C3-8AFB-4382-BCC7-B94F668424CD}" type="presParOf" srcId="{BBA76468-D366-4E80-9C32-3D6431C20400}" destId="{0E2F017D-6D30-4B69-A48E-BEF5683C0846}" srcOrd="2" destOrd="0" presId="urn:microsoft.com/office/officeart/2005/8/layout/orgChart1"/>
    <dgm:cxn modelId="{838B1463-189E-4DFF-ABB8-9663A500C654}" type="presParOf" srcId="{D7F3EA3A-B04C-4749-A0A4-A52F28777B31}" destId="{8FC36096-118D-412A-9491-418BC51EA57E}" srcOrd="2" destOrd="0" presId="urn:microsoft.com/office/officeart/2005/8/layout/orgChart1"/>
    <dgm:cxn modelId="{64B536DF-B87B-420A-841F-D08A737125FF}" type="presParOf" srcId="{E8CA91CA-56F4-449A-9F24-34504686BED2}" destId="{4B50D457-53F3-4309-A6F2-10E01C6477D5}" srcOrd="8" destOrd="0" presId="urn:microsoft.com/office/officeart/2005/8/layout/orgChart1"/>
    <dgm:cxn modelId="{D182397C-AE8A-46A7-BC3A-97406927720A}" type="presParOf" srcId="{E8CA91CA-56F4-449A-9F24-34504686BED2}" destId="{5BFCE539-5D94-4C48-85AC-BF71B86B3EA1}" srcOrd="9" destOrd="0" presId="urn:microsoft.com/office/officeart/2005/8/layout/orgChart1"/>
    <dgm:cxn modelId="{ECB83F7B-A247-41A2-9E88-D43C4B04E66C}" type="presParOf" srcId="{5BFCE539-5D94-4C48-85AC-BF71B86B3EA1}" destId="{5BC156D1-BC51-4CF8-BB9C-A28F90F0C986}" srcOrd="0" destOrd="0" presId="urn:microsoft.com/office/officeart/2005/8/layout/orgChart1"/>
    <dgm:cxn modelId="{E1933B84-C6F0-48B4-9FC0-6269A7245F27}" type="presParOf" srcId="{5BC156D1-BC51-4CF8-BB9C-A28F90F0C986}" destId="{1E5854FF-0994-45A3-97FA-90294680D63E}" srcOrd="0" destOrd="0" presId="urn:microsoft.com/office/officeart/2005/8/layout/orgChart1"/>
    <dgm:cxn modelId="{1562679C-5803-4251-A28A-6719FE8F0789}" type="presParOf" srcId="{5BC156D1-BC51-4CF8-BB9C-A28F90F0C986}" destId="{2615CA02-F903-46D3-8BB8-BC8B3FD44360}" srcOrd="1" destOrd="0" presId="urn:microsoft.com/office/officeart/2005/8/layout/orgChart1"/>
    <dgm:cxn modelId="{48BAC4EF-B6DF-49DA-B490-6AAE2F6783B0}" type="presParOf" srcId="{5BFCE539-5D94-4C48-85AC-BF71B86B3EA1}" destId="{495C1281-B066-49D6-9882-6DC89932AD5D}" srcOrd="1" destOrd="0" presId="urn:microsoft.com/office/officeart/2005/8/layout/orgChart1"/>
    <dgm:cxn modelId="{67A1F678-A915-4AEF-8F0C-3CCCFCFE5DEC}" type="presParOf" srcId="{495C1281-B066-49D6-9882-6DC89932AD5D}" destId="{1DD018ED-1852-405A-90F3-5F121AEF6C6B}" srcOrd="0" destOrd="0" presId="urn:microsoft.com/office/officeart/2005/8/layout/orgChart1"/>
    <dgm:cxn modelId="{E34CE335-F8C0-461D-B524-7AEBBDA07223}" type="presParOf" srcId="{495C1281-B066-49D6-9882-6DC89932AD5D}" destId="{265E2E08-31B1-4B56-AA5D-429245CFE8A9}" srcOrd="1" destOrd="0" presId="urn:microsoft.com/office/officeart/2005/8/layout/orgChart1"/>
    <dgm:cxn modelId="{91972883-F269-40FD-9D9C-036C36D5F7CF}" type="presParOf" srcId="{265E2E08-31B1-4B56-AA5D-429245CFE8A9}" destId="{EA954190-137E-42B1-89F4-3F5290250D49}" srcOrd="0" destOrd="0" presId="urn:microsoft.com/office/officeart/2005/8/layout/orgChart1"/>
    <dgm:cxn modelId="{83A4320B-52BE-44EB-8A70-6E5CF73EB8EB}" type="presParOf" srcId="{EA954190-137E-42B1-89F4-3F5290250D49}" destId="{46B5539B-3A32-4939-AD46-CC405966613B}" srcOrd="0" destOrd="0" presId="urn:microsoft.com/office/officeart/2005/8/layout/orgChart1"/>
    <dgm:cxn modelId="{438C7780-7658-4227-AF50-32641C7F77C0}" type="presParOf" srcId="{EA954190-137E-42B1-89F4-3F5290250D49}" destId="{FBD9C5AE-003F-4C48-9829-B6F756813F23}" srcOrd="1" destOrd="0" presId="urn:microsoft.com/office/officeart/2005/8/layout/orgChart1"/>
    <dgm:cxn modelId="{55B41E1B-8277-44EB-AC04-1F7D57747AAA}" type="presParOf" srcId="{265E2E08-31B1-4B56-AA5D-429245CFE8A9}" destId="{5662E667-E709-43FC-8EAB-D315D12D60CC}" srcOrd="1" destOrd="0" presId="urn:microsoft.com/office/officeart/2005/8/layout/orgChart1"/>
    <dgm:cxn modelId="{EE6A93B0-BD9C-4F78-B9E8-36736AF58414}" type="presParOf" srcId="{265E2E08-31B1-4B56-AA5D-429245CFE8A9}" destId="{564127DF-935F-47D5-91E9-829267D734F0}" srcOrd="2" destOrd="0" presId="urn:microsoft.com/office/officeart/2005/8/layout/orgChart1"/>
    <dgm:cxn modelId="{A8055ADC-39D6-4E15-9A17-F5AD3ACAB74E}" type="presParOf" srcId="{495C1281-B066-49D6-9882-6DC89932AD5D}" destId="{5B0F0871-C6C0-4727-94EE-146CD3F15E92}" srcOrd="2" destOrd="0" presId="urn:microsoft.com/office/officeart/2005/8/layout/orgChart1"/>
    <dgm:cxn modelId="{29A0D989-61E4-459D-848E-20A5E68C32AE}" type="presParOf" srcId="{495C1281-B066-49D6-9882-6DC89932AD5D}" destId="{53CC8115-EA8C-4B86-99F9-1B613E96398B}" srcOrd="3" destOrd="0" presId="urn:microsoft.com/office/officeart/2005/8/layout/orgChart1"/>
    <dgm:cxn modelId="{55E5ACFD-C22D-4E67-B308-63ED7F579718}" type="presParOf" srcId="{53CC8115-EA8C-4B86-99F9-1B613E96398B}" destId="{03CEE0DD-4DCC-4AAD-ADB0-7EE6B81472A3}" srcOrd="0" destOrd="0" presId="urn:microsoft.com/office/officeart/2005/8/layout/orgChart1"/>
    <dgm:cxn modelId="{6BBED07C-2DE1-42F9-BF23-DAC433AB9A35}" type="presParOf" srcId="{03CEE0DD-4DCC-4AAD-ADB0-7EE6B81472A3}" destId="{59DA8FD2-236E-48D1-A179-6604BF73087A}" srcOrd="0" destOrd="0" presId="urn:microsoft.com/office/officeart/2005/8/layout/orgChart1"/>
    <dgm:cxn modelId="{3F103943-1BA8-41C5-A641-19AB719ED46E}" type="presParOf" srcId="{03CEE0DD-4DCC-4AAD-ADB0-7EE6B81472A3}" destId="{F1B3F375-62C3-43E1-9138-671DBED60135}" srcOrd="1" destOrd="0" presId="urn:microsoft.com/office/officeart/2005/8/layout/orgChart1"/>
    <dgm:cxn modelId="{E579BAA3-B8C7-4098-8959-D9BE4A070B8E}" type="presParOf" srcId="{53CC8115-EA8C-4B86-99F9-1B613E96398B}" destId="{53416921-A322-402D-BE30-959A1E7827F7}" srcOrd="1" destOrd="0" presId="urn:microsoft.com/office/officeart/2005/8/layout/orgChart1"/>
    <dgm:cxn modelId="{6040F171-C3C2-45A0-92D2-80F39FF59158}" type="presParOf" srcId="{53CC8115-EA8C-4B86-99F9-1B613E96398B}" destId="{1632F6FE-687F-4960-BB67-3E1DE8CDA464}" srcOrd="2" destOrd="0" presId="urn:microsoft.com/office/officeart/2005/8/layout/orgChart1"/>
    <dgm:cxn modelId="{94D1A2AC-157C-43EB-A4DE-2715C23D3CCC}" type="presParOf" srcId="{495C1281-B066-49D6-9882-6DC89932AD5D}" destId="{63BCF9DC-DD54-4AE2-AD8D-74CA2740D8F7}" srcOrd="4" destOrd="0" presId="urn:microsoft.com/office/officeart/2005/8/layout/orgChart1"/>
    <dgm:cxn modelId="{443123D4-DED6-4F6E-8571-387BABB38DCB}" type="presParOf" srcId="{495C1281-B066-49D6-9882-6DC89932AD5D}" destId="{72E48233-DB91-45ED-B3F8-09FAE1D21EEC}" srcOrd="5" destOrd="0" presId="urn:microsoft.com/office/officeart/2005/8/layout/orgChart1"/>
    <dgm:cxn modelId="{9D315B89-E739-450C-807C-75DB9D82355A}" type="presParOf" srcId="{72E48233-DB91-45ED-B3F8-09FAE1D21EEC}" destId="{F9854694-9569-46B3-BFBF-C0BFF6465341}" srcOrd="0" destOrd="0" presId="urn:microsoft.com/office/officeart/2005/8/layout/orgChart1"/>
    <dgm:cxn modelId="{FAB03B20-9A53-4A9A-B03E-6E913B8BAECB}" type="presParOf" srcId="{F9854694-9569-46B3-BFBF-C0BFF6465341}" destId="{5C7C5231-9EA2-462B-95BC-B4821AC70D85}" srcOrd="0" destOrd="0" presId="urn:microsoft.com/office/officeart/2005/8/layout/orgChart1"/>
    <dgm:cxn modelId="{54C10468-2B78-4864-B2FA-A8F1A1B04B97}" type="presParOf" srcId="{F9854694-9569-46B3-BFBF-C0BFF6465341}" destId="{0E5A8D6E-99FA-49DA-87BD-F101C4B38E37}" srcOrd="1" destOrd="0" presId="urn:microsoft.com/office/officeart/2005/8/layout/orgChart1"/>
    <dgm:cxn modelId="{414863A6-BBFC-4E1F-8789-0EFEC09A1B37}" type="presParOf" srcId="{72E48233-DB91-45ED-B3F8-09FAE1D21EEC}" destId="{118B0F67-3D60-41F9-95ED-57968768343C}" srcOrd="1" destOrd="0" presId="urn:microsoft.com/office/officeart/2005/8/layout/orgChart1"/>
    <dgm:cxn modelId="{53A9F999-CA17-40E5-A7B1-1465B950D9E6}" type="presParOf" srcId="{72E48233-DB91-45ED-B3F8-09FAE1D21EEC}" destId="{48D7F8E1-89FA-471F-A550-5A5517A26968}" srcOrd="2" destOrd="0" presId="urn:microsoft.com/office/officeart/2005/8/layout/orgChart1"/>
    <dgm:cxn modelId="{F754F3A1-70AD-40F1-8E1D-C542989230B5}" type="presParOf" srcId="{495C1281-B066-49D6-9882-6DC89932AD5D}" destId="{CE6B4A6F-192F-4A86-9238-ED8C415E2007}" srcOrd="6" destOrd="0" presId="urn:microsoft.com/office/officeart/2005/8/layout/orgChart1"/>
    <dgm:cxn modelId="{87071FC3-2A3A-47DC-8906-7BAAF2A71051}" type="presParOf" srcId="{495C1281-B066-49D6-9882-6DC89932AD5D}" destId="{BAF59928-3361-4C5B-8385-F4A69ABB260C}" srcOrd="7" destOrd="0" presId="urn:microsoft.com/office/officeart/2005/8/layout/orgChart1"/>
    <dgm:cxn modelId="{F19ECBE5-D7CF-4322-8AA4-9BEBF42C9F01}" type="presParOf" srcId="{BAF59928-3361-4C5B-8385-F4A69ABB260C}" destId="{4AABA608-40BE-4F51-9C93-EDEE8010E5A7}" srcOrd="0" destOrd="0" presId="urn:microsoft.com/office/officeart/2005/8/layout/orgChart1"/>
    <dgm:cxn modelId="{7E67BA77-94D3-4320-B5B9-5CA2380C68DD}" type="presParOf" srcId="{4AABA608-40BE-4F51-9C93-EDEE8010E5A7}" destId="{09767CBC-0812-404E-8586-3B5BFC4E89A0}" srcOrd="0" destOrd="0" presId="urn:microsoft.com/office/officeart/2005/8/layout/orgChart1"/>
    <dgm:cxn modelId="{33628254-4426-4628-987A-B031ABA5CB9C}" type="presParOf" srcId="{4AABA608-40BE-4F51-9C93-EDEE8010E5A7}" destId="{AA1DEA50-9B65-40D3-A4E6-4E17915C034A}" srcOrd="1" destOrd="0" presId="urn:microsoft.com/office/officeart/2005/8/layout/orgChart1"/>
    <dgm:cxn modelId="{90F6AB7F-C2B8-4EBD-B84E-20969B91A9DD}" type="presParOf" srcId="{BAF59928-3361-4C5B-8385-F4A69ABB260C}" destId="{95EB88B7-20DA-4D95-BFEE-B0529E6FEF4A}" srcOrd="1" destOrd="0" presId="urn:microsoft.com/office/officeart/2005/8/layout/orgChart1"/>
    <dgm:cxn modelId="{54C6984A-9F34-48E7-8ED4-D70961A31F9F}" type="presParOf" srcId="{BAF59928-3361-4C5B-8385-F4A69ABB260C}" destId="{1CD23E06-96D3-420F-A568-10A0456C5664}" srcOrd="2" destOrd="0" presId="urn:microsoft.com/office/officeart/2005/8/layout/orgChart1"/>
    <dgm:cxn modelId="{D28D6C12-09EA-4071-8BBC-170E68263877}" type="presParOf" srcId="{495C1281-B066-49D6-9882-6DC89932AD5D}" destId="{1B65C7A0-7C5F-400F-BA11-5AB6B278FA63}" srcOrd="8" destOrd="0" presId="urn:microsoft.com/office/officeart/2005/8/layout/orgChart1"/>
    <dgm:cxn modelId="{E3CE3F8B-168F-414E-B928-01869D897BF3}" type="presParOf" srcId="{495C1281-B066-49D6-9882-6DC89932AD5D}" destId="{7E54014E-FBF5-47D1-A3C9-5A0FECFCABED}" srcOrd="9" destOrd="0" presId="urn:microsoft.com/office/officeart/2005/8/layout/orgChart1"/>
    <dgm:cxn modelId="{2A0C4368-96FA-40F7-8F32-8A72EAD135CD}" type="presParOf" srcId="{7E54014E-FBF5-47D1-A3C9-5A0FECFCABED}" destId="{082291AB-5DF1-4DD6-BE54-1B666851EA51}" srcOrd="0" destOrd="0" presId="urn:microsoft.com/office/officeart/2005/8/layout/orgChart1"/>
    <dgm:cxn modelId="{FED7F2D8-C9C1-4064-B5ED-6B05A55F6EAD}" type="presParOf" srcId="{082291AB-5DF1-4DD6-BE54-1B666851EA51}" destId="{87341806-6AEB-49C0-B95F-24AF427515DB}" srcOrd="0" destOrd="0" presId="urn:microsoft.com/office/officeart/2005/8/layout/orgChart1"/>
    <dgm:cxn modelId="{5685DB34-1544-41B7-8FDE-72FB970ADF0A}" type="presParOf" srcId="{082291AB-5DF1-4DD6-BE54-1B666851EA51}" destId="{9AD213E5-51C4-4487-B32D-8C4E97D2E113}" srcOrd="1" destOrd="0" presId="urn:microsoft.com/office/officeart/2005/8/layout/orgChart1"/>
    <dgm:cxn modelId="{D9426B8F-5E90-4C4E-A0EC-F0B0B42C81C4}" type="presParOf" srcId="{7E54014E-FBF5-47D1-A3C9-5A0FECFCABED}" destId="{314B41C0-03C0-42BA-9413-962C4D25F88C}" srcOrd="1" destOrd="0" presId="urn:microsoft.com/office/officeart/2005/8/layout/orgChart1"/>
    <dgm:cxn modelId="{BD134FE2-3924-4310-A694-E83EC6E2A7EF}" type="presParOf" srcId="{7E54014E-FBF5-47D1-A3C9-5A0FECFCABED}" destId="{C1700028-6C9D-4F05-B62A-C0BB8F492101}" srcOrd="2" destOrd="0" presId="urn:microsoft.com/office/officeart/2005/8/layout/orgChart1"/>
    <dgm:cxn modelId="{A1753371-B2FA-4635-B9A9-98DF993A3BFD}" type="presParOf" srcId="{495C1281-B066-49D6-9882-6DC89932AD5D}" destId="{2D9FC67F-EFE7-4A19-9F0D-9499C188137C}" srcOrd="10" destOrd="0" presId="urn:microsoft.com/office/officeart/2005/8/layout/orgChart1"/>
    <dgm:cxn modelId="{AAC0BEA1-CF05-4724-B6BB-DC8947436FF8}" type="presParOf" srcId="{495C1281-B066-49D6-9882-6DC89932AD5D}" destId="{906C57C4-A641-45FE-AB88-10DB5C4CA838}" srcOrd="11" destOrd="0" presId="urn:microsoft.com/office/officeart/2005/8/layout/orgChart1"/>
    <dgm:cxn modelId="{FEFD24D6-D844-4845-8B20-703D69A7C07B}" type="presParOf" srcId="{906C57C4-A641-45FE-AB88-10DB5C4CA838}" destId="{EF019344-CFF4-424E-AB70-E3CD15EDAE0C}" srcOrd="0" destOrd="0" presId="urn:microsoft.com/office/officeart/2005/8/layout/orgChart1"/>
    <dgm:cxn modelId="{257A055A-908D-486F-9046-82B4CBFDF95E}" type="presParOf" srcId="{EF019344-CFF4-424E-AB70-E3CD15EDAE0C}" destId="{0354E841-7FF7-4E43-B902-8F7BBD5358DB}" srcOrd="0" destOrd="0" presId="urn:microsoft.com/office/officeart/2005/8/layout/orgChart1"/>
    <dgm:cxn modelId="{F904D4C5-5B00-4CF8-8C07-094612875FC0}" type="presParOf" srcId="{EF019344-CFF4-424E-AB70-E3CD15EDAE0C}" destId="{54433DCC-970B-4589-B3B5-7483F1B757AE}" srcOrd="1" destOrd="0" presId="urn:microsoft.com/office/officeart/2005/8/layout/orgChart1"/>
    <dgm:cxn modelId="{1EED26B7-1EF6-4201-B2C4-FBCDEAA65566}" type="presParOf" srcId="{906C57C4-A641-45FE-AB88-10DB5C4CA838}" destId="{06EB487C-ADF4-45C8-9FE3-CCAF9C6F8DF3}" srcOrd="1" destOrd="0" presId="urn:microsoft.com/office/officeart/2005/8/layout/orgChart1"/>
    <dgm:cxn modelId="{0B348C19-94FC-4C0D-8A6F-2012F1E8F3C8}" type="presParOf" srcId="{906C57C4-A641-45FE-AB88-10DB5C4CA838}" destId="{B82BD568-E3D7-4194-B329-84913C9A6D85}" srcOrd="2" destOrd="0" presId="urn:microsoft.com/office/officeart/2005/8/layout/orgChart1"/>
    <dgm:cxn modelId="{C52DBCE9-E4E9-4E3C-8480-FAE848BA5105}" type="presParOf" srcId="{495C1281-B066-49D6-9882-6DC89932AD5D}" destId="{E859E027-654F-4953-BF7A-EA36B1F769B1}" srcOrd="12" destOrd="0" presId="urn:microsoft.com/office/officeart/2005/8/layout/orgChart1"/>
    <dgm:cxn modelId="{E3E7A5CC-0360-49DA-BE08-422FFA18C11F}" type="presParOf" srcId="{495C1281-B066-49D6-9882-6DC89932AD5D}" destId="{C81D5167-D6FB-4869-B297-287FE788CE3A}" srcOrd="13" destOrd="0" presId="urn:microsoft.com/office/officeart/2005/8/layout/orgChart1"/>
    <dgm:cxn modelId="{DF1CEA08-0B22-486A-9483-B63F95956E3E}" type="presParOf" srcId="{C81D5167-D6FB-4869-B297-287FE788CE3A}" destId="{7A3476ED-600C-4946-8C4C-23062026E1F1}" srcOrd="0" destOrd="0" presId="urn:microsoft.com/office/officeart/2005/8/layout/orgChart1"/>
    <dgm:cxn modelId="{B8AA6496-5D7E-4D6F-B0EC-A65947D4E4F7}" type="presParOf" srcId="{7A3476ED-600C-4946-8C4C-23062026E1F1}" destId="{312F2EE2-AD49-4C1D-92DE-BAB4172D24E5}" srcOrd="0" destOrd="0" presId="urn:microsoft.com/office/officeart/2005/8/layout/orgChart1"/>
    <dgm:cxn modelId="{3EF3DF24-77FD-4952-9182-5BD6A1B798E3}" type="presParOf" srcId="{7A3476ED-600C-4946-8C4C-23062026E1F1}" destId="{6D0F7967-3607-4564-B516-8DB9AA38FBD1}" srcOrd="1" destOrd="0" presId="urn:microsoft.com/office/officeart/2005/8/layout/orgChart1"/>
    <dgm:cxn modelId="{3D417E91-E434-45D3-96F3-1D9507648C1C}" type="presParOf" srcId="{C81D5167-D6FB-4869-B297-287FE788CE3A}" destId="{D6DA3006-149D-4771-8118-CDF7E4E27342}" srcOrd="1" destOrd="0" presId="urn:microsoft.com/office/officeart/2005/8/layout/orgChart1"/>
    <dgm:cxn modelId="{3A17A4FE-FE30-4460-BAB3-9CA9A7B4EBA6}" type="presParOf" srcId="{C81D5167-D6FB-4869-B297-287FE788CE3A}" destId="{3859D108-655B-42FC-A544-D1B5A8BB59FD}" srcOrd="2" destOrd="0" presId="urn:microsoft.com/office/officeart/2005/8/layout/orgChart1"/>
    <dgm:cxn modelId="{7B57ED64-4576-4A13-A74C-40295D189830}" type="presParOf" srcId="{5BFCE539-5D94-4C48-85AC-BF71B86B3EA1}" destId="{B3D9D7BF-CF91-4D39-8F72-FB53B58F73A6}" srcOrd="2" destOrd="0" presId="urn:microsoft.com/office/officeart/2005/8/layout/orgChart1"/>
    <dgm:cxn modelId="{EEDA8584-4DE6-4F1B-85F2-50EF010077D0}" type="presParOf" srcId="{E8CA91CA-56F4-449A-9F24-34504686BED2}" destId="{A168C4EA-0424-4B6E-8CCC-DA93A15064BC}" srcOrd="10" destOrd="0" presId="urn:microsoft.com/office/officeart/2005/8/layout/orgChart1"/>
    <dgm:cxn modelId="{2EDC28EB-20B5-4F94-8270-ACFF0AA22DF3}" type="presParOf" srcId="{E8CA91CA-56F4-449A-9F24-34504686BED2}" destId="{EDE6DD90-B399-4F25-81D2-261BBFBDEB3B}" srcOrd="11" destOrd="0" presId="urn:microsoft.com/office/officeart/2005/8/layout/orgChart1"/>
    <dgm:cxn modelId="{60400A36-F11C-4E5B-A900-A331F3D63B49}" type="presParOf" srcId="{EDE6DD90-B399-4F25-81D2-261BBFBDEB3B}" destId="{5BAB91DF-A090-49FE-B7E6-7FAAF44B6FAB}" srcOrd="0" destOrd="0" presId="urn:microsoft.com/office/officeart/2005/8/layout/orgChart1"/>
    <dgm:cxn modelId="{281D6C4D-C68D-4EA0-B2E1-17E336E53C08}" type="presParOf" srcId="{5BAB91DF-A090-49FE-B7E6-7FAAF44B6FAB}" destId="{87346F69-BA2A-4D16-A157-5CACFA2CDB8C}" srcOrd="0" destOrd="0" presId="urn:microsoft.com/office/officeart/2005/8/layout/orgChart1"/>
    <dgm:cxn modelId="{304047E6-203E-47A0-87D9-A933B69486F8}" type="presParOf" srcId="{5BAB91DF-A090-49FE-B7E6-7FAAF44B6FAB}" destId="{8644A6AE-AF20-4299-92A7-4AD946FA2CCD}" srcOrd="1" destOrd="0" presId="urn:microsoft.com/office/officeart/2005/8/layout/orgChart1"/>
    <dgm:cxn modelId="{994A0BDD-9676-431A-9261-434A25A8307E}" type="presParOf" srcId="{EDE6DD90-B399-4F25-81D2-261BBFBDEB3B}" destId="{5188ED54-297B-4959-A9E1-C9E20B36D1AB}" srcOrd="1" destOrd="0" presId="urn:microsoft.com/office/officeart/2005/8/layout/orgChart1"/>
    <dgm:cxn modelId="{F9448672-5B37-4BEA-8302-258A00632264}" type="presParOf" srcId="{5188ED54-297B-4959-A9E1-C9E20B36D1AB}" destId="{A6669D4C-6A9E-4A71-977D-E6BE0F18D71E}" srcOrd="0" destOrd="0" presId="urn:microsoft.com/office/officeart/2005/8/layout/orgChart1"/>
    <dgm:cxn modelId="{C510720D-D3AF-4D27-AF8D-FD84B3FE2679}" type="presParOf" srcId="{5188ED54-297B-4959-A9E1-C9E20B36D1AB}" destId="{ACB22C51-8FB5-4181-A52F-DE00C70F43CA}" srcOrd="1" destOrd="0" presId="urn:microsoft.com/office/officeart/2005/8/layout/orgChart1"/>
    <dgm:cxn modelId="{3C2F670B-55C8-42E5-830B-36D656BF3254}" type="presParOf" srcId="{ACB22C51-8FB5-4181-A52F-DE00C70F43CA}" destId="{DEA8C905-4977-432A-AA5B-F04BC8CFC876}" srcOrd="0" destOrd="0" presId="urn:microsoft.com/office/officeart/2005/8/layout/orgChart1"/>
    <dgm:cxn modelId="{B72D405C-DA67-4944-ACF3-6ED40F04F4F1}" type="presParOf" srcId="{DEA8C905-4977-432A-AA5B-F04BC8CFC876}" destId="{16A545F1-F22A-4D40-905E-A538047612A7}" srcOrd="0" destOrd="0" presId="urn:microsoft.com/office/officeart/2005/8/layout/orgChart1"/>
    <dgm:cxn modelId="{C8BD2338-FB70-4C18-AC24-EBA2A7CE2798}" type="presParOf" srcId="{DEA8C905-4977-432A-AA5B-F04BC8CFC876}" destId="{FA55D60D-8D61-46C0-986A-D1121DB9DA6B}" srcOrd="1" destOrd="0" presId="urn:microsoft.com/office/officeart/2005/8/layout/orgChart1"/>
    <dgm:cxn modelId="{1DA5B59D-A852-4A5A-AB30-3F5075792349}" type="presParOf" srcId="{ACB22C51-8FB5-4181-A52F-DE00C70F43CA}" destId="{12192748-8427-412A-AB1D-6FF5C51A6A6C}" srcOrd="1" destOrd="0" presId="urn:microsoft.com/office/officeart/2005/8/layout/orgChart1"/>
    <dgm:cxn modelId="{C1A2665A-9ED1-4676-9EB9-B45F6861645F}" type="presParOf" srcId="{ACB22C51-8FB5-4181-A52F-DE00C70F43CA}" destId="{730DB7E9-BCFF-4D74-B2CD-C786D7730750}" srcOrd="2" destOrd="0" presId="urn:microsoft.com/office/officeart/2005/8/layout/orgChart1"/>
    <dgm:cxn modelId="{33CC89DE-988C-4511-BB9F-D8560B2896E1}" type="presParOf" srcId="{5188ED54-297B-4959-A9E1-C9E20B36D1AB}" destId="{7AF6F2B6-64A5-40CC-8C87-380A50C44A57}" srcOrd="2" destOrd="0" presId="urn:microsoft.com/office/officeart/2005/8/layout/orgChart1"/>
    <dgm:cxn modelId="{109979AC-82E9-43FD-8FCD-51FD23AA7824}" type="presParOf" srcId="{5188ED54-297B-4959-A9E1-C9E20B36D1AB}" destId="{DD0CF726-1749-4AFF-B483-60892ACCA1BE}" srcOrd="3" destOrd="0" presId="urn:microsoft.com/office/officeart/2005/8/layout/orgChart1"/>
    <dgm:cxn modelId="{BE68B2D1-570E-4BA3-89B5-73C4C76D74D6}" type="presParOf" srcId="{DD0CF726-1749-4AFF-B483-60892ACCA1BE}" destId="{59E2FE26-070D-46F6-B3D0-6958EDC07FB6}" srcOrd="0" destOrd="0" presId="urn:microsoft.com/office/officeart/2005/8/layout/orgChart1"/>
    <dgm:cxn modelId="{9B82319F-BAB4-4821-88E0-3F636D36B9F1}" type="presParOf" srcId="{59E2FE26-070D-46F6-B3D0-6958EDC07FB6}" destId="{613A7A00-162A-4E22-8FA8-B9FA644C76A9}" srcOrd="0" destOrd="0" presId="urn:microsoft.com/office/officeart/2005/8/layout/orgChart1"/>
    <dgm:cxn modelId="{68F80B19-4954-4A35-9AA7-35D3662F3A05}" type="presParOf" srcId="{59E2FE26-070D-46F6-B3D0-6958EDC07FB6}" destId="{8271098B-1090-4B77-A6F2-BAA7A0ED9066}" srcOrd="1" destOrd="0" presId="urn:microsoft.com/office/officeart/2005/8/layout/orgChart1"/>
    <dgm:cxn modelId="{32C509C0-0A69-450C-8ADF-8550BD78FE58}" type="presParOf" srcId="{DD0CF726-1749-4AFF-B483-60892ACCA1BE}" destId="{22F705AC-38CC-4BBD-B391-226F1A8E85D7}" srcOrd="1" destOrd="0" presId="urn:microsoft.com/office/officeart/2005/8/layout/orgChart1"/>
    <dgm:cxn modelId="{7C069BD1-1C30-4C26-8E59-7BE9DA699397}" type="presParOf" srcId="{DD0CF726-1749-4AFF-B483-60892ACCA1BE}" destId="{28940B55-B702-45A8-B485-689376746997}" srcOrd="2" destOrd="0" presId="urn:microsoft.com/office/officeart/2005/8/layout/orgChart1"/>
    <dgm:cxn modelId="{111F38A6-ECCA-49BF-A90E-B4D79FF35570}" type="presParOf" srcId="{5188ED54-297B-4959-A9E1-C9E20B36D1AB}" destId="{24152127-BED1-445A-B22B-4168E4DF5BC2}" srcOrd="4" destOrd="0" presId="urn:microsoft.com/office/officeart/2005/8/layout/orgChart1"/>
    <dgm:cxn modelId="{64034DDD-6599-4E75-846F-A73F1566AB79}" type="presParOf" srcId="{5188ED54-297B-4959-A9E1-C9E20B36D1AB}" destId="{B822C80B-90EA-49CA-A9CF-F52572E3E8BD}" srcOrd="5" destOrd="0" presId="urn:microsoft.com/office/officeart/2005/8/layout/orgChart1"/>
    <dgm:cxn modelId="{F29DE236-CDF1-416E-9AF2-54299D078271}" type="presParOf" srcId="{B822C80B-90EA-49CA-A9CF-F52572E3E8BD}" destId="{0356461A-73D8-47CE-8801-2EC406EDAB48}" srcOrd="0" destOrd="0" presId="urn:microsoft.com/office/officeart/2005/8/layout/orgChart1"/>
    <dgm:cxn modelId="{C2FA7024-4698-4C82-BCE7-23E723F5321D}" type="presParOf" srcId="{0356461A-73D8-47CE-8801-2EC406EDAB48}" destId="{CC4232C8-4FA0-4D45-BBBB-9417FAE97185}" srcOrd="0" destOrd="0" presId="urn:microsoft.com/office/officeart/2005/8/layout/orgChart1"/>
    <dgm:cxn modelId="{7FA29A3C-46F6-4950-BE57-EE5FA3A330ED}" type="presParOf" srcId="{0356461A-73D8-47CE-8801-2EC406EDAB48}" destId="{D91F10B7-BACC-46BC-BA92-20D3CFA6C3ED}" srcOrd="1" destOrd="0" presId="urn:microsoft.com/office/officeart/2005/8/layout/orgChart1"/>
    <dgm:cxn modelId="{4BD5E093-62A7-4E14-89A5-99949DFACF30}" type="presParOf" srcId="{B822C80B-90EA-49CA-A9CF-F52572E3E8BD}" destId="{73947835-5ECA-4E8D-AA2D-553635A4D92A}" srcOrd="1" destOrd="0" presId="urn:microsoft.com/office/officeart/2005/8/layout/orgChart1"/>
    <dgm:cxn modelId="{1E5E647A-E6A7-4E7F-BA0A-4B773E8B1946}" type="presParOf" srcId="{B822C80B-90EA-49CA-A9CF-F52572E3E8BD}" destId="{1A869018-F48C-4EAC-8BB1-D9FD5D582B21}" srcOrd="2" destOrd="0" presId="urn:microsoft.com/office/officeart/2005/8/layout/orgChart1"/>
    <dgm:cxn modelId="{313675DA-7C5B-4EDF-9F98-EEE851CCDBE8}" type="presParOf" srcId="{EDE6DD90-B399-4F25-81D2-261BBFBDEB3B}" destId="{0F4F207B-AB18-45F7-9771-54E221B8EAE0}" srcOrd="2" destOrd="0" presId="urn:microsoft.com/office/officeart/2005/8/layout/orgChart1"/>
    <dgm:cxn modelId="{38149735-4024-41D5-BEDB-65F4CB09FA45}" type="presParOf" srcId="{E8CA91CA-56F4-449A-9F24-34504686BED2}" destId="{6B6BC7C1-82D5-480F-9352-BB7457DAF4A6}" srcOrd="12" destOrd="0" presId="urn:microsoft.com/office/officeart/2005/8/layout/orgChart1"/>
    <dgm:cxn modelId="{2BA3E5A5-07AE-41AD-A04E-4AC4FF499A26}" type="presParOf" srcId="{E8CA91CA-56F4-449A-9F24-34504686BED2}" destId="{7D74B5B9-3554-4CD3-BA47-9B9F635B76CB}" srcOrd="13" destOrd="0" presId="urn:microsoft.com/office/officeart/2005/8/layout/orgChart1"/>
    <dgm:cxn modelId="{D662147F-C8A4-4807-989D-FFC385DB9E1F}" type="presParOf" srcId="{7D74B5B9-3554-4CD3-BA47-9B9F635B76CB}" destId="{E35B9738-23EE-4264-BA60-D6A7958995BB}" srcOrd="0" destOrd="0" presId="urn:microsoft.com/office/officeart/2005/8/layout/orgChart1"/>
    <dgm:cxn modelId="{81B512EC-ABB3-4666-B635-D728EC3EAEDC}" type="presParOf" srcId="{E35B9738-23EE-4264-BA60-D6A7958995BB}" destId="{4D663D56-3441-4BFF-9BF0-E6F6E4A7D806}" srcOrd="0" destOrd="0" presId="urn:microsoft.com/office/officeart/2005/8/layout/orgChart1"/>
    <dgm:cxn modelId="{DEEF7912-F907-4CA0-9099-B751F48F79B3}" type="presParOf" srcId="{E35B9738-23EE-4264-BA60-D6A7958995BB}" destId="{22DECB30-0E5B-4F31-A228-CA04604B3B39}" srcOrd="1" destOrd="0" presId="urn:microsoft.com/office/officeart/2005/8/layout/orgChart1"/>
    <dgm:cxn modelId="{6A8C7E93-F33B-46D2-B2A9-F31E40C1434C}" type="presParOf" srcId="{7D74B5B9-3554-4CD3-BA47-9B9F635B76CB}" destId="{B5E9187E-4284-4762-8463-5ED60A18A321}" srcOrd="1" destOrd="0" presId="urn:microsoft.com/office/officeart/2005/8/layout/orgChart1"/>
    <dgm:cxn modelId="{FD1F371A-ADF6-471B-9343-98B4436BB66C}" type="presParOf" srcId="{B5E9187E-4284-4762-8463-5ED60A18A321}" destId="{4265C04E-3676-4A78-9006-365C3FC349B7}" srcOrd="0" destOrd="0" presId="urn:microsoft.com/office/officeart/2005/8/layout/orgChart1"/>
    <dgm:cxn modelId="{0B827073-5CF5-4AB9-80B4-A3CE4469D084}" type="presParOf" srcId="{B5E9187E-4284-4762-8463-5ED60A18A321}" destId="{C837C741-47EE-429A-9E5E-36E7111421A2}" srcOrd="1" destOrd="0" presId="urn:microsoft.com/office/officeart/2005/8/layout/orgChart1"/>
    <dgm:cxn modelId="{A3B3A801-E6E3-48F8-9B13-3E0A1F07D106}" type="presParOf" srcId="{C837C741-47EE-429A-9E5E-36E7111421A2}" destId="{200A4719-3F18-4030-87BB-1018EB5BCF32}" srcOrd="0" destOrd="0" presId="urn:microsoft.com/office/officeart/2005/8/layout/orgChart1"/>
    <dgm:cxn modelId="{B5145067-42E0-4E4C-ADD6-2058419AAFFF}" type="presParOf" srcId="{200A4719-3F18-4030-87BB-1018EB5BCF32}" destId="{6DA92809-E75F-4D66-8056-2C170F4539E6}" srcOrd="0" destOrd="0" presId="urn:microsoft.com/office/officeart/2005/8/layout/orgChart1"/>
    <dgm:cxn modelId="{05D23A66-8955-4D27-9755-5C111AE5488E}" type="presParOf" srcId="{200A4719-3F18-4030-87BB-1018EB5BCF32}" destId="{71C8F22F-351F-4818-9EAF-58F5F549C8B4}" srcOrd="1" destOrd="0" presId="urn:microsoft.com/office/officeart/2005/8/layout/orgChart1"/>
    <dgm:cxn modelId="{C8852F9F-0815-4A9D-9F13-75DF230E4C0B}" type="presParOf" srcId="{C837C741-47EE-429A-9E5E-36E7111421A2}" destId="{4939BFF7-CF6F-4845-91D9-59E16F89922D}" srcOrd="1" destOrd="0" presId="urn:microsoft.com/office/officeart/2005/8/layout/orgChart1"/>
    <dgm:cxn modelId="{5B35D56A-E9D9-49EB-B221-56B5222937B3}" type="presParOf" srcId="{C837C741-47EE-429A-9E5E-36E7111421A2}" destId="{A60C6B40-6022-4A00-9D87-2A0E61D2278E}" srcOrd="2" destOrd="0" presId="urn:microsoft.com/office/officeart/2005/8/layout/orgChart1"/>
    <dgm:cxn modelId="{9A679727-DC0C-4679-8C57-37D0D2E6F7A3}" type="presParOf" srcId="{B5E9187E-4284-4762-8463-5ED60A18A321}" destId="{64896CE4-01C1-4186-AB71-81E11C81F9C6}" srcOrd="2" destOrd="0" presId="urn:microsoft.com/office/officeart/2005/8/layout/orgChart1"/>
    <dgm:cxn modelId="{DCDB705D-CDBD-44A5-B83A-D65A31B86B49}" type="presParOf" srcId="{B5E9187E-4284-4762-8463-5ED60A18A321}" destId="{8733A441-58C3-4B18-844D-C27AFD62AD64}" srcOrd="3" destOrd="0" presId="urn:microsoft.com/office/officeart/2005/8/layout/orgChart1"/>
    <dgm:cxn modelId="{2577A78E-5E13-4216-BBFC-FB9D62E999E2}" type="presParOf" srcId="{8733A441-58C3-4B18-844D-C27AFD62AD64}" destId="{83901654-07B8-4943-B19B-A3C8E271257D}" srcOrd="0" destOrd="0" presId="urn:microsoft.com/office/officeart/2005/8/layout/orgChart1"/>
    <dgm:cxn modelId="{E74E969D-1B95-4E3C-8073-17F6151466FA}" type="presParOf" srcId="{83901654-07B8-4943-B19B-A3C8E271257D}" destId="{01705595-C869-46F1-99A6-63C3BAB8188E}" srcOrd="0" destOrd="0" presId="urn:microsoft.com/office/officeart/2005/8/layout/orgChart1"/>
    <dgm:cxn modelId="{9EB18A2F-6EDE-4C0C-AB1E-42DDC9D2B4A7}" type="presParOf" srcId="{83901654-07B8-4943-B19B-A3C8E271257D}" destId="{CA3E7179-3865-4462-B7A5-C3F844CF05D5}" srcOrd="1" destOrd="0" presId="urn:microsoft.com/office/officeart/2005/8/layout/orgChart1"/>
    <dgm:cxn modelId="{E3189B7A-EAE8-4189-85B2-87EF9C340882}" type="presParOf" srcId="{8733A441-58C3-4B18-844D-C27AFD62AD64}" destId="{1F9689DB-F4B1-43CA-BE0D-58C26616D7F9}" srcOrd="1" destOrd="0" presId="urn:microsoft.com/office/officeart/2005/8/layout/orgChart1"/>
    <dgm:cxn modelId="{6A98A21D-69F9-4A9A-8862-2E39E4B69645}" type="presParOf" srcId="{8733A441-58C3-4B18-844D-C27AFD62AD64}" destId="{87276895-E1C8-408E-A58E-EC9E80F48F4A}" srcOrd="2" destOrd="0" presId="urn:microsoft.com/office/officeart/2005/8/layout/orgChart1"/>
    <dgm:cxn modelId="{312AAB92-A6DF-4AA5-AF44-DAA774D5CBA6}" type="presParOf" srcId="{B5E9187E-4284-4762-8463-5ED60A18A321}" destId="{887A49C6-9D95-4209-9874-B8C3E0EA8F99}" srcOrd="4" destOrd="0" presId="urn:microsoft.com/office/officeart/2005/8/layout/orgChart1"/>
    <dgm:cxn modelId="{05B78962-2B7C-4BA3-BBEC-73AC8A6C9E4F}" type="presParOf" srcId="{B5E9187E-4284-4762-8463-5ED60A18A321}" destId="{E004A22D-871A-4FEF-B594-230960622E91}" srcOrd="5" destOrd="0" presId="urn:microsoft.com/office/officeart/2005/8/layout/orgChart1"/>
    <dgm:cxn modelId="{4D8DEAF5-98D5-45B1-8904-FE9595F72127}" type="presParOf" srcId="{E004A22D-871A-4FEF-B594-230960622E91}" destId="{859D2304-9A5A-4382-B381-8BC83F0ABD4C}" srcOrd="0" destOrd="0" presId="urn:microsoft.com/office/officeart/2005/8/layout/orgChart1"/>
    <dgm:cxn modelId="{DA713802-3E8B-4A3D-BE10-B2010CBA3934}" type="presParOf" srcId="{859D2304-9A5A-4382-B381-8BC83F0ABD4C}" destId="{B26E0A61-61DE-490C-AADA-2717F2ACACE5}" srcOrd="0" destOrd="0" presId="urn:microsoft.com/office/officeart/2005/8/layout/orgChart1"/>
    <dgm:cxn modelId="{577637BF-E0B0-4F90-96EE-CE633B16BD37}" type="presParOf" srcId="{859D2304-9A5A-4382-B381-8BC83F0ABD4C}" destId="{E499FB7B-7AF7-4AAA-A06C-8A169F3B4C21}" srcOrd="1" destOrd="0" presId="urn:microsoft.com/office/officeart/2005/8/layout/orgChart1"/>
    <dgm:cxn modelId="{5110F8EF-B9D5-4ED1-898F-0054E1A15E0C}" type="presParOf" srcId="{E004A22D-871A-4FEF-B594-230960622E91}" destId="{CC92DD88-1DED-412F-BA9A-6F92D39B4CA9}" srcOrd="1" destOrd="0" presId="urn:microsoft.com/office/officeart/2005/8/layout/orgChart1"/>
    <dgm:cxn modelId="{71A94DAB-FDC8-4070-BC09-904270DE2FE8}" type="presParOf" srcId="{E004A22D-871A-4FEF-B594-230960622E91}" destId="{19090751-4812-479E-9530-77DC48F2A624}" srcOrd="2" destOrd="0" presId="urn:microsoft.com/office/officeart/2005/8/layout/orgChart1"/>
    <dgm:cxn modelId="{EF5466A9-A144-4EB1-97FD-F50ACE9E6BF2}" type="presParOf" srcId="{B5E9187E-4284-4762-8463-5ED60A18A321}" destId="{7E63472F-958E-48C8-BFF7-2EAFF507046C}" srcOrd="6" destOrd="0" presId="urn:microsoft.com/office/officeart/2005/8/layout/orgChart1"/>
    <dgm:cxn modelId="{CF1FA7C5-8E65-43D6-95FE-4D7EE1BC8C0B}" type="presParOf" srcId="{B5E9187E-4284-4762-8463-5ED60A18A321}" destId="{F3EE55F7-655E-43E5-B763-BB7AA1334B9C}" srcOrd="7" destOrd="0" presId="urn:microsoft.com/office/officeart/2005/8/layout/orgChart1"/>
    <dgm:cxn modelId="{C2A06564-B1EB-4EC4-9754-A716DF19447B}" type="presParOf" srcId="{F3EE55F7-655E-43E5-B763-BB7AA1334B9C}" destId="{A32BB147-F48E-4134-98AD-113432BB7C4A}" srcOrd="0" destOrd="0" presId="urn:microsoft.com/office/officeart/2005/8/layout/orgChart1"/>
    <dgm:cxn modelId="{B60BDA9B-9217-46A2-A700-171C53763BC3}" type="presParOf" srcId="{A32BB147-F48E-4134-98AD-113432BB7C4A}" destId="{B67F74DA-9381-4FE0-A488-F6FF7A37EEED}" srcOrd="0" destOrd="0" presId="urn:microsoft.com/office/officeart/2005/8/layout/orgChart1"/>
    <dgm:cxn modelId="{F3CB17AD-5AAC-4DA2-AFAA-D7E93D3FB4D1}" type="presParOf" srcId="{A32BB147-F48E-4134-98AD-113432BB7C4A}" destId="{D8E05E59-0BFA-4A26-9752-37EEB529AD3A}" srcOrd="1" destOrd="0" presId="urn:microsoft.com/office/officeart/2005/8/layout/orgChart1"/>
    <dgm:cxn modelId="{513A80CF-AD1E-43BF-A0A6-3B217C84BF31}" type="presParOf" srcId="{F3EE55F7-655E-43E5-B763-BB7AA1334B9C}" destId="{2876C676-0576-4750-968D-DAABD036BF0B}" srcOrd="1" destOrd="0" presId="urn:microsoft.com/office/officeart/2005/8/layout/orgChart1"/>
    <dgm:cxn modelId="{F3546684-CBB5-4A71-9ABB-D9878D165221}" type="presParOf" srcId="{F3EE55F7-655E-43E5-B763-BB7AA1334B9C}" destId="{52C5BDE7-C1C2-49C3-A9F9-EDA23BE97E40}" srcOrd="2" destOrd="0" presId="urn:microsoft.com/office/officeart/2005/8/layout/orgChart1"/>
    <dgm:cxn modelId="{A85D8F6D-ED01-41C9-8BE5-80733B6D9725}" type="presParOf" srcId="{B5E9187E-4284-4762-8463-5ED60A18A321}" destId="{B5985E63-8C70-4792-8AEE-CB8C37713A2E}" srcOrd="8" destOrd="0" presId="urn:microsoft.com/office/officeart/2005/8/layout/orgChart1"/>
    <dgm:cxn modelId="{7703B738-7557-4B44-853B-A0F7238F67C8}" type="presParOf" srcId="{B5E9187E-4284-4762-8463-5ED60A18A321}" destId="{5FD4C550-3276-4DD5-913A-745F39BC6F26}" srcOrd="9" destOrd="0" presId="urn:microsoft.com/office/officeart/2005/8/layout/orgChart1"/>
    <dgm:cxn modelId="{20B5E0C4-1978-4F15-A2A4-BFEA96A894C9}" type="presParOf" srcId="{5FD4C550-3276-4DD5-913A-745F39BC6F26}" destId="{380D7C9F-D7DF-41C0-8893-EB1B89EF2381}" srcOrd="0" destOrd="0" presId="urn:microsoft.com/office/officeart/2005/8/layout/orgChart1"/>
    <dgm:cxn modelId="{C30F5050-97D5-4D7D-ABBD-A627A091B4CF}" type="presParOf" srcId="{380D7C9F-D7DF-41C0-8893-EB1B89EF2381}" destId="{9C85F1A3-7848-4313-B170-DF1CA17DD01D}" srcOrd="0" destOrd="0" presId="urn:microsoft.com/office/officeart/2005/8/layout/orgChart1"/>
    <dgm:cxn modelId="{4DA0833F-983A-49BC-A1EA-719E88C263AA}" type="presParOf" srcId="{380D7C9F-D7DF-41C0-8893-EB1B89EF2381}" destId="{488525C8-93B1-4F69-9045-5FEB3E86367E}" srcOrd="1" destOrd="0" presId="urn:microsoft.com/office/officeart/2005/8/layout/orgChart1"/>
    <dgm:cxn modelId="{112F99B6-A481-4F41-B560-E86D9599D134}" type="presParOf" srcId="{5FD4C550-3276-4DD5-913A-745F39BC6F26}" destId="{8920822E-C617-4163-86F8-13DC7AC14D22}" srcOrd="1" destOrd="0" presId="urn:microsoft.com/office/officeart/2005/8/layout/orgChart1"/>
    <dgm:cxn modelId="{54EEBFDC-2000-441A-AF71-87F401F05336}" type="presParOf" srcId="{5FD4C550-3276-4DD5-913A-745F39BC6F26}" destId="{04625751-695A-4CB7-AC23-F5149D43522F}" srcOrd="2" destOrd="0" presId="urn:microsoft.com/office/officeart/2005/8/layout/orgChart1"/>
    <dgm:cxn modelId="{AC2D63E9-8435-499C-A833-1E44E65827B9}" type="presParOf" srcId="{7D74B5B9-3554-4CD3-BA47-9B9F635B76CB}" destId="{AA8F3615-E377-44F7-B2AA-9C982341F99D}" srcOrd="2" destOrd="0" presId="urn:microsoft.com/office/officeart/2005/8/layout/orgChart1"/>
    <dgm:cxn modelId="{C9525048-7C86-4888-96A6-A7D2F1736FBB}" type="presParOf" srcId="{E8CA91CA-56F4-449A-9F24-34504686BED2}" destId="{6826498A-0A1F-42E9-BACF-1A8E9528EBEE}" srcOrd="14" destOrd="0" presId="urn:microsoft.com/office/officeart/2005/8/layout/orgChart1"/>
    <dgm:cxn modelId="{799F569B-F69F-4E4E-AC8B-0F01D16049CE}" type="presParOf" srcId="{E8CA91CA-56F4-449A-9F24-34504686BED2}" destId="{0D8DC437-8957-4194-9889-2364854C7708}" srcOrd="15" destOrd="0" presId="urn:microsoft.com/office/officeart/2005/8/layout/orgChart1"/>
    <dgm:cxn modelId="{061666CF-7828-43B0-83AE-1CBC9E408BBD}" type="presParOf" srcId="{0D8DC437-8957-4194-9889-2364854C7708}" destId="{87A25192-0C79-46F4-9C53-D755EB985A64}" srcOrd="0" destOrd="0" presId="urn:microsoft.com/office/officeart/2005/8/layout/orgChart1"/>
    <dgm:cxn modelId="{75BC0F54-255D-485D-AE6B-5D618E6A5DBE}" type="presParOf" srcId="{87A25192-0C79-46F4-9C53-D755EB985A64}" destId="{0E268241-CA84-4DF1-ACEE-0F55F24A40D7}" srcOrd="0" destOrd="0" presId="urn:microsoft.com/office/officeart/2005/8/layout/orgChart1"/>
    <dgm:cxn modelId="{7CA7223D-0887-4FED-807C-5A3D8223497B}" type="presParOf" srcId="{87A25192-0C79-46F4-9C53-D755EB985A64}" destId="{DCE4DDEF-3F31-43CA-A435-3FD452F204D3}" srcOrd="1" destOrd="0" presId="urn:microsoft.com/office/officeart/2005/8/layout/orgChart1"/>
    <dgm:cxn modelId="{1241BAD7-2310-4BED-8363-4ED4C566DFD9}" type="presParOf" srcId="{0D8DC437-8957-4194-9889-2364854C7708}" destId="{F2C2796C-AAA3-4715-A2A5-F2238FD8FDE8}" srcOrd="1" destOrd="0" presId="urn:microsoft.com/office/officeart/2005/8/layout/orgChart1"/>
    <dgm:cxn modelId="{77B21A45-FFCC-4FAB-A51B-2D1C77704A4C}" type="presParOf" srcId="{0D8DC437-8957-4194-9889-2364854C7708}" destId="{00B490B8-18DB-4666-9CE5-7E540F533F8E}" srcOrd="2" destOrd="0" presId="urn:microsoft.com/office/officeart/2005/8/layout/orgChart1"/>
    <dgm:cxn modelId="{84F4E70A-83DF-48A4-B097-5847D3B796A5}" type="presParOf" srcId="{AC757761-7169-44DA-9615-39FFFBD27258}" destId="{B65FCBF7-FA63-4FA5-A6DA-191CCEBAB3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6498A-0A1F-42E9-BACF-1A8E9528EBEE}">
      <dsp:nvSpPr>
        <dsp:cNvPr id="0" name=""/>
        <dsp:cNvSpPr/>
      </dsp:nvSpPr>
      <dsp:spPr>
        <a:xfrm>
          <a:off x="6039396" y="553964"/>
          <a:ext cx="5072666" cy="283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804"/>
              </a:lnTo>
              <a:lnTo>
                <a:pt x="5072666" y="180804"/>
              </a:lnTo>
              <a:lnTo>
                <a:pt x="5072666" y="283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85E63-8C70-4792-8AEE-CB8C37713A2E}">
      <dsp:nvSpPr>
        <dsp:cNvPr id="0" name=""/>
        <dsp:cNvSpPr/>
      </dsp:nvSpPr>
      <dsp:spPr>
        <a:xfrm>
          <a:off x="9288046" y="1332840"/>
          <a:ext cx="143613" cy="3242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42577"/>
              </a:lnTo>
              <a:lnTo>
                <a:pt x="143613" y="324257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63472F-958E-48C8-BFF7-2EAFF507046C}">
      <dsp:nvSpPr>
        <dsp:cNvPr id="0" name=""/>
        <dsp:cNvSpPr/>
      </dsp:nvSpPr>
      <dsp:spPr>
        <a:xfrm>
          <a:off x="9288046" y="1332840"/>
          <a:ext cx="120201" cy="252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553"/>
              </a:lnTo>
              <a:lnTo>
                <a:pt x="120201" y="252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A49C6-9D95-4209-9874-B8C3E0EA8F99}">
      <dsp:nvSpPr>
        <dsp:cNvPr id="0" name=""/>
        <dsp:cNvSpPr/>
      </dsp:nvSpPr>
      <dsp:spPr>
        <a:xfrm>
          <a:off x="9288046" y="1332840"/>
          <a:ext cx="120201" cy="1833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3946"/>
              </a:lnTo>
              <a:lnTo>
                <a:pt x="120201" y="18339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96CE4-01C1-4186-AB71-81E11C81F9C6}">
      <dsp:nvSpPr>
        <dsp:cNvPr id="0" name=""/>
        <dsp:cNvSpPr/>
      </dsp:nvSpPr>
      <dsp:spPr>
        <a:xfrm>
          <a:off x="9288046" y="1332840"/>
          <a:ext cx="120201" cy="114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338"/>
              </a:lnTo>
              <a:lnTo>
                <a:pt x="120201" y="11413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5C04E-3676-4A78-9006-365C3FC349B7}">
      <dsp:nvSpPr>
        <dsp:cNvPr id="0" name=""/>
        <dsp:cNvSpPr/>
      </dsp:nvSpPr>
      <dsp:spPr>
        <a:xfrm>
          <a:off x="9288046" y="1332840"/>
          <a:ext cx="120201" cy="448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731"/>
              </a:lnTo>
              <a:lnTo>
                <a:pt x="120201" y="4487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BC7C1-82D5-480F-9352-BB7457DAF4A6}">
      <dsp:nvSpPr>
        <dsp:cNvPr id="0" name=""/>
        <dsp:cNvSpPr/>
      </dsp:nvSpPr>
      <dsp:spPr>
        <a:xfrm>
          <a:off x="6039396" y="553964"/>
          <a:ext cx="3638851" cy="291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696"/>
              </a:lnTo>
              <a:lnTo>
                <a:pt x="3638851" y="188696"/>
              </a:lnTo>
              <a:lnTo>
                <a:pt x="3638851" y="2911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52127-BED1-445A-B22B-4168E4DF5BC2}">
      <dsp:nvSpPr>
        <dsp:cNvPr id="0" name=""/>
        <dsp:cNvSpPr/>
      </dsp:nvSpPr>
      <dsp:spPr>
        <a:xfrm>
          <a:off x="7906236" y="1342361"/>
          <a:ext cx="120201" cy="1833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3946"/>
              </a:lnTo>
              <a:lnTo>
                <a:pt x="120201" y="18339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F6F2B6-64A5-40CC-8C87-380A50C44A57}">
      <dsp:nvSpPr>
        <dsp:cNvPr id="0" name=""/>
        <dsp:cNvSpPr/>
      </dsp:nvSpPr>
      <dsp:spPr>
        <a:xfrm>
          <a:off x="7906236" y="1342361"/>
          <a:ext cx="120201" cy="114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338"/>
              </a:lnTo>
              <a:lnTo>
                <a:pt x="120201" y="11413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69D4C-6A9E-4A71-977D-E6BE0F18D71E}">
      <dsp:nvSpPr>
        <dsp:cNvPr id="0" name=""/>
        <dsp:cNvSpPr/>
      </dsp:nvSpPr>
      <dsp:spPr>
        <a:xfrm>
          <a:off x="7906236" y="1342361"/>
          <a:ext cx="120201" cy="448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731"/>
              </a:lnTo>
              <a:lnTo>
                <a:pt x="120201" y="4487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8C4EA-0424-4B6E-8CCC-DA93A15064BC}">
      <dsp:nvSpPr>
        <dsp:cNvPr id="0" name=""/>
        <dsp:cNvSpPr/>
      </dsp:nvSpPr>
      <dsp:spPr>
        <a:xfrm>
          <a:off x="6039396" y="553964"/>
          <a:ext cx="2257041" cy="300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217"/>
              </a:lnTo>
              <a:lnTo>
                <a:pt x="2257041" y="198217"/>
              </a:lnTo>
              <a:lnTo>
                <a:pt x="2257041" y="3006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9E027-654F-4953-BF7A-EA36B1F769B1}">
      <dsp:nvSpPr>
        <dsp:cNvPr id="0" name=""/>
        <dsp:cNvSpPr/>
      </dsp:nvSpPr>
      <dsp:spPr>
        <a:xfrm>
          <a:off x="6500614" y="1324949"/>
          <a:ext cx="120201" cy="4604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4375"/>
              </a:lnTo>
              <a:lnTo>
                <a:pt x="120201" y="460437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FC67F-EFE7-4A19-9F0D-9499C188137C}">
      <dsp:nvSpPr>
        <dsp:cNvPr id="0" name=""/>
        <dsp:cNvSpPr/>
      </dsp:nvSpPr>
      <dsp:spPr>
        <a:xfrm>
          <a:off x="6500614" y="1324949"/>
          <a:ext cx="120201" cy="3911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1768"/>
              </a:lnTo>
              <a:lnTo>
                <a:pt x="120201" y="39117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65C7A0-7C5F-400F-BA11-5AB6B278FA63}">
      <dsp:nvSpPr>
        <dsp:cNvPr id="0" name=""/>
        <dsp:cNvSpPr/>
      </dsp:nvSpPr>
      <dsp:spPr>
        <a:xfrm>
          <a:off x="6500614" y="1324949"/>
          <a:ext cx="120201" cy="3219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9160"/>
              </a:lnTo>
              <a:lnTo>
                <a:pt x="120201" y="3219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B4A6F-192F-4A86-9238-ED8C415E2007}">
      <dsp:nvSpPr>
        <dsp:cNvPr id="0" name=""/>
        <dsp:cNvSpPr/>
      </dsp:nvSpPr>
      <dsp:spPr>
        <a:xfrm>
          <a:off x="6500614" y="1324949"/>
          <a:ext cx="120201" cy="252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553"/>
              </a:lnTo>
              <a:lnTo>
                <a:pt x="120201" y="252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CF9DC-DD54-4AE2-AD8D-74CA2740D8F7}">
      <dsp:nvSpPr>
        <dsp:cNvPr id="0" name=""/>
        <dsp:cNvSpPr/>
      </dsp:nvSpPr>
      <dsp:spPr>
        <a:xfrm>
          <a:off x="6500614" y="1324949"/>
          <a:ext cx="120201" cy="1833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3946"/>
              </a:lnTo>
              <a:lnTo>
                <a:pt x="120201" y="18339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F0871-C6C0-4727-94EE-146CD3F15E92}">
      <dsp:nvSpPr>
        <dsp:cNvPr id="0" name=""/>
        <dsp:cNvSpPr/>
      </dsp:nvSpPr>
      <dsp:spPr>
        <a:xfrm>
          <a:off x="6500614" y="1324949"/>
          <a:ext cx="120201" cy="114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338"/>
              </a:lnTo>
              <a:lnTo>
                <a:pt x="120201" y="11413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018ED-1852-405A-90F3-5F121AEF6C6B}">
      <dsp:nvSpPr>
        <dsp:cNvPr id="0" name=""/>
        <dsp:cNvSpPr/>
      </dsp:nvSpPr>
      <dsp:spPr>
        <a:xfrm>
          <a:off x="6500614" y="1324949"/>
          <a:ext cx="120201" cy="448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731"/>
              </a:lnTo>
              <a:lnTo>
                <a:pt x="120201" y="4487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50D457-53F3-4309-A6F2-10E01C6477D5}">
      <dsp:nvSpPr>
        <dsp:cNvPr id="0" name=""/>
        <dsp:cNvSpPr/>
      </dsp:nvSpPr>
      <dsp:spPr>
        <a:xfrm>
          <a:off x="6039396" y="553964"/>
          <a:ext cx="851419" cy="283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804"/>
              </a:lnTo>
              <a:lnTo>
                <a:pt x="851419" y="180804"/>
              </a:lnTo>
              <a:lnTo>
                <a:pt x="851419" y="283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A26D8-97D7-4B26-A351-E0063704E635}">
      <dsp:nvSpPr>
        <dsp:cNvPr id="0" name=""/>
        <dsp:cNvSpPr/>
      </dsp:nvSpPr>
      <dsp:spPr>
        <a:xfrm>
          <a:off x="5041593" y="1342366"/>
          <a:ext cx="120201" cy="252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553"/>
              </a:lnTo>
              <a:lnTo>
                <a:pt x="120201" y="252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E182C-E622-4674-9290-D39612244F72}">
      <dsp:nvSpPr>
        <dsp:cNvPr id="0" name=""/>
        <dsp:cNvSpPr/>
      </dsp:nvSpPr>
      <dsp:spPr>
        <a:xfrm>
          <a:off x="5041593" y="1342366"/>
          <a:ext cx="120201" cy="1833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3946"/>
              </a:lnTo>
              <a:lnTo>
                <a:pt x="120201" y="18339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7E767-2DA4-465C-94B8-FD9FA1DF4EBD}">
      <dsp:nvSpPr>
        <dsp:cNvPr id="0" name=""/>
        <dsp:cNvSpPr/>
      </dsp:nvSpPr>
      <dsp:spPr>
        <a:xfrm>
          <a:off x="5041593" y="1342366"/>
          <a:ext cx="120201" cy="114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338"/>
              </a:lnTo>
              <a:lnTo>
                <a:pt x="120201" y="11413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EAB946-5788-4B50-87ED-E0F9F4683184}">
      <dsp:nvSpPr>
        <dsp:cNvPr id="0" name=""/>
        <dsp:cNvSpPr/>
      </dsp:nvSpPr>
      <dsp:spPr>
        <a:xfrm>
          <a:off x="5041593" y="1342366"/>
          <a:ext cx="146325" cy="448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731"/>
              </a:lnTo>
              <a:lnTo>
                <a:pt x="146325" y="4487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A42B4-C057-420B-A3CE-BF82FF488681}">
      <dsp:nvSpPr>
        <dsp:cNvPr id="0" name=""/>
        <dsp:cNvSpPr/>
      </dsp:nvSpPr>
      <dsp:spPr>
        <a:xfrm>
          <a:off x="5431794" y="553964"/>
          <a:ext cx="607602" cy="300650"/>
        </a:xfrm>
        <a:custGeom>
          <a:avLst/>
          <a:gdLst/>
          <a:ahLst/>
          <a:cxnLst/>
          <a:rect l="0" t="0" r="0" b="0"/>
          <a:pathLst>
            <a:path>
              <a:moveTo>
                <a:pt x="607602" y="0"/>
              </a:moveTo>
              <a:lnTo>
                <a:pt x="607602" y="198222"/>
              </a:lnTo>
              <a:lnTo>
                <a:pt x="0" y="198222"/>
              </a:lnTo>
              <a:lnTo>
                <a:pt x="0" y="3006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F5349-9436-4253-A9B6-C98697259EFB}">
      <dsp:nvSpPr>
        <dsp:cNvPr id="0" name=""/>
        <dsp:cNvSpPr/>
      </dsp:nvSpPr>
      <dsp:spPr>
        <a:xfrm>
          <a:off x="3521602" y="1333660"/>
          <a:ext cx="163738" cy="5093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3229"/>
              </a:lnTo>
              <a:lnTo>
                <a:pt x="163738" y="50932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DC893-7CC1-4396-9C05-BD9610EEFBB3}">
      <dsp:nvSpPr>
        <dsp:cNvPr id="0" name=""/>
        <dsp:cNvSpPr/>
      </dsp:nvSpPr>
      <dsp:spPr>
        <a:xfrm>
          <a:off x="3521602" y="1333660"/>
          <a:ext cx="146325" cy="4508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8581"/>
              </a:lnTo>
              <a:lnTo>
                <a:pt x="146325" y="45085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3227F-5E66-4787-A2D3-2C80648D3C49}">
      <dsp:nvSpPr>
        <dsp:cNvPr id="0" name=""/>
        <dsp:cNvSpPr/>
      </dsp:nvSpPr>
      <dsp:spPr>
        <a:xfrm>
          <a:off x="3521602" y="1333660"/>
          <a:ext cx="146325" cy="3894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4350"/>
              </a:lnTo>
              <a:lnTo>
                <a:pt x="146325" y="38943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158FE-CF2B-4FE5-A4CB-F22BAF3AB463}">
      <dsp:nvSpPr>
        <dsp:cNvPr id="0" name=""/>
        <dsp:cNvSpPr/>
      </dsp:nvSpPr>
      <dsp:spPr>
        <a:xfrm>
          <a:off x="3521602" y="1333660"/>
          <a:ext cx="146325" cy="3219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9160"/>
              </a:lnTo>
              <a:lnTo>
                <a:pt x="146325" y="321916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3F876-F94B-496F-A9CE-A7B31442BAC6}">
      <dsp:nvSpPr>
        <dsp:cNvPr id="0" name=""/>
        <dsp:cNvSpPr/>
      </dsp:nvSpPr>
      <dsp:spPr>
        <a:xfrm>
          <a:off x="3521602" y="1333660"/>
          <a:ext cx="120201" cy="252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553"/>
              </a:lnTo>
              <a:lnTo>
                <a:pt x="120201" y="25265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8B77E-8435-432E-B767-DE998C45FC85}">
      <dsp:nvSpPr>
        <dsp:cNvPr id="0" name=""/>
        <dsp:cNvSpPr/>
      </dsp:nvSpPr>
      <dsp:spPr>
        <a:xfrm>
          <a:off x="3521602" y="1333660"/>
          <a:ext cx="120201" cy="1833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3946"/>
              </a:lnTo>
              <a:lnTo>
                <a:pt x="120201" y="18339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F6568-2E20-478E-904B-48BF4C741739}">
      <dsp:nvSpPr>
        <dsp:cNvPr id="0" name=""/>
        <dsp:cNvSpPr/>
      </dsp:nvSpPr>
      <dsp:spPr>
        <a:xfrm>
          <a:off x="3521602" y="1333660"/>
          <a:ext cx="120201" cy="114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1338"/>
              </a:lnTo>
              <a:lnTo>
                <a:pt x="120201" y="11413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25D31-9CFF-48D8-8416-5524052A078A}">
      <dsp:nvSpPr>
        <dsp:cNvPr id="0" name=""/>
        <dsp:cNvSpPr/>
      </dsp:nvSpPr>
      <dsp:spPr>
        <a:xfrm>
          <a:off x="3521602" y="1333660"/>
          <a:ext cx="146325" cy="448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731"/>
              </a:lnTo>
              <a:lnTo>
                <a:pt x="146325" y="4487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19C58-5175-4FFF-90CA-F4C0176B0CA4}">
      <dsp:nvSpPr>
        <dsp:cNvPr id="0" name=""/>
        <dsp:cNvSpPr/>
      </dsp:nvSpPr>
      <dsp:spPr>
        <a:xfrm>
          <a:off x="3911804" y="553964"/>
          <a:ext cx="2127592" cy="291943"/>
        </a:xfrm>
        <a:custGeom>
          <a:avLst/>
          <a:gdLst/>
          <a:ahLst/>
          <a:cxnLst/>
          <a:rect l="0" t="0" r="0" b="0"/>
          <a:pathLst>
            <a:path>
              <a:moveTo>
                <a:pt x="2127592" y="0"/>
              </a:moveTo>
              <a:lnTo>
                <a:pt x="2127592" y="189515"/>
              </a:lnTo>
              <a:lnTo>
                <a:pt x="0" y="189515"/>
              </a:lnTo>
              <a:lnTo>
                <a:pt x="0" y="2919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D235BA-A301-4856-A004-02781F8DC39F}">
      <dsp:nvSpPr>
        <dsp:cNvPr id="0" name=""/>
        <dsp:cNvSpPr/>
      </dsp:nvSpPr>
      <dsp:spPr>
        <a:xfrm>
          <a:off x="2426639" y="553964"/>
          <a:ext cx="3612757" cy="283237"/>
        </a:xfrm>
        <a:custGeom>
          <a:avLst/>
          <a:gdLst/>
          <a:ahLst/>
          <a:cxnLst/>
          <a:rect l="0" t="0" r="0" b="0"/>
          <a:pathLst>
            <a:path>
              <a:moveTo>
                <a:pt x="3612757" y="0"/>
              </a:moveTo>
              <a:lnTo>
                <a:pt x="3612757" y="180809"/>
              </a:lnTo>
              <a:lnTo>
                <a:pt x="0" y="180809"/>
              </a:lnTo>
              <a:lnTo>
                <a:pt x="0" y="2832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67F8D-4A81-4137-AE79-C7E0641A9B44}">
      <dsp:nvSpPr>
        <dsp:cNvPr id="0" name=""/>
        <dsp:cNvSpPr/>
      </dsp:nvSpPr>
      <dsp:spPr>
        <a:xfrm>
          <a:off x="586118" y="1324949"/>
          <a:ext cx="146325" cy="448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731"/>
              </a:lnTo>
              <a:lnTo>
                <a:pt x="146325" y="4487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6C95E-0311-4C14-BA17-D5A03485DCF7}">
      <dsp:nvSpPr>
        <dsp:cNvPr id="0" name=""/>
        <dsp:cNvSpPr/>
      </dsp:nvSpPr>
      <dsp:spPr>
        <a:xfrm>
          <a:off x="976319" y="553964"/>
          <a:ext cx="5063076" cy="283232"/>
        </a:xfrm>
        <a:custGeom>
          <a:avLst/>
          <a:gdLst/>
          <a:ahLst/>
          <a:cxnLst/>
          <a:rect l="0" t="0" r="0" b="0"/>
          <a:pathLst>
            <a:path>
              <a:moveTo>
                <a:pt x="5063076" y="0"/>
              </a:moveTo>
              <a:lnTo>
                <a:pt x="5063076" y="180804"/>
              </a:lnTo>
              <a:lnTo>
                <a:pt x="0" y="180804"/>
              </a:lnTo>
              <a:lnTo>
                <a:pt x="0" y="283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13878-667F-4FF4-938B-D8C2F26167A0}">
      <dsp:nvSpPr>
        <dsp:cNvPr id="0" name=""/>
        <dsp:cNvSpPr/>
      </dsp:nvSpPr>
      <dsp:spPr>
        <a:xfrm>
          <a:off x="5551644" y="66213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President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5597619" y="137637"/>
        <a:ext cx="883553" cy="344903"/>
      </dsp:txXfrm>
    </dsp:sp>
    <dsp:sp modelId="{6B22F7B5-6594-4096-8AB8-4B2E297840A8}">
      <dsp:nvSpPr>
        <dsp:cNvPr id="0" name=""/>
        <dsp:cNvSpPr/>
      </dsp:nvSpPr>
      <dsp:spPr>
        <a:xfrm>
          <a:off x="488567" y="837197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Foundation</a:t>
          </a:r>
          <a:endParaRPr lang="en-US" sz="1100" kern="1200" dirty="0"/>
        </a:p>
      </dsp:txBody>
      <dsp:txXfrm>
        <a:off x="534542" y="908621"/>
        <a:ext cx="883553" cy="344903"/>
      </dsp:txXfrm>
    </dsp:sp>
    <dsp:sp modelId="{93BCD912-27BE-4851-8303-3A0D88B81F6F}">
      <dsp:nvSpPr>
        <dsp:cNvPr id="0" name=""/>
        <dsp:cNvSpPr/>
      </dsp:nvSpPr>
      <dsp:spPr>
        <a:xfrm>
          <a:off x="732443" y="1529804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Alumni Relations</a:t>
          </a:r>
          <a:endParaRPr lang="en-US" sz="1100" kern="1200" dirty="0"/>
        </a:p>
      </dsp:txBody>
      <dsp:txXfrm>
        <a:off x="778418" y="1601228"/>
        <a:ext cx="883553" cy="344903"/>
      </dsp:txXfrm>
    </dsp:sp>
    <dsp:sp modelId="{63CF4550-D163-4510-BF49-84ED5B19DC49}">
      <dsp:nvSpPr>
        <dsp:cNvPr id="0" name=""/>
        <dsp:cNvSpPr/>
      </dsp:nvSpPr>
      <dsp:spPr>
        <a:xfrm>
          <a:off x="1938887" y="837202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Athletics</a:t>
          </a:r>
          <a:endParaRPr lang="en-US" sz="1100" kern="1200" dirty="0"/>
        </a:p>
      </dsp:txBody>
      <dsp:txXfrm>
        <a:off x="1984862" y="908626"/>
        <a:ext cx="883553" cy="344903"/>
      </dsp:txXfrm>
    </dsp:sp>
    <dsp:sp modelId="{B74634B2-BAE9-411A-B64D-D31EADE3F3BC}">
      <dsp:nvSpPr>
        <dsp:cNvPr id="0" name=""/>
        <dsp:cNvSpPr/>
      </dsp:nvSpPr>
      <dsp:spPr>
        <a:xfrm>
          <a:off x="3424052" y="845908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Dean of Student Affairs</a:t>
          </a:r>
          <a:endParaRPr lang="en-US" sz="1100" kern="1200" dirty="0"/>
        </a:p>
      </dsp:txBody>
      <dsp:txXfrm>
        <a:off x="3470027" y="917332"/>
        <a:ext cx="883553" cy="344903"/>
      </dsp:txXfrm>
    </dsp:sp>
    <dsp:sp modelId="{3FB9A29D-AF97-426B-905A-E4CF19978D40}">
      <dsp:nvSpPr>
        <dsp:cNvPr id="0" name=""/>
        <dsp:cNvSpPr/>
      </dsp:nvSpPr>
      <dsp:spPr>
        <a:xfrm>
          <a:off x="3667928" y="1538516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Campus Life &amp; Laker Success</a:t>
          </a:r>
          <a:endParaRPr lang="en-US" sz="1100" kern="1200" dirty="0"/>
        </a:p>
      </dsp:txBody>
      <dsp:txXfrm>
        <a:off x="3713903" y="1609940"/>
        <a:ext cx="883553" cy="344903"/>
      </dsp:txXfrm>
    </dsp:sp>
    <dsp:sp modelId="{CEAFD97A-33C5-4E1C-935B-11CFC903A8A9}">
      <dsp:nvSpPr>
        <dsp:cNvPr id="0" name=""/>
        <dsp:cNvSpPr/>
      </dsp:nvSpPr>
      <dsp:spPr>
        <a:xfrm>
          <a:off x="3641804" y="2231123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Cisler</a:t>
          </a:r>
          <a:r>
            <a:rPr lang="en-US" sz="1100" kern="1200" dirty="0" smtClean="0"/>
            <a:t> &amp; Norris Operations</a:t>
          </a:r>
          <a:endParaRPr lang="en-US" sz="1100" kern="1200" dirty="0"/>
        </a:p>
      </dsp:txBody>
      <dsp:txXfrm>
        <a:off x="3687779" y="2302547"/>
        <a:ext cx="883553" cy="344903"/>
      </dsp:txXfrm>
    </dsp:sp>
    <dsp:sp modelId="{4379BE1F-5655-4F64-A31E-BFD08AFFF5A1}">
      <dsp:nvSpPr>
        <dsp:cNvPr id="0" name=""/>
        <dsp:cNvSpPr/>
      </dsp:nvSpPr>
      <dsp:spPr>
        <a:xfrm>
          <a:off x="3641804" y="2923730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Housing &amp; Diversity Offices</a:t>
          </a:r>
          <a:endParaRPr lang="en-US" sz="1100" kern="1200" dirty="0"/>
        </a:p>
      </dsp:txBody>
      <dsp:txXfrm>
        <a:off x="3687779" y="2995154"/>
        <a:ext cx="883553" cy="344903"/>
      </dsp:txXfrm>
    </dsp:sp>
    <dsp:sp modelId="{5DEC711B-2EE1-4300-A966-C120B03169B6}">
      <dsp:nvSpPr>
        <dsp:cNvPr id="0" name=""/>
        <dsp:cNvSpPr/>
      </dsp:nvSpPr>
      <dsp:spPr>
        <a:xfrm>
          <a:off x="3641804" y="3616338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University Health Services</a:t>
          </a:r>
          <a:endParaRPr lang="en-US" sz="1100" kern="1200" dirty="0"/>
        </a:p>
      </dsp:txBody>
      <dsp:txXfrm>
        <a:off x="3687779" y="3687762"/>
        <a:ext cx="883553" cy="344903"/>
      </dsp:txXfrm>
    </dsp:sp>
    <dsp:sp modelId="{D6859EE8-5E7B-4A0D-8D4D-25D8DEE173C4}">
      <dsp:nvSpPr>
        <dsp:cNvPr id="0" name=""/>
        <dsp:cNvSpPr/>
      </dsp:nvSpPr>
      <dsp:spPr>
        <a:xfrm>
          <a:off x="3667928" y="4308945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University Counseling Services</a:t>
          </a:r>
          <a:endParaRPr lang="en-US" sz="1100" kern="1200" dirty="0"/>
        </a:p>
      </dsp:txBody>
      <dsp:txXfrm>
        <a:off x="3713903" y="4380369"/>
        <a:ext cx="883553" cy="344903"/>
      </dsp:txXfrm>
    </dsp:sp>
    <dsp:sp modelId="{F6FB1948-3C5B-45E2-BF1A-BCBCE9A40B25}">
      <dsp:nvSpPr>
        <dsp:cNvPr id="0" name=""/>
        <dsp:cNvSpPr/>
      </dsp:nvSpPr>
      <dsp:spPr>
        <a:xfrm>
          <a:off x="3667928" y="4984135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Dining Services</a:t>
          </a:r>
          <a:endParaRPr lang="en-US" sz="1100" kern="1200" dirty="0"/>
        </a:p>
      </dsp:txBody>
      <dsp:txXfrm>
        <a:off x="3713903" y="5055559"/>
        <a:ext cx="883553" cy="344903"/>
      </dsp:txXfrm>
    </dsp:sp>
    <dsp:sp modelId="{FBBF5011-68C4-4DBC-BBD9-9390A4E8B072}">
      <dsp:nvSpPr>
        <dsp:cNvPr id="0" name=""/>
        <dsp:cNvSpPr/>
      </dsp:nvSpPr>
      <dsp:spPr>
        <a:xfrm>
          <a:off x="3667928" y="5598365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Native American Center</a:t>
          </a:r>
          <a:endParaRPr lang="en-US" sz="1100" kern="1200" dirty="0"/>
        </a:p>
      </dsp:txBody>
      <dsp:txXfrm>
        <a:off x="3713903" y="5669789"/>
        <a:ext cx="883553" cy="344903"/>
      </dsp:txXfrm>
    </dsp:sp>
    <dsp:sp modelId="{0F009126-2893-4E83-86FA-299AEE709D65}">
      <dsp:nvSpPr>
        <dsp:cNvPr id="0" name=""/>
        <dsp:cNvSpPr/>
      </dsp:nvSpPr>
      <dsp:spPr>
        <a:xfrm>
          <a:off x="3685341" y="6183014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Club Sports</a:t>
          </a:r>
          <a:endParaRPr lang="en-US" sz="1100" kern="1200" dirty="0"/>
        </a:p>
      </dsp:txBody>
      <dsp:txXfrm>
        <a:off x="3731316" y="6254438"/>
        <a:ext cx="883553" cy="344903"/>
      </dsp:txXfrm>
    </dsp:sp>
    <dsp:sp modelId="{C7639F05-410E-4C07-81A7-AAB1D30B0D98}">
      <dsp:nvSpPr>
        <dsp:cNvPr id="0" name=""/>
        <dsp:cNvSpPr/>
      </dsp:nvSpPr>
      <dsp:spPr>
        <a:xfrm>
          <a:off x="4944042" y="854615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Director of Human Resources, Safety &amp; Risk</a:t>
          </a:r>
          <a:endParaRPr lang="en-US" sz="900" kern="1200" dirty="0"/>
        </a:p>
      </dsp:txBody>
      <dsp:txXfrm>
        <a:off x="4990017" y="926039"/>
        <a:ext cx="883553" cy="344903"/>
      </dsp:txXfrm>
    </dsp:sp>
    <dsp:sp modelId="{E4968B3D-3547-4CEF-A114-64EFA4BD43C8}">
      <dsp:nvSpPr>
        <dsp:cNvPr id="0" name=""/>
        <dsp:cNvSpPr/>
      </dsp:nvSpPr>
      <dsp:spPr>
        <a:xfrm>
          <a:off x="5187918" y="1547222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Payroll</a:t>
          </a:r>
          <a:endParaRPr lang="en-US" sz="1100" kern="1200" dirty="0"/>
        </a:p>
      </dsp:txBody>
      <dsp:txXfrm>
        <a:off x="5233893" y="1618646"/>
        <a:ext cx="883553" cy="344903"/>
      </dsp:txXfrm>
    </dsp:sp>
    <dsp:sp modelId="{155953DA-EBE5-43F1-875B-75E31F5F27B8}">
      <dsp:nvSpPr>
        <dsp:cNvPr id="0" name=""/>
        <dsp:cNvSpPr/>
      </dsp:nvSpPr>
      <dsp:spPr>
        <a:xfrm>
          <a:off x="5161794" y="2239829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Public Safety</a:t>
          </a:r>
          <a:endParaRPr lang="en-US" sz="1100" kern="1200" dirty="0"/>
        </a:p>
      </dsp:txBody>
      <dsp:txXfrm>
        <a:off x="5207769" y="2311253"/>
        <a:ext cx="883553" cy="344903"/>
      </dsp:txXfrm>
    </dsp:sp>
    <dsp:sp modelId="{685ADEF3-9C1A-4339-9F27-F741309A7344}">
      <dsp:nvSpPr>
        <dsp:cNvPr id="0" name=""/>
        <dsp:cNvSpPr/>
      </dsp:nvSpPr>
      <dsp:spPr>
        <a:xfrm>
          <a:off x="5161794" y="2932437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Risk Management</a:t>
          </a:r>
          <a:endParaRPr lang="en-US" sz="1100" kern="1200" dirty="0"/>
        </a:p>
      </dsp:txBody>
      <dsp:txXfrm>
        <a:off x="5207769" y="3003861"/>
        <a:ext cx="883553" cy="344903"/>
      </dsp:txXfrm>
    </dsp:sp>
    <dsp:sp modelId="{644DEF8F-A971-4CC4-8AC8-5FBDB10CEE6D}">
      <dsp:nvSpPr>
        <dsp:cNvPr id="0" name=""/>
        <dsp:cNvSpPr/>
      </dsp:nvSpPr>
      <dsp:spPr>
        <a:xfrm>
          <a:off x="5161794" y="3625044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Title IX</a:t>
          </a:r>
          <a:endParaRPr lang="en-US" sz="1100" kern="1200" dirty="0"/>
        </a:p>
      </dsp:txBody>
      <dsp:txXfrm>
        <a:off x="5207769" y="3696468"/>
        <a:ext cx="883553" cy="344903"/>
      </dsp:txXfrm>
    </dsp:sp>
    <dsp:sp modelId="{1E5854FF-0994-45A3-97FA-90294680D63E}">
      <dsp:nvSpPr>
        <dsp:cNvPr id="0" name=""/>
        <dsp:cNvSpPr/>
      </dsp:nvSpPr>
      <dsp:spPr>
        <a:xfrm>
          <a:off x="6403064" y="837197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Provost &amp; Vice President for Academic Affairs</a:t>
          </a:r>
          <a:endParaRPr lang="en-US" sz="900" kern="1200" dirty="0"/>
        </a:p>
      </dsp:txBody>
      <dsp:txXfrm>
        <a:off x="6449039" y="908621"/>
        <a:ext cx="883553" cy="344903"/>
      </dsp:txXfrm>
    </dsp:sp>
    <dsp:sp modelId="{46B5539B-3A32-4939-AD46-CC405966613B}">
      <dsp:nvSpPr>
        <dsp:cNvPr id="0" name=""/>
        <dsp:cNvSpPr/>
      </dsp:nvSpPr>
      <dsp:spPr>
        <a:xfrm>
          <a:off x="6620816" y="1529804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Registrar’s Office</a:t>
          </a:r>
          <a:endParaRPr lang="en-US" sz="1100" kern="1200" dirty="0"/>
        </a:p>
      </dsp:txBody>
      <dsp:txXfrm>
        <a:off x="6666791" y="1601228"/>
        <a:ext cx="883553" cy="344903"/>
      </dsp:txXfrm>
    </dsp:sp>
    <dsp:sp modelId="{59DA8FD2-236E-48D1-A179-6604BF73087A}">
      <dsp:nvSpPr>
        <dsp:cNvPr id="0" name=""/>
        <dsp:cNvSpPr/>
      </dsp:nvSpPr>
      <dsp:spPr>
        <a:xfrm>
          <a:off x="6620816" y="2222412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50" kern="1200" dirty="0" err="1" smtClean="0"/>
            <a:t>Shouldice</a:t>
          </a:r>
          <a:r>
            <a:rPr lang="en-US" sz="950" kern="1200" dirty="0" smtClean="0"/>
            <a:t> Library Academic Services</a:t>
          </a:r>
          <a:endParaRPr lang="en-US" sz="950" kern="1200" dirty="0"/>
        </a:p>
      </dsp:txBody>
      <dsp:txXfrm>
        <a:off x="6666791" y="2293836"/>
        <a:ext cx="883553" cy="344903"/>
      </dsp:txXfrm>
    </dsp:sp>
    <dsp:sp modelId="{5C7C5231-9EA2-462B-95BC-B4821AC70D85}">
      <dsp:nvSpPr>
        <dsp:cNvPr id="0" name=""/>
        <dsp:cNvSpPr/>
      </dsp:nvSpPr>
      <dsp:spPr>
        <a:xfrm>
          <a:off x="6620816" y="2915019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Charter Schools</a:t>
          </a:r>
          <a:endParaRPr lang="en-US" sz="1100" kern="1200" dirty="0"/>
        </a:p>
      </dsp:txBody>
      <dsp:txXfrm>
        <a:off x="6666791" y="2986443"/>
        <a:ext cx="883553" cy="344903"/>
      </dsp:txXfrm>
    </dsp:sp>
    <dsp:sp modelId="{09767CBC-0812-404E-8586-3B5BFC4E89A0}">
      <dsp:nvSpPr>
        <dsp:cNvPr id="0" name=""/>
        <dsp:cNvSpPr/>
      </dsp:nvSpPr>
      <dsp:spPr>
        <a:xfrm>
          <a:off x="6620816" y="3607626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College of Criminal Justice &amp; Emergency Responders</a:t>
          </a:r>
          <a:endParaRPr lang="en-US" sz="900" kern="1200" dirty="0"/>
        </a:p>
      </dsp:txBody>
      <dsp:txXfrm>
        <a:off x="6666791" y="3679050"/>
        <a:ext cx="883553" cy="344903"/>
      </dsp:txXfrm>
    </dsp:sp>
    <dsp:sp modelId="{87341806-6AEB-49C0-B95F-24AF427515DB}">
      <dsp:nvSpPr>
        <dsp:cNvPr id="0" name=""/>
        <dsp:cNvSpPr/>
      </dsp:nvSpPr>
      <dsp:spPr>
        <a:xfrm>
          <a:off x="6620816" y="4300234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College of Education &amp; Liberal Arts</a:t>
          </a:r>
          <a:endParaRPr lang="en-US" sz="900" kern="1200" dirty="0"/>
        </a:p>
      </dsp:txBody>
      <dsp:txXfrm>
        <a:off x="6666791" y="4371658"/>
        <a:ext cx="883553" cy="344903"/>
      </dsp:txXfrm>
    </dsp:sp>
    <dsp:sp modelId="{0354E841-7FF7-4E43-B902-8F7BBD5358DB}">
      <dsp:nvSpPr>
        <dsp:cNvPr id="0" name=""/>
        <dsp:cNvSpPr/>
      </dsp:nvSpPr>
      <dsp:spPr>
        <a:xfrm>
          <a:off x="6620816" y="4992841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College of Health &amp; Behavior</a:t>
          </a:r>
          <a:endParaRPr lang="en-US" sz="1000" kern="1200" dirty="0"/>
        </a:p>
      </dsp:txBody>
      <dsp:txXfrm>
        <a:off x="6666791" y="5064265"/>
        <a:ext cx="883553" cy="344903"/>
      </dsp:txXfrm>
    </dsp:sp>
    <dsp:sp modelId="{312F2EE2-AD49-4C1D-92DE-BAB4172D24E5}">
      <dsp:nvSpPr>
        <dsp:cNvPr id="0" name=""/>
        <dsp:cNvSpPr/>
      </dsp:nvSpPr>
      <dsp:spPr>
        <a:xfrm>
          <a:off x="6620816" y="5685448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College of Science &amp; the Environment</a:t>
          </a:r>
          <a:endParaRPr lang="en-US" sz="900" kern="1200" dirty="0"/>
        </a:p>
      </dsp:txBody>
      <dsp:txXfrm>
        <a:off x="6666791" y="5756872"/>
        <a:ext cx="883553" cy="344903"/>
      </dsp:txXfrm>
    </dsp:sp>
    <dsp:sp modelId="{87346F69-BA2A-4D16-A157-5CACFA2CDB8C}">
      <dsp:nvSpPr>
        <dsp:cNvPr id="0" name=""/>
        <dsp:cNvSpPr/>
      </dsp:nvSpPr>
      <dsp:spPr>
        <a:xfrm>
          <a:off x="7808686" y="854610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Dean of Admissions &amp; Marketing</a:t>
          </a:r>
          <a:endParaRPr lang="en-US" sz="900" kern="1200" dirty="0"/>
        </a:p>
      </dsp:txBody>
      <dsp:txXfrm>
        <a:off x="7854661" y="926034"/>
        <a:ext cx="883553" cy="344903"/>
      </dsp:txXfrm>
    </dsp:sp>
    <dsp:sp modelId="{16A545F1-F22A-4D40-905E-A538047612A7}">
      <dsp:nvSpPr>
        <dsp:cNvPr id="0" name=""/>
        <dsp:cNvSpPr/>
      </dsp:nvSpPr>
      <dsp:spPr>
        <a:xfrm>
          <a:off x="8026438" y="1547217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Admissions</a:t>
          </a:r>
          <a:endParaRPr lang="en-US" sz="1100" kern="1200" dirty="0"/>
        </a:p>
      </dsp:txBody>
      <dsp:txXfrm>
        <a:off x="8072413" y="1618641"/>
        <a:ext cx="883553" cy="344903"/>
      </dsp:txXfrm>
    </dsp:sp>
    <dsp:sp modelId="{613A7A00-162A-4E22-8FA8-B9FA644C76A9}">
      <dsp:nvSpPr>
        <dsp:cNvPr id="0" name=""/>
        <dsp:cNvSpPr/>
      </dsp:nvSpPr>
      <dsp:spPr>
        <a:xfrm>
          <a:off x="8026438" y="2239824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Financial Aid</a:t>
          </a:r>
          <a:endParaRPr lang="en-US" sz="1100" kern="1200" dirty="0"/>
        </a:p>
      </dsp:txBody>
      <dsp:txXfrm>
        <a:off x="8072413" y="2311248"/>
        <a:ext cx="883553" cy="344903"/>
      </dsp:txXfrm>
    </dsp:sp>
    <dsp:sp modelId="{CC4232C8-4FA0-4D45-BBBB-9417FAE97185}">
      <dsp:nvSpPr>
        <dsp:cNvPr id="0" name=""/>
        <dsp:cNvSpPr/>
      </dsp:nvSpPr>
      <dsp:spPr>
        <a:xfrm>
          <a:off x="8026438" y="2932432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Marketing</a:t>
          </a:r>
          <a:endParaRPr lang="en-US" sz="1100" kern="1200" dirty="0"/>
        </a:p>
      </dsp:txBody>
      <dsp:txXfrm>
        <a:off x="8072413" y="3003856"/>
        <a:ext cx="883553" cy="344903"/>
      </dsp:txXfrm>
    </dsp:sp>
    <dsp:sp modelId="{4D663D56-3441-4BFF-9BF0-E6F6E4A7D806}">
      <dsp:nvSpPr>
        <dsp:cNvPr id="0" name=""/>
        <dsp:cNvSpPr/>
      </dsp:nvSpPr>
      <dsp:spPr>
        <a:xfrm>
          <a:off x="9190496" y="845089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Vice President for Finance &amp; Operations</a:t>
          </a:r>
          <a:endParaRPr lang="en-US" sz="900" kern="1200" dirty="0"/>
        </a:p>
      </dsp:txBody>
      <dsp:txXfrm>
        <a:off x="9236471" y="916513"/>
        <a:ext cx="883553" cy="344903"/>
      </dsp:txXfrm>
    </dsp:sp>
    <dsp:sp modelId="{6DA92809-E75F-4D66-8056-2C170F4539E6}">
      <dsp:nvSpPr>
        <dsp:cNvPr id="0" name=""/>
        <dsp:cNvSpPr/>
      </dsp:nvSpPr>
      <dsp:spPr>
        <a:xfrm>
          <a:off x="9408248" y="1537696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Business Operations</a:t>
          </a:r>
          <a:endParaRPr lang="en-US" sz="1100" kern="1200" dirty="0"/>
        </a:p>
      </dsp:txBody>
      <dsp:txXfrm>
        <a:off x="9454223" y="1609120"/>
        <a:ext cx="883553" cy="344903"/>
      </dsp:txXfrm>
    </dsp:sp>
    <dsp:sp modelId="{01705595-C869-46F1-99A6-63C3BAB8188E}">
      <dsp:nvSpPr>
        <dsp:cNvPr id="0" name=""/>
        <dsp:cNvSpPr/>
      </dsp:nvSpPr>
      <dsp:spPr>
        <a:xfrm>
          <a:off x="9408248" y="2230303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Purchasing</a:t>
          </a:r>
          <a:endParaRPr lang="en-US" sz="1100" kern="1200" dirty="0"/>
        </a:p>
      </dsp:txBody>
      <dsp:txXfrm>
        <a:off x="9454223" y="2301727"/>
        <a:ext cx="883553" cy="344903"/>
      </dsp:txXfrm>
    </dsp:sp>
    <dsp:sp modelId="{B26E0A61-61DE-490C-AADA-2717F2ACACE5}">
      <dsp:nvSpPr>
        <dsp:cNvPr id="0" name=""/>
        <dsp:cNvSpPr/>
      </dsp:nvSpPr>
      <dsp:spPr>
        <a:xfrm>
          <a:off x="9408248" y="2922911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Facilities Management</a:t>
          </a:r>
          <a:endParaRPr lang="en-US" sz="1100" kern="1200" dirty="0"/>
        </a:p>
      </dsp:txBody>
      <dsp:txXfrm>
        <a:off x="9454223" y="2994335"/>
        <a:ext cx="883553" cy="344903"/>
      </dsp:txXfrm>
    </dsp:sp>
    <dsp:sp modelId="{B67F74DA-9381-4FE0-A488-F6FF7A37EEED}">
      <dsp:nvSpPr>
        <dsp:cNvPr id="0" name=""/>
        <dsp:cNvSpPr/>
      </dsp:nvSpPr>
      <dsp:spPr>
        <a:xfrm>
          <a:off x="9408248" y="3615518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Institutional Research</a:t>
          </a:r>
          <a:endParaRPr lang="en-US" sz="1100" kern="1200" dirty="0"/>
        </a:p>
      </dsp:txBody>
      <dsp:txXfrm>
        <a:off x="9454223" y="3686942"/>
        <a:ext cx="883553" cy="344903"/>
      </dsp:txXfrm>
    </dsp:sp>
    <dsp:sp modelId="{9C85F1A3-7848-4313-B170-DF1CA17DD01D}">
      <dsp:nvSpPr>
        <dsp:cNvPr id="0" name=""/>
        <dsp:cNvSpPr/>
      </dsp:nvSpPr>
      <dsp:spPr>
        <a:xfrm>
          <a:off x="9431660" y="4331543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Information Technology &amp; Application Services</a:t>
          </a:r>
          <a:endParaRPr lang="en-US" sz="900" kern="1200" dirty="0"/>
        </a:p>
      </dsp:txBody>
      <dsp:txXfrm>
        <a:off x="9477635" y="4402967"/>
        <a:ext cx="883553" cy="344903"/>
      </dsp:txXfrm>
    </dsp:sp>
    <dsp:sp modelId="{0E268241-CA84-4DF1-ACEE-0F55F24A40D7}">
      <dsp:nvSpPr>
        <dsp:cNvPr id="0" name=""/>
        <dsp:cNvSpPr/>
      </dsp:nvSpPr>
      <dsp:spPr>
        <a:xfrm>
          <a:off x="10624310" y="837197"/>
          <a:ext cx="975503" cy="487751"/>
        </a:xfrm>
        <a:prstGeom prst="flowChartTerminator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chemeClr val="accent5">
              <a:lumMod val="75000"/>
              <a:alpha val="6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Government</a:t>
          </a:r>
          <a:r>
            <a:rPr lang="en-US" sz="900" kern="1200" dirty="0" smtClean="0"/>
            <a:t> </a:t>
          </a:r>
          <a:r>
            <a:rPr lang="en-US" sz="1100" kern="1200" dirty="0" smtClean="0"/>
            <a:t>Relations Officer</a:t>
          </a:r>
          <a:endParaRPr lang="en-US" sz="1100" kern="1200" dirty="0"/>
        </a:p>
      </dsp:txBody>
      <dsp:txXfrm>
        <a:off x="10670285" y="908621"/>
        <a:ext cx="883553" cy="344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0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5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9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2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4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0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6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2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9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6EB61-E08A-405E-94AD-001F81854DD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9B3B-32CF-49DC-B421-78DB29C0D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20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3168181859"/>
              </p:ext>
            </p:extLst>
          </p:nvPr>
        </p:nvGraphicFramePr>
        <p:xfrm>
          <a:off x="60959" y="60960"/>
          <a:ext cx="12131041" cy="6731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188" y="5383631"/>
            <a:ext cx="3416589" cy="51120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752114" y="6017623"/>
            <a:ext cx="2569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0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18229</TotalTime>
  <Words>121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Lake Superior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N. Pierce</dc:creator>
  <cp:lastModifiedBy>Lauren N. Pierce</cp:lastModifiedBy>
  <cp:revision>14</cp:revision>
  <dcterms:created xsi:type="dcterms:W3CDTF">2020-02-26T20:48:28Z</dcterms:created>
  <dcterms:modified xsi:type="dcterms:W3CDTF">2020-04-10T15:33:25Z</dcterms:modified>
</cp:coreProperties>
</file>