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7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7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1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6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6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3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4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4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822F9-A89C-4577-828A-70140023C48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C61E-A0A8-4DAD-BB29-BC6DDDEC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0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Van Doren</dc:creator>
  <cp:lastModifiedBy>Alexandra Van Doren</cp:lastModifiedBy>
  <cp:revision>1</cp:revision>
  <dcterms:created xsi:type="dcterms:W3CDTF">2022-08-10T18:53:59Z</dcterms:created>
  <dcterms:modified xsi:type="dcterms:W3CDTF">2022-08-10T18:54:31Z</dcterms:modified>
</cp:coreProperties>
</file>