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287" r:id="rId3"/>
    <p:sldId id="277" r:id="rId4"/>
    <p:sldId id="260" r:id="rId5"/>
    <p:sldId id="282" r:id="rId6"/>
    <p:sldId id="296" r:id="rId7"/>
    <p:sldId id="284" r:id="rId8"/>
    <p:sldId id="285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ACTION%20PLAN%20TEMPLATE.doc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8682" y="520807"/>
            <a:ext cx="5047130" cy="3611880"/>
          </a:xfrm>
        </p:spPr>
        <p:txBody>
          <a:bodyPr/>
          <a:lstStyle/>
          <a:p>
            <a:r>
              <a:rPr lang="en-US" dirty="0"/>
              <a:t>What’s to be in 2023?</a:t>
            </a:r>
            <a:br>
              <a:rPr lang="en-US" dirty="0"/>
            </a:br>
            <a:r>
              <a:rPr lang="en-US" sz="2400" i="1" dirty="0"/>
              <a:t>Planning for Year-End Success</a:t>
            </a:r>
            <a:br>
              <a:rPr lang="en-US" sz="2400" i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4728" y="5305624"/>
            <a:ext cx="4178808" cy="119378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Webinar Series:  2022/2023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Presented by:  Angela L. Irwin, Owner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AirWin Educational Services, LLC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Presented by:</a:t>
            </a:r>
          </a:p>
          <a:p>
            <a:r>
              <a:rPr lang="en-US" dirty="0">
                <a:solidFill>
                  <a:schemeClr val="bg1"/>
                </a:solidFill>
              </a:rPr>
              <a:t>Angela Irwin, Owner</a:t>
            </a:r>
          </a:p>
        </p:txBody>
      </p:sp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Brief Review of September Session:  What’s New in 2022?</a:t>
            </a:r>
          </a:p>
        </p:txBody>
      </p:sp>
      <p:pic>
        <p:nvPicPr>
          <p:cNvPr id="14" name="Picture Placeholder 13" descr="room of red chairs in front of a window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71" y="2404234"/>
            <a:ext cx="5844987" cy="1746504"/>
          </a:xfrm>
        </p:spPr>
        <p:txBody>
          <a:bodyPr/>
          <a:lstStyle/>
          <a:p>
            <a:r>
              <a:rPr lang="en-US" dirty="0"/>
              <a:t>First Half of Year Assessment</a:t>
            </a:r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471" y="4457696"/>
            <a:ext cx="5782234" cy="1270844"/>
          </a:xfrm>
        </p:spPr>
        <p:txBody>
          <a:bodyPr/>
          <a:lstStyle/>
          <a:p>
            <a:r>
              <a:rPr lang="en-US" dirty="0"/>
              <a:t>Any red flags?</a:t>
            </a:r>
          </a:p>
          <a:p>
            <a:r>
              <a:rPr lang="en-US" dirty="0"/>
              <a:t>What adjustments need to be made?</a:t>
            </a:r>
          </a:p>
          <a:p>
            <a:r>
              <a:rPr lang="en-US" dirty="0"/>
              <a:t>How can we ensure ongoing stability and success?</a:t>
            </a: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 up of pages in a book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682"/>
            <a:ext cx="12192001" cy="6858000"/>
          </a:xfr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406" y="576263"/>
            <a:ext cx="6592824" cy="2852737"/>
          </a:xfrm>
        </p:spPr>
        <p:txBody>
          <a:bodyPr/>
          <a:lstStyle/>
          <a:p>
            <a:r>
              <a:rPr lang="en-US" dirty="0"/>
              <a:t>Red Flag Issues:</a:t>
            </a:r>
          </a:p>
        </p:txBody>
      </p:sp>
      <p:sp>
        <p:nvSpPr>
          <p:cNvPr id="35" name="Text Placeholder 34" descr="subtitle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359" y="3598074"/>
            <a:ext cx="6592824" cy="25248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Misalignment between academic outcomes and charter contract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Staff/leadership turnover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Compliance reporting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Relational concerns (i.e. board/authorizer; board/management; authorizer/management,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to actual spending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Board quorum and/or board culture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s on a shelf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671" y="685800"/>
            <a:ext cx="6996594" cy="2852737"/>
          </a:xfrm>
        </p:spPr>
        <p:txBody>
          <a:bodyPr/>
          <a:lstStyle/>
          <a:p>
            <a:r>
              <a:rPr lang="en-US" dirty="0"/>
              <a:t>Making Adjustments:</a:t>
            </a:r>
          </a:p>
        </p:txBody>
      </p:sp>
      <p:sp>
        <p:nvSpPr>
          <p:cNvPr id="35" name="Text Placeholder 34" descr="subtitle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4441" y="3730655"/>
            <a:ext cx="6050123" cy="13881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formal </a:t>
            </a:r>
            <a:r>
              <a:rPr lang="en-US" dirty="0">
                <a:hlinkClick r:id="rId4" action="ppaction://hlinkfile"/>
              </a:rPr>
              <a:t>Plan of Action </a:t>
            </a:r>
            <a:r>
              <a:rPr lang="en-US" dirty="0"/>
              <a:t>for any/all red flag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Plan of Action items into agenda for intentional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Organize year-end meeting to discuss final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71" y="2404234"/>
            <a:ext cx="7360023" cy="1746504"/>
          </a:xfrm>
        </p:spPr>
        <p:txBody>
          <a:bodyPr/>
          <a:lstStyle/>
          <a:p>
            <a:r>
              <a:rPr lang="en-US" dirty="0"/>
              <a:t>Second Half of Year Preparation</a:t>
            </a:r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on the 2023 horizon?</a:t>
            </a:r>
          </a:p>
        </p:txBody>
      </p:sp>
    </p:spTree>
    <p:extLst>
      <p:ext uri="{BB962C8B-B14F-4D97-AF65-F5344CB8AC3E}">
        <p14:creationId xmlns:p14="http://schemas.microsoft.com/office/powerpoint/2010/main" val="74131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oup of students throwing their graduation caps in the air at sunset">
            <a:extLst>
              <a:ext uri="{FF2B5EF4-FFF2-40B4-BE49-F238E27FC236}">
                <a16:creationId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40A7491-C312-4D36-BA63-6F859CD81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48809" y="-164921"/>
            <a:ext cx="12191999" cy="685237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slide 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2023 Calendar Items – Ensure Preparation</a:t>
            </a:r>
          </a:p>
        </p:txBody>
      </p:sp>
      <p:sp>
        <p:nvSpPr>
          <p:cNvPr id="87" name="Text Placeholder 86" descr="content block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185" y="1121050"/>
            <a:ext cx="7315200" cy="2760668"/>
          </a:xfrm>
        </p:spPr>
        <p:txBody>
          <a:bodyPr/>
          <a:lstStyle/>
          <a:p>
            <a:r>
              <a:rPr lang="en-US" sz="1800" dirty="0"/>
              <a:t>Supplemental headcounts</a:t>
            </a:r>
          </a:p>
          <a:p>
            <a:r>
              <a:rPr lang="en-US" sz="1800" dirty="0"/>
              <a:t>Winter/Spring NWEA/MAP testing</a:t>
            </a:r>
          </a:p>
          <a:p>
            <a:r>
              <a:rPr lang="en-US" sz="1800" dirty="0"/>
              <a:t>Charter contract amendment request</a:t>
            </a:r>
          </a:p>
          <a:p>
            <a:r>
              <a:rPr lang="en-US" sz="1800" dirty="0"/>
              <a:t>M-Step testing</a:t>
            </a:r>
          </a:p>
          <a:p>
            <a:r>
              <a:rPr lang="en-US" sz="1800" dirty="0"/>
              <a:t>Student application and enrollment</a:t>
            </a:r>
          </a:p>
          <a:p>
            <a:r>
              <a:rPr lang="en-US" sz="1800" dirty="0"/>
              <a:t>SAT/PSAT/ACT </a:t>
            </a:r>
            <a:r>
              <a:rPr lang="en-US" sz="1800" dirty="0" err="1"/>
              <a:t>WorkKeys</a:t>
            </a:r>
            <a:endParaRPr lang="en-US" sz="1800" dirty="0"/>
          </a:p>
          <a:p>
            <a:r>
              <a:rPr lang="en-US" sz="1800" dirty="0"/>
              <a:t>Budget preparation/hearing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Slide Number Placeholder 5" descr="Slide number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F5910-4225-7227-3E83-858B737D47D4}"/>
              </a:ext>
            </a:extLst>
          </p:cNvPr>
          <p:cNvSpPr txBox="1"/>
          <p:nvPr/>
        </p:nvSpPr>
        <p:spPr>
          <a:xfrm>
            <a:off x="633186" y="4358308"/>
            <a:ext cx="808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Remember your wise questions . . . </a:t>
            </a:r>
          </a:p>
        </p:txBody>
      </p:sp>
    </p:spTree>
    <p:extLst>
      <p:ext uri="{BB962C8B-B14F-4D97-AF65-F5344CB8AC3E}">
        <p14:creationId xmlns:p14="http://schemas.microsoft.com/office/powerpoint/2010/main" val="371121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wo boys overlooking the side of a bridge.">
            <a:extLst>
              <a:ext uri="{FF2B5EF4-FFF2-40B4-BE49-F238E27FC236}">
                <a16:creationId xmlns:a16="http://schemas.microsoft.com/office/drawing/2014/main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 . . And Governance  themes!</a:t>
            </a:r>
          </a:p>
        </p:txBody>
      </p:sp>
      <p:sp>
        <p:nvSpPr>
          <p:cNvPr id="31" name="Text Placeholder 30" descr="Slide content">
            <a:extLst>
              <a:ext uri="{FF2B5EF4-FFF2-40B4-BE49-F238E27FC236}">
                <a16:creationId xmlns:a16="http://schemas.microsoft.com/office/drawing/2014/main" id="{A7DE1A1C-1BA0-439B-99B1-C80C5806D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Slide Number Placeholder 5" descr="Slide number">
            <a:extLst>
              <a:ext uri="{FF2B5EF4-FFF2-40B4-BE49-F238E27FC236}">
                <a16:creationId xmlns:a16="http://schemas.microsoft.com/office/drawing/2014/main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357B0-363F-A4FC-B18A-8778AFEAF492}"/>
              </a:ext>
            </a:extLst>
          </p:cNvPr>
          <p:cNvSpPr txBox="1"/>
          <p:nvPr/>
        </p:nvSpPr>
        <p:spPr>
          <a:xfrm>
            <a:off x="465082" y="1050255"/>
            <a:ext cx="4936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Reflect on first half of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 adjustments as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 intentional about board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Build second half priorities into board agenda</a:t>
            </a:r>
          </a:p>
        </p:txBody>
      </p:sp>
    </p:spTree>
    <p:extLst>
      <p:ext uri="{BB962C8B-B14F-4D97-AF65-F5344CB8AC3E}">
        <p14:creationId xmlns:p14="http://schemas.microsoft.com/office/powerpoint/2010/main" val="34226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 dirty="0"/>
              <a:t>THANK YOU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/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9075" y="3429000"/>
            <a:ext cx="3695206" cy="59750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Angela L. Irwin</a:t>
            </a:r>
          </a:p>
          <a:p>
            <a:pPr>
              <a:spcBef>
                <a:spcPts val="0"/>
              </a:spcBef>
            </a:pPr>
            <a:r>
              <a:rPr lang="en-US" dirty="0"/>
              <a:t>AirWin Educational Services, LLC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95" descr="Receiver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/>
      </p:pic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989-239-7555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/>
      </p:pic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angela@airwinllc.com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win32_updated.potx" id="{A4A0EA2A-97B2-410A-8D7A-6FADB82D2E12}" vid="{BA420F86-D112-4462-A780-945ECA68E0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106</TotalTime>
  <Words>227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Office Theme</vt:lpstr>
      <vt:lpstr>What’s to be in 2023? Planning for Year-End Success  </vt:lpstr>
      <vt:lpstr>Brief Review of September Session:  What’s New in 2022?</vt:lpstr>
      <vt:lpstr>First Half of Year Assessment</vt:lpstr>
      <vt:lpstr>Red Flag Issues:</vt:lpstr>
      <vt:lpstr>Making Adjustments:</vt:lpstr>
      <vt:lpstr>Second Half of Year Preparation</vt:lpstr>
      <vt:lpstr>Review 2023 Calendar Items – Ensure Preparation</vt:lpstr>
      <vt:lpstr>. . . And Governance  themes!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2022? Using the “New” to Inform your Governance Practices</dc:title>
  <dc:creator>Angela Irwin</dc:creator>
  <cp:lastModifiedBy>Chris Oshelski</cp:lastModifiedBy>
  <cp:revision>5</cp:revision>
  <dcterms:created xsi:type="dcterms:W3CDTF">2022-08-11T13:13:56Z</dcterms:created>
  <dcterms:modified xsi:type="dcterms:W3CDTF">2022-11-21T13:23:36Z</dcterms:modified>
</cp:coreProperties>
</file>