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KBIFdIGpfvB2pMFSiSx2r5bQU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965c66df0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965c66df0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f965c66df0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Hoyle, CISMA Coordinator</a:t>
            </a:r>
            <a:endParaRPr/>
          </a:p>
        </p:txBody>
      </p:sp>
      <p:sp>
        <p:nvSpPr>
          <p:cNvPr id="114" name="Google Shape;11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https://www.fs.usda.gov/wildflowers/beauty/aspen/ecology.shtml" TargetMode="External"/><Relationship Id="rId5" Type="http://schemas.openxmlformats.org/officeDocument/2006/relationships/hyperlink" Target="https://www2.dnr.state.mi.us/publications/pdfs/huntingwildlifehabitat/landowners_guide/habitat_mgmt/forest/Aspen_And_Birch.htm#:~:text=to%20nine%20inches.-,Species%20that%20use%20this%20stage%20of%20the%20aspen%20forest%20as,%2C%20deer%2C%20and%20ruffed%20grouse" TargetMode="External"/><Relationship Id="rId6" Type="http://schemas.openxmlformats.org/officeDocument/2006/relationships/hyperlink" Target="https://www.colorado.edu/asmagazine/2021/03/02/understories-quaking-aspen-vary-dramatically-among-habita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965c66df0_2_1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Aspen Forest Ecosystem</a:t>
            </a:r>
            <a:endParaRPr/>
          </a:p>
        </p:txBody>
      </p:sp>
      <p:pic>
        <p:nvPicPr>
          <p:cNvPr descr="Betula papyrifera - Wikipedia" id="90" name="Google Shape;90;g2f965c66df0_2_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3375" y="1214000"/>
            <a:ext cx="5343900" cy="35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f965c66df0_2_1"/>
          <p:cNvSpPr txBox="1"/>
          <p:nvPr/>
        </p:nvSpPr>
        <p:spPr>
          <a:xfrm>
            <a:off x="151975" y="1124300"/>
            <a:ext cx="58590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Aspen ecosystems are found throughout North America in a variety of ecoregions. In Michigan, they are primarily found in the northern lower and upper peninsula regions.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Aspen forests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more forage resources for animals than are found in coniferous forests, therefore they support a large number and diversity of species.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 to large and small mammals, birds found in aspen forests include a variety of warblers, indigo bunting, least flycatcher, yellow-bellied sap sucker, pileated woodpecker, and others including ground-dwelling birds, woodcock and ruffed grouse.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sources for these birds include berries, insects, and worms.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f965c66df0_2_1"/>
          <p:cNvSpPr txBox="1"/>
          <p:nvPr/>
        </p:nvSpPr>
        <p:spPr>
          <a:xfrm>
            <a:off x="454200" y="5637400"/>
            <a:ext cx="114360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nformation on aspen forest ecology from: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Forest Service (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https://www.fs.usda.gov/wildflowers/beauty/aspen/ecology.shtml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 DNR (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https://www2.dnr.state.mi.us/publications/pdfs/huntingwildlifehabitat/landowners_guide/habitat_mgmt/forest/Aspen_And_Birch.htm#:~:text=to%20nine%20inches.-,Species%20that%20use%20this%20stage%20of%20the%20aspen%20forest%20as,%2C%20deer%2C%20and%20ruffed%20grouse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Colorado Boulder (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https://www.colorado.edu/asmagazine/2021/03/02/understories-quaking-aspen-vary-dramatically-among-habitats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f965c66df0_2_1"/>
          <p:cNvSpPr txBox="1"/>
          <p:nvPr/>
        </p:nvSpPr>
        <p:spPr>
          <a:xfrm>
            <a:off x="322525" y="4766600"/>
            <a:ext cx="9540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activity is based on the interactions between these organisms in the aspen ecosystem.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411480" y="950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Buckthorn</a:t>
            </a:r>
            <a:endParaRPr/>
          </a:p>
        </p:txBody>
      </p:sp>
      <p:pic>
        <p:nvPicPr>
          <p:cNvPr descr="7 Ways to Effectively Remove Buckthorn [Complete Guide]" id="99" name="Google Shape;9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651" y="114641"/>
            <a:ext cx="6140367" cy="410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ckthorn Berries Photograph by Scimat - Pixels" id="100" name="Google Shape;1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6868" y="4225142"/>
            <a:ext cx="3188422" cy="2507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on buckthorn twigs up close, showing a sharp thorn." id="101" name="Google Shape;10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5696" y="3576626"/>
            <a:ext cx="3281374" cy="328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/>
          <p:nvPr/>
        </p:nvSpPr>
        <p:spPr>
          <a:xfrm>
            <a:off x="243841" y="1429589"/>
            <a:ext cx="5710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roadsides, pastures, old fields, and woodlots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Distribution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East Coast and Midwest, limited areas of California and Oregon.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Facts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Buckthorn spreads quickly through seeds distributed by birds and wildlife; it crowds out native shrubs and understory plants.  It is a host for certain viruses, fungi, and insects. It does not provide any nutritional value to birds that eat it.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type="title"/>
          </p:nvPr>
        </p:nvSpPr>
        <p:spPr>
          <a:xfrm>
            <a:off x="411480" y="950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Native vs Invasive Species</a:t>
            </a:r>
            <a:endParaRPr/>
          </a:p>
        </p:txBody>
      </p:sp>
      <p:sp>
        <p:nvSpPr>
          <p:cNvPr id="108" name="Google Shape;108;p9"/>
          <p:cNvSpPr txBox="1"/>
          <p:nvPr/>
        </p:nvSpPr>
        <p:spPr>
          <a:xfrm>
            <a:off x="243840" y="1429589"/>
            <a:ext cx="660595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naturally-existing organisms are native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an ecosystem, organisms have a niche (role) regarding interactions with one another.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Q: What are some of these roles?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roles develop through co-evolution with other organisms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organism that is new to an area (often brought in by people but might also travel through animals, air, and water)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organism that did not co-evolve with the other organisms within this area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harm to:  an ecosystem, other organisms (including people), or economies.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Q:  Why might an organism that is not from the area be able to cause harm there?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tula papyrifera - Wikipedia"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752" y="68188"/>
            <a:ext cx="4811575" cy="3198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 Ways to Effectively Remove Buckthorn [Complete Guide]" id="110" name="Google Shape;110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9983" y="3266925"/>
            <a:ext cx="4992017" cy="333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Stewardship – How can you help?</a:t>
            </a:r>
            <a:endParaRPr/>
          </a:p>
        </p:txBody>
      </p:sp>
      <p:pic>
        <p:nvPicPr>
          <p:cNvPr id="117" name="Google Shape;11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72" y="2620584"/>
            <a:ext cx="3178062" cy="423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496289"/>
            <a:ext cx="3178062" cy="423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485529"/>
            <a:ext cx="3186133" cy="42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74099" y="2602195"/>
            <a:ext cx="3188935" cy="425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9609" y="0"/>
            <a:ext cx="2873425" cy="241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2023-11-03T16:24:57Z</dcterms:created>
  <dc:creator>Kirsten Hindy</dc:creator>
</cp:coreProperties>
</file>