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0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5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1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2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7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6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3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99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1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27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EB16C-A088-4BA5-ACF4-04FD3EB6C40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71882-5C72-4211-8649-1CC0BEA21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1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024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/>
              <a:t>Sea Lamprey Sampler Student Project Overview</a:t>
            </a:r>
            <a:endParaRPr lang="en-US" sz="3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88571"/>
            <a:ext cx="10515600" cy="54428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Goal:</a:t>
            </a:r>
            <a:endParaRPr lang="en-US" b="0" dirty="0" smtClean="0">
              <a:effectLst/>
            </a:endParaRPr>
          </a:p>
          <a:p>
            <a:pPr fontAlgn="base"/>
            <a:r>
              <a:rPr lang="en-US" dirty="0" smtClean="0"/>
              <a:t>Learn about sea lampreys and their impact on the Great Lakes environment and economies.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Objectives:</a:t>
            </a:r>
            <a:r>
              <a:rPr lang="en-US" dirty="0" smtClean="0"/>
              <a:t> </a:t>
            </a:r>
            <a:endParaRPr lang="en-US" b="0" dirty="0" smtClean="0">
              <a:effectLst/>
            </a:endParaRPr>
          </a:p>
          <a:p>
            <a:pPr fontAlgn="base"/>
            <a:r>
              <a:rPr lang="en-US" dirty="0" smtClean="0"/>
              <a:t>As a team, research and become experts on a sea lamprey characteristic and teach the rest of the class what you learned. </a:t>
            </a:r>
          </a:p>
          <a:p>
            <a:pPr fontAlgn="base"/>
            <a:r>
              <a:rPr lang="en-US" dirty="0" smtClean="0"/>
              <a:t>Increase understanding of what sea lampreys are, how they grow, and how they are being managed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Learn about sea lamprey and share your expertise:</a:t>
            </a:r>
          </a:p>
          <a:p>
            <a:r>
              <a:rPr lang="en-US" dirty="0" smtClean="0"/>
              <a:t>anatomy </a:t>
            </a:r>
            <a:r>
              <a:rPr lang="en-US" dirty="0"/>
              <a:t>and physiology; </a:t>
            </a:r>
            <a:r>
              <a:rPr lang="en-US" dirty="0" smtClean="0"/>
              <a:t>ecosystem niche/role; history </a:t>
            </a:r>
            <a:r>
              <a:rPr lang="en-US" dirty="0"/>
              <a:t>in the Great Lakes; life cycle; impact on Great Lakes ecosystems; impact on Great Lakes economies; methods of control; and career pathways associated with their study and </a:t>
            </a:r>
            <a:r>
              <a:rPr lang="en-US" dirty="0" smtClean="0"/>
              <a:t>control</a:t>
            </a:r>
          </a:p>
          <a:p>
            <a:r>
              <a:rPr lang="en-US" dirty="0" smtClean="0"/>
              <a:t>present your research </a:t>
            </a:r>
            <a:r>
              <a:rPr lang="en-US" dirty="0"/>
              <a:t>findings to </a:t>
            </a:r>
            <a:r>
              <a:rPr lang="en-US" dirty="0" smtClean="0"/>
              <a:t>classmates</a:t>
            </a:r>
            <a:r>
              <a:rPr lang="en-US" dirty="0"/>
              <a:t> </a:t>
            </a:r>
            <a:endParaRPr lang="en-US" b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432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Sea Lamprey Sampler Student Project Overview</vt:lpstr>
    </vt:vector>
  </TitlesOfParts>
  <Company>Lake Superior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A. Christiansen</dc:creator>
  <cp:lastModifiedBy>Elizabeth A. Christiansen</cp:lastModifiedBy>
  <cp:revision>5</cp:revision>
  <dcterms:created xsi:type="dcterms:W3CDTF">2024-11-19T17:04:09Z</dcterms:created>
  <dcterms:modified xsi:type="dcterms:W3CDTF">2024-11-19T20:45:47Z</dcterms:modified>
</cp:coreProperties>
</file>