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6" r:id="rId4"/>
    <p:sldId id="298" r:id="rId5"/>
    <p:sldId id="295" r:id="rId6"/>
    <p:sldId id="288" r:id="rId7"/>
    <p:sldId id="290" r:id="rId8"/>
    <p:sldId id="296" r:id="rId9"/>
    <p:sldId id="297" r:id="rId10"/>
    <p:sldId id="264" r:id="rId11"/>
    <p:sldId id="263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AA8"/>
    <a:srgbClr val="0C57A2"/>
    <a:srgbClr val="9CBDD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7"/>
    <p:restoredTop sz="97460"/>
  </p:normalViewPr>
  <p:slideViewPr>
    <p:cSldViewPr snapToGrid="0" snapToObjects="1">
      <p:cViewPr varScale="1">
        <p:scale>
          <a:sx n="79" d="100"/>
          <a:sy n="79" d="100"/>
        </p:scale>
        <p:origin x="132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Irwin" userId="436ca7a587d9bf06" providerId="LiveId" clId="{2BD5FA28-28E3-450C-90E4-F19B74289E8C}"/>
    <pc:docChg chg="undo custSel addSld delSld modSld sldOrd modShowInfo">
      <pc:chgData name="Angela Irwin" userId="436ca7a587d9bf06" providerId="LiveId" clId="{2BD5FA28-28E3-450C-90E4-F19B74289E8C}" dt="2026-01-13T22:44:07.194" v="12189" actId="113"/>
      <pc:docMkLst>
        <pc:docMk/>
      </pc:docMkLst>
      <pc:sldChg chg="modSp mod modNotesTx">
        <pc:chgData name="Angela Irwin" userId="436ca7a587d9bf06" providerId="LiveId" clId="{2BD5FA28-28E3-450C-90E4-F19B74289E8C}" dt="2026-01-12T14:47:43.463" v="5971" actId="20577"/>
        <pc:sldMkLst>
          <pc:docMk/>
          <pc:sldMk cId="332374116" sldId="256"/>
        </pc:sldMkLst>
        <pc:spChg chg="mod">
          <ac:chgData name="Angela Irwin" userId="436ca7a587d9bf06" providerId="LiveId" clId="{2BD5FA28-28E3-450C-90E4-F19B74289E8C}" dt="2026-01-09T14:18:16.906" v="3967" actId="2"/>
          <ac:spMkLst>
            <pc:docMk/>
            <pc:sldMk cId="332374116" sldId="256"/>
            <ac:spMk id="11" creationId="{69A7C2BF-A539-2547-9E6A-183A0DBC0E5B}"/>
          </ac:spMkLst>
        </pc:spChg>
      </pc:sldChg>
      <pc:sldChg chg="addSp modSp mod modNotesTx">
        <pc:chgData name="Angela Irwin" userId="436ca7a587d9bf06" providerId="LiveId" clId="{2BD5FA28-28E3-450C-90E4-F19B74289E8C}" dt="2026-01-13T22:44:07.194" v="12189" actId="113"/>
        <pc:sldMkLst>
          <pc:docMk/>
          <pc:sldMk cId="3061176779" sldId="258"/>
        </pc:sldMkLst>
        <pc:spChg chg="mod">
          <ac:chgData name="Angela Irwin" userId="436ca7a587d9bf06" providerId="LiveId" clId="{2BD5FA28-28E3-450C-90E4-F19B74289E8C}" dt="2026-01-09T13:43:28.274" v="3932" actId="1076"/>
          <ac:spMkLst>
            <pc:docMk/>
            <pc:sldMk cId="3061176779" sldId="258"/>
            <ac:spMk id="2" creationId="{1C778D26-7BF4-F133-FD40-8C3218FEEDE2}"/>
          </ac:spMkLst>
        </pc:spChg>
        <pc:spChg chg="add mod">
          <ac:chgData name="Angela Irwin" userId="436ca7a587d9bf06" providerId="LiveId" clId="{2BD5FA28-28E3-450C-90E4-F19B74289E8C}" dt="2026-01-13T22:44:07.194" v="12189" actId="113"/>
          <ac:spMkLst>
            <pc:docMk/>
            <pc:sldMk cId="3061176779" sldId="258"/>
            <ac:spMk id="4" creationId="{26183EC8-3120-ED06-5614-FA3B874D19DE}"/>
          </ac:spMkLst>
        </pc:spChg>
      </pc:sldChg>
      <pc:sldChg chg="addSp modSp mod modAnim modNotesTx">
        <pc:chgData name="Angela Irwin" userId="436ca7a587d9bf06" providerId="LiveId" clId="{2BD5FA28-28E3-450C-90E4-F19B74289E8C}" dt="2026-01-09T13:47:28.808" v="3966"/>
        <pc:sldMkLst>
          <pc:docMk/>
          <pc:sldMk cId="3091344200" sldId="264"/>
        </pc:sldMkLst>
        <pc:spChg chg="add mod">
          <ac:chgData name="Angela Irwin" userId="436ca7a587d9bf06" providerId="LiveId" clId="{2BD5FA28-28E3-450C-90E4-F19B74289E8C}" dt="2025-12-29T19:14:58.407" v="3636" actId="6549"/>
          <ac:spMkLst>
            <pc:docMk/>
            <pc:sldMk cId="3091344200" sldId="264"/>
            <ac:spMk id="3" creationId="{D2CD7D9E-E0B8-E739-37ED-CF90FB58FF14}"/>
          </ac:spMkLst>
        </pc:spChg>
        <pc:spChg chg="add mod">
          <ac:chgData name="Angela Irwin" userId="436ca7a587d9bf06" providerId="LiveId" clId="{2BD5FA28-28E3-450C-90E4-F19B74289E8C}" dt="2025-12-29T19:15:11.773" v="3637" actId="1076"/>
          <ac:spMkLst>
            <pc:docMk/>
            <pc:sldMk cId="3091344200" sldId="264"/>
            <ac:spMk id="4" creationId="{FBA096E7-250E-9245-014B-D0987DA8F3F3}"/>
          </ac:spMkLst>
        </pc:spChg>
        <pc:spChg chg="mod">
          <ac:chgData name="Angela Irwin" userId="436ca7a587d9bf06" providerId="LiveId" clId="{2BD5FA28-28E3-450C-90E4-F19B74289E8C}" dt="2026-01-09T13:43:07.047" v="3930" actId="20577"/>
          <ac:spMkLst>
            <pc:docMk/>
            <pc:sldMk cId="3091344200" sldId="264"/>
            <ac:spMk id="18" creationId="{22B4D0BC-8C81-5D58-2DCE-854BEF2D809D}"/>
          </ac:spMkLst>
        </pc:spChg>
      </pc:sldChg>
      <pc:sldChg chg="addSp delSp modSp add mod ord modNotesTx">
        <pc:chgData name="Angela Irwin" userId="436ca7a587d9bf06" providerId="LiveId" clId="{2BD5FA28-28E3-450C-90E4-F19B74289E8C}" dt="2026-01-12T14:49:55.753" v="6452" actId="20577"/>
        <pc:sldMkLst>
          <pc:docMk/>
          <pc:sldMk cId="2094850327" sldId="286"/>
        </pc:sldMkLst>
        <pc:spChg chg="add mod">
          <ac:chgData name="Angela Irwin" userId="436ca7a587d9bf06" providerId="LiveId" clId="{2BD5FA28-28E3-450C-90E4-F19B74289E8C}" dt="2026-01-09T13:43:53.500" v="3937" actId="1076"/>
          <ac:spMkLst>
            <pc:docMk/>
            <pc:sldMk cId="2094850327" sldId="286"/>
            <ac:spMk id="3" creationId="{7589BE26-464B-A7F1-5E04-678210F0013B}"/>
          </ac:spMkLst>
        </pc:spChg>
        <pc:spChg chg="add mod">
          <ac:chgData name="Angela Irwin" userId="436ca7a587d9bf06" providerId="LiveId" clId="{2BD5FA28-28E3-450C-90E4-F19B74289E8C}" dt="2026-01-09T13:38:38.502" v="3853" actId="1076"/>
          <ac:spMkLst>
            <pc:docMk/>
            <pc:sldMk cId="2094850327" sldId="286"/>
            <ac:spMk id="10" creationId="{46A13011-06B3-6B69-9C2E-0E0AE9CFEF26}"/>
          </ac:spMkLst>
        </pc:spChg>
        <pc:spChg chg="mod">
          <ac:chgData name="Angela Irwin" userId="436ca7a587d9bf06" providerId="LiveId" clId="{2BD5FA28-28E3-450C-90E4-F19B74289E8C}" dt="2026-01-09T13:43:50.380" v="3936" actId="14100"/>
          <ac:spMkLst>
            <pc:docMk/>
            <pc:sldMk cId="2094850327" sldId="286"/>
            <ac:spMk id="11" creationId="{0AF308D7-D12A-44B2-FFEE-A8744150C3CB}"/>
          </ac:spMkLst>
        </pc:spChg>
        <pc:spChg chg="mod">
          <ac:chgData name="Angela Irwin" userId="436ca7a587d9bf06" providerId="LiveId" clId="{2BD5FA28-28E3-450C-90E4-F19B74289E8C}" dt="2026-01-09T13:44:04.016" v="3938" actId="1076"/>
          <ac:spMkLst>
            <pc:docMk/>
            <pc:sldMk cId="2094850327" sldId="286"/>
            <ac:spMk id="18" creationId="{AAACEB5E-30B1-438E-3533-0F3ECC9407AC}"/>
          </ac:spMkLst>
        </pc:spChg>
        <pc:graphicFrameChg chg="add mod">
          <ac:chgData name="Angela Irwin" userId="436ca7a587d9bf06" providerId="LiveId" clId="{2BD5FA28-28E3-450C-90E4-F19B74289E8C}" dt="2026-01-09T13:43:43.079" v="3934" actId="1076"/>
          <ac:graphicFrameMkLst>
            <pc:docMk/>
            <pc:sldMk cId="2094850327" sldId="286"/>
            <ac:graphicFrameMk id="9" creationId="{8B34B29E-904A-D55C-3259-E4591EE9E734}"/>
          </ac:graphicFrameMkLst>
        </pc:graphicFrameChg>
        <pc:picChg chg="mod">
          <ac:chgData name="Angela Irwin" userId="436ca7a587d9bf06" providerId="LiveId" clId="{2BD5FA28-28E3-450C-90E4-F19B74289E8C}" dt="2025-12-29T18:17:52.673" v="624" actId="1076"/>
          <ac:picMkLst>
            <pc:docMk/>
            <pc:sldMk cId="2094850327" sldId="286"/>
            <ac:picMk id="21" creationId="{93752782-1AF7-77B0-103E-2A1D49682AA8}"/>
          </ac:picMkLst>
        </pc:picChg>
      </pc:sldChg>
      <pc:sldChg chg="addSp delSp modSp add mod modNotesTx">
        <pc:chgData name="Angela Irwin" userId="436ca7a587d9bf06" providerId="LiveId" clId="{2BD5FA28-28E3-450C-90E4-F19B74289E8C}" dt="2026-01-12T15:21:26.337" v="8969" actId="20577"/>
        <pc:sldMkLst>
          <pc:docMk/>
          <pc:sldMk cId="1629359311" sldId="288"/>
        </pc:sldMkLst>
        <pc:spChg chg="add mod">
          <ac:chgData name="Angela Irwin" userId="436ca7a587d9bf06" providerId="LiveId" clId="{2BD5FA28-28E3-450C-90E4-F19B74289E8C}" dt="2026-01-09T13:44:59.285" v="3947" actId="1076"/>
          <ac:spMkLst>
            <pc:docMk/>
            <pc:sldMk cId="1629359311" sldId="288"/>
            <ac:spMk id="4" creationId="{9E13B045-9ED5-D644-27C0-1B013454E484}"/>
          </ac:spMkLst>
        </pc:spChg>
        <pc:spChg chg="mod">
          <ac:chgData name="Angela Irwin" userId="436ca7a587d9bf06" providerId="LiveId" clId="{2BD5FA28-28E3-450C-90E4-F19B74289E8C}" dt="2026-01-09T13:44:53.690" v="3945" actId="14100"/>
          <ac:spMkLst>
            <pc:docMk/>
            <pc:sldMk cId="1629359311" sldId="288"/>
            <ac:spMk id="11" creationId="{5325887B-0066-71C0-03D8-9D4DB8F1A055}"/>
          </ac:spMkLst>
        </pc:spChg>
        <pc:spChg chg="mod">
          <ac:chgData name="Angela Irwin" userId="436ca7a587d9bf06" providerId="LiveId" clId="{2BD5FA28-28E3-450C-90E4-F19B74289E8C}" dt="2026-01-09T13:44:56.009" v="3946" actId="1076"/>
          <ac:spMkLst>
            <pc:docMk/>
            <pc:sldMk cId="1629359311" sldId="288"/>
            <ac:spMk id="18" creationId="{B3AF85CA-C8E3-133D-A4C6-A8F154E969C0}"/>
          </ac:spMkLst>
        </pc:spChg>
      </pc:sldChg>
      <pc:sldChg chg="addSp delSp modSp add mod modAnim">
        <pc:chgData name="Angela Irwin" userId="436ca7a587d9bf06" providerId="LiveId" clId="{2BD5FA28-28E3-450C-90E4-F19B74289E8C}" dt="2026-01-09T14:18:38.892" v="3983" actId="20577"/>
        <pc:sldMkLst>
          <pc:docMk/>
          <pc:sldMk cId="2684692341" sldId="290"/>
        </pc:sldMkLst>
        <pc:spChg chg="add mod">
          <ac:chgData name="Angela Irwin" userId="436ca7a587d9bf06" providerId="LiveId" clId="{2BD5FA28-28E3-450C-90E4-F19B74289E8C}" dt="2026-01-09T13:41:22.943" v="3873" actId="6549"/>
          <ac:spMkLst>
            <pc:docMk/>
            <pc:sldMk cId="2684692341" sldId="290"/>
            <ac:spMk id="2" creationId="{9EC6D80C-1AA2-09F2-6476-E63F0B972D39}"/>
          </ac:spMkLst>
        </pc:spChg>
        <pc:spChg chg="mod">
          <ac:chgData name="Angela Irwin" userId="436ca7a587d9bf06" providerId="LiveId" clId="{2BD5FA28-28E3-450C-90E4-F19B74289E8C}" dt="2026-01-09T13:41:37.776" v="3875" actId="1076"/>
          <ac:spMkLst>
            <pc:docMk/>
            <pc:sldMk cId="2684692341" sldId="290"/>
            <ac:spMk id="11" creationId="{B6D88554-EBB0-B4E3-C02A-66346F3E8292}"/>
          </ac:spMkLst>
        </pc:spChg>
        <pc:spChg chg="mod">
          <ac:chgData name="Angela Irwin" userId="436ca7a587d9bf06" providerId="LiveId" clId="{2BD5FA28-28E3-450C-90E4-F19B74289E8C}" dt="2026-01-09T14:18:38.892" v="3983" actId="20577"/>
          <ac:spMkLst>
            <pc:docMk/>
            <pc:sldMk cId="2684692341" sldId="290"/>
            <ac:spMk id="18" creationId="{9834EDF2-5313-ABAE-9DD3-C5BB4EF5A182}"/>
          </ac:spMkLst>
        </pc:spChg>
        <pc:picChg chg="mod">
          <ac:chgData name="Angela Irwin" userId="436ca7a587d9bf06" providerId="LiveId" clId="{2BD5FA28-28E3-450C-90E4-F19B74289E8C}" dt="2025-12-29T18:06:35.784" v="203" actId="1076"/>
          <ac:picMkLst>
            <pc:docMk/>
            <pc:sldMk cId="2684692341" sldId="290"/>
            <ac:picMk id="3" creationId="{97F33F43-994E-CF39-A3E3-84776FA2C91C}"/>
          </ac:picMkLst>
        </pc:picChg>
        <pc:picChg chg="mod">
          <ac:chgData name="Angela Irwin" userId="436ca7a587d9bf06" providerId="LiveId" clId="{2BD5FA28-28E3-450C-90E4-F19B74289E8C}" dt="2025-12-29T18:06:41.901" v="205" actId="14100"/>
          <ac:picMkLst>
            <pc:docMk/>
            <pc:sldMk cId="2684692341" sldId="290"/>
            <ac:picMk id="4" creationId="{87E074FD-A491-F085-C7CD-68225D8972CA}"/>
          </ac:picMkLst>
        </pc:picChg>
      </pc:sldChg>
      <pc:sldChg chg="addSp modSp add del mod modNotesTx">
        <pc:chgData name="Angela Irwin" userId="436ca7a587d9bf06" providerId="LiveId" clId="{2BD5FA28-28E3-450C-90E4-F19B74289E8C}" dt="2026-01-12T20:13:37.270" v="11510" actId="47"/>
        <pc:sldMkLst>
          <pc:docMk/>
          <pc:sldMk cId="2513734931" sldId="294"/>
        </pc:sldMkLst>
      </pc:sldChg>
      <pc:sldChg chg="addSp modSp add mod modNotesTx">
        <pc:chgData name="Angela Irwin" userId="436ca7a587d9bf06" providerId="LiveId" clId="{2BD5FA28-28E3-450C-90E4-F19B74289E8C}" dt="2026-01-12T15:19:42.792" v="8750" actId="20577"/>
        <pc:sldMkLst>
          <pc:docMk/>
          <pc:sldMk cId="2213066836" sldId="295"/>
        </pc:sldMkLst>
        <pc:spChg chg="mod">
          <ac:chgData name="Angela Irwin" userId="436ca7a587d9bf06" providerId="LiveId" clId="{2BD5FA28-28E3-450C-90E4-F19B74289E8C}" dt="2026-01-09T13:44:46.527" v="3944" actId="1076"/>
          <ac:spMkLst>
            <pc:docMk/>
            <pc:sldMk cId="2213066836" sldId="295"/>
            <ac:spMk id="3" creationId="{ED7783CF-0F50-2DB9-29D5-6EAADFCB0BE1}"/>
          </ac:spMkLst>
        </pc:spChg>
        <pc:spChg chg="mod">
          <ac:chgData name="Angela Irwin" userId="436ca7a587d9bf06" providerId="LiveId" clId="{2BD5FA28-28E3-450C-90E4-F19B74289E8C}" dt="2026-01-09T13:44:35.744" v="3941" actId="14100"/>
          <ac:spMkLst>
            <pc:docMk/>
            <pc:sldMk cId="2213066836" sldId="295"/>
            <ac:spMk id="11" creationId="{B5449A45-0D4B-E16C-854A-E0BB9696E5DC}"/>
          </ac:spMkLst>
        </pc:spChg>
        <pc:spChg chg="mod">
          <ac:chgData name="Angela Irwin" userId="436ca7a587d9bf06" providerId="LiveId" clId="{2BD5FA28-28E3-450C-90E4-F19B74289E8C}" dt="2026-01-09T13:44:38.254" v="3942" actId="1076"/>
          <ac:spMkLst>
            <pc:docMk/>
            <pc:sldMk cId="2213066836" sldId="295"/>
            <ac:spMk id="18" creationId="{B06AB147-99D7-AB03-FB33-0A5C605751E6}"/>
          </ac:spMkLst>
        </pc:spChg>
        <pc:graphicFrameChg chg="add mod modGraphic">
          <ac:chgData name="Angela Irwin" userId="436ca7a587d9bf06" providerId="LiveId" clId="{2BD5FA28-28E3-450C-90E4-F19B74289E8C}" dt="2026-01-09T13:44:43.406" v="3943" actId="1076"/>
          <ac:graphicFrameMkLst>
            <pc:docMk/>
            <pc:sldMk cId="2213066836" sldId="295"/>
            <ac:graphicFrameMk id="2" creationId="{227AFFD1-80AD-0854-DD01-45C176010730}"/>
          </ac:graphicFrameMkLst>
        </pc:graphicFrameChg>
      </pc:sldChg>
      <pc:sldChg chg="addSp delSp modSp add mod modNotesTx">
        <pc:chgData name="Angela Irwin" userId="436ca7a587d9bf06" providerId="LiveId" clId="{2BD5FA28-28E3-450C-90E4-F19B74289E8C}" dt="2026-01-12T15:22:56.973" v="9264" actId="20577"/>
        <pc:sldMkLst>
          <pc:docMk/>
          <pc:sldMk cId="865936931" sldId="296"/>
        </pc:sldMkLst>
        <pc:spChg chg="add del mod">
          <ac:chgData name="Angela Irwin" userId="436ca7a587d9bf06" providerId="LiveId" clId="{2BD5FA28-28E3-450C-90E4-F19B74289E8C}" dt="2025-12-29T19:08:03.379" v="3377" actId="20577"/>
          <ac:spMkLst>
            <pc:docMk/>
            <pc:sldMk cId="865936931" sldId="296"/>
            <ac:spMk id="3" creationId="{6E58BB6A-2B92-6365-FD82-25F31CA2EC31}"/>
          </ac:spMkLst>
        </pc:spChg>
        <pc:spChg chg="mod">
          <ac:chgData name="Angela Irwin" userId="436ca7a587d9bf06" providerId="LiveId" clId="{2BD5FA28-28E3-450C-90E4-F19B74289E8C}" dt="2026-01-09T13:47:05.486" v="3964" actId="1076"/>
          <ac:spMkLst>
            <pc:docMk/>
            <pc:sldMk cId="865936931" sldId="296"/>
            <ac:spMk id="11" creationId="{960A516C-D1C8-321E-F56E-527C1F5478F0}"/>
          </ac:spMkLst>
        </pc:spChg>
        <pc:spChg chg="mod">
          <ac:chgData name="Angela Irwin" userId="436ca7a587d9bf06" providerId="LiveId" clId="{2BD5FA28-28E3-450C-90E4-F19B74289E8C}" dt="2026-01-09T13:47:13.325" v="3965" actId="1076"/>
          <ac:spMkLst>
            <pc:docMk/>
            <pc:sldMk cId="865936931" sldId="296"/>
            <ac:spMk id="18" creationId="{949547BE-D27E-E0DB-7213-80E17C42FD8A}"/>
          </ac:spMkLst>
        </pc:spChg>
        <pc:graphicFrameChg chg="add mod modGraphic">
          <ac:chgData name="Angela Irwin" userId="436ca7a587d9bf06" providerId="LiveId" clId="{2BD5FA28-28E3-450C-90E4-F19B74289E8C}" dt="2025-12-29T19:08:10.998" v="3378" actId="14100"/>
          <ac:graphicFrameMkLst>
            <pc:docMk/>
            <pc:sldMk cId="865936931" sldId="296"/>
            <ac:graphicFrameMk id="4" creationId="{F60086D6-71CE-2DE3-C58C-759BC2F28654}"/>
          </ac:graphicFrameMkLst>
        </pc:graphicFrameChg>
      </pc:sldChg>
      <pc:sldChg chg="addSp delSp modSp add mod ord modNotesTx">
        <pc:chgData name="Angela Irwin" userId="436ca7a587d9bf06" providerId="LiveId" clId="{2BD5FA28-28E3-450C-90E4-F19B74289E8C}" dt="2026-01-12T15:23:27.151" v="9270" actId="20577"/>
        <pc:sldMkLst>
          <pc:docMk/>
          <pc:sldMk cId="2105232004" sldId="297"/>
        </pc:sldMkLst>
        <pc:spChg chg="add mod">
          <ac:chgData name="Angela Irwin" userId="436ca7a587d9bf06" providerId="LiveId" clId="{2BD5FA28-28E3-450C-90E4-F19B74289E8C}" dt="2025-12-29T19:11:31.258" v="3432" actId="1076"/>
          <ac:spMkLst>
            <pc:docMk/>
            <pc:sldMk cId="2105232004" sldId="297"/>
            <ac:spMk id="10" creationId="{C5951464-15A8-372F-1E18-D40C66D97691}"/>
          </ac:spMkLst>
        </pc:spChg>
        <pc:spChg chg="mod">
          <ac:chgData name="Angela Irwin" userId="436ca7a587d9bf06" providerId="LiveId" clId="{2BD5FA28-28E3-450C-90E4-F19B74289E8C}" dt="2026-01-09T13:42:44.806" v="3881" actId="14100"/>
          <ac:spMkLst>
            <pc:docMk/>
            <pc:sldMk cId="2105232004" sldId="297"/>
            <ac:spMk id="11" creationId="{E74DA2B8-9C21-55D2-D90F-B31D88E991F8}"/>
          </ac:spMkLst>
        </pc:spChg>
        <pc:spChg chg="add mod">
          <ac:chgData name="Angela Irwin" userId="436ca7a587d9bf06" providerId="LiveId" clId="{2BD5FA28-28E3-450C-90E4-F19B74289E8C}" dt="2025-12-29T19:11:43.900" v="3434" actId="1076"/>
          <ac:spMkLst>
            <pc:docMk/>
            <pc:sldMk cId="2105232004" sldId="297"/>
            <ac:spMk id="12" creationId="{B294937A-9AF8-3BEE-B334-BE20C7B40623}"/>
          </ac:spMkLst>
        </pc:spChg>
        <pc:spChg chg="add mod">
          <ac:chgData name="Angela Irwin" userId="436ca7a587d9bf06" providerId="LiveId" clId="{2BD5FA28-28E3-450C-90E4-F19B74289E8C}" dt="2025-12-29T19:11:59.896" v="3438" actId="1076"/>
          <ac:spMkLst>
            <pc:docMk/>
            <pc:sldMk cId="2105232004" sldId="297"/>
            <ac:spMk id="13" creationId="{4CC79089-5B25-0B4A-D253-1037DD676224}"/>
          </ac:spMkLst>
        </pc:spChg>
        <pc:spChg chg="add mod">
          <ac:chgData name="Angela Irwin" userId="436ca7a587d9bf06" providerId="LiveId" clId="{2BD5FA28-28E3-450C-90E4-F19B74289E8C}" dt="2025-12-29T19:12:12.384" v="3440" actId="1076"/>
          <ac:spMkLst>
            <pc:docMk/>
            <pc:sldMk cId="2105232004" sldId="297"/>
            <ac:spMk id="14" creationId="{4FF3646A-FB6B-3D4B-F821-6CCDFC5B2E90}"/>
          </ac:spMkLst>
        </pc:spChg>
        <pc:spChg chg="add mod">
          <ac:chgData name="Angela Irwin" userId="436ca7a587d9bf06" providerId="LiveId" clId="{2BD5FA28-28E3-450C-90E4-F19B74289E8C}" dt="2025-12-29T19:12:31.590" v="3447" actId="1035"/>
          <ac:spMkLst>
            <pc:docMk/>
            <pc:sldMk cId="2105232004" sldId="297"/>
            <ac:spMk id="15" creationId="{3C8A21CC-6A94-0896-A4D7-4B11DB1DB300}"/>
          </ac:spMkLst>
        </pc:spChg>
        <pc:spChg chg="mod">
          <ac:chgData name="Angela Irwin" userId="436ca7a587d9bf06" providerId="LiveId" clId="{2BD5FA28-28E3-450C-90E4-F19B74289E8C}" dt="2026-01-09T14:19:16.067" v="3984" actId="20577"/>
          <ac:spMkLst>
            <pc:docMk/>
            <pc:sldMk cId="2105232004" sldId="297"/>
            <ac:spMk id="18" creationId="{5D677EED-5F20-7C75-CB16-9089608F81FE}"/>
          </ac:spMkLst>
        </pc:spChg>
        <pc:spChg chg="add mod">
          <ac:chgData name="Angela Irwin" userId="436ca7a587d9bf06" providerId="LiveId" clId="{2BD5FA28-28E3-450C-90E4-F19B74289E8C}" dt="2025-12-29T19:13:29.105" v="3522" actId="20577"/>
          <ac:spMkLst>
            <pc:docMk/>
            <pc:sldMk cId="2105232004" sldId="297"/>
            <ac:spMk id="19" creationId="{A10738BA-6252-C987-75F9-43B6F8AAE458}"/>
          </ac:spMkLst>
        </pc:spChg>
        <pc:picChg chg="add mod">
          <ac:chgData name="Angela Irwin" userId="436ca7a587d9bf06" providerId="LiveId" clId="{2BD5FA28-28E3-450C-90E4-F19B74289E8C}" dt="2025-12-29T19:10:30.654" v="3418" actId="1076"/>
          <ac:picMkLst>
            <pc:docMk/>
            <pc:sldMk cId="2105232004" sldId="297"/>
            <ac:picMk id="3" creationId="{CEB4B407-EA14-269C-6E36-26834070D768}"/>
          </ac:picMkLst>
        </pc:picChg>
        <pc:picChg chg="add mod">
          <ac:chgData name="Angela Irwin" userId="436ca7a587d9bf06" providerId="LiveId" clId="{2BD5FA28-28E3-450C-90E4-F19B74289E8C}" dt="2025-12-29T19:10:59.298" v="3426" actId="1076"/>
          <ac:picMkLst>
            <pc:docMk/>
            <pc:sldMk cId="2105232004" sldId="297"/>
            <ac:picMk id="5" creationId="{F1B7F05F-3403-8BCA-B2E9-070C213E7B40}"/>
          </ac:picMkLst>
        </pc:picChg>
        <pc:picChg chg="add del mod">
          <ac:chgData name="Angela Irwin" userId="436ca7a587d9bf06" providerId="LiveId" clId="{2BD5FA28-28E3-450C-90E4-F19B74289E8C}" dt="2025-12-29T19:11:56.222" v="3437" actId="1076"/>
          <ac:picMkLst>
            <pc:docMk/>
            <pc:sldMk cId="2105232004" sldId="297"/>
            <ac:picMk id="7" creationId="{C0CB242D-9E00-4A08-A31E-6AFA664BDA1E}"/>
          </ac:picMkLst>
        </pc:picChg>
        <pc:picChg chg="add mod">
          <ac:chgData name="Angela Irwin" userId="436ca7a587d9bf06" providerId="LiveId" clId="{2BD5FA28-28E3-450C-90E4-F19B74289E8C}" dt="2025-12-29T19:11:08.835" v="3428" actId="1076"/>
          <ac:picMkLst>
            <pc:docMk/>
            <pc:sldMk cId="2105232004" sldId="297"/>
            <ac:picMk id="8" creationId="{29630E43-1F9B-24DD-66D2-790408C7D6D8}"/>
          </ac:picMkLst>
        </pc:picChg>
        <pc:picChg chg="add mod">
          <ac:chgData name="Angela Irwin" userId="436ca7a587d9bf06" providerId="LiveId" clId="{2BD5FA28-28E3-450C-90E4-F19B74289E8C}" dt="2025-12-29T19:11:19.790" v="3430" actId="1076"/>
          <ac:picMkLst>
            <pc:docMk/>
            <pc:sldMk cId="2105232004" sldId="297"/>
            <ac:picMk id="9" creationId="{B0D350DA-89B1-3A54-901F-6A55637F189A}"/>
          </ac:picMkLst>
        </pc:picChg>
        <pc:picChg chg="add mod">
          <ac:chgData name="Angela Irwin" userId="436ca7a587d9bf06" providerId="LiveId" clId="{2BD5FA28-28E3-450C-90E4-F19B74289E8C}" dt="2025-12-29T19:13:36.486" v="3535" actId="1036"/>
          <ac:picMkLst>
            <pc:docMk/>
            <pc:sldMk cId="2105232004" sldId="297"/>
            <ac:picMk id="17" creationId="{12AAC5D9-D93F-D4CD-093E-4E7BAD795785}"/>
          </ac:picMkLst>
        </pc:picChg>
      </pc:sldChg>
      <pc:sldChg chg="addSp delSp modSp add mod modAnim modNotesTx">
        <pc:chgData name="Angela Irwin" userId="436ca7a587d9bf06" providerId="LiveId" clId="{2BD5FA28-28E3-450C-90E4-F19B74289E8C}" dt="2026-01-12T20:22:13.852" v="12167" actId="20577"/>
        <pc:sldMkLst>
          <pc:docMk/>
          <pc:sldMk cId="3750398683" sldId="298"/>
        </pc:sldMkLst>
        <pc:spChg chg="del">
          <ac:chgData name="Angela Irwin" userId="436ca7a587d9bf06" providerId="LiveId" clId="{2BD5FA28-28E3-450C-90E4-F19B74289E8C}" dt="2026-01-12T19:55:48.773" v="9283" actId="478"/>
          <ac:spMkLst>
            <pc:docMk/>
            <pc:sldMk cId="3750398683" sldId="298"/>
            <ac:spMk id="3" creationId="{C730CDFB-449F-6D13-8390-45DE1FAA8575}"/>
          </ac:spMkLst>
        </pc:spChg>
        <pc:spChg chg="del">
          <ac:chgData name="Angela Irwin" userId="436ca7a587d9bf06" providerId="LiveId" clId="{2BD5FA28-28E3-450C-90E4-F19B74289E8C}" dt="2026-01-12T19:55:37.809" v="9276" actId="478"/>
          <ac:spMkLst>
            <pc:docMk/>
            <pc:sldMk cId="3750398683" sldId="298"/>
            <ac:spMk id="6" creationId="{74717133-B17F-6557-FE6B-FE5DEAA174AC}"/>
          </ac:spMkLst>
        </pc:spChg>
        <pc:spChg chg="del">
          <ac:chgData name="Angela Irwin" userId="436ca7a587d9bf06" providerId="LiveId" clId="{2BD5FA28-28E3-450C-90E4-F19B74289E8C}" dt="2026-01-12T19:55:40.382" v="9278" actId="478"/>
          <ac:spMkLst>
            <pc:docMk/>
            <pc:sldMk cId="3750398683" sldId="298"/>
            <ac:spMk id="7" creationId="{177DD569-6640-1F9F-CB3C-07E615D4A3A2}"/>
          </ac:spMkLst>
        </pc:spChg>
        <pc:spChg chg="del">
          <ac:chgData name="Angela Irwin" userId="436ca7a587d9bf06" providerId="LiveId" clId="{2BD5FA28-28E3-450C-90E4-F19B74289E8C}" dt="2026-01-12T19:55:43.139" v="9280" actId="478"/>
          <ac:spMkLst>
            <pc:docMk/>
            <pc:sldMk cId="3750398683" sldId="298"/>
            <ac:spMk id="12" creationId="{F50D2D85-7F82-F5D3-AACD-563FCA89D518}"/>
          </ac:spMkLst>
        </pc:spChg>
        <pc:spChg chg="del">
          <ac:chgData name="Angela Irwin" userId="436ca7a587d9bf06" providerId="LiveId" clId="{2BD5FA28-28E3-450C-90E4-F19B74289E8C}" dt="2026-01-12T19:55:46.210" v="9282" actId="478"/>
          <ac:spMkLst>
            <pc:docMk/>
            <pc:sldMk cId="3750398683" sldId="298"/>
            <ac:spMk id="16" creationId="{53417C17-3144-FF6A-AAAA-8EDF3B012D57}"/>
          </ac:spMkLst>
        </pc:spChg>
        <pc:spChg chg="del">
          <ac:chgData name="Angela Irwin" userId="436ca7a587d9bf06" providerId="LiveId" clId="{2BD5FA28-28E3-450C-90E4-F19B74289E8C}" dt="2026-01-12T19:55:34.880" v="9274" actId="478"/>
          <ac:spMkLst>
            <pc:docMk/>
            <pc:sldMk cId="3750398683" sldId="298"/>
            <ac:spMk id="22" creationId="{EF83D8F7-76EE-9501-2E2A-70F4ABA6D64C}"/>
          </ac:spMkLst>
        </pc:spChg>
        <pc:graphicFrameChg chg="del">
          <ac:chgData name="Angela Irwin" userId="436ca7a587d9bf06" providerId="LiveId" clId="{2BD5FA28-28E3-450C-90E4-F19B74289E8C}" dt="2026-01-12T19:55:31.652" v="9272" actId="478"/>
          <ac:graphicFrameMkLst>
            <pc:docMk/>
            <pc:sldMk cId="3750398683" sldId="298"/>
            <ac:graphicFrameMk id="2" creationId="{63401215-AD90-EBD6-2092-A89D8AA1A326}"/>
          </ac:graphicFrameMkLst>
        </pc:graphicFrameChg>
        <pc:graphicFrameChg chg="add mod modGraphic">
          <ac:chgData name="Angela Irwin" userId="436ca7a587d9bf06" providerId="LiveId" clId="{2BD5FA28-28E3-450C-90E4-F19B74289E8C}" dt="2026-01-12T20:22:13.852" v="12167" actId="20577"/>
          <ac:graphicFrameMkLst>
            <pc:docMk/>
            <pc:sldMk cId="3750398683" sldId="298"/>
            <ac:graphicFrameMk id="4" creationId="{98F6A72C-BC5D-21FA-6F14-B7553239B446}"/>
          </ac:graphicFrameMkLst>
        </pc:graphicFrameChg>
        <pc:cxnChg chg="del">
          <ac:chgData name="Angela Irwin" userId="436ca7a587d9bf06" providerId="LiveId" clId="{2BD5FA28-28E3-450C-90E4-F19B74289E8C}" dt="2026-01-12T19:55:36.118" v="9275" actId="478"/>
          <ac:cxnSpMkLst>
            <pc:docMk/>
            <pc:sldMk cId="3750398683" sldId="298"/>
            <ac:cxnSpMk id="5" creationId="{83E28CBA-9D36-4CD9-5DE2-4B65375501C0}"/>
          </ac:cxnSpMkLst>
        </pc:cxnChg>
        <pc:cxnChg chg="del">
          <ac:chgData name="Angela Irwin" userId="436ca7a587d9bf06" providerId="LiveId" clId="{2BD5FA28-28E3-450C-90E4-F19B74289E8C}" dt="2026-01-12T19:55:38.987" v="9277" actId="478"/>
          <ac:cxnSpMkLst>
            <pc:docMk/>
            <pc:sldMk cId="3750398683" sldId="298"/>
            <ac:cxnSpMk id="9" creationId="{C50139CE-B52E-D76C-5EB6-957F60361849}"/>
          </ac:cxnSpMkLst>
        </pc:cxnChg>
        <pc:cxnChg chg="del mod">
          <ac:chgData name="Angela Irwin" userId="436ca7a587d9bf06" providerId="LiveId" clId="{2BD5FA28-28E3-450C-90E4-F19B74289E8C}" dt="2026-01-12T19:55:41.668" v="9279" actId="478"/>
          <ac:cxnSpMkLst>
            <pc:docMk/>
            <pc:sldMk cId="3750398683" sldId="298"/>
            <ac:cxnSpMk id="14" creationId="{0DA7FFB0-BF08-25C3-C444-1357FDAD59B2}"/>
          </ac:cxnSpMkLst>
        </pc:cxnChg>
        <pc:cxnChg chg="del mod">
          <ac:chgData name="Angela Irwin" userId="436ca7a587d9bf06" providerId="LiveId" clId="{2BD5FA28-28E3-450C-90E4-F19B74289E8C}" dt="2026-01-12T19:55:44.468" v="9281" actId="478"/>
          <ac:cxnSpMkLst>
            <pc:docMk/>
            <pc:sldMk cId="3750398683" sldId="298"/>
            <ac:cxnSpMk id="19" creationId="{16555B92-E4EA-CF53-B53C-35AE9DA6152C}"/>
          </ac:cxnSpMkLst>
        </pc:cxnChg>
        <pc:cxnChg chg="del">
          <ac:chgData name="Angela Irwin" userId="436ca7a587d9bf06" providerId="LiveId" clId="{2BD5FA28-28E3-450C-90E4-F19B74289E8C}" dt="2026-01-12T19:55:32.857" v="9273" actId="478"/>
          <ac:cxnSpMkLst>
            <pc:docMk/>
            <pc:sldMk cId="3750398683" sldId="298"/>
            <ac:cxnSpMk id="23" creationId="{6D9C88A0-E2E8-E1DF-FEBB-3C2E90B7BB7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58134-A8AD-4062-BC02-637094DDB4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BFFEA-7977-4E6A-AC13-C2E320872486}">
      <dgm:prSet phldrT="[Text]" phldr="0"/>
      <dgm:spPr/>
      <dgm:t>
        <a:bodyPr/>
        <a:lstStyle/>
        <a:p>
          <a:r>
            <a:rPr lang="en-US" dirty="0"/>
            <a:t>February</a:t>
          </a:r>
        </a:p>
      </dgm:t>
    </dgm:pt>
    <dgm:pt modelId="{EDFFF0A6-7C20-4765-9ACD-94F19B1861A5}" type="parTrans" cxnId="{E59BDB78-A6B5-4D20-9B27-359184923A31}">
      <dgm:prSet/>
      <dgm:spPr/>
      <dgm:t>
        <a:bodyPr/>
        <a:lstStyle/>
        <a:p>
          <a:endParaRPr lang="en-US"/>
        </a:p>
      </dgm:t>
    </dgm:pt>
    <dgm:pt modelId="{B2F352A3-56E5-4769-9F86-3A1ACA9747DE}" type="sibTrans" cxnId="{E59BDB78-A6B5-4D20-9B27-359184923A31}">
      <dgm:prSet/>
      <dgm:spPr/>
      <dgm:t>
        <a:bodyPr/>
        <a:lstStyle/>
        <a:p>
          <a:endParaRPr lang="en-US"/>
        </a:p>
      </dgm:t>
    </dgm:pt>
    <dgm:pt modelId="{3CE5148F-CA04-43DE-99B9-BE971961A41B}">
      <dgm:prSet phldrT="[Text]" phldr="0"/>
      <dgm:spPr/>
      <dgm:t>
        <a:bodyPr/>
        <a:lstStyle/>
        <a:p>
          <a:r>
            <a:rPr lang="en-US" dirty="0"/>
            <a:t>Strategic Direction Set</a:t>
          </a:r>
        </a:p>
      </dgm:t>
    </dgm:pt>
    <dgm:pt modelId="{541FBE05-3A4A-4E52-AEFE-CF601D1B57DB}" type="parTrans" cxnId="{7A1079FB-9F50-40B1-AC98-1589912477CE}">
      <dgm:prSet/>
      <dgm:spPr/>
      <dgm:t>
        <a:bodyPr/>
        <a:lstStyle/>
        <a:p>
          <a:endParaRPr lang="en-US"/>
        </a:p>
      </dgm:t>
    </dgm:pt>
    <dgm:pt modelId="{DC3844D0-24AF-4353-A186-BC050F77BA08}" type="sibTrans" cxnId="{7A1079FB-9F50-40B1-AC98-1589912477CE}">
      <dgm:prSet/>
      <dgm:spPr/>
      <dgm:t>
        <a:bodyPr/>
        <a:lstStyle/>
        <a:p>
          <a:endParaRPr lang="en-US"/>
        </a:p>
      </dgm:t>
    </dgm:pt>
    <dgm:pt modelId="{571E0BD1-F9D4-4171-859D-52E1D3C0246D}">
      <dgm:prSet phldrT="[Text]" phldr="0"/>
      <dgm:spPr/>
      <dgm:t>
        <a:bodyPr/>
        <a:lstStyle/>
        <a:p>
          <a:r>
            <a:rPr lang="en-US" dirty="0"/>
            <a:t>Assumptions (Enrollment, State Aid)</a:t>
          </a:r>
        </a:p>
      </dgm:t>
    </dgm:pt>
    <dgm:pt modelId="{77C72DFD-E56E-40BE-8474-F7227E254761}" type="parTrans" cxnId="{D1F4ACE6-6B8E-4217-A323-05F9B63DFABE}">
      <dgm:prSet/>
      <dgm:spPr/>
      <dgm:t>
        <a:bodyPr/>
        <a:lstStyle/>
        <a:p>
          <a:endParaRPr lang="en-US"/>
        </a:p>
      </dgm:t>
    </dgm:pt>
    <dgm:pt modelId="{9180043A-FE47-4C1E-8F38-9BFD93821D17}" type="sibTrans" cxnId="{D1F4ACE6-6B8E-4217-A323-05F9B63DFABE}">
      <dgm:prSet/>
      <dgm:spPr/>
      <dgm:t>
        <a:bodyPr/>
        <a:lstStyle/>
        <a:p>
          <a:endParaRPr lang="en-US"/>
        </a:p>
      </dgm:t>
    </dgm:pt>
    <dgm:pt modelId="{305D680E-A8CD-4989-934C-C8F5F5465129}">
      <dgm:prSet phldrT="[Text]" phldr="0"/>
      <dgm:spPr/>
      <dgm:t>
        <a:bodyPr/>
        <a:lstStyle/>
        <a:p>
          <a:r>
            <a:rPr lang="en-US" dirty="0"/>
            <a:t>March</a:t>
          </a:r>
        </a:p>
      </dgm:t>
    </dgm:pt>
    <dgm:pt modelId="{B0E721E4-C605-4A63-8034-F723327EFC41}" type="parTrans" cxnId="{E83D06BE-E0D2-4DC6-93B6-A9CC10827458}">
      <dgm:prSet/>
      <dgm:spPr/>
      <dgm:t>
        <a:bodyPr/>
        <a:lstStyle/>
        <a:p>
          <a:endParaRPr lang="en-US"/>
        </a:p>
      </dgm:t>
    </dgm:pt>
    <dgm:pt modelId="{DA196D41-1DD0-4392-997E-4DD5635F0BF9}" type="sibTrans" cxnId="{E83D06BE-E0D2-4DC6-93B6-A9CC10827458}">
      <dgm:prSet/>
      <dgm:spPr/>
      <dgm:t>
        <a:bodyPr/>
        <a:lstStyle/>
        <a:p>
          <a:endParaRPr lang="en-US"/>
        </a:p>
      </dgm:t>
    </dgm:pt>
    <dgm:pt modelId="{553F8F97-5A0F-47BD-B08A-270071E1361B}">
      <dgm:prSet phldrT="[Text]" phldr="0"/>
      <dgm:spPr/>
      <dgm:t>
        <a:bodyPr/>
        <a:lstStyle/>
        <a:p>
          <a:r>
            <a:rPr lang="en-US" dirty="0"/>
            <a:t>Staffing Plan Finalized</a:t>
          </a:r>
        </a:p>
      </dgm:t>
    </dgm:pt>
    <dgm:pt modelId="{646AA8FD-D988-4EF4-AB04-2A4E6C1FCE26}" type="parTrans" cxnId="{3BF99BB2-96A5-4926-9D11-20D8B6B2FD05}">
      <dgm:prSet/>
      <dgm:spPr/>
      <dgm:t>
        <a:bodyPr/>
        <a:lstStyle/>
        <a:p>
          <a:endParaRPr lang="en-US"/>
        </a:p>
      </dgm:t>
    </dgm:pt>
    <dgm:pt modelId="{629E8794-23E3-4D6F-9B83-922C6AAD9299}" type="sibTrans" cxnId="{3BF99BB2-96A5-4926-9D11-20D8B6B2FD05}">
      <dgm:prSet/>
      <dgm:spPr/>
      <dgm:t>
        <a:bodyPr/>
        <a:lstStyle/>
        <a:p>
          <a:endParaRPr lang="en-US"/>
        </a:p>
      </dgm:t>
    </dgm:pt>
    <dgm:pt modelId="{11AA926C-2B72-41F7-B58A-267EC0186CA7}">
      <dgm:prSet phldrT="[Text]" phldr="0"/>
      <dgm:spPr/>
      <dgm:t>
        <a:bodyPr/>
        <a:lstStyle/>
        <a:p>
          <a:r>
            <a:rPr lang="en-US" dirty="0"/>
            <a:t>April-June</a:t>
          </a:r>
        </a:p>
      </dgm:t>
    </dgm:pt>
    <dgm:pt modelId="{B487D6EA-00CC-47C9-970E-7E1DDF71CB11}" type="parTrans" cxnId="{53D5F324-FA05-432A-A85F-8339BACF2BD3}">
      <dgm:prSet/>
      <dgm:spPr/>
      <dgm:t>
        <a:bodyPr/>
        <a:lstStyle/>
        <a:p>
          <a:endParaRPr lang="en-US"/>
        </a:p>
      </dgm:t>
    </dgm:pt>
    <dgm:pt modelId="{EAFEC7EF-E4C6-404C-B82A-24830DE5CBBC}" type="sibTrans" cxnId="{53D5F324-FA05-432A-A85F-8339BACF2BD3}">
      <dgm:prSet/>
      <dgm:spPr/>
      <dgm:t>
        <a:bodyPr/>
        <a:lstStyle/>
        <a:p>
          <a:endParaRPr lang="en-US"/>
        </a:p>
      </dgm:t>
    </dgm:pt>
    <dgm:pt modelId="{CB1454E3-4615-418C-A880-A9D63238D53D}">
      <dgm:prSet phldrT="[Text]" phldr="0"/>
      <dgm:spPr/>
      <dgm:t>
        <a:bodyPr/>
        <a:lstStyle/>
        <a:p>
          <a:r>
            <a:rPr lang="en-US" dirty="0"/>
            <a:t>Vendor-level Detail</a:t>
          </a:r>
        </a:p>
      </dgm:t>
    </dgm:pt>
    <dgm:pt modelId="{5C6FE48E-D2AA-4210-A5F5-F18DEC62D0A5}" type="parTrans" cxnId="{E3827B6C-67E4-4B8A-BE6D-22485F36D481}">
      <dgm:prSet/>
      <dgm:spPr/>
      <dgm:t>
        <a:bodyPr/>
        <a:lstStyle/>
        <a:p>
          <a:endParaRPr lang="en-US"/>
        </a:p>
      </dgm:t>
    </dgm:pt>
    <dgm:pt modelId="{68FB6FEF-1F01-4F22-96F4-A6BE230057C1}" type="sibTrans" cxnId="{E3827B6C-67E4-4B8A-BE6D-22485F36D481}">
      <dgm:prSet/>
      <dgm:spPr/>
      <dgm:t>
        <a:bodyPr/>
        <a:lstStyle/>
        <a:p>
          <a:endParaRPr lang="en-US"/>
        </a:p>
      </dgm:t>
    </dgm:pt>
    <dgm:pt modelId="{A2EF4E66-452F-4312-A247-AF3FE0FD9998}">
      <dgm:prSet phldrT="[Text]" phldr="0"/>
      <dgm:spPr/>
      <dgm:t>
        <a:bodyPr/>
        <a:lstStyle/>
        <a:p>
          <a:r>
            <a:rPr lang="en-US" dirty="0"/>
            <a:t>Review by Finance Committee (May)</a:t>
          </a:r>
        </a:p>
      </dgm:t>
    </dgm:pt>
    <dgm:pt modelId="{4B1F01E5-F11C-4507-8F45-1579A38B30B6}" type="parTrans" cxnId="{328CBFC5-ADAE-4160-AC63-A40C4959AF70}">
      <dgm:prSet/>
      <dgm:spPr/>
      <dgm:t>
        <a:bodyPr/>
        <a:lstStyle/>
        <a:p>
          <a:endParaRPr lang="en-US"/>
        </a:p>
      </dgm:t>
    </dgm:pt>
    <dgm:pt modelId="{4277E87C-EBE4-4020-B1C7-399625E0719A}" type="sibTrans" cxnId="{328CBFC5-ADAE-4160-AC63-A40C4959AF70}">
      <dgm:prSet/>
      <dgm:spPr/>
      <dgm:t>
        <a:bodyPr/>
        <a:lstStyle/>
        <a:p>
          <a:endParaRPr lang="en-US"/>
        </a:p>
      </dgm:t>
    </dgm:pt>
    <dgm:pt modelId="{3383DDE6-1B00-4DDC-9FA4-F64216CF6E38}">
      <dgm:prSet phldrT="[Text]" phldr="0"/>
      <dgm:spPr/>
      <dgm:t>
        <a:bodyPr/>
        <a:lstStyle/>
        <a:p>
          <a:r>
            <a:rPr lang="en-US" dirty="0"/>
            <a:t>Federal Grant Assumptions</a:t>
          </a:r>
        </a:p>
      </dgm:t>
    </dgm:pt>
    <dgm:pt modelId="{4EE7B7A2-6FE8-4F22-92DD-1C14C3F98439}" type="parTrans" cxnId="{F60F8774-237A-4A44-9C6A-F1663808CE62}">
      <dgm:prSet/>
      <dgm:spPr/>
      <dgm:t>
        <a:bodyPr/>
        <a:lstStyle/>
        <a:p>
          <a:endParaRPr lang="en-US"/>
        </a:p>
      </dgm:t>
    </dgm:pt>
    <dgm:pt modelId="{FF66614A-DB67-4F1D-BC50-E759AB05DF08}" type="sibTrans" cxnId="{F60F8774-237A-4A44-9C6A-F1663808CE62}">
      <dgm:prSet/>
      <dgm:spPr/>
      <dgm:t>
        <a:bodyPr/>
        <a:lstStyle/>
        <a:p>
          <a:endParaRPr lang="en-US"/>
        </a:p>
      </dgm:t>
    </dgm:pt>
    <dgm:pt modelId="{155AB4E2-F840-4FCA-82FB-AE0FFAB3038F}">
      <dgm:prSet phldrT="[Text]" phldr="0"/>
      <dgm:spPr/>
      <dgm:t>
        <a:bodyPr/>
        <a:lstStyle/>
        <a:p>
          <a:r>
            <a:rPr lang="en-US" dirty="0"/>
            <a:t>Board Approval &amp; Submission to MDE (June)</a:t>
          </a:r>
        </a:p>
      </dgm:t>
    </dgm:pt>
    <dgm:pt modelId="{EB433058-26BE-40CE-83FB-6FF5637AD039}" type="parTrans" cxnId="{49F4E6F0-8C7B-44E7-983E-7AAF7B7EE8E4}">
      <dgm:prSet/>
      <dgm:spPr/>
      <dgm:t>
        <a:bodyPr/>
        <a:lstStyle/>
        <a:p>
          <a:endParaRPr lang="en-US"/>
        </a:p>
      </dgm:t>
    </dgm:pt>
    <dgm:pt modelId="{69B0342D-A212-4477-9733-597F2531E33E}" type="sibTrans" cxnId="{49F4E6F0-8C7B-44E7-983E-7AAF7B7EE8E4}">
      <dgm:prSet/>
      <dgm:spPr/>
      <dgm:t>
        <a:bodyPr/>
        <a:lstStyle/>
        <a:p>
          <a:endParaRPr lang="en-US"/>
        </a:p>
      </dgm:t>
    </dgm:pt>
    <dgm:pt modelId="{DD0D0786-EF75-447A-9A8A-C5890FEE9634}" type="pres">
      <dgm:prSet presAssocID="{20658134-A8AD-4062-BC02-637094DDB498}" presName="linearFlow" presStyleCnt="0">
        <dgm:presLayoutVars>
          <dgm:dir/>
          <dgm:animLvl val="lvl"/>
          <dgm:resizeHandles val="exact"/>
        </dgm:presLayoutVars>
      </dgm:prSet>
      <dgm:spPr/>
    </dgm:pt>
    <dgm:pt modelId="{F3FB96BA-1C15-4DA0-BB35-F437BCE2235A}" type="pres">
      <dgm:prSet presAssocID="{DD3BFFEA-7977-4E6A-AC13-C2E320872486}" presName="composite" presStyleCnt="0"/>
      <dgm:spPr/>
    </dgm:pt>
    <dgm:pt modelId="{34CF7EF5-C160-4696-94B0-3F1B872084E8}" type="pres">
      <dgm:prSet presAssocID="{DD3BFFEA-7977-4E6A-AC13-C2E32087248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1DC5522-CA02-4776-A51C-A82E87CE29CE}" type="pres">
      <dgm:prSet presAssocID="{DD3BFFEA-7977-4E6A-AC13-C2E320872486}" presName="descendantText" presStyleLbl="alignAcc1" presStyleIdx="0" presStyleCnt="3">
        <dgm:presLayoutVars>
          <dgm:bulletEnabled val="1"/>
        </dgm:presLayoutVars>
      </dgm:prSet>
      <dgm:spPr/>
    </dgm:pt>
    <dgm:pt modelId="{0449DB42-DE0E-47E3-BB15-3892FA66E4D4}" type="pres">
      <dgm:prSet presAssocID="{B2F352A3-56E5-4769-9F86-3A1ACA9747DE}" presName="sp" presStyleCnt="0"/>
      <dgm:spPr/>
    </dgm:pt>
    <dgm:pt modelId="{66464A29-78C8-4B15-8936-1F2ED02ED79F}" type="pres">
      <dgm:prSet presAssocID="{305D680E-A8CD-4989-934C-C8F5F5465129}" presName="composite" presStyleCnt="0"/>
      <dgm:spPr/>
    </dgm:pt>
    <dgm:pt modelId="{5C9925D5-C52F-4A5F-8961-B0159C4B6D6C}" type="pres">
      <dgm:prSet presAssocID="{305D680E-A8CD-4989-934C-C8F5F546512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55E747-9CBE-42DA-BBF4-FF88EBC280AD}" type="pres">
      <dgm:prSet presAssocID="{305D680E-A8CD-4989-934C-C8F5F5465129}" presName="descendantText" presStyleLbl="alignAcc1" presStyleIdx="1" presStyleCnt="3">
        <dgm:presLayoutVars>
          <dgm:bulletEnabled val="1"/>
        </dgm:presLayoutVars>
      </dgm:prSet>
      <dgm:spPr/>
    </dgm:pt>
    <dgm:pt modelId="{9F0B3DFF-F961-4E7E-94A6-7E1DD0C9B333}" type="pres">
      <dgm:prSet presAssocID="{DA196D41-1DD0-4392-997E-4DD5635F0BF9}" presName="sp" presStyleCnt="0"/>
      <dgm:spPr/>
    </dgm:pt>
    <dgm:pt modelId="{95BDF58E-4773-416D-A326-16712C8FF204}" type="pres">
      <dgm:prSet presAssocID="{11AA926C-2B72-41F7-B58A-267EC0186CA7}" presName="composite" presStyleCnt="0"/>
      <dgm:spPr/>
    </dgm:pt>
    <dgm:pt modelId="{522CF78A-6780-4CA9-B41C-F4A20D6D4C21}" type="pres">
      <dgm:prSet presAssocID="{11AA926C-2B72-41F7-B58A-267EC0186CA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212224-FE2A-4CA4-8C05-B8F991AB2210}" type="pres">
      <dgm:prSet presAssocID="{11AA926C-2B72-41F7-B58A-267EC0186CA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7690217-50DE-4591-A885-A10B1BFD5B8F}" type="presOf" srcId="{3CE5148F-CA04-43DE-99B9-BE971961A41B}" destId="{B1DC5522-CA02-4776-A51C-A82E87CE29CE}" srcOrd="0" destOrd="0" presId="urn:microsoft.com/office/officeart/2005/8/layout/chevron2"/>
    <dgm:cxn modelId="{53D5F324-FA05-432A-A85F-8339BACF2BD3}" srcId="{20658134-A8AD-4062-BC02-637094DDB498}" destId="{11AA926C-2B72-41F7-B58A-267EC0186CA7}" srcOrd="2" destOrd="0" parTransId="{B487D6EA-00CC-47C9-970E-7E1DDF71CB11}" sibTransId="{EAFEC7EF-E4C6-404C-B82A-24830DE5CBBC}"/>
    <dgm:cxn modelId="{515B5437-A58A-477A-BBC5-4AE33AF973B4}" type="presOf" srcId="{155AB4E2-F840-4FCA-82FB-AE0FFAB3038F}" destId="{D9212224-FE2A-4CA4-8C05-B8F991AB2210}" srcOrd="0" destOrd="2" presId="urn:microsoft.com/office/officeart/2005/8/layout/chevron2"/>
    <dgm:cxn modelId="{040B0B5B-599B-4445-8397-FD7C00CD6275}" type="presOf" srcId="{571E0BD1-F9D4-4171-859D-52E1D3C0246D}" destId="{B1DC5522-CA02-4776-A51C-A82E87CE29CE}" srcOrd="0" destOrd="1" presId="urn:microsoft.com/office/officeart/2005/8/layout/chevron2"/>
    <dgm:cxn modelId="{40EE575B-C9B9-454D-A9B8-7780B16AAAAA}" type="presOf" srcId="{20658134-A8AD-4062-BC02-637094DDB498}" destId="{DD0D0786-EF75-447A-9A8A-C5890FEE9634}" srcOrd="0" destOrd="0" presId="urn:microsoft.com/office/officeart/2005/8/layout/chevron2"/>
    <dgm:cxn modelId="{5FA1BD46-5029-4EE8-B7DD-0E69290FA443}" type="presOf" srcId="{DD3BFFEA-7977-4E6A-AC13-C2E320872486}" destId="{34CF7EF5-C160-4696-94B0-3F1B872084E8}" srcOrd="0" destOrd="0" presId="urn:microsoft.com/office/officeart/2005/8/layout/chevron2"/>
    <dgm:cxn modelId="{68DEBB4B-5EA4-4949-83FB-DF0051F24A29}" type="presOf" srcId="{3383DDE6-1B00-4DDC-9FA4-F64216CF6E38}" destId="{D255E747-9CBE-42DA-BBF4-FF88EBC280AD}" srcOrd="0" destOrd="1" presId="urn:microsoft.com/office/officeart/2005/8/layout/chevron2"/>
    <dgm:cxn modelId="{E3827B6C-67E4-4B8A-BE6D-22485F36D481}" srcId="{11AA926C-2B72-41F7-B58A-267EC0186CA7}" destId="{CB1454E3-4615-418C-A880-A9D63238D53D}" srcOrd="0" destOrd="0" parTransId="{5C6FE48E-D2AA-4210-A5F5-F18DEC62D0A5}" sibTransId="{68FB6FEF-1F01-4F22-96F4-A6BE230057C1}"/>
    <dgm:cxn modelId="{F6E0506E-2394-4C1F-8818-C8DA92465C90}" type="presOf" srcId="{A2EF4E66-452F-4312-A247-AF3FE0FD9998}" destId="{D9212224-FE2A-4CA4-8C05-B8F991AB2210}" srcOrd="0" destOrd="1" presId="urn:microsoft.com/office/officeart/2005/8/layout/chevron2"/>
    <dgm:cxn modelId="{E176CF4E-C336-4006-8DAA-96B6B5E43E44}" type="presOf" srcId="{553F8F97-5A0F-47BD-B08A-270071E1361B}" destId="{D255E747-9CBE-42DA-BBF4-FF88EBC280AD}" srcOrd="0" destOrd="0" presId="urn:microsoft.com/office/officeart/2005/8/layout/chevron2"/>
    <dgm:cxn modelId="{F60F8774-237A-4A44-9C6A-F1663808CE62}" srcId="{305D680E-A8CD-4989-934C-C8F5F5465129}" destId="{3383DDE6-1B00-4DDC-9FA4-F64216CF6E38}" srcOrd="1" destOrd="0" parTransId="{4EE7B7A2-6FE8-4F22-92DD-1C14C3F98439}" sibTransId="{FF66614A-DB67-4F1D-BC50-E759AB05DF08}"/>
    <dgm:cxn modelId="{E59BDB78-A6B5-4D20-9B27-359184923A31}" srcId="{20658134-A8AD-4062-BC02-637094DDB498}" destId="{DD3BFFEA-7977-4E6A-AC13-C2E320872486}" srcOrd="0" destOrd="0" parTransId="{EDFFF0A6-7C20-4765-9ACD-94F19B1861A5}" sibTransId="{B2F352A3-56E5-4769-9F86-3A1ACA9747DE}"/>
    <dgm:cxn modelId="{75B0498F-01B1-4043-8D07-79BA29EF4261}" type="presOf" srcId="{CB1454E3-4615-418C-A880-A9D63238D53D}" destId="{D9212224-FE2A-4CA4-8C05-B8F991AB2210}" srcOrd="0" destOrd="0" presId="urn:microsoft.com/office/officeart/2005/8/layout/chevron2"/>
    <dgm:cxn modelId="{36D8ABA1-1C4F-454C-8D4C-B3AE767BD1DD}" type="presOf" srcId="{11AA926C-2B72-41F7-B58A-267EC0186CA7}" destId="{522CF78A-6780-4CA9-B41C-F4A20D6D4C21}" srcOrd="0" destOrd="0" presId="urn:microsoft.com/office/officeart/2005/8/layout/chevron2"/>
    <dgm:cxn modelId="{7EA1DEAF-967C-4021-9F49-B1E017EDF1E7}" type="presOf" srcId="{305D680E-A8CD-4989-934C-C8F5F5465129}" destId="{5C9925D5-C52F-4A5F-8961-B0159C4B6D6C}" srcOrd="0" destOrd="0" presId="urn:microsoft.com/office/officeart/2005/8/layout/chevron2"/>
    <dgm:cxn modelId="{3BF99BB2-96A5-4926-9D11-20D8B6B2FD05}" srcId="{305D680E-A8CD-4989-934C-C8F5F5465129}" destId="{553F8F97-5A0F-47BD-B08A-270071E1361B}" srcOrd="0" destOrd="0" parTransId="{646AA8FD-D988-4EF4-AB04-2A4E6C1FCE26}" sibTransId="{629E8794-23E3-4D6F-9B83-922C6AAD9299}"/>
    <dgm:cxn modelId="{E83D06BE-E0D2-4DC6-93B6-A9CC10827458}" srcId="{20658134-A8AD-4062-BC02-637094DDB498}" destId="{305D680E-A8CD-4989-934C-C8F5F5465129}" srcOrd="1" destOrd="0" parTransId="{B0E721E4-C605-4A63-8034-F723327EFC41}" sibTransId="{DA196D41-1DD0-4392-997E-4DD5635F0BF9}"/>
    <dgm:cxn modelId="{328CBFC5-ADAE-4160-AC63-A40C4959AF70}" srcId="{11AA926C-2B72-41F7-B58A-267EC0186CA7}" destId="{A2EF4E66-452F-4312-A247-AF3FE0FD9998}" srcOrd="1" destOrd="0" parTransId="{4B1F01E5-F11C-4507-8F45-1579A38B30B6}" sibTransId="{4277E87C-EBE4-4020-B1C7-399625E0719A}"/>
    <dgm:cxn modelId="{D1F4ACE6-6B8E-4217-A323-05F9B63DFABE}" srcId="{DD3BFFEA-7977-4E6A-AC13-C2E320872486}" destId="{571E0BD1-F9D4-4171-859D-52E1D3C0246D}" srcOrd="1" destOrd="0" parTransId="{77C72DFD-E56E-40BE-8474-F7227E254761}" sibTransId="{9180043A-FE47-4C1E-8F38-9BFD93821D17}"/>
    <dgm:cxn modelId="{49F4E6F0-8C7B-44E7-983E-7AAF7B7EE8E4}" srcId="{11AA926C-2B72-41F7-B58A-267EC0186CA7}" destId="{155AB4E2-F840-4FCA-82FB-AE0FFAB3038F}" srcOrd="2" destOrd="0" parTransId="{EB433058-26BE-40CE-83FB-6FF5637AD039}" sibTransId="{69B0342D-A212-4477-9733-597F2531E33E}"/>
    <dgm:cxn modelId="{7A1079FB-9F50-40B1-AC98-1589912477CE}" srcId="{DD3BFFEA-7977-4E6A-AC13-C2E320872486}" destId="{3CE5148F-CA04-43DE-99B9-BE971961A41B}" srcOrd="0" destOrd="0" parTransId="{541FBE05-3A4A-4E52-AEFE-CF601D1B57DB}" sibTransId="{DC3844D0-24AF-4353-A186-BC050F77BA08}"/>
    <dgm:cxn modelId="{9B2F2E59-0D2E-4ED3-86D3-D552BAE37E72}" type="presParOf" srcId="{DD0D0786-EF75-447A-9A8A-C5890FEE9634}" destId="{F3FB96BA-1C15-4DA0-BB35-F437BCE2235A}" srcOrd="0" destOrd="0" presId="urn:microsoft.com/office/officeart/2005/8/layout/chevron2"/>
    <dgm:cxn modelId="{12A09406-EAAA-4C42-8054-5CF3DB12D3B5}" type="presParOf" srcId="{F3FB96BA-1C15-4DA0-BB35-F437BCE2235A}" destId="{34CF7EF5-C160-4696-94B0-3F1B872084E8}" srcOrd="0" destOrd="0" presId="urn:microsoft.com/office/officeart/2005/8/layout/chevron2"/>
    <dgm:cxn modelId="{D443585A-8658-4AD5-B370-08291C0AE055}" type="presParOf" srcId="{F3FB96BA-1C15-4DA0-BB35-F437BCE2235A}" destId="{B1DC5522-CA02-4776-A51C-A82E87CE29CE}" srcOrd="1" destOrd="0" presId="urn:microsoft.com/office/officeart/2005/8/layout/chevron2"/>
    <dgm:cxn modelId="{03E2D66C-3CBE-423E-92F9-1F41A1320D90}" type="presParOf" srcId="{DD0D0786-EF75-447A-9A8A-C5890FEE9634}" destId="{0449DB42-DE0E-47E3-BB15-3892FA66E4D4}" srcOrd="1" destOrd="0" presId="urn:microsoft.com/office/officeart/2005/8/layout/chevron2"/>
    <dgm:cxn modelId="{38CC9F9B-FD42-4E6D-804F-0E80CC3F7BF3}" type="presParOf" srcId="{DD0D0786-EF75-447A-9A8A-C5890FEE9634}" destId="{66464A29-78C8-4B15-8936-1F2ED02ED79F}" srcOrd="2" destOrd="0" presId="urn:microsoft.com/office/officeart/2005/8/layout/chevron2"/>
    <dgm:cxn modelId="{B8539B0D-C237-4581-8D9A-EEC954C14AD8}" type="presParOf" srcId="{66464A29-78C8-4B15-8936-1F2ED02ED79F}" destId="{5C9925D5-C52F-4A5F-8961-B0159C4B6D6C}" srcOrd="0" destOrd="0" presId="urn:microsoft.com/office/officeart/2005/8/layout/chevron2"/>
    <dgm:cxn modelId="{3B858CE4-A4B8-4419-B827-9A459CDA4BC6}" type="presParOf" srcId="{66464A29-78C8-4B15-8936-1F2ED02ED79F}" destId="{D255E747-9CBE-42DA-BBF4-FF88EBC280AD}" srcOrd="1" destOrd="0" presId="urn:microsoft.com/office/officeart/2005/8/layout/chevron2"/>
    <dgm:cxn modelId="{096E3289-9BF4-4A6F-9921-337D1E523756}" type="presParOf" srcId="{DD0D0786-EF75-447A-9A8A-C5890FEE9634}" destId="{9F0B3DFF-F961-4E7E-94A6-7E1DD0C9B333}" srcOrd="3" destOrd="0" presId="urn:microsoft.com/office/officeart/2005/8/layout/chevron2"/>
    <dgm:cxn modelId="{884841B0-24D0-470C-BD28-1F3A82E6677A}" type="presParOf" srcId="{DD0D0786-EF75-447A-9A8A-C5890FEE9634}" destId="{95BDF58E-4773-416D-A326-16712C8FF204}" srcOrd="4" destOrd="0" presId="urn:microsoft.com/office/officeart/2005/8/layout/chevron2"/>
    <dgm:cxn modelId="{44BF6C89-9E80-4462-A86E-B44F053F53E0}" type="presParOf" srcId="{95BDF58E-4773-416D-A326-16712C8FF204}" destId="{522CF78A-6780-4CA9-B41C-F4A20D6D4C21}" srcOrd="0" destOrd="0" presId="urn:microsoft.com/office/officeart/2005/8/layout/chevron2"/>
    <dgm:cxn modelId="{863F443E-07DE-481A-9567-A745066AD7B1}" type="presParOf" srcId="{95BDF58E-4773-416D-A326-16712C8FF204}" destId="{D9212224-FE2A-4CA4-8C05-B8F991AB22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36DC3-DD41-429B-8193-1EF009281C8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38550-35F3-464D-B6FE-BC73206EEA0C}">
      <dgm:prSet phldrT="[Text]" phldr="0"/>
      <dgm:spPr/>
      <dgm:t>
        <a:bodyPr/>
        <a:lstStyle/>
        <a:p>
          <a:r>
            <a:rPr lang="en-US" dirty="0"/>
            <a:t>Require follow-through on corrective actions when concerns are identified</a:t>
          </a:r>
        </a:p>
      </dgm:t>
    </dgm:pt>
    <dgm:pt modelId="{3C196894-E48C-4562-BF19-16D0D327D334}" type="parTrans" cxnId="{6C6927CA-844D-483E-952C-76DF46D20A08}">
      <dgm:prSet/>
      <dgm:spPr/>
      <dgm:t>
        <a:bodyPr/>
        <a:lstStyle/>
        <a:p>
          <a:endParaRPr lang="en-US"/>
        </a:p>
      </dgm:t>
    </dgm:pt>
    <dgm:pt modelId="{ECD3C356-2833-4574-8826-FCF2516FCC05}" type="sibTrans" cxnId="{6C6927CA-844D-483E-952C-76DF46D20A08}">
      <dgm:prSet/>
      <dgm:spPr/>
      <dgm:t>
        <a:bodyPr/>
        <a:lstStyle/>
        <a:p>
          <a:endParaRPr lang="en-US"/>
        </a:p>
      </dgm:t>
    </dgm:pt>
    <dgm:pt modelId="{B537A77C-4AFF-4D58-B9CB-4E9E22BE5561}">
      <dgm:prSet phldrT="[Text]" phldr="0"/>
      <dgm:spPr/>
      <dgm:t>
        <a:bodyPr/>
        <a:lstStyle/>
        <a:p>
          <a:r>
            <a:rPr lang="en-US" dirty="0"/>
            <a:t>Use financial data as part of the leader evaluation process</a:t>
          </a:r>
        </a:p>
      </dgm:t>
    </dgm:pt>
    <dgm:pt modelId="{31B82178-A4D9-4921-9A0F-5F35D3B02804}" type="parTrans" cxnId="{B025B053-9C12-4A6D-93FB-0690696A86BA}">
      <dgm:prSet/>
      <dgm:spPr/>
      <dgm:t>
        <a:bodyPr/>
        <a:lstStyle/>
        <a:p>
          <a:endParaRPr lang="en-US"/>
        </a:p>
      </dgm:t>
    </dgm:pt>
    <dgm:pt modelId="{019667DF-56B1-4575-97B3-D2ABB0C6421A}" type="sibTrans" cxnId="{B025B053-9C12-4A6D-93FB-0690696A86BA}">
      <dgm:prSet/>
      <dgm:spPr/>
      <dgm:t>
        <a:bodyPr/>
        <a:lstStyle/>
        <a:p>
          <a:endParaRPr lang="en-US"/>
        </a:p>
      </dgm:t>
    </dgm:pt>
    <dgm:pt modelId="{C49B8830-0040-47DC-8F90-E92C6A6CFB98}">
      <dgm:prSet phldrT="[Text]" phldr="0"/>
      <dgm:spPr/>
      <dgm:t>
        <a:bodyPr/>
        <a:lstStyle/>
        <a:p>
          <a:r>
            <a:rPr lang="en-US" dirty="0"/>
            <a:t>Evaluate financial decisions with board-approved priorities</a:t>
          </a:r>
        </a:p>
      </dgm:t>
    </dgm:pt>
    <dgm:pt modelId="{0D65E2B6-2440-46CE-98A5-ED429BC40D31}" type="parTrans" cxnId="{CD3AD42F-8CAE-402E-8140-6BFAA37082AC}">
      <dgm:prSet/>
      <dgm:spPr/>
      <dgm:t>
        <a:bodyPr/>
        <a:lstStyle/>
        <a:p>
          <a:endParaRPr lang="en-US"/>
        </a:p>
      </dgm:t>
    </dgm:pt>
    <dgm:pt modelId="{B1B862CF-9DB2-4E1C-ADA0-CA6E52905CB1}" type="sibTrans" cxnId="{CD3AD42F-8CAE-402E-8140-6BFAA37082AC}">
      <dgm:prSet/>
      <dgm:spPr/>
      <dgm:t>
        <a:bodyPr/>
        <a:lstStyle/>
        <a:p>
          <a:endParaRPr lang="en-US"/>
        </a:p>
      </dgm:t>
    </dgm:pt>
    <dgm:pt modelId="{2623EECC-07FC-4C96-A2A8-A2D1F7674E5A}">
      <dgm:prSet/>
      <dgm:spPr/>
      <dgm:t>
        <a:bodyPr/>
        <a:lstStyle/>
        <a:p>
          <a:r>
            <a:rPr lang="en-US" dirty="0"/>
            <a:t>Reinforce accountability without micromanaging day-t0-day operations</a:t>
          </a:r>
        </a:p>
      </dgm:t>
    </dgm:pt>
    <dgm:pt modelId="{118F266F-D1B8-42C4-8B74-E7EE57C740F7}" type="parTrans" cxnId="{B41F74A8-D1A5-4C1F-A021-FF8C40D5628E}">
      <dgm:prSet/>
      <dgm:spPr/>
      <dgm:t>
        <a:bodyPr/>
        <a:lstStyle/>
        <a:p>
          <a:endParaRPr lang="en-US"/>
        </a:p>
      </dgm:t>
    </dgm:pt>
    <dgm:pt modelId="{AE000F38-4A7A-4B83-B3F7-49A855A396EA}" type="sibTrans" cxnId="{B41F74A8-D1A5-4C1F-A021-FF8C40D5628E}">
      <dgm:prSet/>
      <dgm:spPr/>
      <dgm:t>
        <a:bodyPr/>
        <a:lstStyle/>
        <a:p>
          <a:endParaRPr lang="en-US"/>
        </a:p>
      </dgm:t>
    </dgm:pt>
    <dgm:pt modelId="{53B14011-3511-44C1-BA5D-D2B8C26CB7A7}">
      <dgm:prSet/>
      <dgm:spPr/>
      <dgm:t>
        <a:bodyPr/>
        <a:lstStyle/>
        <a:p>
          <a:r>
            <a:rPr lang="en-US" dirty="0"/>
            <a:t>Ensure compliance issues are addressed promptly</a:t>
          </a:r>
        </a:p>
      </dgm:t>
    </dgm:pt>
    <dgm:pt modelId="{84C680C4-2806-48EA-B3F5-38086D268803}" type="parTrans" cxnId="{76D5A90C-64D3-4475-800C-B2ED43E44842}">
      <dgm:prSet/>
      <dgm:spPr/>
      <dgm:t>
        <a:bodyPr/>
        <a:lstStyle/>
        <a:p>
          <a:endParaRPr lang="en-US"/>
        </a:p>
      </dgm:t>
    </dgm:pt>
    <dgm:pt modelId="{BAC89932-E589-43BA-9761-E2F23DDAA258}" type="sibTrans" cxnId="{76D5A90C-64D3-4475-800C-B2ED43E44842}">
      <dgm:prSet/>
      <dgm:spPr/>
      <dgm:t>
        <a:bodyPr/>
        <a:lstStyle/>
        <a:p>
          <a:endParaRPr lang="en-US"/>
        </a:p>
      </dgm:t>
    </dgm:pt>
    <dgm:pt modelId="{F4D6D7E1-96C4-4543-BE8E-01D62F3327EE}" type="pres">
      <dgm:prSet presAssocID="{DD936DC3-DD41-429B-8193-1EF009281C8A}" presName="compositeShape" presStyleCnt="0">
        <dgm:presLayoutVars>
          <dgm:chMax val="7"/>
          <dgm:dir/>
          <dgm:resizeHandles val="exact"/>
        </dgm:presLayoutVars>
      </dgm:prSet>
      <dgm:spPr/>
    </dgm:pt>
    <dgm:pt modelId="{AC140089-61C0-4D83-BFDE-A52477D7A8DC}" type="pres">
      <dgm:prSet presAssocID="{DD936DC3-DD41-429B-8193-1EF009281C8A}" presName="wedge1" presStyleLbl="node1" presStyleIdx="0" presStyleCnt="5"/>
      <dgm:spPr/>
    </dgm:pt>
    <dgm:pt modelId="{0C5B89E2-E286-48B6-A1E3-706D3F1B6E28}" type="pres">
      <dgm:prSet presAssocID="{DD936DC3-DD41-429B-8193-1EF009281C8A}" presName="dummy1a" presStyleCnt="0"/>
      <dgm:spPr/>
    </dgm:pt>
    <dgm:pt modelId="{867F6449-8E80-4A68-B81D-2E791F187523}" type="pres">
      <dgm:prSet presAssocID="{DD936DC3-DD41-429B-8193-1EF009281C8A}" presName="dummy1b" presStyleCnt="0"/>
      <dgm:spPr/>
    </dgm:pt>
    <dgm:pt modelId="{5CAA2758-B49B-4575-9027-43E4C5240FC6}" type="pres">
      <dgm:prSet presAssocID="{DD936DC3-DD41-429B-8193-1EF009281C8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D3C493A-7874-431A-8EFB-968D8D747F0D}" type="pres">
      <dgm:prSet presAssocID="{DD936DC3-DD41-429B-8193-1EF009281C8A}" presName="wedge2" presStyleLbl="node1" presStyleIdx="1" presStyleCnt="5"/>
      <dgm:spPr/>
    </dgm:pt>
    <dgm:pt modelId="{20D217C7-59DC-4EAD-882C-D726721E4C7F}" type="pres">
      <dgm:prSet presAssocID="{DD936DC3-DD41-429B-8193-1EF009281C8A}" presName="dummy2a" presStyleCnt="0"/>
      <dgm:spPr/>
    </dgm:pt>
    <dgm:pt modelId="{5AAA1E49-780B-44EE-8449-F3B9BBEC0A74}" type="pres">
      <dgm:prSet presAssocID="{DD936DC3-DD41-429B-8193-1EF009281C8A}" presName="dummy2b" presStyleCnt="0"/>
      <dgm:spPr/>
    </dgm:pt>
    <dgm:pt modelId="{45028F45-68E2-4473-9046-29A08E79F441}" type="pres">
      <dgm:prSet presAssocID="{DD936DC3-DD41-429B-8193-1EF009281C8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01EF055-8F5A-46D8-BF1B-6A5178E21402}" type="pres">
      <dgm:prSet presAssocID="{DD936DC3-DD41-429B-8193-1EF009281C8A}" presName="wedge3" presStyleLbl="node1" presStyleIdx="2" presStyleCnt="5" custLinFactNeighborX="0" custLinFactNeighborY="1569"/>
      <dgm:spPr/>
    </dgm:pt>
    <dgm:pt modelId="{CEE61702-7E6D-43A5-B1C8-541D70AC3878}" type="pres">
      <dgm:prSet presAssocID="{DD936DC3-DD41-429B-8193-1EF009281C8A}" presName="dummy3a" presStyleCnt="0"/>
      <dgm:spPr/>
    </dgm:pt>
    <dgm:pt modelId="{85D73069-BA85-498C-B63A-D767948783BB}" type="pres">
      <dgm:prSet presAssocID="{DD936DC3-DD41-429B-8193-1EF009281C8A}" presName="dummy3b" presStyleCnt="0"/>
      <dgm:spPr/>
    </dgm:pt>
    <dgm:pt modelId="{08C09122-7356-4E72-8DDF-118A9764E251}" type="pres">
      <dgm:prSet presAssocID="{DD936DC3-DD41-429B-8193-1EF009281C8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1730887-2A82-4B68-9BFB-FE5849FAF2D7}" type="pres">
      <dgm:prSet presAssocID="{DD936DC3-DD41-429B-8193-1EF009281C8A}" presName="wedge4" presStyleLbl="node1" presStyleIdx="3" presStyleCnt="5"/>
      <dgm:spPr/>
    </dgm:pt>
    <dgm:pt modelId="{25AEA9F1-6F0A-427E-91D5-99E6FD5808C8}" type="pres">
      <dgm:prSet presAssocID="{DD936DC3-DD41-429B-8193-1EF009281C8A}" presName="dummy4a" presStyleCnt="0"/>
      <dgm:spPr/>
    </dgm:pt>
    <dgm:pt modelId="{52B471D1-47F9-4C45-8C18-00AC6BE5C71C}" type="pres">
      <dgm:prSet presAssocID="{DD936DC3-DD41-429B-8193-1EF009281C8A}" presName="dummy4b" presStyleCnt="0"/>
      <dgm:spPr/>
    </dgm:pt>
    <dgm:pt modelId="{16C247F1-B9FE-4009-8392-1FAF347101C8}" type="pres">
      <dgm:prSet presAssocID="{DD936DC3-DD41-429B-8193-1EF009281C8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90633B1-9B56-43AB-8F3E-C3E79414D474}" type="pres">
      <dgm:prSet presAssocID="{DD936DC3-DD41-429B-8193-1EF009281C8A}" presName="wedge5" presStyleLbl="node1" presStyleIdx="4" presStyleCnt="5"/>
      <dgm:spPr/>
    </dgm:pt>
    <dgm:pt modelId="{8FFB6B53-A4A5-4198-9743-0DC36A7A0E55}" type="pres">
      <dgm:prSet presAssocID="{DD936DC3-DD41-429B-8193-1EF009281C8A}" presName="dummy5a" presStyleCnt="0"/>
      <dgm:spPr/>
    </dgm:pt>
    <dgm:pt modelId="{02A54B5E-2B81-42D2-BEB2-09CC32C2ED15}" type="pres">
      <dgm:prSet presAssocID="{DD936DC3-DD41-429B-8193-1EF009281C8A}" presName="dummy5b" presStyleCnt="0"/>
      <dgm:spPr/>
    </dgm:pt>
    <dgm:pt modelId="{784A62AE-ECB6-4E19-9C7C-A1E801E860EB}" type="pres">
      <dgm:prSet presAssocID="{DD936DC3-DD41-429B-8193-1EF009281C8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7338B8C2-D174-4974-8C52-5DB38FFCAAE4}" type="pres">
      <dgm:prSet presAssocID="{ECD3C356-2833-4574-8826-FCF2516FCC05}" presName="arrowWedge1" presStyleLbl="fgSibTrans2D1" presStyleIdx="0" presStyleCnt="5"/>
      <dgm:spPr/>
    </dgm:pt>
    <dgm:pt modelId="{1D4E745F-1601-42A9-8FB0-64BB3D1EF80F}" type="pres">
      <dgm:prSet presAssocID="{AE000F38-4A7A-4B83-B3F7-49A855A396EA}" presName="arrowWedge2" presStyleLbl="fgSibTrans2D1" presStyleIdx="1" presStyleCnt="5"/>
      <dgm:spPr/>
    </dgm:pt>
    <dgm:pt modelId="{1747C0BA-C965-4297-991D-7974996CED8F}" type="pres">
      <dgm:prSet presAssocID="{BAC89932-E589-43BA-9761-E2F23DDAA258}" presName="arrowWedge3" presStyleLbl="fgSibTrans2D1" presStyleIdx="2" presStyleCnt="5"/>
      <dgm:spPr/>
    </dgm:pt>
    <dgm:pt modelId="{51D42C70-8990-4C72-BAFB-55CDDE7B63EC}" type="pres">
      <dgm:prSet presAssocID="{019667DF-56B1-4575-97B3-D2ABB0C6421A}" presName="arrowWedge4" presStyleLbl="fgSibTrans2D1" presStyleIdx="3" presStyleCnt="5"/>
      <dgm:spPr/>
    </dgm:pt>
    <dgm:pt modelId="{2F2806D4-9711-4E7E-97B8-02F96C610CA6}" type="pres">
      <dgm:prSet presAssocID="{B1B862CF-9DB2-4E1C-ADA0-CA6E52905CB1}" presName="arrowWedge5" presStyleLbl="fgSibTrans2D1" presStyleIdx="4" presStyleCnt="5"/>
      <dgm:spPr/>
    </dgm:pt>
  </dgm:ptLst>
  <dgm:cxnLst>
    <dgm:cxn modelId="{74AFE506-8A0F-41C4-A04D-5D40F72DB1C0}" type="presOf" srcId="{D9B38550-35F3-464D-B6FE-BC73206EEA0C}" destId="{5CAA2758-B49B-4575-9027-43E4C5240FC6}" srcOrd="1" destOrd="0" presId="urn:microsoft.com/office/officeart/2005/8/layout/cycle8"/>
    <dgm:cxn modelId="{76D5A90C-64D3-4475-800C-B2ED43E44842}" srcId="{DD936DC3-DD41-429B-8193-1EF009281C8A}" destId="{53B14011-3511-44C1-BA5D-D2B8C26CB7A7}" srcOrd="2" destOrd="0" parTransId="{84C680C4-2806-48EA-B3F5-38086D268803}" sibTransId="{BAC89932-E589-43BA-9761-E2F23DDAA258}"/>
    <dgm:cxn modelId="{CD3AD42F-8CAE-402E-8140-6BFAA37082AC}" srcId="{DD936DC3-DD41-429B-8193-1EF009281C8A}" destId="{C49B8830-0040-47DC-8F90-E92C6A6CFB98}" srcOrd="4" destOrd="0" parTransId="{0D65E2B6-2440-46CE-98A5-ED429BC40D31}" sibTransId="{B1B862CF-9DB2-4E1C-ADA0-CA6E52905CB1}"/>
    <dgm:cxn modelId="{B65C9764-1E8C-49FF-8A27-8C0B7C657600}" type="presOf" srcId="{53B14011-3511-44C1-BA5D-D2B8C26CB7A7}" destId="{601EF055-8F5A-46D8-BF1B-6A5178E21402}" srcOrd="0" destOrd="0" presId="urn:microsoft.com/office/officeart/2005/8/layout/cycle8"/>
    <dgm:cxn modelId="{B025B053-9C12-4A6D-93FB-0690696A86BA}" srcId="{DD936DC3-DD41-429B-8193-1EF009281C8A}" destId="{B537A77C-4AFF-4D58-B9CB-4E9E22BE5561}" srcOrd="3" destOrd="0" parTransId="{31B82178-A4D9-4921-9A0F-5F35D3B02804}" sibTransId="{019667DF-56B1-4575-97B3-D2ABB0C6421A}"/>
    <dgm:cxn modelId="{7CBC0377-872F-4171-BE7A-87284867B4EF}" type="presOf" srcId="{2623EECC-07FC-4C96-A2A8-A2D1F7674E5A}" destId="{45028F45-68E2-4473-9046-29A08E79F441}" srcOrd="1" destOrd="0" presId="urn:microsoft.com/office/officeart/2005/8/layout/cycle8"/>
    <dgm:cxn modelId="{9A87FD9D-C76C-428A-936D-072502F52516}" type="presOf" srcId="{C49B8830-0040-47DC-8F90-E92C6A6CFB98}" destId="{784A62AE-ECB6-4E19-9C7C-A1E801E860EB}" srcOrd="1" destOrd="0" presId="urn:microsoft.com/office/officeart/2005/8/layout/cycle8"/>
    <dgm:cxn modelId="{23EFB59F-AE5C-4D51-8DE7-3C100C65504C}" type="presOf" srcId="{B537A77C-4AFF-4D58-B9CB-4E9E22BE5561}" destId="{16C247F1-B9FE-4009-8392-1FAF347101C8}" srcOrd="1" destOrd="0" presId="urn:microsoft.com/office/officeart/2005/8/layout/cycle8"/>
    <dgm:cxn modelId="{B41F74A8-D1A5-4C1F-A021-FF8C40D5628E}" srcId="{DD936DC3-DD41-429B-8193-1EF009281C8A}" destId="{2623EECC-07FC-4C96-A2A8-A2D1F7674E5A}" srcOrd="1" destOrd="0" parTransId="{118F266F-D1B8-42C4-8B74-E7EE57C740F7}" sibTransId="{AE000F38-4A7A-4B83-B3F7-49A855A396EA}"/>
    <dgm:cxn modelId="{58ADD6B7-0FDC-4730-A755-7D6A3ABDA72E}" type="presOf" srcId="{B537A77C-4AFF-4D58-B9CB-4E9E22BE5561}" destId="{01730887-2A82-4B68-9BFB-FE5849FAF2D7}" srcOrd="0" destOrd="0" presId="urn:microsoft.com/office/officeart/2005/8/layout/cycle8"/>
    <dgm:cxn modelId="{6C6927CA-844D-483E-952C-76DF46D20A08}" srcId="{DD936DC3-DD41-429B-8193-1EF009281C8A}" destId="{D9B38550-35F3-464D-B6FE-BC73206EEA0C}" srcOrd="0" destOrd="0" parTransId="{3C196894-E48C-4562-BF19-16D0D327D334}" sibTransId="{ECD3C356-2833-4574-8826-FCF2516FCC05}"/>
    <dgm:cxn modelId="{9A0657D2-22F7-4168-BDD3-69386DDD7440}" type="presOf" srcId="{53B14011-3511-44C1-BA5D-D2B8C26CB7A7}" destId="{08C09122-7356-4E72-8DDF-118A9764E251}" srcOrd="1" destOrd="0" presId="urn:microsoft.com/office/officeart/2005/8/layout/cycle8"/>
    <dgm:cxn modelId="{F04A4DD7-7F1C-450D-A635-5E4D46C477D8}" type="presOf" srcId="{C49B8830-0040-47DC-8F90-E92C6A6CFB98}" destId="{190633B1-9B56-43AB-8F3E-C3E79414D474}" srcOrd="0" destOrd="0" presId="urn:microsoft.com/office/officeart/2005/8/layout/cycle8"/>
    <dgm:cxn modelId="{9FA847E5-47E9-407F-9E72-E68225CF427F}" type="presOf" srcId="{D9B38550-35F3-464D-B6FE-BC73206EEA0C}" destId="{AC140089-61C0-4D83-BFDE-A52477D7A8DC}" srcOrd="0" destOrd="0" presId="urn:microsoft.com/office/officeart/2005/8/layout/cycle8"/>
    <dgm:cxn modelId="{EC55AFEB-D49F-4D5D-94AC-39A3AEE36F9C}" type="presOf" srcId="{2623EECC-07FC-4C96-A2A8-A2D1F7674E5A}" destId="{FD3C493A-7874-431A-8EFB-968D8D747F0D}" srcOrd="0" destOrd="0" presId="urn:microsoft.com/office/officeart/2005/8/layout/cycle8"/>
    <dgm:cxn modelId="{42C7EBFF-5A07-4E2B-B6EA-814A3CB8FB62}" type="presOf" srcId="{DD936DC3-DD41-429B-8193-1EF009281C8A}" destId="{F4D6D7E1-96C4-4543-BE8E-01D62F3327EE}" srcOrd="0" destOrd="0" presId="urn:microsoft.com/office/officeart/2005/8/layout/cycle8"/>
    <dgm:cxn modelId="{211D751B-C623-4DF1-9817-75CC04C61416}" type="presParOf" srcId="{F4D6D7E1-96C4-4543-BE8E-01D62F3327EE}" destId="{AC140089-61C0-4D83-BFDE-A52477D7A8DC}" srcOrd="0" destOrd="0" presId="urn:microsoft.com/office/officeart/2005/8/layout/cycle8"/>
    <dgm:cxn modelId="{98C2315C-3076-41F5-BF2C-3E35546BF357}" type="presParOf" srcId="{F4D6D7E1-96C4-4543-BE8E-01D62F3327EE}" destId="{0C5B89E2-E286-48B6-A1E3-706D3F1B6E28}" srcOrd="1" destOrd="0" presId="urn:microsoft.com/office/officeart/2005/8/layout/cycle8"/>
    <dgm:cxn modelId="{7989F371-79EB-4722-987A-6DF9496231E1}" type="presParOf" srcId="{F4D6D7E1-96C4-4543-BE8E-01D62F3327EE}" destId="{867F6449-8E80-4A68-B81D-2E791F187523}" srcOrd="2" destOrd="0" presId="urn:microsoft.com/office/officeart/2005/8/layout/cycle8"/>
    <dgm:cxn modelId="{14E7D435-2A87-40CD-92B7-6FB6B61214BB}" type="presParOf" srcId="{F4D6D7E1-96C4-4543-BE8E-01D62F3327EE}" destId="{5CAA2758-B49B-4575-9027-43E4C5240FC6}" srcOrd="3" destOrd="0" presId="urn:microsoft.com/office/officeart/2005/8/layout/cycle8"/>
    <dgm:cxn modelId="{735EC0A1-F938-4149-9755-786C51C865AD}" type="presParOf" srcId="{F4D6D7E1-96C4-4543-BE8E-01D62F3327EE}" destId="{FD3C493A-7874-431A-8EFB-968D8D747F0D}" srcOrd="4" destOrd="0" presId="urn:microsoft.com/office/officeart/2005/8/layout/cycle8"/>
    <dgm:cxn modelId="{B3632181-0D40-437F-B8BF-C472C5073202}" type="presParOf" srcId="{F4D6D7E1-96C4-4543-BE8E-01D62F3327EE}" destId="{20D217C7-59DC-4EAD-882C-D726721E4C7F}" srcOrd="5" destOrd="0" presId="urn:microsoft.com/office/officeart/2005/8/layout/cycle8"/>
    <dgm:cxn modelId="{C3205E23-83DB-47BA-8B6A-796522A8BF1D}" type="presParOf" srcId="{F4D6D7E1-96C4-4543-BE8E-01D62F3327EE}" destId="{5AAA1E49-780B-44EE-8449-F3B9BBEC0A74}" srcOrd="6" destOrd="0" presId="urn:microsoft.com/office/officeart/2005/8/layout/cycle8"/>
    <dgm:cxn modelId="{09C93388-FEE7-4948-AAF4-7E13DBC85CB6}" type="presParOf" srcId="{F4D6D7E1-96C4-4543-BE8E-01D62F3327EE}" destId="{45028F45-68E2-4473-9046-29A08E79F441}" srcOrd="7" destOrd="0" presId="urn:microsoft.com/office/officeart/2005/8/layout/cycle8"/>
    <dgm:cxn modelId="{CFA53ABC-EBB2-4ABA-8022-8CFA8D8D2711}" type="presParOf" srcId="{F4D6D7E1-96C4-4543-BE8E-01D62F3327EE}" destId="{601EF055-8F5A-46D8-BF1B-6A5178E21402}" srcOrd="8" destOrd="0" presId="urn:microsoft.com/office/officeart/2005/8/layout/cycle8"/>
    <dgm:cxn modelId="{EC11E4F4-B874-40DF-BC94-7A8374A5DB8D}" type="presParOf" srcId="{F4D6D7E1-96C4-4543-BE8E-01D62F3327EE}" destId="{CEE61702-7E6D-43A5-B1C8-541D70AC3878}" srcOrd="9" destOrd="0" presId="urn:microsoft.com/office/officeart/2005/8/layout/cycle8"/>
    <dgm:cxn modelId="{A6BBEAB3-66C4-4B0F-B47E-45772B0CA03C}" type="presParOf" srcId="{F4D6D7E1-96C4-4543-BE8E-01D62F3327EE}" destId="{85D73069-BA85-498C-B63A-D767948783BB}" srcOrd="10" destOrd="0" presId="urn:microsoft.com/office/officeart/2005/8/layout/cycle8"/>
    <dgm:cxn modelId="{6385665B-1EF2-4649-9204-47023873E029}" type="presParOf" srcId="{F4D6D7E1-96C4-4543-BE8E-01D62F3327EE}" destId="{08C09122-7356-4E72-8DDF-118A9764E251}" srcOrd="11" destOrd="0" presId="urn:microsoft.com/office/officeart/2005/8/layout/cycle8"/>
    <dgm:cxn modelId="{B8A55BB6-270B-4592-B655-B8C0D03AC137}" type="presParOf" srcId="{F4D6D7E1-96C4-4543-BE8E-01D62F3327EE}" destId="{01730887-2A82-4B68-9BFB-FE5849FAF2D7}" srcOrd="12" destOrd="0" presId="urn:microsoft.com/office/officeart/2005/8/layout/cycle8"/>
    <dgm:cxn modelId="{DB9B919E-69D4-4ABF-805B-E9767488B164}" type="presParOf" srcId="{F4D6D7E1-96C4-4543-BE8E-01D62F3327EE}" destId="{25AEA9F1-6F0A-427E-91D5-99E6FD5808C8}" srcOrd="13" destOrd="0" presId="urn:microsoft.com/office/officeart/2005/8/layout/cycle8"/>
    <dgm:cxn modelId="{39ADFE84-5CED-474F-8341-7B55AEEB4776}" type="presParOf" srcId="{F4D6D7E1-96C4-4543-BE8E-01D62F3327EE}" destId="{52B471D1-47F9-4C45-8C18-00AC6BE5C71C}" srcOrd="14" destOrd="0" presId="urn:microsoft.com/office/officeart/2005/8/layout/cycle8"/>
    <dgm:cxn modelId="{EE5A292B-2373-48E2-B65B-ACA67A6939E1}" type="presParOf" srcId="{F4D6D7E1-96C4-4543-BE8E-01D62F3327EE}" destId="{16C247F1-B9FE-4009-8392-1FAF347101C8}" srcOrd="15" destOrd="0" presId="urn:microsoft.com/office/officeart/2005/8/layout/cycle8"/>
    <dgm:cxn modelId="{F5D3A645-757F-490A-9A71-9E8947121CC5}" type="presParOf" srcId="{F4D6D7E1-96C4-4543-BE8E-01D62F3327EE}" destId="{190633B1-9B56-43AB-8F3E-C3E79414D474}" srcOrd="16" destOrd="0" presId="urn:microsoft.com/office/officeart/2005/8/layout/cycle8"/>
    <dgm:cxn modelId="{69569668-1F03-48D6-BDC9-E6CBF12BDE72}" type="presParOf" srcId="{F4D6D7E1-96C4-4543-BE8E-01D62F3327EE}" destId="{8FFB6B53-A4A5-4198-9743-0DC36A7A0E55}" srcOrd="17" destOrd="0" presId="urn:microsoft.com/office/officeart/2005/8/layout/cycle8"/>
    <dgm:cxn modelId="{99F190E3-1AD5-4A5B-AD5D-C5D916C38631}" type="presParOf" srcId="{F4D6D7E1-96C4-4543-BE8E-01D62F3327EE}" destId="{02A54B5E-2B81-42D2-BEB2-09CC32C2ED15}" srcOrd="18" destOrd="0" presId="urn:microsoft.com/office/officeart/2005/8/layout/cycle8"/>
    <dgm:cxn modelId="{B576FE16-1F5D-4761-834A-55CCC6E208B4}" type="presParOf" srcId="{F4D6D7E1-96C4-4543-BE8E-01D62F3327EE}" destId="{784A62AE-ECB6-4E19-9C7C-A1E801E860EB}" srcOrd="19" destOrd="0" presId="urn:microsoft.com/office/officeart/2005/8/layout/cycle8"/>
    <dgm:cxn modelId="{65AE9F38-825E-487F-8C42-FE417E8F7A93}" type="presParOf" srcId="{F4D6D7E1-96C4-4543-BE8E-01D62F3327EE}" destId="{7338B8C2-D174-4974-8C52-5DB38FFCAAE4}" srcOrd="20" destOrd="0" presId="urn:microsoft.com/office/officeart/2005/8/layout/cycle8"/>
    <dgm:cxn modelId="{83D239D0-1995-4208-813F-B9BF6A93700B}" type="presParOf" srcId="{F4D6D7E1-96C4-4543-BE8E-01D62F3327EE}" destId="{1D4E745F-1601-42A9-8FB0-64BB3D1EF80F}" srcOrd="21" destOrd="0" presId="urn:microsoft.com/office/officeart/2005/8/layout/cycle8"/>
    <dgm:cxn modelId="{1002BEF2-1855-44AB-A692-3A60A6A5F032}" type="presParOf" srcId="{F4D6D7E1-96C4-4543-BE8E-01D62F3327EE}" destId="{1747C0BA-C965-4297-991D-7974996CED8F}" srcOrd="22" destOrd="0" presId="urn:microsoft.com/office/officeart/2005/8/layout/cycle8"/>
    <dgm:cxn modelId="{F452E97D-C9BF-42C1-9078-1C78DD03E8FC}" type="presParOf" srcId="{F4D6D7E1-96C4-4543-BE8E-01D62F3327EE}" destId="{51D42C70-8990-4C72-BAFB-55CDDE7B63EC}" srcOrd="23" destOrd="0" presId="urn:microsoft.com/office/officeart/2005/8/layout/cycle8"/>
    <dgm:cxn modelId="{720D1273-BF41-49BF-9113-8325409A47C2}" type="presParOf" srcId="{F4D6D7E1-96C4-4543-BE8E-01D62F3327EE}" destId="{2F2806D4-9711-4E7E-97B8-02F96C610C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F7EF5-C160-4696-94B0-3F1B872084E8}">
      <dsp:nvSpPr>
        <dsp:cNvPr id="0" name=""/>
        <dsp:cNvSpPr/>
      </dsp:nvSpPr>
      <dsp:spPr>
        <a:xfrm rot="5400000">
          <a:off x="-223760" y="223967"/>
          <a:ext cx="1491736" cy="1044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February</a:t>
          </a:r>
        </a:p>
      </dsp:txBody>
      <dsp:txXfrm rot="-5400000">
        <a:off x="1" y="522315"/>
        <a:ext cx="1044215" cy="447521"/>
      </dsp:txXfrm>
    </dsp:sp>
    <dsp:sp modelId="{B1DC5522-CA02-4776-A51C-A82E87CE29CE}">
      <dsp:nvSpPr>
        <dsp:cNvPr id="0" name=""/>
        <dsp:cNvSpPr/>
      </dsp:nvSpPr>
      <dsp:spPr>
        <a:xfrm rot="5400000">
          <a:off x="3359289" y="-2314866"/>
          <a:ext cx="969628" cy="5599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Strategic Direction Set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Assumptions (Enrollment, State Aid)</a:t>
          </a:r>
        </a:p>
      </dsp:txBody>
      <dsp:txXfrm rot="-5400000">
        <a:off x="1044216" y="47540"/>
        <a:ext cx="5552443" cy="874962"/>
      </dsp:txXfrm>
    </dsp:sp>
    <dsp:sp modelId="{5C9925D5-C52F-4A5F-8961-B0159C4B6D6C}">
      <dsp:nvSpPr>
        <dsp:cNvPr id="0" name=""/>
        <dsp:cNvSpPr/>
      </dsp:nvSpPr>
      <dsp:spPr>
        <a:xfrm rot="5400000">
          <a:off x="-223760" y="1520055"/>
          <a:ext cx="1491736" cy="1044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March</a:t>
          </a:r>
        </a:p>
      </dsp:txBody>
      <dsp:txXfrm rot="-5400000">
        <a:off x="1" y="1818403"/>
        <a:ext cx="1044215" cy="447521"/>
      </dsp:txXfrm>
    </dsp:sp>
    <dsp:sp modelId="{D255E747-9CBE-42DA-BBF4-FF88EBC280AD}">
      <dsp:nvSpPr>
        <dsp:cNvPr id="0" name=""/>
        <dsp:cNvSpPr/>
      </dsp:nvSpPr>
      <dsp:spPr>
        <a:xfrm rot="5400000">
          <a:off x="3359289" y="-1018779"/>
          <a:ext cx="969628" cy="5599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Staffing Plan Finalized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Federal Grant Assumptions</a:t>
          </a:r>
        </a:p>
      </dsp:txBody>
      <dsp:txXfrm rot="-5400000">
        <a:off x="1044216" y="1343627"/>
        <a:ext cx="5552443" cy="874962"/>
      </dsp:txXfrm>
    </dsp:sp>
    <dsp:sp modelId="{522CF78A-6780-4CA9-B41C-F4A20D6D4C21}">
      <dsp:nvSpPr>
        <dsp:cNvPr id="0" name=""/>
        <dsp:cNvSpPr/>
      </dsp:nvSpPr>
      <dsp:spPr>
        <a:xfrm rot="5400000">
          <a:off x="-223760" y="2816142"/>
          <a:ext cx="1491736" cy="1044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April-June</a:t>
          </a:r>
        </a:p>
      </dsp:txBody>
      <dsp:txXfrm rot="-5400000">
        <a:off x="1" y="3114490"/>
        <a:ext cx="1044215" cy="447521"/>
      </dsp:txXfrm>
    </dsp:sp>
    <dsp:sp modelId="{D9212224-FE2A-4CA4-8C05-B8F991AB2210}">
      <dsp:nvSpPr>
        <dsp:cNvPr id="0" name=""/>
        <dsp:cNvSpPr/>
      </dsp:nvSpPr>
      <dsp:spPr>
        <a:xfrm rot="5400000">
          <a:off x="3359289" y="277308"/>
          <a:ext cx="969628" cy="5599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Vendor-level Detail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Review by Finance Committee (May)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Board Approval &amp; Submission to MDE (June)</a:t>
          </a:r>
        </a:p>
      </dsp:txBody>
      <dsp:txXfrm rot="-5400000">
        <a:off x="1044216" y="2639715"/>
        <a:ext cx="5552443" cy="874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40089-61C0-4D83-BFDE-A52477D7A8DC}">
      <dsp:nvSpPr>
        <dsp:cNvPr id="0" name=""/>
        <dsp:cNvSpPr/>
      </dsp:nvSpPr>
      <dsp:spPr>
        <a:xfrm>
          <a:off x="2340641" y="287451"/>
          <a:ext cx="3900797" cy="3900797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 follow-through on corrective actions when concerns are identified</a:t>
          </a:r>
        </a:p>
      </dsp:txBody>
      <dsp:txXfrm>
        <a:off x="4375558" y="943157"/>
        <a:ext cx="1253827" cy="835885"/>
      </dsp:txXfrm>
    </dsp:sp>
    <dsp:sp modelId="{FD3C493A-7874-431A-8EFB-968D8D747F0D}">
      <dsp:nvSpPr>
        <dsp:cNvPr id="0" name=""/>
        <dsp:cNvSpPr/>
      </dsp:nvSpPr>
      <dsp:spPr>
        <a:xfrm>
          <a:off x="2374077" y="391472"/>
          <a:ext cx="3900797" cy="3900797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Reinforce accountability without micromanaging day-t0-day operations</a:t>
          </a:r>
        </a:p>
      </dsp:txBody>
      <dsp:txXfrm>
        <a:off x="4886376" y="2173766"/>
        <a:ext cx="1160951" cy="928761"/>
      </dsp:txXfrm>
    </dsp:sp>
    <dsp:sp modelId="{601EF055-8F5A-46D8-BF1B-6A5178E21402}">
      <dsp:nvSpPr>
        <dsp:cNvPr id="0" name=""/>
        <dsp:cNvSpPr/>
      </dsp:nvSpPr>
      <dsp:spPr>
        <a:xfrm>
          <a:off x="2285845" y="516760"/>
          <a:ext cx="3900797" cy="3900797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Ensure compliance issues are addressed promptly</a:t>
          </a:r>
        </a:p>
      </dsp:txBody>
      <dsp:txXfrm>
        <a:off x="3678987" y="3256607"/>
        <a:ext cx="1114513" cy="1021637"/>
      </dsp:txXfrm>
    </dsp:sp>
    <dsp:sp modelId="{01730887-2A82-4B68-9BFB-FE5849FAF2D7}">
      <dsp:nvSpPr>
        <dsp:cNvPr id="0" name=""/>
        <dsp:cNvSpPr/>
      </dsp:nvSpPr>
      <dsp:spPr>
        <a:xfrm>
          <a:off x="2197612" y="391472"/>
          <a:ext cx="3900797" cy="3900797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 financial data as part of the leader evaluation process</a:t>
          </a:r>
        </a:p>
      </dsp:txBody>
      <dsp:txXfrm>
        <a:off x="2425159" y="2173766"/>
        <a:ext cx="1160951" cy="928761"/>
      </dsp:txXfrm>
    </dsp:sp>
    <dsp:sp modelId="{190633B1-9B56-43AB-8F3E-C3E79414D474}">
      <dsp:nvSpPr>
        <dsp:cNvPr id="0" name=""/>
        <dsp:cNvSpPr/>
      </dsp:nvSpPr>
      <dsp:spPr>
        <a:xfrm>
          <a:off x="2231048" y="287451"/>
          <a:ext cx="3900797" cy="3900797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Evaluate financial decisions with board-approved priorities</a:t>
          </a:r>
        </a:p>
      </dsp:txBody>
      <dsp:txXfrm>
        <a:off x="2843101" y="943157"/>
        <a:ext cx="1253827" cy="835885"/>
      </dsp:txXfrm>
    </dsp:sp>
    <dsp:sp modelId="{7338B8C2-D174-4974-8C52-5DB38FFCAAE4}">
      <dsp:nvSpPr>
        <dsp:cNvPr id="0" name=""/>
        <dsp:cNvSpPr/>
      </dsp:nvSpPr>
      <dsp:spPr>
        <a:xfrm>
          <a:off x="2098980" y="45973"/>
          <a:ext cx="4383753" cy="43837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E745F-1601-42A9-8FB0-64BB3D1EF80F}">
      <dsp:nvSpPr>
        <dsp:cNvPr id="0" name=""/>
        <dsp:cNvSpPr/>
      </dsp:nvSpPr>
      <dsp:spPr>
        <a:xfrm>
          <a:off x="2132868" y="149960"/>
          <a:ext cx="4383753" cy="43837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7C0BA-C965-4297-991D-7974996CED8F}">
      <dsp:nvSpPr>
        <dsp:cNvPr id="0" name=""/>
        <dsp:cNvSpPr/>
      </dsp:nvSpPr>
      <dsp:spPr>
        <a:xfrm>
          <a:off x="2044367" y="275444"/>
          <a:ext cx="4383753" cy="43837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42C70-8990-4C72-BAFB-55CDDE7B63EC}">
      <dsp:nvSpPr>
        <dsp:cNvPr id="0" name=""/>
        <dsp:cNvSpPr/>
      </dsp:nvSpPr>
      <dsp:spPr>
        <a:xfrm>
          <a:off x="1955865" y="149960"/>
          <a:ext cx="4383753" cy="43837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806D4-9711-4E7E-97B8-02F96C610CA6}">
      <dsp:nvSpPr>
        <dsp:cNvPr id="0" name=""/>
        <dsp:cNvSpPr/>
      </dsp:nvSpPr>
      <dsp:spPr>
        <a:xfrm>
          <a:off x="1989753" y="45973"/>
          <a:ext cx="4383753" cy="43837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4D7-49AB-44D6-BC10-93965CA936E9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51E25-1A0D-4DC9-83E9-C640CD4A0F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2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 – Welcome – Happy New Year – Happy Board Appreciation Month (give thanks)</a:t>
            </a:r>
          </a:p>
          <a:p>
            <a:r>
              <a:rPr lang="en-US" dirty="0"/>
              <a:t>Three reasons I am exceptionally excited for this presentation:</a:t>
            </a:r>
          </a:p>
          <a:p>
            <a:pPr marL="228600" indent="-228600">
              <a:buAutoNum type="arabicPeriod"/>
            </a:pPr>
            <a:r>
              <a:rPr lang="en-US" dirty="0"/>
              <a:t>Always thrilled to gather with you!</a:t>
            </a:r>
          </a:p>
          <a:p>
            <a:pPr marL="228600" indent="-228600">
              <a:buAutoNum type="arabicPeriod"/>
            </a:pPr>
            <a:r>
              <a:rPr lang="en-US" dirty="0"/>
              <a:t>2.  Co-presenter – Brian McMillan – Regional Director – </a:t>
            </a:r>
            <a:r>
              <a:rPr lang="en-US" dirty="0" err="1"/>
              <a:t>EdOps</a:t>
            </a:r>
            <a:r>
              <a:rPr lang="en-US" dirty="0"/>
              <a:t> – Brian joins me as a trusted colleague and expert in the area of charter school finances – not here to market his services but,, rather, to assist in ensuring an effective and helpful presentation</a:t>
            </a:r>
          </a:p>
          <a:p>
            <a:pPr marL="228600" indent="-228600">
              <a:buAutoNum type="arabicPeriod"/>
            </a:pPr>
            <a:r>
              <a:rPr lang="en-US" dirty="0"/>
              <a:t>  Critical topic designed to support board members in fulfilling their fiduciary responsibilities with clarity and confidence; it is not about turning board members into accountants but, rather, about strong governance – asking the right questions and </a:t>
            </a:r>
            <a:r>
              <a:rPr lang="en-US" dirty="0" err="1"/>
              <a:t>proteching</a:t>
            </a:r>
            <a:r>
              <a:rPr lang="en-US" dirty="0"/>
              <a:t> both financial health and mission alignment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being recorded  - link to be shared with authorizer; however, if you want it sooner, just email me</a:t>
            </a:r>
          </a:p>
          <a:p>
            <a:pPr marL="0" indent="0">
              <a:buNone/>
            </a:pPr>
            <a:r>
              <a:rPr lang="en-US" dirty="0"/>
              <a:t>Survey link will be shared with all of you, likely tomorrow</a:t>
            </a:r>
          </a:p>
          <a:p>
            <a:pPr marL="0" indent="0">
              <a:buNone/>
            </a:pPr>
            <a:r>
              <a:rPr lang="en-US" dirty="0"/>
              <a:t>Format of presentation with handouts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5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Angie/Brian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9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9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 Slide</a:t>
            </a:r>
          </a:p>
          <a:p>
            <a:r>
              <a:rPr lang="en-US" dirty="0"/>
              <a:t>Financial oversight is a governance responsibility – not a management function</a:t>
            </a:r>
          </a:p>
          <a:p>
            <a:r>
              <a:rPr lang="en-US" i="1" dirty="0"/>
              <a:t>Review Definition</a:t>
            </a:r>
            <a:r>
              <a:rPr lang="en-US" i="0" dirty="0"/>
              <a:t> – explain the presentation has been constructed around each of the all caps definition elements</a:t>
            </a:r>
          </a:p>
          <a:p>
            <a:r>
              <a:rPr lang="en-US" i="0" dirty="0"/>
              <a:t>Oversight is about direction and accountability – not </a:t>
            </a:r>
            <a:r>
              <a:rPr lang="en-US" i="0" dirty="0" err="1"/>
              <a:t>ontrol</a:t>
            </a:r>
            <a:r>
              <a:rPr lang="en-US" i="0" dirty="0"/>
              <a:t>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8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33D18-E173-E380-2050-29E8AE0F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111AA-46A3-18A1-2895-4E7AC69ED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3147A-1C6B-2485-42C0-4B137D9BA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Slide</a:t>
            </a:r>
          </a:p>
          <a:p>
            <a:r>
              <a:rPr lang="en-US" dirty="0"/>
              <a:t>The budget is the foundation of effective financial oversight . . . Take it away, Brian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F18E6-0C36-D03E-C3F3-95F4D9135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5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1C8B4-7E37-7A84-A73D-04EBD5A43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07FC7-98A1-F139-6F32-F3D87B74D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F8307-20BA-7057-0C21-23DA14CC4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 Slide</a:t>
            </a:r>
          </a:p>
          <a:p>
            <a:pPr marL="228600" indent="-228600">
              <a:buAutoNum type="arabicPeriod"/>
            </a:pPr>
            <a:r>
              <a:rPr lang="en-US" dirty="0"/>
              <a:t>Budgets are intentional, not default; priorities must be visible in all allocations, not just statements</a:t>
            </a:r>
          </a:p>
          <a:p>
            <a:pPr marL="228600" indent="-228600">
              <a:buAutoNum type="arabicPeriod"/>
            </a:pPr>
            <a:r>
              <a:rPr lang="en-US" dirty="0"/>
              <a:t>Guardrails project against crisis management; boards define “how far is too far,” financially</a:t>
            </a:r>
          </a:p>
          <a:p>
            <a:pPr marL="228600" indent="-228600">
              <a:buAutoNum type="arabicPeriod"/>
            </a:pPr>
            <a:r>
              <a:rPr lang="en-US" dirty="0"/>
              <a:t>Expectations apply to information quality, not daily execution; transparency in non-negotiable</a:t>
            </a:r>
          </a:p>
          <a:p>
            <a:pPr marL="228600" indent="-228600">
              <a:buAutoNum type="arabicPeriod"/>
            </a:pPr>
            <a:r>
              <a:rPr lang="en-US" dirty="0"/>
              <a:t>Money is a means, not an end; financial discussions must connect to results</a:t>
            </a:r>
          </a:p>
          <a:p>
            <a:pPr marL="228600" indent="-228600">
              <a:buAutoNum type="arabicPeriod"/>
            </a:pPr>
            <a:r>
              <a:rPr lang="en-US" dirty="0"/>
              <a:t>Silence creates misalignment; clear expectations reduce tension with management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C1438-3CF1-BF98-AA4D-D10788A1A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4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9094-1CEB-9E9C-D7A8-51630E73B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93F94-0998-D277-4B23-D575A45E4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9FCF7-C5E1-79DA-F158-00412FF50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</a:t>
            </a:r>
          </a:p>
          <a:p>
            <a:r>
              <a:rPr lang="en-US" dirty="0"/>
              <a:t>Responsible for approving key financial decisions that carry long-term impact for risk</a:t>
            </a:r>
          </a:p>
          <a:p>
            <a:r>
              <a:rPr lang="en-US" dirty="0"/>
              <a:t>Read and explain the “approval is not rubber stamping statement . . . And add, it is a governance act that ensures alignment, understanding and stewardship</a:t>
            </a:r>
          </a:p>
          <a:p>
            <a:r>
              <a:rPr lang="en-US" dirty="0"/>
              <a:t>Budget:  Discuss CAO Uniform Budget and Accounting Act requirement – Board must appoint, formally, by resolution a CAO that is legally responsible for:  preparing and administering the annual budget, maintaining the accounting system, and ensuring compliance with state budgeting and reporting requirements (Brian, anything you would like to add here) . . .</a:t>
            </a:r>
          </a:p>
          <a:p>
            <a:r>
              <a:rPr lang="en-US" dirty="0"/>
              <a:t>Refer back to “guardrails” discussion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09D1E-69DC-7FD2-57C7-D029C9E65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7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4738-EE82-50F9-01A3-905F8D9D5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DDBD5-A6AC-5A1F-4124-C3429925B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3C80C-9910-4600-217D-C000001F2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Slide:  Angie, as appropriate, add a comment on line-item management . . .</a:t>
            </a:r>
          </a:p>
          <a:p>
            <a:r>
              <a:rPr lang="en-US" dirty="0"/>
              <a:t>Angie can speak to KPIs given to boards over time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2B7F4-A8BA-1030-3CD9-5E2140D83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7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7ADA5-6246-A299-6FE9-F6AC4430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28584-1AF6-0A33-F3D7-BD60D34FF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89932-EBE5-6D16-51CC-3C275038E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8C7A4-223D-9044-6D10-93771FDE1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4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1968B-E884-36E8-422E-E49DF52F4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896CC-DA3F-9287-9367-6D9FE0E66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A5659-7F08-1E99-06FE-39150E1FA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 Slide:</a:t>
            </a:r>
          </a:p>
          <a:p>
            <a:r>
              <a:rPr lang="en-US" dirty="0"/>
              <a:t>Accountability closes the oversight loop . . .</a:t>
            </a:r>
          </a:p>
          <a:p>
            <a:r>
              <a:rPr lang="en-US" dirty="0"/>
              <a:t>Boards hold leadership accountable by connecting expectations to results, following up on concerns, and ensuring </a:t>
            </a:r>
            <a:r>
              <a:rPr lang="en-US" dirty="0" err="1"/>
              <a:t>correctin</a:t>
            </a:r>
            <a:r>
              <a:rPr lang="en-US" dirty="0"/>
              <a:t> actions</a:t>
            </a:r>
          </a:p>
          <a:p>
            <a:r>
              <a:rPr lang="en-US" dirty="0"/>
              <a:t>Accountability is about outcomes and stewardship – not control!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F351E-42C1-5027-C0F5-6665A9B56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4B3A-CB70-95B1-C34F-D5A0E0B88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4A1E13-B7FC-4FE7-FD91-EC5EE040D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7A77-3957-9C08-E30F-6D976AD8A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2FFC1-D703-0395-1AC0-9D26FE199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51E25-1A0D-4DC9-83E9-C640CD4A0F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8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74E2-603F-3442-A2A0-066ECC9D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134D2-883E-E445-ABBD-BE53205E7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381F-796E-C748-ACBE-FAFCBDA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AA707-EFC8-7A48-BDFF-3C3B6F7D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BDD8-EAD3-5B4C-A5C7-6713F56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9D55-2055-604A-B8EA-FE37B0EA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FE9EE-19A6-5A42-9D4F-E8286A647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DBF0-FCF7-4341-A4B8-9D39F01F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3434-C719-8F43-B63A-019B4DF0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97668-3A39-6040-B42B-6B41A68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B643B-4B29-D44E-83D0-8A17C169C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A3C8-A0C9-1545-995D-B44C180E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4F6F5-4CBE-D345-BE6D-274434B1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9447-7DC1-5847-982D-4FCB986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D444-8B87-BB47-B900-5387CD7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E4DB-C2FC-F54E-BCFF-F88D1909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8A21-15C4-0B44-9CC9-79BE092B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8FFC-5E8A-E640-83C5-6D3A057E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85C7-C8CB-854F-9D58-7CA2BCC4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BD013-CF62-3843-B8EF-5A5D838F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A4E-82D5-DD4C-88AC-86D73671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D925-DB04-1B47-A277-8E5E00E5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8975-A385-B64C-AC09-01FEB49B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59ED-9BB1-FB43-8246-DBFD8086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CA37-0173-A14B-99CB-FD1530B7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260-79A5-3843-A741-6B19FA5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E097-A47B-A249-A8B9-F7D01612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C61D3-486A-6C4D-A579-C52386E5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F9D9-62C9-4947-AE36-E0355B10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1432B-CF42-564A-8CE9-D3F0621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B303-E6A9-CE43-BC68-0EE53D20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70B5-FB7A-A24A-9B87-50D639D9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597F-0BF1-6649-866C-A59659B1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C87FC-2451-1648-A508-6822124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23DFF-7CAF-AD47-9685-AA2F128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F329-8185-C346-8979-D383458E0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735F5-AD91-AF45-A884-8DE015AA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69723-A161-5949-BB7D-FDCEC99D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19FC2-E04D-BE43-986A-CB103108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F6D6-37CB-3748-9EC1-3AC459CD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7C059-F9BB-EF48-ABDE-0E6F9A4E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E2896-C15A-9543-A1B7-E99E78B1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4FF1-49FC-AC4D-9DB8-8FB9FDB7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ED8FC-9AD5-E144-8B3A-C5662F21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5E052-33CB-2A41-B3C1-39B5A157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1C7A-FF5F-0C47-8125-0A1FF1C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6B5B-3617-E040-AC2F-6B38368D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3C5D-360B-6040-9A53-FF7A3F39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C53F9-4671-954B-A288-FC026AE7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D4C1-229A-824E-9776-C06589C9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37FD-4B12-2940-88AD-0162A55C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16AEC-8561-2C4F-86E1-9A738BCD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6AE-F966-6C4B-A5AB-8FF8D119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41EA1-6681-6E41-B155-171F59CDE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391A-9E82-184C-B2A6-2ADBDEF9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0BC71-B1BD-7840-8FA7-B7DAC8CA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752B-CAAA-CA4D-91E2-3AFD1B6D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619D6-DB80-124F-B7F2-3DB66E58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C5B72-772E-4C4B-9BA0-A762A7B0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10D8-03EE-E344-9610-D785F89D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ED3DA-2A43-6744-82D5-C0B7F3C71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8A17-7BA3-B741-AB20-5ED6145A0868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9A0B-A71B-7947-8FB5-D0078746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35E-DDBF-F341-9DFE-92F317C9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A58F-648B-7A4E-9B0E-A67ACDF8B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conomictimes.indiatimes.com/markets/stocks/news/icici-bank-infosys-among-20-stocks-that-will-ride-indias-2026-rally-nomura/retail-healthcare-services/slideshow/125733331.cms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.emf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A7C2BF-A539-2547-9E6A-183A0DBC0E5B}"/>
              </a:ext>
            </a:extLst>
          </p:cNvPr>
          <p:cNvSpPr/>
          <p:nvPr/>
        </p:nvSpPr>
        <p:spPr>
          <a:xfrm>
            <a:off x="115287" y="382937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300" dirty="0">
                <a:latin typeface="Agenda" panose="02000603040000020004" pitchFamily="2" charset="77"/>
              </a:rPr>
              <a:t>Presented by:</a:t>
            </a:r>
          </a:p>
          <a:p>
            <a:r>
              <a:rPr lang="en-US" dirty="0">
                <a:latin typeface="Agenda" panose="02000603040000020004" pitchFamily="2" charset="77"/>
              </a:rPr>
              <a:t>Angela L. Irwin, Owner</a:t>
            </a:r>
          </a:p>
          <a:p>
            <a:r>
              <a:rPr lang="en-US" dirty="0">
                <a:latin typeface="Agenda" panose="02000603040000020004" pitchFamily="2" charset="77"/>
              </a:rPr>
              <a:t>AirWin Educational Services, LLC</a:t>
            </a:r>
          </a:p>
          <a:p>
            <a:r>
              <a:rPr lang="en-US" b="1" dirty="0">
                <a:latin typeface="Agenda" panose="02000603040000020004" pitchFamily="2" charset="77"/>
              </a:rPr>
              <a:t>and</a:t>
            </a:r>
          </a:p>
          <a:p>
            <a:r>
              <a:rPr lang="en-US" dirty="0">
                <a:latin typeface="Agenda" panose="02000603040000020004" pitchFamily="2" charset="77"/>
              </a:rPr>
              <a:t>Brian McMillan, Regional Director</a:t>
            </a:r>
          </a:p>
          <a:p>
            <a:r>
              <a:rPr lang="en-US" dirty="0">
                <a:latin typeface="Agenda" panose="02000603040000020004" pitchFamily="2" charset="77"/>
              </a:rPr>
              <a:t>EdOps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73A5B-1724-724D-93B6-AEC172E3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6B19F-DD0F-5C4E-9A93-D9A69E070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385" y="0"/>
            <a:ext cx="844061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C25523-99AB-BA44-8B53-A933BEA91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6540"/>
            <a:ext cx="6642539" cy="2193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E574-E43B-6B47-BDBD-12C586B8ED4B}"/>
              </a:ext>
            </a:extLst>
          </p:cNvPr>
          <p:cNvSpPr txBox="1"/>
          <p:nvPr/>
        </p:nvSpPr>
        <p:spPr>
          <a:xfrm>
            <a:off x="115287" y="1665911"/>
            <a:ext cx="16801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0" dirty="0">
                <a:solidFill>
                  <a:schemeClr val="bg1"/>
                </a:solidFill>
                <a:latin typeface="Montserrat" pitchFamily="2" charset="77"/>
              </a:rPr>
              <a:t>Ensuring Effective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Financial Oversight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6E38E-7981-3345-A437-284D22A38A21}"/>
              </a:ext>
            </a:extLst>
          </p:cNvPr>
          <p:cNvSpPr/>
          <p:nvPr/>
        </p:nvSpPr>
        <p:spPr>
          <a:xfrm>
            <a:off x="546539" y="2974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Virtual Professional Development Series 2025/2026</a:t>
            </a:r>
          </a:p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January 13, 2026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1D914-65E7-204B-A06B-A45D882B879E}"/>
              </a:ext>
            </a:extLst>
          </p:cNvPr>
          <p:cNvSpPr/>
          <p:nvPr/>
        </p:nvSpPr>
        <p:spPr>
          <a:xfrm>
            <a:off x="420415" y="3037490"/>
            <a:ext cx="126124" cy="483476"/>
          </a:xfrm>
          <a:prstGeom prst="rect">
            <a:avLst/>
          </a:prstGeom>
          <a:solidFill>
            <a:srgbClr val="9C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DF9FA5-7996-5E49-A60E-1D3170E33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78" y="5555990"/>
            <a:ext cx="536122" cy="130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DDF5A0-13BB-C9E8-864E-24B721CDD7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50148" y="1606539"/>
            <a:ext cx="4041852" cy="41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8669-A0F4-49C1-7A17-C1225DD0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0594C3-44A9-6517-0D70-FA21F86D96C2}"/>
              </a:ext>
            </a:extLst>
          </p:cNvPr>
          <p:cNvSpPr/>
          <p:nvPr/>
        </p:nvSpPr>
        <p:spPr>
          <a:xfrm>
            <a:off x="0" y="-27160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B4D0BC-8C81-5D58-2DCE-854BEF2D809D}"/>
              </a:ext>
            </a:extLst>
          </p:cNvPr>
          <p:cNvSpPr txBox="1"/>
          <p:nvPr/>
        </p:nvSpPr>
        <p:spPr>
          <a:xfrm>
            <a:off x="394151" y="358985"/>
            <a:ext cx="1081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PUTTING IT INTO PRACTICE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714479-92DB-E735-7206-E7E9BAC4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D7D9E-E0B8-E739-37ED-CF90FB58FF14}"/>
              </a:ext>
            </a:extLst>
          </p:cNvPr>
          <p:cNvSpPr txBox="1"/>
          <p:nvPr/>
        </p:nvSpPr>
        <p:spPr>
          <a:xfrm>
            <a:off x="535553" y="1994891"/>
            <a:ext cx="1150247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/>
              <a:t>Effective Financial Oversight Means the Board: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Sets clear 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Approves key decisions thoughtfully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Monitors performance through meaningful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Holds leadership accountable for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Keeps the focus on sustainability and mission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096E7-250E-9245-014B-D0987DA8F3F3}"/>
              </a:ext>
            </a:extLst>
          </p:cNvPr>
          <p:cNvSpPr txBox="1"/>
          <p:nvPr/>
        </p:nvSpPr>
        <p:spPr>
          <a:xfrm>
            <a:off x="961534" y="5825765"/>
            <a:ext cx="1045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Strong financial oversight protects the school today – and positions it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30913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DE55BE-E7E6-3B4E-9909-698E9E90753D}"/>
              </a:ext>
            </a:extLst>
          </p:cNvPr>
          <p:cNvSpPr/>
          <p:nvPr/>
        </p:nvSpPr>
        <p:spPr>
          <a:xfrm>
            <a:off x="651536" y="48864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genda" panose="02000603040000020004" pitchFamily="2" charset="77"/>
              </a:rPr>
              <a:t>4521 Henry Drive</a:t>
            </a:r>
          </a:p>
          <a:p>
            <a:r>
              <a:rPr lang="en-US" dirty="0">
                <a:latin typeface="Agenda" panose="02000603040000020004" pitchFamily="2" charset="77"/>
              </a:rPr>
              <a:t>Beaverton, MI  48612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dirty="0">
                <a:latin typeface="Agenda" panose="02000603040000020004" pitchFamily="2" charset="77"/>
              </a:rPr>
              <a:t>989.239.7555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b="1" spc="300" dirty="0">
                <a:latin typeface="Agenda" panose="02000603040000020004" pitchFamily="2" charset="77"/>
              </a:rPr>
              <a:t>ANGELA@AIRWINLLC.COM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14521-B223-C742-8697-9E316D7F60A1}"/>
              </a:ext>
            </a:extLst>
          </p:cNvPr>
          <p:cNvSpPr/>
          <p:nvPr/>
        </p:nvSpPr>
        <p:spPr>
          <a:xfrm>
            <a:off x="546087" y="471872"/>
            <a:ext cx="5653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C57A2"/>
                </a:solidFill>
                <a:latin typeface="Montserrat SemiBold" pitchFamily="2" charset="77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06562-5A0B-5B4F-B772-8AE3BE44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7" y="3365845"/>
            <a:ext cx="3153449" cy="109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440BF-8AE1-CA4B-A932-A8955F4FA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47" y="0"/>
            <a:ext cx="6682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1C7017-9516-D647-9723-96B20EFA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52" y="2521949"/>
            <a:ext cx="9224883" cy="2807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238607-FEE5-C54B-B2D5-A7EFDF7B6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0E2558-1442-3249-BE60-D7106E343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909" y="0"/>
            <a:ext cx="7389987" cy="6858000"/>
          </a:xfrm>
          <a:prstGeom prst="parallelogram">
            <a:avLst>
              <a:gd name="adj" fmla="val 37367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78D26-7BF4-F133-FD40-8C3218FEEDE2}"/>
              </a:ext>
            </a:extLst>
          </p:cNvPr>
          <p:cNvSpPr txBox="1"/>
          <p:nvPr/>
        </p:nvSpPr>
        <p:spPr>
          <a:xfrm>
            <a:off x="828122" y="1156431"/>
            <a:ext cx="765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 Medium" panose="00000600000000000000" pitchFamily="2" charset="0"/>
              </a:rPr>
              <a:t>Financial Oversight: Defined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83EC8-3120-ED06-5614-FA3B874D19DE}"/>
              </a:ext>
            </a:extLst>
          </p:cNvPr>
          <p:cNvSpPr txBox="1"/>
          <p:nvPr/>
        </p:nvSpPr>
        <p:spPr>
          <a:xfrm>
            <a:off x="334135" y="2732898"/>
            <a:ext cx="77871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To ensure the school is financially sound, compliant, and aligned to its mission—by: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SETTING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APPROVING KEY FINANCIAL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MONITORING PERFORMANCE THROUGH CLEAR REPORTS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AND HOLDING LEADERSHIP ACCOUNTABLE FOR RESULTS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17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D4031-222E-7718-5A38-A392160A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F308D7-D12A-44B2-FFEE-A8744150C3CB}"/>
              </a:ext>
            </a:extLst>
          </p:cNvPr>
          <p:cNvSpPr/>
          <p:nvPr/>
        </p:nvSpPr>
        <p:spPr>
          <a:xfrm>
            <a:off x="0" y="-1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CEB5E-30B1-438E-3533-0F3ECC9407AC}"/>
              </a:ext>
            </a:extLst>
          </p:cNvPr>
          <p:cNvSpPr txBox="1"/>
          <p:nvPr/>
        </p:nvSpPr>
        <p:spPr>
          <a:xfrm>
            <a:off x="228782" y="484780"/>
            <a:ext cx="115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IT ALL BEGINS WITH THE BUDGET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752782-1AF7-77B0-103E-2A1D4968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874" y="-8289"/>
            <a:ext cx="987974" cy="171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9BE26-464B-A7F1-5E04-678210F0013B}"/>
              </a:ext>
            </a:extLst>
          </p:cNvPr>
          <p:cNvSpPr txBox="1"/>
          <p:nvPr/>
        </p:nvSpPr>
        <p:spPr>
          <a:xfrm>
            <a:off x="228782" y="1706022"/>
            <a:ext cx="1173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 school’s budget should serve as a strategic document that aligns with the school’s strategy for generating student outcomes. It should tell a clear story about how the school will invest to achieve these goals.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B34B29E-904A-D55C-3259-E4591EE9E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452826"/>
              </p:ext>
            </p:extLst>
          </p:nvPr>
        </p:nvGraphicFramePr>
        <p:xfrm>
          <a:off x="300477" y="2602736"/>
          <a:ext cx="6643992" cy="408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A13011-06B3-6B69-9C2E-0E0AE9CFEF26}"/>
              </a:ext>
            </a:extLst>
          </p:cNvPr>
          <p:cNvSpPr txBox="1"/>
          <p:nvPr/>
        </p:nvSpPr>
        <p:spPr>
          <a:xfrm>
            <a:off x="7315201" y="3167571"/>
            <a:ext cx="4576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 school’s budget should be built from the “bottom up” with staff and vendor-level detail that aggregates to form a total budget AND SHOULD ALWAYS “FUND” YOUR MISSION . . .</a:t>
            </a:r>
          </a:p>
        </p:txBody>
      </p:sp>
    </p:spTree>
    <p:extLst>
      <p:ext uri="{BB962C8B-B14F-4D97-AF65-F5344CB8AC3E}">
        <p14:creationId xmlns:p14="http://schemas.microsoft.com/office/powerpoint/2010/main" val="209485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F63CB-BA4A-AAFC-73AA-3EBDF6DF4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F815400-157F-06AC-2E3C-F7FC8C51CEBF}"/>
              </a:ext>
            </a:extLst>
          </p:cNvPr>
          <p:cNvSpPr/>
          <p:nvPr/>
        </p:nvSpPr>
        <p:spPr>
          <a:xfrm>
            <a:off x="0" y="0"/>
            <a:ext cx="12192000" cy="168879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EA716-32E9-CE05-9B9C-EEFC1F790340}"/>
              </a:ext>
            </a:extLst>
          </p:cNvPr>
          <p:cNvSpPr txBox="1"/>
          <p:nvPr/>
        </p:nvSpPr>
        <p:spPr>
          <a:xfrm>
            <a:off x="394152" y="458830"/>
            <a:ext cx="965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SETTING EXPECTATIONS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7812EA-847E-4C89-87CC-66A431DC1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F6A72C-BC5D-21FA-6F14-B7553239B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63423"/>
              </p:ext>
            </p:extLst>
          </p:nvPr>
        </p:nvGraphicFramePr>
        <p:xfrm>
          <a:off x="659876" y="1859878"/>
          <a:ext cx="11085922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041">
                  <a:extLst>
                    <a:ext uri="{9D8B030D-6E8A-4147-A177-3AD203B41FA5}">
                      <a16:colId xmlns:a16="http://schemas.microsoft.com/office/drawing/2014/main" val="3985023782"/>
                    </a:ext>
                  </a:extLst>
                </a:gridCol>
                <a:gridCol w="5791881">
                  <a:extLst>
                    <a:ext uri="{9D8B030D-6E8A-4147-A177-3AD203B41FA5}">
                      <a16:colId xmlns:a16="http://schemas.microsoft.com/office/drawing/2014/main" val="373775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is the Board Responsible For?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Do/Should Expectations “Look” Like?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55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Adopting clear financial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Budget reflects board-approved priorities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Resources support student achievement and staffing stability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Spending aligns to mission-critical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9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Establishing funding guardrails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Required reserves are maintained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Staffing and debt stay within board-approved limits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Financial risk is managed proactively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9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Defining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Financial reports are timely and accurate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Variances and risk are clearly explained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Tradeoffs are presented transparently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73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Ensuring financial alignment with desired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Investments link to student and school outcomes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Spending supports improvement goals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Impact is periodically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Communicating expectations clearly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Priorities and limits are formally adopted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Expectations are shared with leadership and 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Board decisions reinforce financial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4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9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20C70-26C9-5B92-3955-44F64BCF0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449A45-0D4B-E16C-854A-E0BB9696E5DC}"/>
              </a:ext>
            </a:extLst>
          </p:cNvPr>
          <p:cNvSpPr/>
          <p:nvPr/>
        </p:nvSpPr>
        <p:spPr>
          <a:xfrm>
            <a:off x="0" y="-8289"/>
            <a:ext cx="12192000" cy="1697085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6AB147-99D7-AB03-FB33-0A5C605751E6}"/>
              </a:ext>
            </a:extLst>
          </p:cNvPr>
          <p:cNvSpPr txBox="1"/>
          <p:nvPr/>
        </p:nvSpPr>
        <p:spPr>
          <a:xfrm>
            <a:off x="394152" y="457690"/>
            <a:ext cx="965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APPROVING DECISIONS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73B7AE-FA65-2423-6E63-4FB179C0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7783CF-0F50-2DB9-29D5-6EAADFCB0BE1}"/>
              </a:ext>
            </a:extLst>
          </p:cNvPr>
          <p:cNvSpPr txBox="1"/>
          <p:nvPr/>
        </p:nvSpPr>
        <p:spPr>
          <a:xfrm>
            <a:off x="294139" y="1998363"/>
            <a:ext cx="110554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/>
              <a:t>Where Board Authority Is Required – 5 Key Areas: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7AFFD1-80AD-0854-DD01-45C176010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84024"/>
              </p:ext>
            </p:extLst>
          </p:nvPr>
        </p:nvGraphicFramePr>
        <p:xfrm>
          <a:off x="394152" y="2875526"/>
          <a:ext cx="105929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936">
                  <a:extLst>
                    <a:ext uri="{9D8B030D-6E8A-4147-A177-3AD203B41FA5}">
                      <a16:colId xmlns:a16="http://schemas.microsoft.com/office/drawing/2014/main" val="3132541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APPROVAL IS NOT RUBBER-STAMPING – IT IS INFORMED STRATEGIC DECISION-MAKING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41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 Adoption of the budget and any amended budgets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8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 Approval of  major contracts, leases and long-term financial commitments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 Authorization of debt, loans and/or use of reserves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8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 Approval of material changes that impact financial 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9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 Acceptance of annual audits and corrective action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66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8337F-460C-C681-555A-E77D4785E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25887B-0066-71C0-03D8-9D4DB8F1A055}"/>
              </a:ext>
            </a:extLst>
          </p:cNvPr>
          <p:cNvSpPr/>
          <p:nvPr/>
        </p:nvSpPr>
        <p:spPr>
          <a:xfrm>
            <a:off x="0" y="-8289"/>
            <a:ext cx="12192000" cy="1697085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F85CA-C8E3-133D-A4C6-A8F154E969C0}"/>
              </a:ext>
            </a:extLst>
          </p:cNvPr>
          <p:cNvSpPr txBox="1"/>
          <p:nvPr/>
        </p:nvSpPr>
        <p:spPr>
          <a:xfrm>
            <a:off x="394152" y="476875"/>
            <a:ext cx="965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MONITORING PERFORMANCE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E00768-A132-69E6-FAE2-D3A74194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13B045-9ED5-D644-27C0-1B013454E484}"/>
              </a:ext>
            </a:extLst>
          </p:cNvPr>
          <p:cNvSpPr txBox="1"/>
          <p:nvPr/>
        </p:nvSpPr>
        <p:spPr>
          <a:xfrm>
            <a:off x="242889" y="1970479"/>
            <a:ext cx="1138713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/>
              <a:t>What Effective Oversight Looks Like</a:t>
            </a:r>
          </a:p>
          <a:p>
            <a:pPr>
              <a:buNone/>
            </a:pPr>
            <a:r>
              <a:rPr lang="en-US" sz="2400" b="1" i="1" dirty="0"/>
              <a:t>Monitoring is about patterns, trends, and trajectory – not line-item management</a:t>
            </a:r>
          </a:p>
          <a:p>
            <a:pPr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Receiving regular, standardized financial reports tied to the approved 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Monitoring cash flow, fund balance, and budget variances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Using Key Performance Indicators (KPIs) to focus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Looking ahead — not just year-to-date — to identify emerging risks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Asking questions that connect finances to student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5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35488-9E97-1212-1C90-7A561175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D88554-EBB0-B4E3-C02A-66346F3E8292}"/>
              </a:ext>
            </a:extLst>
          </p:cNvPr>
          <p:cNvSpPr/>
          <p:nvPr/>
        </p:nvSpPr>
        <p:spPr>
          <a:xfrm>
            <a:off x="0" y="-27160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34EDF2-5313-ABAE-9DD3-C5BB4EF5A182}"/>
              </a:ext>
            </a:extLst>
          </p:cNvPr>
          <p:cNvSpPr txBox="1"/>
          <p:nvPr/>
        </p:nvSpPr>
        <p:spPr>
          <a:xfrm>
            <a:off x="394152" y="358985"/>
            <a:ext cx="965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MONITORING PERFORMANCE (Continued)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B4D800-EF2A-F81E-FA53-A17BAA4A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33F43-994E-CF39-A3E3-84776FA2C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5" y="1896362"/>
            <a:ext cx="5567809" cy="2804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074FD-A491-F085-C7CD-68225D897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773" y="4053982"/>
            <a:ext cx="5902972" cy="2804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6D80C-1AA2-09F2-6476-E63F0B972D39}"/>
              </a:ext>
            </a:extLst>
          </p:cNvPr>
          <p:cNvSpPr txBox="1"/>
          <p:nvPr/>
        </p:nvSpPr>
        <p:spPr>
          <a:xfrm>
            <a:off x="5964773" y="1789700"/>
            <a:ext cx="6034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Key Performance Indicators that form a foundation for discussion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Be Forward-Looking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Distill 2-3 key takeaways most relevant for financial oversight </a:t>
            </a:r>
            <a:r>
              <a:rPr lang="en-US" sz="2400" i="1" dirty="0"/>
              <a:t>(if everything is highlighted, nothing is prioritized)</a:t>
            </a:r>
          </a:p>
        </p:txBody>
      </p:sp>
    </p:spTree>
    <p:extLst>
      <p:ext uri="{BB962C8B-B14F-4D97-AF65-F5344CB8AC3E}">
        <p14:creationId xmlns:p14="http://schemas.microsoft.com/office/powerpoint/2010/main" val="26846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D82F7-3EC7-9880-2439-F5F17CAC6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0A516C-D1C8-321E-F56E-527C1F5478F0}"/>
              </a:ext>
            </a:extLst>
          </p:cNvPr>
          <p:cNvSpPr/>
          <p:nvPr/>
        </p:nvSpPr>
        <p:spPr>
          <a:xfrm>
            <a:off x="0" y="-27160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9547BE-D27E-E0DB-7213-80E17C42FD8A}"/>
              </a:ext>
            </a:extLst>
          </p:cNvPr>
          <p:cNvSpPr txBox="1"/>
          <p:nvPr/>
        </p:nvSpPr>
        <p:spPr>
          <a:xfrm>
            <a:off x="0" y="476875"/>
            <a:ext cx="11797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HOLDING LEADERSHIP ACCOUNTABLE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A1B763-9DBF-4592-9729-4A0FC7884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8BB6A-2B92-6365-FD82-25F31CA2EC31}"/>
              </a:ext>
            </a:extLst>
          </p:cNvPr>
          <p:cNvSpPr txBox="1"/>
          <p:nvPr/>
        </p:nvSpPr>
        <p:spPr>
          <a:xfrm>
            <a:off x="199598" y="1625364"/>
            <a:ext cx="1069495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/>
              <a:t>Closing the Oversight Loop</a:t>
            </a:r>
          </a:p>
          <a:p>
            <a:pPr>
              <a:buNone/>
            </a:pPr>
            <a:r>
              <a:rPr lang="en-US" sz="2400" b="1" i="1" dirty="0"/>
              <a:t>Accountability is about outcomes</a:t>
            </a:r>
          </a:p>
          <a:p>
            <a:pPr>
              <a:buNone/>
            </a:pPr>
            <a:r>
              <a:rPr lang="en-US" sz="2400" b="1" i="1" dirty="0"/>
              <a:t>and stewardship – not control.</a:t>
            </a:r>
            <a:endParaRPr lang="en-US" sz="2400" i="1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0086D6-71CE-2DE3-C58C-759BC2F28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89059"/>
              </p:ext>
            </p:extLst>
          </p:nvPr>
        </p:nvGraphicFramePr>
        <p:xfrm>
          <a:off x="2243137" y="2233978"/>
          <a:ext cx="8472488" cy="464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593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28C3-B17E-7E56-CCD2-49512D338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4DA2B8-9C21-55D2-D90F-B31D88E991F8}"/>
              </a:ext>
            </a:extLst>
          </p:cNvPr>
          <p:cNvSpPr/>
          <p:nvPr/>
        </p:nvSpPr>
        <p:spPr>
          <a:xfrm>
            <a:off x="0" y="-8289"/>
            <a:ext cx="12192000" cy="1683892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77EED-5F20-7C75-CB16-9089608F81FE}"/>
              </a:ext>
            </a:extLst>
          </p:cNvPr>
          <p:cNvSpPr txBox="1"/>
          <p:nvPr/>
        </p:nvSpPr>
        <p:spPr>
          <a:xfrm>
            <a:off x="394152" y="358985"/>
            <a:ext cx="10248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Medium" pitchFamily="2" charset="77"/>
              </a:rPr>
              <a:t>COMMON FINANCIAL MISSTEPS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9A6B2A-EDDF-BD3A-2D5E-9038596D8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pic>
        <p:nvPicPr>
          <p:cNvPr id="3" name="Graphic 2" descr="Empty battery with solid fill">
            <a:extLst>
              <a:ext uri="{FF2B5EF4-FFF2-40B4-BE49-F238E27FC236}">
                <a16:creationId xmlns:a16="http://schemas.microsoft.com/office/drawing/2014/main" id="{CEB4B407-EA14-269C-6E36-26834070D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230" y="1916923"/>
            <a:ext cx="1110344" cy="1110344"/>
          </a:xfrm>
          <a:prstGeom prst="rect">
            <a:avLst/>
          </a:prstGeom>
        </p:spPr>
      </p:pic>
      <p:pic>
        <p:nvPicPr>
          <p:cNvPr id="5" name="Graphic 4" descr="Add with solid fill">
            <a:extLst>
              <a:ext uri="{FF2B5EF4-FFF2-40B4-BE49-F238E27FC236}">
                <a16:creationId xmlns:a16="http://schemas.microsoft.com/office/drawing/2014/main" id="{F1B7F05F-3403-8BCA-B2E9-070C213E7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3472" y="2039506"/>
            <a:ext cx="914400" cy="914400"/>
          </a:xfrm>
          <a:prstGeom prst="rect">
            <a:avLst/>
          </a:prstGeom>
        </p:spPr>
      </p:pic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C0CB242D-9E00-4A08-A31E-6AFA664BD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59993" y="1859891"/>
            <a:ext cx="1273629" cy="1273629"/>
          </a:xfrm>
          <a:prstGeom prst="rect">
            <a:avLst/>
          </a:prstGeom>
        </p:spPr>
      </p:pic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29630E43-1F9B-24DD-66D2-790408C7D6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6174" y="4306654"/>
            <a:ext cx="914400" cy="914400"/>
          </a:xfrm>
          <a:prstGeom prst="rect">
            <a:avLst/>
          </a:prstGeom>
        </p:spPr>
      </p:pic>
      <p:pic>
        <p:nvPicPr>
          <p:cNvPr id="9" name="Graphic 8" descr="Money outline">
            <a:extLst>
              <a:ext uri="{FF2B5EF4-FFF2-40B4-BE49-F238E27FC236}">
                <a16:creationId xmlns:a16="http://schemas.microsoft.com/office/drawing/2014/main" id="{B0D350DA-89B1-3A54-901F-6A55637F18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4740178" y="3904095"/>
            <a:ext cx="1556657" cy="1556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951464-15A8-372F-1E18-D40C66D97691}"/>
              </a:ext>
            </a:extLst>
          </p:cNvPr>
          <p:cNvSpPr txBox="1"/>
          <p:nvPr/>
        </p:nvSpPr>
        <p:spPr>
          <a:xfrm>
            <a:off x="562016" y="3027267"/>
            <a:ext cx="21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Running Out of Cash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4937A-9AF8-3BEE-B334-BE20C7B40623}"/>
              </a:ext>
            </a:extLst>
          </p:cNvPr>
          <p:cNvSpPr txBox="1"/>
          <p:nvPr/>
        </p:nvSpPr>
        <p:spPr>
          <a:xfrm>
            <a:off x="4276721" y="3032900"/>
            <a:ext cx="22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1% + Budget 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79089-5B25-0B4A-D253-1037DD676224}"/>
              </a:ext>
            </a:extLst>
          </p:cNvPr>
          <p:cNvSpPr txBox="1"/>
          <p:nvPr/>
        </p:nvSpPr>
        <p:spPr>
          <a:xfrm>
            <a:off x="8823685" y="3101078"/>
            <a:ext cx="22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Budget Not Strategic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F3646A-FB6B-3D4B-F821-6CCDFC5B2E90}"/>
              </a:ext>
            </a:extLst>
          </p:cNvPr>
          <p:cNvSpPr txBox="1"/>
          <p:nvPr/>
        </p:nvSpPr>
        <p:spPr>
          <a:xfrm>
            <a:off x="770163" y="5405342"/>
            <a:ext cx="224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Only Looking Year-to-Date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8A21CC-6A94-0896-A4D7-4B11DB1DB300}"/>
              </a:ext>
            </a:extLst>
          </p:cNvPr>
          <p:cNvSpPr txBox="1"/>
          <p:nvPr/>
        </p:nvSpPr>
        <p:spPr>
          <a:xfrm>
            <a:off x="4276721" y="5413617"/>
            <a:ext cx="224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Investing Excess Cash</a:t>
            </a:r>
          </a:p>
        </p:txBody>
      </p:sp>
      <p:pic>
        <p:nvPicPr>
          <p:cNvPr id="17" name="Graphic 16" descr="Question mark">
            <a:extLst>
              <a:ext uri="{FF2B5EF4-FFF2-40B4-BE49-F238E27FC236}">
                <a16:creationId xmlns:a16="http://schemas.microsoft.com/office/drawing/2014/main" id="{12AAC5D9-D93F-D4CD-093E-4E7BAD7957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90435" y="4192282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0738BA-6252-C987-75F9-43B6F8AAE458}"/>
              </a:ext>
            </a:extLst>
          </p:cNvPr>
          <p:cNvSpPr txBox="1"/>
          <p:nvPr/>
        </p:nvSpPr>
        <p:spPr>
          <a:xfrm>
            <a:off x="8766854" y="5330347"/>
            <a:ext cx="224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Asking Wise Questions</a:t>
            </a:r>
          </a:p>
        </p:txBody>
      </p:sp>
    </p:spTree>
    <p:extLst>
      <p:ext uri="{BB962C8B-B14F-4D97-AF65-F5344CB8AC3E}">
        <p14:creationId xmlns:p14="http://schemas.microsoft.com/office/powerpoint/2010/main" val="210523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1141</Words>
  <Application>Microsoft Office PowerPoint</Application>
  <PresentationFormat>Widescreen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Agenda</vt:lpstr>
      <vt:lpstr>Arial</vt:lpstr>
      <vt:lpstr>Calibri</vt:lpstr>
      <vt:lpstr>Calibri Light</vt:lpstr>
      <vt:lpstr>Montserrat</vt:lpstr>
      <vt:lpstr>Montserrat Medium</vt:lpstr>
      <vt:lpstr>Montserrat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Angela Irwin</cp:lastModifiedBy>
  <cp:revision>22</cp:revision>
  <cp:lastPrinted>2026-01-12T20:21:22Z</cp:lastPrinted>
  <dcterms:created xsi:type="dcterms:W3CDTF">2024-08-15T22:02:00Z</dcterms:created>
  <dcterms:modified xsi:type="dcterms:W3CDTF">2026-01-13T22:48:02Z</dcterms:modified>
</cp:coreProperties>
</file>