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95" r:id="rId4"/>
    <p:sldId id="288" r:id="rId5"/>
    <p:sldId id="289" r:id="rId6"/>
    <p:sldId id="291" r:id="rId7"/>
    <p:sldId id="290" r:id="rId8"/>
    <p:sldId id="292" r:id="rId9"/>
    <p:sldId id="296" r:id="rId10"/>
    <p:sldId id="293" r:id="rId11"/>
    <p:sldId id="283" r:id="rId1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AA8"/>
    <a:srgbClr val="0C57A2"/>
    <a:srgbClr val="9CBDDD"/>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17"/>
    <p:restoredTop sz="97460"/>
  </p:normalViewPr>
  <p:slideViewPr>
    <p:cSldViewPr snapToGrid="0" snapToObjects="1">
      <p:cViewPr varScale="1">
        <p:scale>
          <a:sx n="10" d="100"/>
          <a:sy n="10" d="100"/>
        </p:scale>
        <p:origin x="-102" y="6"/>
      </p:cViewPr>
      <p:guideLst/>
    </p:cSldViewPr>
  </p:slideViewPr>
  <p:notesTextViewPr>
    <p:cViewPr>
      <p:scale>
        <a:sx n="3" d="2"/>
        <a:sy n="3" d="2"/>
      </p:scale>
      <p:origin x="0" y="-36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Irwin" userId="436ca7a587d9bf06" providerId="LiveId" clId="{2BD5FA28-28E3-450C-90E4-F19B74289E8C}"/>
    <pc:docChg chg="custSel addSld delSld modSld">
      <pc:chgData name="Angela Irwin" userId="436ca7a587d9bf06" providerId="LiveId" clId="{2BD5FA28-28E3-450C-90E4-F19B74289E8C}" dt="2026-09-28T19:03:40.613" v="18203" actId="20577"/>
      <pc:docMkLst>
        <pc:docMk/>
      </pc:docMkLst>
      <pc:sldChg chg="modNotesTx">
        <pc:chgData name="Angela Irwin" userId="436ca7a587d9bf06" providerId="LiveId" clId="{2BD5FA28-28E3-450C-90E4-F19B74289E8C}" dt="2026-09-28T17:21:01.246" v="6279" actId="20577"/>
        <pc:sldMkLst>
          <pc:docMk/>
          <pc:sldMk cId="332374116" sldId="256"/>
        </pc:sldMkLst>
      </pc:sldChg>
      <pc:sldChg chg="modSp mod modNotesTx">
        <pc:chgData name="Angela Irwin" userId="436ca7a587d9bf06" providerId="LiveId" clId="{2BD5FA28-28E3-450C-90E4-F19B74289E8C}" dt="2026-09-28T17:23:42.694" v="7179" actId="20577"/>
        <pc:sldMkLst>
          <pc:docMk/>
          <pc:sldMk cId="1327474516" sldId="257"/>
        </pc:sldMkLst>
        <pc:spChg chg="mod">
          <ac:chgData name="Angela Irwin" userId="436ca7a587d9bf06" providerId="LiveId" clId="{2BD5FA28-28E3-450C-90E4-F19B74289E8C}" dt="2026-09-28T15:32:19.374" v="5451" actId="255"/>
          <ac:spMkLst>
            <pc:docMk/>
            <pc:sldMk cId="1327474516" sldId="257"/>
            <ac:spMk id="2" creationId="{C46B0E5B-E558-F831-3AAB-FADD6FC87E75}"/>
          </ac:spMkLst>
        </pc:spChg>
        <pc:spChg chg="mod">
          <ac:chgData name="Angela Irwin" userId="436ca7a587d9bf06" providerId="LiveId" clId="{2BD5FA28-28E3-450C-90E4-F19B74289E8C}" dt="2026-09-28T15:28:29.005" v="5407" actId="120"/>
          <ac:spMkLst>
            <pc:docMk/>
            <pc:sldMk cId="1327474516" sldId="257"/>
            <ac:spMk id="11" creationId="{85ECF02D-D2A6-0D48-A415-DEDE3E23D1B0}"/>
          </ac:spMkLst>
        </pc:spChg>
        <pc:spChg chg="mod">
          <ac:chgData name="Angela Irwin" userId="436ca7a587d9bf06" providerId="LiveId" clId="{2BD5FA28-28E3-450C-90E4-F19B74289E8C}" dt="2026-09-28T15:28:32.649" v="5408" actId="120"/>
          <ac:spMkLst>
            <pc:docMk/>
            <pc:sldMk cId="1327474516" sldId="257"/>
            <ac:spMk id="18" creationId="{BAEE9BD2-2840-4248-8DA9-698A502FB88D}"/>
          </ac:spMkLst>
        </pc:spChg>
      </pc:sldChg>
      <pc:sldChg chg="modNotesTx">
        <pc:chgData name="Angela Irwin" userId="436ca7a587d9bf06" providerId="LiveId" clId="{2BD5FA28-28E3-450C-90E4-F19B74289E8C}" dt="2026-09-28T19:03:40.613" v="18203" actId="20577"/>
        <pc:sldMkLst>
          <pc:docMk/>
          <pc:sldMk cId="4268317242" sldId="283"/>
        </pc:sldMkLst>
      </pc:sldChg>
      <pc:sldChg chg="addSp delSp modSp mod modNotesTx">
        <pc:chgData name="Angela Irwin" userId="436ca7a587d9bf06" providerId="LiveId" clId="{2BD5FA28-28E3-450C-90E4-F19B74289E8C}" dt="2026-09-28T19:00:20.868" v="18174" actId="20577"/>
        <pc:sldMkLst>
          <pc:docMk/>
          <pc:sldMk cId="326883591" sldId="288"/>
        </pc:sldMkLst>
        <pc:spChg chg="add del">
          <ac:chgData name="Angela Irwin" userId="436ca7a587d9bf06" providerId="LiveId" clId="{2BD5FA28-28E3-450C-90E4-F19B74289E8C}" dt="2026-09-28T15:37:51.857" v="5455" actId="478"/>
          <ac:spMkLst>
            <pc:docMk/>
            <pc:sldMk cId="326883591" sldId="288"/>
            <ac:spMk id="4" creationId="{F0DB9DC4-3473-724B-9183-816E708A2B38}"/>
          </ac:spMkLst>
        </pc:spChg>
        <pc:spChg chg="add del mod">
          <ac:chgData name="Angela Irwin" userId="436ca7a587d9bf06" providerId="LiveId" clId="{2BD5FA28-28E3-450C-90E4-F19B74289E8C}" dt="2026-09-28T17:15:03.883" v="5470" actId="478"/>
          <ac:spMkLst>
            <pc:docMk/>
            <pc:sldMk cId="326883591" sldId="288"/>
            <ac:spMk id="6" creationId="{717AE89C-87FE-166C-61AE-410081A386A2}"/>
          </ac:spMkLst>
        </pc:spChg>
        <pc:spChg chg="mod">
          <ac:chgData name="Angela Irwin" userId="436ca7a587d9bf06" providerId="LiveId" clId="{2BD5FA28-28E3-450C-90E4-F19B74289E8C}" dt="2026-09-28T15:29:48.106" v="5421" actId="1076"/>
          <ac:spMkLst>
            <pc:docMk/>
            <pc:sldMk cId="326883591" sldId="288"/>
            <ac:spMk id="18" creationId="{2E6F82FC-C09D-598B-0FE2-0595AE89C122}"/>
          </ac:spMkLst>
        </pc:spChg>
        <pc:graphicFrameChg chg="del">
          <ac:chgData name="Angela Irwin" userId="436ca7a587d9bf06" providerId="LiveId" clId="{2BD5FA28-28E3-450C-90E4-F19B74289E8C}" dt="2026-09-28T15:37:45.581" v="5452" actId="478"/>
          <ac:graphicFrameMkLst>
            <pc:docMk/>
            <pc:sldMk cId="326883591" sldId="288"/>
            <ac:graphicFrameMk id="2" creationId="{97584FCA-C887-BB79-21A0-4987A6A2949C}"/>
          </ac:graphicFrameMkLst>
        </pc:graphicFrameChg>
        <pc:picChg chg="add mod modCrop">
          <ac:chgData name="Angela Irwin" userId="436ca7a587d9bf06" providerId="LiveId" clId="{2BD5FA28-28E3-450C-90E4-F19B74289E8C}" dt="2026-09-28T17:15:27.248" v="5476" actId="14100"/>
          <ac:picMkLst>
            <pc:docMk/>
            <pc:sldMk cId="326883591" sldId="288"/>
            <ac:picMk id="3" creationId="{11C8A313-0219-D0CB-2E2E-7CC6D8EF4276}"/>
          </ac:picMkLst>
        </pc:picChg>
      </pc:sldChg>
      <pc:sldChg chg="addSp delSp modSp mod modNotesTx">
        <pc:chgData name="Angela Irwin" userId="436ca7a587d9bf06" providerId="LiveId" clId="{2BD5FA28-28E3-450C-90E4-F19B74289E8C}" dt="2026-09-28T19:01:07.193" v="18185" actId="20577"/>
        <pc:sldMkLst>
          <pc:docMk/>
          <pc:sldMk cId="3094772564" sldId="289"/>
        </pc:sldMkLst>
        <pc:spChg chg="del">
          <ac:chgData name="Angela Irwin" userId="436ca7a587d9bf06" providerId="LiveId" clId="{2BD5FA28-28E3-450C-90E4-F19B74289E8C}" dt="2026-09-28T13:54:24.099" v="5356" actId="478"/>
          <ac:spMkLst>
            <pc:docMk/>
            <pc:sldMk cId="3094772564" sldId="289"/>
            <ac:spMk id="2" creationId="{E1197802-74A0-8090-6D60-6B990E25DA1A}"/>
          </ac:spMkLst>
        </pc:spChg>
        <pc:spChg chg="mod">
          <ac:chgData name="Angela Irwin" userId="436ca7a587d9bf06" providerId="LiveId" clId="{2BD5FA28-28E3-450C-90E4-F19B74289E8C}" dt="2026-09-28T15:30:08.105" v="5425" actId="1076"/>
          <ac:spMkLst>
            <pc:docMk/>
            <pc:sldMk cId="3094772564" sldId="289"/>
            <ac:spMk id="18" creationId="{1DA30841-73C2-D80B-F27B-8DD228B1AFE2}"/>
          </ac:spMkLst>
        </pc:spChg>
        <pc:picChg chg="add mod">
          <ac:chgData name="Angela Irwin" userId="436ca7a587d9bf06" providerId="LiveId" clId="{2BD5FA28-28E3-450C-90E4-F19B74289E8C}" dt="2026-09-28T13:56:25.884" v="5358" actId="14100"/>
          <ac:picMkLst>
            <pc:docMk/>
            <pc:sldMk cId="3094772564" sldId="289"/>
            <ac:picMk id="4" creationId="{7BCCA019-B0B2-7FCB-8949-D9B5497B08E3}"/>
          </ac:picMkLst>
        </pc:picChg>
      </pc:sldChg>
      <pc:sldChg chg="addSp delSp modSp mod modNotesTx">
        <pc:chgData name="Angela Irwin" userId="436ca7a587d9bf06" providerId="LiveId" clId="{2BD5FA28-28E3-450C-90E4-F19B74289E8C}" dt="2026-09-28T18:24:55.973" v="14056" actId="20577"/>
        <pc:sldMkLst>
          <pc:docMk/>
          <pc:sldMk cId="4160694843" sldId="290"/>
        </pc:sldMkLst>
        <pc:spChg chg="add del mod">
          <ac:chgData name="Angela Irwin" userId="436ca7a587d9bf06" providerId="LiveId" clId="{2BD5FA28-28E3-450C-90E4-F19B74289E8C}" dt="2026-09-28T15:16:02.896" v="5369" actId="478"/>
          <ac:spMkLst>
            <pc:docMk/>
            <pc:sldMk cId="4160694843" sldId="290"/>
            <ac:spMk id="2" creationId="{8113CEF7-7FFD-040A-F83D-FB8B561ED23D}"/>
          </ac:spMkLst>
        </pc:spChg>
        <pc:spChg chg="add del mod">
          <ac:chgData name="Angela Irwin" userId="436ca7a587d9bf06" providerId="LiveId" clId="{2BD5FA28-28E3-450C-90E4-F19B74289E8C}" dt="2026-09-28T15:16:01.299" v="5368" actId="478"/>
          <ac:spMkLst>
            <pc:docMk/>
            <pc:sldMk cId="4160694843" sldId="290"/>
            <ac:spMk id="3" creationId="{CA96CC1A-CCDD-F2D2-C87C-2F163D27049A}"/>
          </ac:spMkLst>
        </pc:spChg>
        <pc:spChg chg="add del mod">
          <ac:chgData name="Angela Irwin" userId="436ca7a587d9bf06" providerId="LiveId" clId="{2BD5FA28-28E3-450C-90E4-F19B74289E8C}" dt="2026-09-28T15:16:04.487" v="5370" actId="478"/>
          <ac:spMkLst>
            <pc:docMk/>
            <pc:sldMk cId="4160694843" sldId="290"/>
            <ac:spMk id="4" creationId="{D8D4786A-D5E7-F604-A0CE-8D5F72DDF322}"/>
          </ac:spMkLst>
        </pc:spChg>
        <pc:spChg chg="mod">
          <ac:chgData name="Angela Irwin" userId="436ca7a587d9bf06" providerId="LiveId" clId="{2BD5FA28-28E3-450C-90E4-F19B74289E8C}" dt="2026-09-28T15:30:38.922" v="5432" actId="1076"/>
          <ac:spMkLst>
            <pc:docMk/>
            <pc:sldMk cId="4160694843" sldId="290"/>
            <ac:spMk id="18" creationId="{5AB6893D-84BF-3E5B-D60E-DED2E2149B3A}"/>
          </ac:spMkLst>
        </pc:spChg>
        <pc:picChg chg="del">
          <ac:chgData name="Angela Irwin" userId="436ca7a587d9bf06" providerId="LiveId" clId="{2BD5FA28-28E3-450C-90E4-F19B74289E8C}" dt="2026-09-28T13:25:25.326" v="656" actId="478"/>
          <ac:picMkLst>
            <pc:docMk/>
            <pc:sldMk cId="4160694843" sldId="290"/>
            <ac:picMk id="5" creationId="{A8797B58-2033-C747-AD0C-667B646FFA0A}"/>
          </ac:picMkLst>
        </pc:picChg>
        <pc:picChg chg="add mod modCrop">
          <ac:chgData name="Angela Irwin" userId="436ca7a587d9bf06" providerId="LiveId" clId="{2BD5FA28-28E3-450C-90E4-F19B74289E8C}" dt="2026-09-28T15:16:31.455" v="5376" actId="14100"/>
          <ac:picMkLst>
            <pc:docMk/>
            <pc:sldMk cId="4160694843" sldId="290"/>
            <ac:picMk id="6" creationId="{F8A871DB-976F-FD17-C81A-CBE5C5E35AA5}"/>
          </ac:picMkLst>
        </pc:picChg>
      </pc:sldChg>
      <pc:sldChg chg="addSp delSp modSp mod modNotesTx">
        <pc:chgData name="Angela Irwin" userId="436ca7a587d9bf06" providerId="LiveId" clId="{2BD5FA28-28E3-450C-90E4-F19B74289E8C}" dt="2026-09-28T19:02:00.758" v="18188" actId="20577"/>
        <pc:sldMkLst>
          <pc:docMk/>
          <pc:sldMk cId="3997683594" sldId="291"/>
        </pc:sldMkLst>
        <pc:spChg chg="add del">
          <ac:chgData name="Angela Irwin" userId="436ca7a587d9bf06" providerId="LiveId" clId="{2BD5FA28-28E3-450C-90E4-F19B74289E8C}" dt="2026-09-28T15:12:05.890" v="5361" actId="478"/>
          <ac:spMkLst>
            <pc:docMk/>
            <pc:sldMk cId="3997683594" sldId="291"/>
            <ac:spMk id="3" creationId="{4F8A7723-49F3-764A-CC97-90C13C9EC2A7}"/>
          </ac:spMkLst>
        </pc:spChg>
        <pc:spChg chg="add del mod">
          <ac:chgData name="Angela Irwin" userId="436ca7a587d9bf06" providerId="LiveId" clId="{2BD5FA28-28E3-450C-90E4-F19B74289E8C}" dt="2026-09-28T15:12:04.289" v="5360" actId="478"/>
          <ac:spMkLst>
            <pc:docMk/>
            <pc:sldMk cId="3997683594" sldId="291"/>
            <ac:spMk id="4" creationId="{E2487C29-B5E6-6345-3915-84D69DF7C59C}"/>
          </ac:spMkLst>
        </pc:spChg>
        <pc:spChg chg="mod">
          <ac:chgData name="Angela Irwin" userId="436ca7a587d9bf06" providerId="LiveId" clId="{2BD5FA28-28E3-450C-90E4-F19B74289E8C}" dt="2026-09-28T15:30:22.377" v="5428" actId="1076"/>
          <ac:spMkLst>
            <pc:docMk/>
            <pc:sldMk cId="3997683594" sldId="291"/>
            <ac:spMk id="18" creationId="{BB3726A9-1EDA-A695-A916-0A6578F89BA7}"/>
          </ac:spMkLst>
        </pc:spChg>
        <pc:graphicFrameChg chg="del modGraphic">
          <ac:chgData name="Angela Irwin" userId="436ca7a587d9bf06" providerId="LiveId" clId="{2BD5FA28-28E3-450C-90E4-F19B74289E8C}" dt="2026-09-28T15:12:02.320" v="5359" actId="478"/>
          <ac:graphicFrameMkLst>
            <pc:docMk/>
            <pc:sldMk cId="3997683594" sldId="291"/>
            <ac:graphicFrameMk id="2" creationId="{D62721BF-A968-F925-7F62-918BCEB8536F}"/>
          </ac:graphicFrameMkLst>
        </pc:graphicFrameChg>
        <pc:picChg chg="add mod modCrop">
          <ac:chgData name="Angela Irwin" userId="436ca7a587d9bf06" providerId="LiveId" clId="{2BD5FA28-28E3-450C-90E4-F19B74289E8C}" dt="2026-09-28T15:12:34.886" v="5367" actId="1076"/>
          <ac:picMkLst>
            <pc:docMk/>
            <pc:sldMk cId="3997683594" sldId="291"/>
            <ac:picMk id="6" creationId="{9C119AF4-C931-4176-D0A4-23777BB90990}"/>
          </ac:picMkLst>
        </pc:picChg>
      </pc:sldChg>
      <pc:sldChg chg="addSp delSp modSp mod modNotesTx">
        <pc:chgData name="Angela Irwin" userId="436ca7a587d9bf06" providerId="LiveId" clId="{2BD5FA28-28E3-450C-90E4-F19B74289E8C}" dt="2026-09-28T19:02:37.003" v="18189" actId="20577"/>
        <pc:sldMkLst>
          <pc:docMk/>
          <pc:sldMk cId="4002458113" sldId="292"/>
        </pc:sldMkLst>
        <pc:spChg chg="add del mod">
          <ac:chgData name="Angela Irwin" userId="436ca7a587d9bf06" providerId="LiveId" clId="{2BD5FA28-28E3-450C-90E4-F19B74289E8C}" dt="2026-09-28T15:18:55.508" v="5377" actId="478"/>
          <ac:spMkLst>
            <pc:docMk/>
            <pc:sldMk cId="4002458113" sldId="292"/>
            <ac:spMk id="2" creationId="{F859C876-2753-D91E-854F-CBDEF0236E16}"/>
          </ac:spMkLst>
        </pc:spChg>
        <pc:spChg chg="add del mod">
          <ac:chgData name="Angela Irwin" userId="436ca7a587d9bf06" providerId="LiveId" clId="{2BD5FA28-28E3-450C-90E4-F19B74289E8C}" dt="2026-09-28T15:18:57.282" v="5378" actId="478"/>
          <ac:spMkLst>
            <pc:docMk/>
            <pc:sldMk cId="4002458113" sldId="292"/>
            <ac:spMk id="4" creationId="{002463D9-E80B-8907-F18E-C6B410721977}"/>
          </ac:spMkLst>
        </pc:spChg>
        <pc:spChg chg="mod">
          <ac:chgData name="Angela Irwin" userId="436ca7a587d9bf06" providerId="LiveId" clId="{2BD5FA28-28E3-450C-90E4-F19B74289E8C}" dt="2026-09-28T15:31:01.727" v="5437" actId="1076"/>
          <ac:spMkLst>
            <pc:docMk/>
            <pc:sldMk cId="4002458113" sldId="292"/>
            <ac:spMk id="18" creationId="{FDC33577-A9D1-C61D-3ADE-CBDDB1BEAFA9}"/>
          </ac:spMkLst>
        </pc:spChg>
        <pc:picChg chg="del">
          <ac:chgData name="Angela Irwin" userId="436ca7a587d9bf06" providerId="LiveId" clId="{2BD5FA28-28E3-450C-90E4-F19B74289E8C}" dt="2026-09-28T13:30:53.755" v="1858" actId="478"/>
          <ac:picMkLst>
            <pc:docMk/>
            <pc:sldMk cId="4002458113" sldId="292"/>
            <ac:picMk id="3" creationId="{8C2DF3D6-F683-371E-460A-3CA0D50AAB49}"/>
          </ac:picMkLst>
        </pc:picChg>
        <pc:picChg chg="add mod modCrop">
          <ac:chgData name="Angela Irwin" userId="436ca7a587d9bf06" providerId="LiveId" clId="{2BD5FA28-28E3-450C-90E4-F19B74289E8C}" dt="2026-09-28T15:19:28.555" v="5383" actId="14100"/>
          <ac:picMkLst>
            <pc:docMk/>
            <pc:sldMk cId="4002458113" sldId="292"/>
            <ac:picMk id="5" creationId="{9C898B24-D480-FE51-3CD7-1BF0B3BF0821}"/>
          </ac:picMkLst>
        </pc:picChg>
      </pc:sldChg>
      <pc:sldChg chg="addSp delSp modSp mod modNotesTx">
        <pc:chgData name="Angela Irwin" userId="436ca7a587d9bf06" providerId="LiveId" clId="{2BD5FA28-28E3-450C-90E4-F19B74289E8C}" dt="2026-09-28T18:54:11.516" v="17432" actId="20577"/>
        <pc:sldMkLst>
          <pc:docMk/>
          <pc:sldMk cId="3449768482" sldId="293"/>
        </pc:sldMkLst>
        <pc:spChg chg="mod">
          <ac:chgData name="Angela Irwin" userId="436ca7a587d9bf06" providerId="LiveId" clId="{2BD5FA28-28E3-450C-90E4-F19B74289E8C}" dt="2026-09-28T15:32:02.323" v="5450" actId="1076"/>
          <ac:spMkLst>
            <pc:docMk/>
            <pc:sldMk cId="3449768482" sldId="293"/>
            <ac:spMk id="2" creationId="{57EBF28B-C60A-8EC1-3FAD-9B4709618B10}"/>
          </ac:spMkLst>
        </pc:spChg>
        <pc:spChg chg="add del mod">
          <ac:chgData name="Angela Irwin" userId="436ca7a587d9bf06" providerId="LiveId" clId="{2BD5FA28-28E3-450C-90E4-F19B74289E8C}" dt="2026-09-28T15:24:51.113" v="5390" actId="478"/>
          <ac:spMkLst>
            <pc:docMk/>
            <pc:sldMk cId="3449768482" sldId="293"/>
            <ac:spMk id="3" creationId="{0411E3C8-49D0-16BD-58B2-E3B75044E8C1}"/>
          </ac:spMkLst>
        </pc:spChg>
        <pc:picChg chg="del">
          <ac:chgData name="Angela Irwin" userId="436ca7a587d9bf06" providerId="LiveId" clId="{2BD5FA28-28E3-450C-90E4-F19B74289E8C}" dt="2026-09-28T13:43:22.457" v="4403" actId="478"/>
          <ac:picMkLst>
            <pc:docMk/>
            <pc:sldMk cId="3449768482" sldId="293"/>
            <ac:picMk id="5" creationId="{53AAF713-D758-9AB8-7907-762EE6B0F26B}"/>
          </ac:picMkLst>
        </pc:picChg>
        <pc:picChg chg="add mod modCrop">
          <ac:chgData name="Angela Irwin" userId="436ca7a587d9bf06" providerId="LiveId" clId="{2BD5FA28-28E3-450C-90E4-F19B74289E8C}" dt="2026-09-28T15:25:43.391" v="5393" actId="1076"/>
          <ac:picMkLst>
            <pc:docMk/>
            <pc:sldMk cId="3449768482" sldId="293"/>
            <ac:picMk id="5" creationId="{CA4F84AC-2870-5247-C909-9C67AE2F4035}"/>
          </ac:picMkLst>
        </pc:picChg>
      </pc:sldChg>
      <pc:sldChg chg="del">
        <pc:chgData name="Angela Irwin" userId="436ca7a587d9bf06" providerId="LiveId" clId="{2BD5FA28-28E3-450C-90E4-F19B74289E8C}" dt="2026-09-28T13:45:32.554" v="5006" actId="47"/>
        <pc:sldMkLst>
          <pc:docMk/>
          <pc:sldMk cId="2608838301" sldId="294"/>
        </pc:sldMkLst>
      </pc:sldChg>
      <pc:sldChg chg="addSp delSp modSp mod modNotesTx">
        <pc:chgData name="Angela Irwin" userId="436ca7a587d9bf06" providerId="LiveId" clId="{2BD5FA28-28E3-450C-90E4-F19B74289E8C}" dt="2026-09-28T18:59:22.941" v="18164" actId="20577"/>
        <pc:sldMkLst>
          <pc:docMk/>
          <pc:sldMk cId="1536715842" sldId="295"/>
        </pc:sldMkLst>
        <pc:spChg chg="del">
          <ac:chgData name="Angela Irwin" userId="436ca7a587d9bf06" providerId="LiveId" clId="{2BD5FA28-28E3-450C-90E4-F19B74289E8C}" dt="2026-09-28T13:49:21.515" v="5346" actId="478"/>
          <ac:spMkLst>
            <pc:docMk/>
            <pc:sldMk cId="1536715842" sldId="295"/>
            <ac:spMk id="2" creationId="{1C1267A3-B946-FAE8-2718-52557DC251F9}"/>
          </ac:spMkLst>
        </pc:spChg>
        <pc:spChg chg="mod">
          <ac:chgData name="Angela Irwin" userId="436ca7a587d9bf06" providerId="LiveId" clId="{2BD5FA28-28E3-450C-90E4-F19B74289E8C}" dt="2026-09-28T15:28:59.775" v="5412" actId="1076"/>
          <ac:spMkLst>
            <pc:docMk/>
            <pc:sldMk cId="1536715842" sldId="295"/>
            <ac:spMk id="11" creationId="{51108810-584C-FD11-F5B8-16F09E8724FA}"/>
          </ac:spMkLst>
        </pc:spChg>
        <pc:spChg chg="mod">
          <ac:chgData name="Angela Irwin" userId="436ca7a587d9bf06" providerId="LiveId" clId="{2BD5FA28-28E3-450C-90E4-F19B74289E8C}" dt="2026-09-28T15:29:30.994" v="5417" actId="1076"/>
          <ac:spMkLst>
            <pc:docMk/>
            <pc:sldMk cId="1536715842" sldId="295"/>
            <ac:spMk id="18" creationId="{0376F16F-2DF4-9657-3BD2-E6DFEC52316B}"/>
          </ac:spMkLst>
        </pc:spChg>
        <pc:picChg chg="add del mod">
          <ac:chgData name="Angela Irwin" userId="436ca7a587d9bf06" providerId="LiveId" clId="{2BD5FA28-28E3-450C-90E4-F19B74289E8C}" dt="2026-09-28T13:51:01.165" v="5350" actId="478"/>
          <ac:picMkLst>
            <pc:docMk/>
            <pc:sldMk cId="1536715842" sldId="295"/>
            <ac:picMk id="4" creationId="{641BE2D0-878A-D853-C6DA-E5D3B55E37D0}"/>
          </ac:picMkLst>
        </pc:picChg>
        <pc:picChg chg="add mod">
          <ac:chgData name="Angela Irwin" userId="436ca7a587d9bf06" providerId="LiveId" clId="{2BD5FA28-28E3-450C-90E4-F19B74289E8C}" dt="2026-09-28T13:51:18.308" v="5355" actId="14100"/>
          <ac:picMkLst>
            <pc:docMk/>
            <pc:sldMk cId="1536715842" sldId="295"/>
            <ac:picMk id="6" creationId="{3E38A709-842A-C0B9-D967-F990D6DCE4FD}"/>
          </ac:picMkLst>
        </pc:picChg>
      </pc:sldChg>
      <pc:sldChg chg="addSp delSp modSp mod modNotesTx">
        <pc:chgData name="Angela Irwin" userId="436ca7a587d9bf06" providerId="LiveId" clId="{2BD5FA28-28E3-450C-90E4-F19B74289E8C}" dt="2026-09-28T19:03:06.593" v="18202" actId="6549"/>
        <pc:sldMkLst>
          <pc:docMk/>
          <pc:sldMk cId="1050343268" sldId="296"/>
        </pc:sldMkLst>
        <pc:spChg chg="mod">
          <ac:chgData name="Angela Irwin" userId="436ca7a587d9bf06" providerId="LiveId" clId="{2BD5FA28-28E3-450C-90E4-F19B74289E8C}" dt="2026-09-28T15:31:32.964" v="5442" actId="1076"/>
          <ac:spMkLst>
            <pc:docMk/>
            <pc:sldMk cId="1050343268" sldId="296"/>
            <ac:spMk id="2" creationId="{ECA7451A-040A-44B2-AFBB-D68C7AB6629D}"/>
          </ac:spMkLst>
        </pc:spChg>
        <pc:spChg chg="add mod">
          <ac:chgData name="Angela Irwin" userId="436ca7a587d9bf06" providerId="LiveId" clId="{2BD5FA28-28E3-450C-90E4-F19B74289E8C}" dt="2026-09-28T13:35:47.661" v="2790" actId="767"/>
          <ac:spMkLst>
            <pc:docMk/>
            <pc:sldMk cId="1050343268" sldId="296"/>
            <ac:spMk id="3" creationId="{070B3969-95BC-F93B-A15A-A8F78106E554}"/>
          </ac:spMkLst>
        </pc:spChg>
        <pc:spChg chg="del">
          <ac:chgData name="Angela Irwin" userId="436ca7a587d9bf06" providerId="LiveId" clId="{2BD5FA28-28E3-450C-90E4-F19B74289E8C}" dt="2026-09-28T13:34:49.293" v="2765" actId="478"/>
          <ac:spMkLst>
            <pc:docMk/>
            <pc:sldMk cId="1050343268" sldId="296"/>
            <ac:spMk id="6" creationId="{F831F3AB-973D-45C5-AF5B-2D1D752BEDA1}"/>
          </ac:spMkLst>
        </pc:spChg>
        <pc:spChg chg="del">
          <ac:chgData name="Angela Irwin" userId="436ca7a587d9bf06" providerId="LiveId" clId="{2BD5FA28-28E3-450C-90E4-F19B74289E8C}" dt="2026-09-28T13:34:52.982" v="2767" actId="478"/>
          <ac:spMkLst>
            <pc:docMk/>
            <pc:sldMk cId="1050343268" sldId="296"/>
            <ac:spMk id="7" creationId="{C8113277-5F58-48EA-BA91-F37D034C6A6E}"/>
          </ac:spMkLst>
        </pc:spChg>
        <pc:spChg chg="del">
          <ac:chgData name="Angela Irwin" userId="436ca7a587d9bf06" providerId="LiveId" clId="{2BD5FA28-28E3-450C-90E4-F19B74289E8C}" dt="2026-09-28T13:34:51.388" v="2766" actId="478"/>
          <ac:spMkLst>
            <pc:docMk/>
            <pc:sldMk cId="1050343268" sldId="296"/>
            <ac:spMk id="8" creationId="{ED17AEF1-BBE0-43EB-BCDA-A8E4B9935D54}"/>
          </ac:spMkLst>
        </pc:spChg>
        <pc:spChg chg="del">
          <ac:chgData name="Angela Irwin" userId="436ca7a587d9bf06" providerId="LiveId" clId="{2BD5FA28-28E3-450C-90E4-F19B74289E8C}" dt="2026-09-28T13:34:54.677" v="2768" actId="478"/>
          <ac:spMkLst>
            <pc:docMk/>
            <pc:sldMk cId="1050343268" sldId="296"/>
            <ac:spMk id="9" creationId="{7D3CA7C5-9CC0-494A-9235-07DC35B69F7A}"/>
          </ac:spMkLst>
        </pc:spChg>
        <pc:spChg chg="del">
          <ac:chgData name="Angela Irwin" userId="436ca7a587d9bf06" providerId="LiveId" clId="{2BD5FA28-28E3-450C-90E4-F19B74289E8C}" dt="2026-09-28T13:34:57.928" v="2770" actId="478"/>
          <ac:spMkLst>
            <pc:docMk/>
            <pc:sldMk cId="1050343268" sldId="296"/>
            <ac:spMk id="10" creationId="{4AD9EECB-660B-44FF-A43E-509DE7A21250}"/>
          </ac:spMkLst>
        </pc:spChg>
        <pc:spChg chg="del">
          <ac:chgData name="Angela Irwin" userId="436ca7a587d9bf06" providerId="LiveId" clId="{2BD5FA28-28E3-450C-90E4-F19B74289E8C}" dt="2026-09-28T13:34:56.693" v="2769" actId="478"/>
          <ac:spMkLst>
            <pc:docMk/>
            <pc:sldMk cId="1050343268" sldId="296"/>
            <ac:spMk id="11" creationId="{1AC2A432-C273-49BD-A8CD-17D17FC3A777}"/>
          </ac:spMkLst>
        </pc:spChg>
        <pc:spChg chg="del">
          <ac:chgData name="Angela Irwin" userId="436ca7a587d9bf06" providerId="LiveId" clId="{2BD5FA28-28E3-450C-90E4-F19B74289E8C}" dt="2026-09-28T13:35:00.194" v="2771" actId="478"/>
          <ac:spMkLst>
            <pc:docMk/>
            <pc:sldMk cId="1050343268" sldId="296"/>
            <ac:spMk id="12" creationId="{9FF6C421-0AB1-41C9-9BFC-90204D3D4DE1}"/>
          </ac:spMkLst>
        </pc:spChg>
        <pc:spChg chg="del mod">
          <ac:chgData name="Angela Irwin" userId="436ca7a587d9bf06" providerId="LiveId" clId="{2BD5FA28-28E3-450C-90E4-F19B74289E8C}" dt="2026-09-28T13:35:07.161" v="2773" actId="478"/>
          <ac:spMkLst>
            <pc:docMk/>
            <pc:sldMk cId="1050343268" sldId="296"/>
            <ac:spMk id="13" creationId="{072D2925-8E70-460F-A0B9-D9CD3BCC4670}"/>
          </ac:spMkLst>
        </pc:spChg>
        <pc:spChg chg="del">
          <ac:chgData name="Angela Irwin" userId="436ca7a587d9bf06" providerId="LiveId" clId="{2BD5FA28-28E3-450C-90E4-F19B74289E8C}" dt="2026-09-28T13:35:09.179" v="2774" actId="478"/>
          <ac:spMkLst>
            <pc:docMk/>
            <pc:sldMk cId="1050343268" sldId="296"/>
            <ac:spMk id="14" creationId="{62BC88D8-13F6-41B6-A0A9-05BE6C204EE6}"/>
          </ac:spMkLst>
        </pc:spChg>
        <pc:spChg chg="del">
          <ac:chgData name="Angela Irwin" userId="436ca7a587d9bf06" providerId="LiveId" clId="{2BD5FA28-28E3-450C-90E4-F19B74289E8C}" dt="2026-09-28T13:35:10.841" v="2775" actId="478"/>
          <ac:spMkLst>
            <pc:docMk/>
            <pc:sldMk cId="1050343268" sldId="296"/>
            <ac:spMk id="15" creationId="{E572CC20-7657-4AC0-A14A-0AD633B215D2}"/>
          </ac:spMkLst>
        </pc:spChg>
        <pc:spChg chg="del">
          <ac:chgData name="Angela Irwin" userId="436ca7a587d9bf06" providerId="LiveId" clId="{2BD5FA28-28E3-450C-90E4-F19B74289E8C}" dt="2026-09-28T13:35:13.893" v="2777" actId="478"/>
          <ac:spMkLst>
            <pc:docMk/>
            <pc:sldMk cId="1050343268" sldId="296"/>
            <ac:spMk id="16" creationId="{251280D5-954F-4D67-8FA2-ED645CA3026A}"/>
          </ac:spMkLst>
        </pc:spChg>
        <pc:spChg chg="del">
          <ac:chgData name="Angela Irwin" userId="436ca7a587d9bf06" providerId="LiveId" clId="{2BD5FA28-28E3-450C-90E4-F19B74289E8C}" dt="2026-09-28T13:35:12.592" v="2776" actId="478"/>
          <ac:spMkLst>
            <pc:docMk/>
            <pc:sldMk cId="1050343268" sldId="296"/>
            <ac:spMk id="17" creationId="{A1679594-C490-41B1-ACA9-3F6CEE1CA870}"/>
          </ac:spMkLst>
        </pc:spChg>
        <pc:spChg chg="del">
          <ac:chgData name="Angela Irwin" userId="436ca7a587d9bf06" providerId="LiveId" clId="{2BD5FA28-28E3-450C-90E4-F19B74289E8C}" dt="2026-09-28T13:35:19.389" v="2780" actId="478"/>
          <ac:spMkLst>
            <pc:docMk/>
            <pc:sldMk cId="1050343268" sldId="296"/>
            <ac:spMk id="18" creationId="{5505365E-6DE7-4396-9F6E-E050781EA967}"/>
          </ac:spMkLst>
        </pc:spChg>
        <pc:spChg chg="del">
          <ac:chgData name="Angela Irwin" userId="436ca7a587d9bf06" providerId="LiveId" clId="{2BD5FA28-28E3-450C-90E4-F19B74289E8C}" dt="2026-09-28T13:35:18.365" v="2779" actId="478"/>
          <ac:spMkLst>
            <pc:docMk/>
            <pc:sldMk cId="1050343268" sldId="296"/>
            <ac:spMk id="19" creationId="{CABD487F-443C-4578-9D8D-BBC767028EAE}"/>
          </ac:spMkLst>
        </pc:spChg>
        <pc:spChg chg="del">
          <ac:chgData name="Angela Irwin" userId="436ca7a587d9bf06" providerId="LiveId" clId="{2BD5FA28-28E3-450C-90E4-F19B74289E8C}" dt="2026-09-28T13:35:15.791" v="2778" actId="478"/>
          <ac:spMkLst>
            <pc:docMk/>
            <pc:sldMk cId="1050343268" sldId="296"/>
            <ac:spMk id="20" creationId="{9D4B5727-349A-4BA7-8A87-7FDF87A3F224}"/>
          </ac:spMkLst>
        </pc:spChg>
        <pc:spChg chg="del">
          <ac:chgData name="Angela Irwin" userId="436ca7a587d9bf06" providerId="LiveId" clId="{2BD5FA28-28E3-450C-90E4-F19B74289E8C}" dt="2026-09-28T13:35:20.187" v="2781" actId="478"/>
          <ac:spMkLst>
            <pc:docMk/>
            <pc:sldMk cId="1050343268" sldId="296"/>
            <ac:spMk id="21" creationId="{81285732-C619-4EE6-ABD6-6FEADDD26967}"/>
          </ac:spMkLst>
        </pc:spChg>
        <pc:spChg chg="del mod">
          <ac:chgData name="Angela Irwin" userId="436ca7a587d9bf06" providerId="LiveId" clId="{2BD5FA28-28E3-450C-90E4-F19B74289E8C}" dt="2026-09-28T13:35:25.760" v="2785" actId="478"/>
          <ac:spMkLst>
            <pc:docMk/>
            <pc:sldMk cId="1050343268" sldId="296"/>
            <ac:spMk id="22" creationId="{61E4B29C-4372-4DDF-A3A0-5EB7C7071C73}"/>
          </ac:spMkLst>
        </pc:spChg>
        <pc:spChg chg="del mod">
          <ac:chgData name="Angela Irwin" userId="436ca7a587d9bf06" providerId="LiveId" clId="{2BD5FA28-28E3-450C-90E4-F19B74289E8C}" dt="2026-09-28T13:35:22.039" v="2783" actId="478"/>
          <ac:spMkLst>
            <pc:docMk/>
            <pc:sldMk cId="1050343268" sldId="296"/>
            <ac:spMk id="23" creationId="{10922619-049F-4075-AAED-F243C1B01CDE}"/>
          </ac:spMkLst>
        </pc:spChg>
        <pc:spChg chg="del">
          <ac:chgData name="Angela Irwin" userId="436ca7a587d9bf06" providerId="LiveId" clId="{2BD5FA28-28E3-450C-90E4-F19B74289E8C}" dt="2026-09-28T13:35:32.740" v="2788" actId="478"/>
          <ac:spMkLst>
            <pc:docMk/>
            <pc:sldMk cId="1050343268" sldId="296"/>
            <ac:spMk id="24" creationId="{6816838F-0F42-4BCA-AEC7-7392AAE3F509}"/>
          </ac:spMkLst>
        </pc:spChg>
        <pc:spChg chg="del">
          <ac:chgData name="Angela Irwin" userId="436ca7a587d9bf06" providerId="LiveId" clId="{2BD5FA28-28E3-450C-90E4-F19B74289E8C}" dt="2026-09-28T13:35:31.167" v="2787" actId="478"/>
          <ac:spMkLst>
            <pc:docMk/>
            <pc:sldMk cId="1050343268" sldId="296"/>
            <ac:spMk id="25" creationId="{6D9F9229-867E-4B5E-B126-107D668B1875}"/>
          </ac:spMkLst>
        </pc:spChg>
        <pc:spChg chg="del">
          <ac:chgData name="Angela Irwin" userId="436ca7a587d9bf06" providerId="LiveId" clId="{2BD5FA28-28E3-450C-90E4-F19B74289E8C}" dt="2026-09-28T13:35:27.950" v="2786" actId="478"/>
          <ac:spMkLst>
            <pc:docMk/>
            <pc:sldMk cId="1050343268" sldId="296"/>
            <ac:spMk id="26" creationId="{587B601C-786C-4BD9-9FF0-638D188F4CA2}"/>
          </ac:spMkLst>
        </pc:spChg>
        <pc:spChg chg="del">
          <ac:chgData name="Angela Irwin" userId="436ca7a587d9bf06" providerId="LiveId" clId="{2BD5FA28-28E3-450C-90E4-F19B74289E8C}" dt="2026-09-28T13:35:34.235" v="2789" actId="478"/>
          <ac:spMkLst>
            <pc:docMk/>
            <pc:sldMk cId="1050343268" sldId="296"/>
            <ac:spMk id="27" creationId="{9CDBB759-B644-401F-9B4C-C293FA56AE56}"/>
          </ac:spMkLst>
        </pc:spChg>
        <pc:graphicFrameChg chg="add del mod modGraphic">
          <ac:chgData name="Angela Irwin" userId="436ca7a587d9bf06" providerId="LiveId" clId="{2BD5FA28-28E3-450C-90E4-F19B74289E8C}" dt="2026-09-28T15:22:03.081" v="5384" actId="478"/>
          <ac:graphicFrameMkLst>
            <pc:docMk/>
            <pc:sldMk cId="1050343268" sldId="296"/>
            <ac:graphicFrameMk id="4" creationId="{6306DD47-4DB5-14C5-5B1E-4A60B9690798}"/>
          </ac:graphicFrameMkLst>
        </pc:graphicFrameChg>
        <pc:picChg chg="add mod modCrop">
          <ac:chgData name="Angela Irwin" userId="436ca7a587d9bf06" providerId="LiveId" clId="{2BD5FA28-28E3-450C-90E4-F19B74289E8C}" dt="2026-09-28T15:22:23.993" v="5389" actId="14100"/>
          <ac:picMkLst>
            <pc:docMk/>
            <pc:sldMk cId="1050343268" sldId="296"/>
            <ac:picMk id="5" creationId="{9E469EAD-2FB5-421D-D689-8C32A0AEB037}"/>
          </ac:picMkLst>
        </pc:picChg>
      </pc:sldChg>
      <pc:sldChg chg="addSp delSp modSp add del mod setBg">
        <pc:chgData name="Angela Irwin" userId="436ca7a587d9bf06" providerId="LiveId" clId="{2BD5FA28-28E3-450C-90E4-F19B74289E8C}" dt="2026-09-28T18:11:27.251" v="10095" actId="47"/>
        <pc:sldMkLst>
          <pc:docMk/>
          <pc:sldMk cId="0" sldId="297"/>
        </pc:sldMkLst>
        <pc:spChg chg="del">
          <ac:chgData name="Angela Irwin" userId="436ca7a587d9bf06" providerId="LiveId" clId="{2BD5FA28-28E3-450C-90E4-F19B74289E8C}" dt="2026-09-28T15:40:06.571" v="5463" actId="478"/>
          <ac:spMkLst>
            <pc:docMk/>
            <pc:sldMk cId="0" sldId="297"/>
            <ac:spMk id="3" creationId="{00000000-0000-0000-0000-000000000000}"/>
          </ac:spMkLst>
        </pc:spChg>
        <pc:spChg chg="del">
          <ac:chgData name="Angela Irwin" userId="436ca7a587d9bf06" providerId="LiveId" clId="{2BD5FA28-28E3-450C-90E4-F19B74289E8C}" dt="2026-09-28T15:40:09.503" v="5464" actId="478"/>
          <ac:spMkLst>
            <pc:docMk/>
            <pc:sldMk cId="0" sldId="297"/>
            <ac:spMk id="4" creationId="{00000000-0000-0000-0000-000000000000}"/>
          </ac:spMkLst>
        </pc:spChg>
        <pc:spChg chg="mod">
          <ac:chgData name="Angela Irwin" userId="436ca7a587d9bf06" providerId="LiveId" clId="{2BD5FA28-28E3-450C-90E4-F19B74289E8C}" dt="2026-09-28T15:38:14.898" v="5457" actId="27636"/>
          <ac:spMkLst>
            <pc:docMk/>
            <pc:sldMk cId="0" sldId="297"/>
            <ac:spMk id="14" creationId="{00000000-0000-0000-0000-000000000000}"/>
          </ac:spMkLst>
        </pc:spChg>
        <pc:spChg chg="mod">
          <ac:chgData name="Angela Irwin" userId="436ca7a587d9bf06" providerId="LiveId" clId="{2BD5FA28-28E3-450C-90E4-F19B74289E8C}" dt="2026-09-28T15:38:14.898" v="5459" actId="27636"/>
          <ac:spMkLst>
            <pc:docMk/>
            <pc:sldMk cId="0" sldId="297"/>
            <ac:spMk id="17" creationId="{00000000-0000-0000-0000-000000000000}"/>
          </ac:spMkLst>
        </pc:spChg>
        <pc:spChg chg="mod">
          <ac:chgData name="Angela Irwin" userId="436ca7a587d9bf06" providerId="LiveId" clId="{2BD5FA28-28E3-450C-90E4-F19B74289E8C}" dt="2026-09-28T15:38:14.898" v="5460" actId="27636"/>
          <ac:spMkLst>
            <pc:docMk/>
            <pc:sldMk cId="0" sldId="297"/>
            <ac:spMk id="26" creationId="{00000000-0000-0000-0000-000000000000}"/>
          </ac:spMkLst>
        </pc:spChg>
        <pc:spChg chg="mod">
          <ac:chgData name="Angela Irwin" userId="436ca7a587d9bf06" providerId="LiveId" clId="{2BD5FA28-28E3-450C-90E4-F19B74289E8C}" dt="2026-09-28T15:38:14.913" v="5462" actId="27636"/>
          <ac:spMkLst>
            <pc:docMk/>
            <pc:sldMk cId="0" sldId="297"/>
            <ac:spMk id="29" creationId="{00000000-0000-0000-0000-000000000000}"/>
          </ac:spMkLst>
        </pc:spChg>
        <pc:spChg chg="mod">
          <ac:chgData name="Angela Irwin" userId="436ca7a587d9bf06" providerId="LiveId" clId="{2BD5FA28-28E3-450C-90E4-F19B74289E8C}" dt="2026-09-28T15:38:14.898" v="5458" actId="27636"/>
          <ac:spMkLst>
            <pc:docMk/>
            <pc:sldMk cId="0" sldId="297"/>
            <ac:spMk id="32" creationId="{00000000-0000-0000-0000-000000000000}"/>
          </ac:spMkLst>
        </pc:spChg>
        <pc:spChg chg="mod">
          <ac:chgData name="Angela Irwin" userId="436ca7a587d9bf06" providerId="LiveId" clId="{2BD5FA28-28E3-450C-90E4-F19B74289E8C}" dt="2026-09-28T15:38:14.898" v="5461" actId="27636"/>
          <ac:spMkLst>
            <pc:docMk/>
            <pc:sldMk cId="0" sldId="297"/>
            <ac:spMk id="49" creationId="{00000000-0000-0000-0000-000000000000}"/>
          </ac:spMkLst>
        </pc:spChg>
        <pc:spChg chg="add del mod">
          <ac:chgData name="Angela Irwin" userId="436ca7a587d9bf06" providerId="LiveId" clId="{2BD5FA28-28E3-450C-90E4-F19B74289E8C}" dt="2026-09-28T15:40:14.201" v="5467"/>
          <ac:spMkLst>
            <pc:docMk/>
            <pc:sldMk cId="0" sldId="297"/>
            <ac:spMk id="51" creationId="{47AA79F0-6927-B84A-3D7B-FF21F41EFC1D}"/>
          </ac:spMkLst>
        </pc:spChg>
      </pc:sldChg>
      <pc:sldMasterChg chg="delSldLayout">
        <pc:chgData name="Angela Irwin" userId="436ca7a587d9bf06" providerId="LiveId" clId="{2BD5FA28-28E3-450C-90E4-F19B74289E8C}" dt="2026-09-28T18:11:27.251" v="10095" actId="47"/>
        <pc:sldMasterMkLst>
          <pc:docMk/>
          <pc:sldMasterMk cId="68389236" sldId="2147483648"/>
        </pc:sldMasterMkLst>
        <pc:sldLayoutChg chg="del">
          <pc:chgData name="Angela Irwin" userId="436ca7a587d9bf06" providerId="LiveId" clId="{2BD5FA28-28E3-450C-90E4-F19B74289E8C}" dt="2026-09-28T18:11:27.251" v="10095" actId="47"/>
          <pc:sldLayoutMkLst>
            <pc:docMk/>
            <pc:sldMasterMk cId="68389236" sldId="2147483648"/>
            <pc:sldLayoutMk cId="2917300405"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54D4D7-49AB-44D6-BC10-93965CA936E9}"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51E25-1A0D-4DC9-83E9-C640CD4A0F73}" type="slidenum">
              <a:rPr lang="en-US" smtClean="0"/>
              <a:t>‹#›</a:t>
            </a:fld>
            <a:endParaRPr lang="en-US"/>
          </a:p>
        </p:txBody>
      </p:sp>
    </p:spTree>
    <p:extLst>
      <p:ext uri="{BB962C8B-B14F-4D97-AF65-F5344CB8AC3E}">
        <p14:creationId xmlns:p14="http://schemas.microsoft.com/office/powerpoint/2010/main" val="1352229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introductions – housekeeping items . . .</a:t>
            </a:r>
          </a:p>
          <a:p>
            <a:endParaRPr lang="en-US" dirty="0"/>
          </a:p>
          <a:p>
            <a:r>
              <a:rPr lang="en-US" dirty="0"/>
              <a:t>Tonight, we are going to focus specifically on the leadership roles of the board president and vice president.</a:t>
            </a:r>
          </a:p>
          <a:p>
            <a:r>
              <a:rPr lang="en-US" dirty="0"/>
              <a:t>We often spend a lot of time talking about what boards are responsible for, collectively, and appropriately so.  But how that board functions is influenced significantly by its officers.</a:t>
            </a:r>
          </a:p>
          <a:p>
            <a:r>
              <a:rPr lang="en-US" dirty="0"/>
              <a:t>Tonight, I want us to look beyond the procedural responsibilities of these positions and think about something bigger:  How do effective officers help an entire board govern more effectively?</a:t>
            </a:r>
          </a:p>
          <a:p>
            <a:r>
              <a:rPr lang="en-US" dirty="0"/>
              <a:t>We’re going to talk about meetings, consensus, accountability, relationships, and the partnership between the president and vice president – and, most importantly, some very practical things you can begin doing immediately.</a:t>
            </a:r>
          </a:p>
        </p:txBody>
      </p:sp>
      <p:sp>
        <p:nvSpPr>
          <p:cNvPr id="4" name="Slide Number Placeholder 3"/>
          <p:cNvSpPr>
            <a:spLocks noGrp="1"/>
          </p:cNvSpPr>
          <p:nvPr>
            <p:ph type="sldNum" sz="quarter" idx="5"/>
          </p:nvPr>
        </p:nvSpPr>
        <p:spPr/>
        <p:txBody>
          <a:bodyPr/>
          <a:lstStyle/>
          <a:p>
            <a:fld id="{FF251E25-1A0D-4DC9-83E9-C640CD4A0F73}" type="slidenum">
              <a:rPr lang="en-US" smtClean="0"/>
              <a:t>1</a:t>
            </a:fld>
            <a:endParaRPr lang="en-US"/>
          </a:p>
        </p:txBody>
      </p:sp>
    </p:spTree>
    <p:extLst>
      <p:ext uri="{BB962C8B-B14F-4D97-AF65-F5344CB8AC3E}">
        <p14:creationId xmlns:p14="http://schemas.microsoft.com/office/powerpoint/2010/main" val="2648557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begin with one important idea . . . The president is not the boss of the board.</a:t>
            </a:r>
          </a:p>
          <a:p>
            <a:r>
              <a:rPr lang="en-US" dirty="0"/>
              <a:t>The president certainly has additional leadership responsibilities, but every board member has one vote, and the authority of the board rests with the board, collectively.</a:t>
            </a:r>
          </a:p>
          <a:p>
            <a:r>
              <a:rPr lang="en-US" dirty="0"/>
              <a:t>And, similarly, the vice president isn’t simply someone who waits in the wings in case the president misses a meeting.</a:t>
            </a:r>
          </a:p>
          <a:p>
            <a:r>
              <a:rPr lang="en-US" dirty="0"/>
              <a:t>Both officers have a much more meaningful role.  They are stewards of the board’s effectiveness!  Their job is not to exercise more authority than everyone else.  Their job is to help create the conditions in which the entire board can exercise its authority effectively.</a:t>
            </a:r>
          </a:p>
          <a:p>
            <a:r>
              <a:rPr lang="en-US" dirty="0"/>
              <a:t>That distinction is really the foundation for everything we’re going to talk about today!</a:t>
            </a:r>
          </a:p>
        </p:txBody>
      </p:sp>
      <p:sp>
        <p:nvSpPr>
          <p:cNvPr id="4" name="Slide Number Placeholder 3"/>
          <p:cNvSpPr>
            <a:spLocks noGrp="1"/>
          </p:cNvSpPr>
          <p:nvPr>
            <p:ph type="sldNum" sz="quarter" idx="5"/>
          </p:nvPr>
        </p:nvSpPr>
        <p:spPr/>
        <p:txBody>
          <a:bodyPr/>
          <a:lstStyle/>
          <a:p>
            <a:fld id="{FF251E25-1A0D-4DC9-83E9-C640CD4A0F73}" type="slidenum">
              <a:rPr lang="en-US" smtClean="0"/>
              <a:t>2</a:t>
            </a:fld>
            <a:endParaRPr lang="en-US"/>
          </a:p>
        </p:txBody>
      </p:sp>
    </p:spTree>
    <p:extLst>
      <p:ext uri="{BB962C8B-B14F-4D97-AF65-F5344CB8AC3E}">
        <p14:creationId xmlns:p14="http://schemas.microsoft.com/office/powerpoint/2010/main" val="383825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4A03D-4086-F8BA-8503-EF749E430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359A0-2383-CAAA-B39B-FE5BCAD4C6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AAADD-9285-1A17-3F7A-CFBFFFAFB13C}"/>
              </a:ext>
            </a:extLst>
          </p:cNvPr>
          <p:cNvSpPr>
            <a:spLocks noGrp="1"/>
          </p:cNvSpPr>
          <p:nvPr>
            <p:ph type="body" idx="1"/>
          </p:nvPr>
        </p:nvSpPr>
        <p:spPr/>
        <p:txBody>
          <a:bodyPr/>
          <a:lstStyle/>
          <a:p>
            <a:r>
              <a:rPr lang="en-US" dirty="0"/>
              <a:t>When we think about effective officer leadership, I think there are six things that really matter.</a:t>
            </a:r>
          </a:p>
          <a:p>
            <a:r>
              <a:rPr lang="en-US" dirty="0"/>
              <a:t>First, officers help the board stay mission-focused. When conversations begin drifting, one of the most important leadership questions is simply:  How does this connect to our mission or priorities?</a:t>
            </a:r>
          </a:p>
          <a:p>
            <a:r>
              <a:rPr lang="en-US" dirty="0"/>
              <a:t>Second, they help the board fulfill its governance responsibilities – not management responsibilities, but governance responsibilities.</a:t>
            </a:r>
          </a:p>
          <a:p>
            <a:r>
              <a:rPr lang="en-US" dirty="0"/>
              <a:t>Third, they create space for every member’s voice and expertise.  Effective leadership isn’t about doing most of the talking.  In fact, very often it is about making sure other people are talking.</a:t>
            </a:r>
          </a:p>
          <a:p>
            <a:r>
              <a:rPr lang="en-US" dirty="0"/>
              <a:t>Fourth, officers help maintain appropriate boundaries.  They recognize when a conversation has crossed from governance Into operations and help redirect it.</a:t>
            </a:r>
          </a:p>
          <a:p>
            <a:r>
              <a:rPr lang="en-US" dirty="0"/>
              <a:t>Fifth, they help the board follow through on its commitments.  A decision at a board meeting isn’t particularly meaningful no one remembers what happens next.</a:t>
            </a:r>
          </a:p>
          <a:p>
            <a:r>
              <a:rPr lang="en-US" dirty="0"/>
              <a:t>And, finally, effective officers build relationships before challenges arise.</a:t>
            </a:r>
          </a:p>
          <a:p>
            <a:r>
              <a:rPr lang="en-US" dirty="0"/>
              <a:t>The last one is especially important.  The middle of a crisis is a difficult time to begin building trust.  Strong boards make those investments long before they need to draw upon them.</a:t>
            </a:r>
          </a:p>
          <a:p>
            <a:r>
              <a:rPr lang="en-US" dirty="0"/>
              <a:t>OPTIONAL:  As you look at these six, which one do you think is easiest for your board – and which one requires the most intentional effort?</a:t>
            </a:r>
          </a:p>
        </p:txBody>
      </p:sp>
      <p:sp>
        <p:nvSpPr>
          <p:cNvPr id="4" name="Slide Number Placeholder 3">
            <a:extLst>
              <a:ext uri="{FF2B5EF4-FFF2-40B4-BE49-F238E27FC236}">
                <a16:creationId xmlns:a16="http://schemas.microsoft.com/office/drawing/2014/main" id="{15F82E42-589C-ACDC-0F0B-F91DBA0DBC44}"/>
              </a:ext>
            </a:extLst>
          </p:cNvPr>
          <p:cNvSpPr>
            <a:spLocks noGrp="1"/>
          </p:cNvSpPr>
          <p:nvPr>
            <p:ph type="sldNum" sz="quarter" idx="5"/>
          </p:nvPr>
        </p:nvSpPr>
        <p:spPr/>
        <p:txBody>
          <a:bodyPr/>
          <a:lstStyle/>
          <a:p>
            <a:fld id="{FF251E25-1A0D-4DC9-83E9-C640CD4A0F73}" type="slidenum">
              <a:rPr lang="en-US" smtClean="0"/>
              <a:t>3</a:t>
            </a:fld>
            <a:endParaRPr lang="en-US"/>
          </a:p>
        </p:txBody>
      </p:sp>
    </p:spTree>
    <p:extLst>
      <p:ext uri="{BB962C8B-B14F-4D97-AF65-F5344CB8AC3E}">
        <p14:creationId xmlns:p14="http://schemas.microsoft.com/office/powerpoint/2010/main" val="2202845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EDDA4-236A-5680-6036-482715D28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761BB1-A402-7A29-603D-F253B4768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F0E44-2C2C-6B1B-394E-DC6657C9D4BA}"/>
              </a:ext>
            </a:extLst>
          </p:cNvPr>
          <p:cNvSpPr>
            <a:spLocks noGrp="1"/>
          </p:cNvSpPr>
          <p:nvPr>
            <p:ph type="body" idx="1"/>
          </p:nvPr>
        </p:nvSpPr>
        <p:spPr/>
        <p:txBody>
          <a:bodyPr/>
          <a:lstStyle/>
          <a:p>
            <a:r>
              <a:rPr lang="en-US" dirty="0"/>
              <a:t>This brings us specifically to the partnership between the president and vice president.   You’ll notice there are differences between these two columns – but they are highly complementary.</a:t>
            </a:r>
          </a:p>
          <a:p>
            <a:r>
              <a:rPr lang="en-US" dirty="0"/>
              <a:t>The president has a very visible leadership role:  setting the tone, preparing for facilitating meetings, encouraging participation, maintaining governance boundaries, clarifying decisions, and addressing concerns before they escalate.</a:t>
            </a:r>
          </a:p>
          <a:p>
            <a:r>
              <a:rPr lang="en-US" dirty="0"/>
              <a:t>But look at the vice president’s side.</a:t>
            </a:r>
          </a:p>
          <a:p>
            <a:r>
              <a:rPr lang="en-US" dirty="0"/>
              <a:t>This isn’t a passive role</a:t>
            </a:r>
          </a:p>
          <a:p>
            <a:r>
              <a:rPr lang="en-US" dirty="0"/>
              <a:t>The vice president can be listening and watching n ways that the president sometimes cannot while facilitating a meeting:  Who’s participating? Who isn’t? What’s the tone in the room? Is there an unresolved concern? Is the conversation beginning to move in an unhealthy direction?</a:t>
            </a:r>
          </a:p>
          <a:p>
            <a:r>
              <a:rPr lang="en-US" dirty="0"/>
              <a:t>The vice president also becomes an important thought partner for the president.</a:t>
            </a:r>
          </a:p>
          <a:p>
            <a:r>
              <a:rPr lang="en-US" dirty="0"/>
              <a:t>So I would encourage presidents and vice presidents to think of themselves not as primary and backup, but as a leader team serving the board.</a:t>
            </a:r>
          </a:p>
        </p:txBody>
      </p:sp>
      <p:sp>
        <p:nvSpPr>
          <p:cNvPr id="4" name="Slide Number Placeholder 3">
            <a:extLst>
              <a:ext uri="{FF2B5EF4-FFF2-40B4-BE49-F238E27FC236}">
                <a16:creationId xmlns:a16="http://schemas.microsoft.com/office/drawing/2014/main" id="{BB6F7FA6-D350-F243-F694-E233DBBC2AD8}"/>
              </a:ext>
            </a:extLst>
          </p:cNvPr>
          <p:cNvSpPr>
            <a:spLocks noGrp="1"/>
          </p:cNvSpPr>
          <p:nvPr>
            <p:ph type="sldNum" sz="quarter" idx="5"/>
          </p:nvPr>
        </p:nvSpPr>
        <p:spPr/>
        <p:txBody>
          <a:bodyPr/>
          <a:lstStyle/>
          <a:p>
            <a:fld id="{FF251E25-1A0D-4DC9-83E9-C640CD4A0F73}" type="slidenum">
              <a:rPr lang="en-US" smtClean="0"/>
              <a:t>4</a:t>
            </a:fld>
            <a:endParaRPr lang="en-US"/>
          </a:p>
        </p:txBody>
      </p:sp>
    </p:spTree>
    <p:extLst>
      <p:ext uri="{BB962C8B-B14F-4D97-AF65-F5344CB8AC3E}">
        <p14:creationId xmlns:p14="http://schemas.microsoft.com/office/powerpoint/2010/main" val="1237087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289BA-EA34-DBE7-7E2A-F1F28F0B4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04EDA-F3C8-449D-EBE5-09D0E39C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1517EA-34B6-3EC8-DB42-B5D9F43B3479}"/>
              </a:ext>
            </a:extLst>
          </p:cNvPr>
          <p:cNvSpPr>
            <a:spLocks noGrp="1"/>
          </p:cNvSpPr>
          <p:nvPr>
            <p:ph type="body" idx="1"/>
          </p:nvPr>
        </p:nvSpPr>
        <p:spPr/>
        <p:txBody>
          <a:bodyPr/>
          <a:lstStyle/>
          <a:p>
            <a:r>
              <a:rPr lang="en-US" dirty="0"/>
              <a:t>So what does that partnership look like in practice?</a:t>
            </a:r>
          </a:p>
          <a:p>
            <a:r>
              <a:rPr lang="en-US" dirty="0"/>
              <a:t>One of the simplest strategies I recommend is a brief president/vice president check-in before each board meeting.</a:t>
            </a:r>
          </a:p>
          <a:p>
            <a:r>
              <a:rPr lang="en-US" dirty="0"/>
              <a:t>This doesn’t need to be an hour-long meeting.  Ten or fifteen focused minutes can make an enormous difference.</a:t>
            </a:r>
          </a:p>
          <a:p>
            <a:r>
              <a:rPr lang="en-US" dirty="0"/>
              <a:t>Talk about five things:</a:t>
            </a:r>
          </a:p>
          <a:p>
            <a:r>
              <a:rPr lang="en-US" dirty="0"/>
              <a:t>First, what is the most important outcome we need from this meeting?</a:t>
            </a:r>
          </a:p>
          <a:p>
            <a:r>
              <a:rPr lang="en-US" dirty="0"/>
              <a:t>Second, are there sensitive or complex agenda items that require thoughtful facilitation?</a:t>
            </a:r>
          </a:p>
          <a:p>
            <a:r>
              <a:rPr lang="en-US" dirty="0"/>
              <a:t>Third, are there member engagement or relationship concerns we need to be made aware of?</a:t>
            </a:r>
          </a:p>
          <a:p>
            <a:r>
              <a:rPr lang="en-US" dirty="0"/>
              <a:t>Fourth, are there governance boundaries we may need to reinforce?</a:t>
            </a:r>
          </a:p>
          <a:p>
            <a:r>
              <a:rPr lang="en-US" dirty="0"/>
              <a:t>And finally, how are we going to support one another during this meeting?</a:t>
            </a:r>
          </a:p>
          <a:p>
            <a:r>
              <a:rPr lang="en-US" dirty="0"/>
              <a:t>Maybe the vice president watches the clock.  Maybe the vice president pays particular attention to participation.  Maybe you already know there is an agenda item where the president is going to need help keeping the conversation at the governance level.</a:t>
            </a:r>
          </a:p>
          <a:p>
            <a:r>
              <a:rPr lang="en-US" dirty="0"/>
              <a:t>That short conversation moves officers from simply attending the meeting to intentionally leading the meeting together.</a:t>
            </a:r>
          </a:p>
        </p:txBody>
      </p:sp>
      <p:sp>
        <p:nvSpPr>
          <p:cNvPr id="4" name="Slide Number Placeholder 3">
            <a:extLst>
              <a:ext uri="{FF2B5EF4-FFF2-40B4-BE49-F238E27FC236}">
                <a16:creationId xmlns:a16="http://schemas.microsoft.com/office/drawing/2014/main" id="{5CCDF344-2CCB-DFE4-F81D-2EFE715624E7}"/>
              </a:ext>
            </a:extLst>
          </p:cNvPr>
          <p:cNvSpPr>
            <a:spLocks noGrp="1"/>
          </p:cNvSpPr>
          <p:nvPr>
            <p:ph type="sldNum" sz="quarter" idx="5"/>
          </p:nvPr>
        </p:nvSpPr>
        <p:spPr/>
        <p:txBody>
          <a:bodyPr/>
          <a:lstStyle/>
          <a:p>
            <a:fld id="{FF251E25-1A0D-4DC9-83E9-C640CD4A0F73}" type="slidenum">
              <a:rPr lang="en-US" smtClean="0"/>
              <a:t>5</a:t>
            </a:fld>
            <a:endParaRPr lang="en-US"/>
          </a:p>
        </p:txBody>
      </p:sp>
    </p:spTree>
    <p:extLst>
      <p:ext uri="{BB962C8B-B14F-4D97-AF65-F5344CB8AC3E}">
        <p14:creationId xmlns:p14="http://schemas.microsoft.com/office/powerpoint/2010/main" val="1756400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3C67D-AC15-F977-2662-84859EEB2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8BF30-F8AF-7710-D01B-68FCBEA8E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5ECB1-50A9-BEC9-FA97-591A6CA0BAFB}"/>
              </a:ext>
            </a:extLst>
          </p:cNvPr>
          <p:cNvSpPr>
            <a:spLocks noGrp="1"/>
          </p:cNvSpPr>
          <p:nvPr>
            <p:ph type="body" idx="1"/>
          </p:nvPr>
        </p:nvSpPr>
        <p:spPr/>
        <p:txBody>
          <a:bodyPr/>
          <a:lstStyle/>
          <a:p>
            <a:r>
              <a:rPr lang="en-US" dirty="0"/>
              <a:t>Now let’s talk about the meeting itself . . .</a:t>
            </a:r>
          </a:p>
          <a:p>
            <a:r>
              <a:rPr lang="en-US" dirty="0"/>
              <a:t>Productive meetings actually begin before the meeting.</a:t>
            </a:r>
          </a:p>
          <a:p>
            <a:r>
              <a:rPr lang="en-US" dirty="0"/>
              <a:t>The agenda should align with board priorities.  Members should know why each item is there.  Materials should arrive early enough to be reviewed.  And the president should anticipate where questions or tension might arise.</a:t>
            </a:r>
          </a:p>
          <a:p>
            <a:r>
              <a:rPr lang="en-US" dirty="0"/>
              <a:t>Notice something else on the slide:  coordinating with school leadership does not mean allowing school leadership to control the board’s agenda.  It should be a partnership.</a:t>
            </a:r>
          </a:p>
          <a:p>
            <a:r>
              <a:rPr lang="en-US" dirty="0"/>
              <a:t>Then, during the meeting, the president becomes the facilitator of the board’s governance process.</a:t>
            </a:r>
          </a:p>
          <a:p>
            <a:r>
              <a:rPr lang="en-US" dirty="0"/>
              <a:t>One of the most powerful tools available to a president is the question.</a:t>
            </a:r>
          </a:p>
          <a:p>
            <a:r>
              <a:rPr lang="en-US" dirty="0"/>
              <a:t>Instead of saying, “We’re getting too operational, try – Is this a board responsibility, or should this be referred to school leadership?  </a:t>
            </a:r>
          </a:p>
          <a:p>
            <a:r>
              <a:rPr lang="en-US" dirty="0"/>
              <a:t>Instead of allowing a discussion to wander, ask:  What governance decision is before us?  </a:t>
            </a:r>
          </a:p>
          <a:p>
            <a:r>
              <a:rPr lang="en-US" dirty="0"/>
              <a:t>And when the conversation seems stuck:</a:t>
            </a:r>
          </a:p>
          <a:p>
            <a:r>
              <a:rPr lang="en-US" dirty="0"/>
              <a:t>We’ve heard several perspectives.  What points of agreement are emerging?</a:t>
            </a:r>
          </a:p>
          <a:p>
            <a:r>
              <a:rPr lang="en-US" dirty="0"/>
              <a:t>Good facilitation doesn’t shut down discussion.  It gives discussion direction and purpose.</a:t>
            </a:r>
          </a:p>
        </p:txBody>
      </p:sp>
      <p:sp>
        <p:nvSpPr>
          <p:cNvPr id="4" name="Slide Number Placeholder 3">
            <a:extLst>
              <a:ext uri="{FF2B5EF4-FFF2-40B4-BE49-F238E27FC236}">
                <a16:creationId xmlns:a16="http://schemas.microsoft.com/office/drawing/2014/main" id="{F44094A5-FA00-D3A3-713A-026118791B4C}"/>
              </a:ext>
            </a:extLst>
          </p:cNvPr>
          <p:cNvSpPr>
            <a:spLocks noGrp="1"/>
          </p:cNvSpPr>
          <p:nvPr>
            <p:ph type="sldNum" sz="quarter" idx="5"/>
          </p:nvPr>
        </p:nvSpPr>
        <p:spPr/>
        <p:txBody>
          <a:bodyPr/>
          <a:lstStyle/>
          <a:p>
            <a:fld id="{FF251E25-1A0D-4DC9-83E9-C640CD4A0F73}" type="slidenum">
              <a:rPr lang="en-US" smtClean="0"/>
              <a:t>6</a:t>
            </a:fld>
            <a:endParaRPr lang="en-US"/>
          </a:p>
        </p:txBody>
      </p:sp>
    </p:spTree>
    <p:extLst>
      <p:ext uri="{BB962C8B-B14F-4D97-AF65-F5344CB8AC3E}">
        <p14:creationId xmlns:p14="http://schemas.microsoft.com/office/powerpoint/2010/main" val="4120970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8FD48-AAF7-847B-9660-CC8AA552A7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9F71D5-4627-0095-4235-9E85056C6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3DB9E-D438-1F80-9256-7A6E7FB17817}"/>
              </a:ext>
            </a:extLst>
          </p:cNvPr>
          <p:cNvSpPr>
            <a:spLocks noGrp="1"/>
          </p:cNvSpPr>
          <p:nvPr>
            <p:ph type="body" idx="1"/>
          </p:nvPr>
        </p:nvSpPr>
        <p:spPr/>
        <p:txBody>
          <a:bodyPr/>
          <a:lstStyle/>
          <a:p>
            <a:r>
              <a:rPr lang="en-US" dirty="0"/>
              <a:t>This is particularly important when boards disagree.</a:t>
            </a:r>
          </a:p>
          <a:p>
            <a:r>
              <a:rPr lang="en-US" dirty="0"/>
              <a:t>I want to make a distinction here:  consensus does not mean unanimity.</a:t>
            </a:r>
          </a:p>
          <a:p>
            <a:r>
              <a:rPr lang="en-US" dirty="0"/>
              <a:t>It doesn’t mean everyone leaves the meeting saying, “that was exactly the decision I wanted.”</a:t>
            </a:r>
          </a:p>
          <a:p>
            <a:r>
              <a:rPr lang="en-US" dirty="0"/>
              <a:t>It means people have been heard, the board has deliberated responsibly, and members can support the board’s collective decision once it has been made.</a:t>
            </a:r>
          </a:p>
          <a:p>
            <a:r>
              <a:rPr lang="en-US" dirty="0"/>
              <a:t>The process on this slide gives officers a roadmap</a:t>
            </a:r>
          </a:p>
          <a:p>
            <a:r>
              <a:rPr lang="en-US" dirty="0"/>
              <a:t>Start with the shared purpose.  Separate facts from assumptions.  Invite differing perspectives.  Identify where agreement already exists.  Then clarify what’s actually left to resolve.</a:t>
            </a:r>
          </a:p>
          <a:p>
            <a:r>
              <a:rPr lang="en-US" dirty="0"/>
              <a:t>Sometimes boards discover that the disagreement isn’t nearly as large as it initially appeared.</a:t>
            </a:r>
          </a:p>
          <a:p>
            <a:r>
              <a:rPr lang="en-US" dirty="0"/>
              <a:t>And sometimes they need more information before making a decision.</a:t>
            </a:r>
          </a:p>
          <a:p>
            <a:r>
              <a:rPr lang="en-US" dirty="0"/>
              <a:t>Ultimately, however, the board uses its established decision-making process – and once that decision is made, board members have a responsibility to recognize the collective authority of the board.</a:t>
            </a:r>
          </a:p>
          <a:p>
            <a:r>
              <a:rPr lang="en-US" dirty="0"/>
              <a:t>A very useful question at that point is:  Can we commit to supporting the board’s decision once it’s made.</a:t>
            </a:r>
          </a:p>
          <a:p>
            <a:r>
              <a:rPr lang="en-US" dirty="0"/>
              <a:t>That doesn’t erase disagreement.  It reinforces governance.</a:t>
            </a:r>
          </a:p>
        </p:txBody>
      </p:sp>
      <p:sp>
        <p:nvSpPr>
          <p:cNvPr id="4" name="Slide Number Placeholder 3">
            <a:extLst>
              <a:ext uri="{FF2B5EF4-FFF2-40B4-BE49-F238E27FC236}">
                <a16:creationId xmlns:a16="http://schemas.microsoft.com/office/drawing/2014/main" id="{6773A749-DA55-E505-4324-5FC915F2BA33}"/>
              </a:ext>
            </a:extLst>
          </p:cNvPr>
          <p:cNvSpPr>
            <a:spLocks noGrp="1"/>
          </p:cNvSpPr>
          <p:nvPr>
            <p:ph type="sldNum" sz="quarter" idx="5"/>
          </p:nvPr>
        </p:nvSpPr>
        <p:spPr/>
        <p:txBody>
          <a:bodyPr/>
          <a:lstStyle/>
          <a:p>
            <a:fld id="{FF251E25-1A0D-4DC9-83E9-C640CD4A0F73}" type="slidenum">
              <a:rPr lang="en-US" smtClean="0"/>
              <a:t>7</a:t>
            </a:fld>
            <a:endParaRPr lang="en-US"/>
          </a:p>
        </p:txBody>
      </p:sp>
    </p:spTree>
    <p:extLst>
      <p:ext uri="{BB962C8B-B14F-4D97-AF65-F5344CB8AC3E}">
        <p14:creationId xmlns:p14="http://schemas.microsoft.com/office/powerpoint/2010/main" val="2286511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2DFD9-B2AF-0035-D5CF-16878901A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1B272-4445-D53F-6496-E5200F559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FF2D50-E1B8-16CD-2956-7D9D07807D7F}"/>
              </a:ext>
            </a:extLst>
          </p:cNvPr>
          <p:cNvSpPr>
            <a:spLocks noGrp="1"/>
          </p:cNvSpPr>
          <p:nvPr>
            <p:ph type="body" idx="1"/>
          </p:nvPr>
        </p:nvSpPr>
        <p:spPr/>
        <p:txBody>
          <a:bodyPr/>
          <a:lstStyle/>
          <a:p>
            <a:r>
              <a:rPr lang="en-US" dirty="0"/>
              <a:t>This is probably one of the most challenging areas for boards:  How do we hold people accountable without managing their work?</a:t>
            </a:r>
          </a:p>
          <a:p>
            <a:r>
              <a:rPr lang="en-US" dirty="0"/>
              <a:t>The difference often comes down to the kinds of questions the board asks.</a:t>
            </a:r>
          </a:p>
          <a:p>
            <a:r>
              <a:rPr lang="en-US" dirty="0"/>
              <a:t>Micromanagement tends to focus on how staff members are doing their jobs.</a:t>
            </a:r>
          </a:p>
          <a:p>
            <a:r>
              <a:rPr lang="en-US" dirty="0"/>
              <a:t>Governance-level accountability focuses on expectations, evidence, results, and follow-through.</a:t>
            </a:r>
          </a:p>
          <a:p>
            <a:r>
              <a:rPr lang="en-US" dirty="0"/>
              <a:t>Look at the sequence on the right.</a:t>
            </a:r>
          </a:p>
          <a:p>
            <a:r>
              <a:rPr lang="en-US" i="1" dirty="0"/>
              <a:t>What result did the board expect?</a:t>
            </a:r>
          </a:p>
          <a:p>
            <a:r>
              <a:rPr lang="en-US" i="1" dirty="0"/>
              <a:t>What evidence shows whether we’re on track?</a:t>
            </a:r>
          </a:p>
          <a:p>
            <a:r>
              <a:rPr lang="en-US" i="1" dirty="0"/>
              <a:t>What factors are contributing to the current outcome?</a:t>
            </a:r>
          </a:p>
          <a:p>
            <a:r>
              <a:rPr lang="en-US" i="1" dirty="0"/>
              <a:t>What corrective action is being taken?</a:t>
            </a:r>
          </a:p>
          <a:p>
            <a:r>
              <a:rPr lang="en-US" i="1" dirty="0"/>
              <a:t>When should the board expect an update?</a:t>
            </a:r>
          </a:p>
          <a:p>
            <a:r>
              <a:rPr lang="en-US" i="0" dirty="0"/>
              <a:t>And then the critical final question:  What action, if any, belongs to the board?</a:t>
            </a:r>
          </a:p>
          <a:p>
            <a:r>
              <a:rPr lang="en-US" i="0" dirty="0"/>
              <a:t>Sometimes the answer is:  none.</a:t>
            </a:r>
          </a:p>
          <a:p>
            <a:r>
              <a:rPr lang="en-US" i="0" dirty="0"/>
              <a:t>The board may simply need to monitor the situation and receive another report.</a:t>
            </a:r>
          </a:p>
          <a:p>
            <a:r>
              <a:rPr lang="en-US" i="0" dirty="0"/>
              <a:t>Accountability does not require the board to take over the work.  It requires the board to establish expectations and then responsibly monitor results.</a:t>
            </a:r>
          </a:p>
        </p:txBody>
      </p:sp>
      <p:sp>
        <p:nvSpPr>
          <p:cNvPr id="4" name="Slide Number Placeholder 3">
            <a:extLst>
              <a:ext uri="{FF2B5EF4-FFF2-40B4-BE49-F238E27FC236}">
                <a16:creationId xmlns:a16="http://schemas.microsoft.com/office/drawing/2014/main" id="{C479E8D9-83B3-FC4E-21E8-1697A5CC0763}"/>
              </a:ext>
            </a:extLst>
          </p:cNvPr>
          <p:cNvSpPr>
            <a:spLocks noGrp="1"/>
          </p:cNvSpPr>
          <p:nvPr>
            <p:ph type="sldNum" sz="quarter" idx="5"/>
          </p:nvPr>
        </p:nvSpPr>
        <p:spPr/>
        <p:txBody>
          <a:bodyPr/>
          <a:lstStyle/>
          <a:p>
            <a:fld id="{FF251E25-1A0D-4DC9-83E9-C640CD4A0F73}" type="slidenum">
              <a:rPr lang="en-US" smtClean="0"/>
              <a:t>8</a:t>
            </a:fld>
            <a:endParaRPr lang="en-US"/>
          </a:p>
        </p:txBody>
      </p:sp>
    </p:spTree>
    <p:extLst>
      <p:ext uri="{BB962C8B-B14F-4D97-AF65-F5344CB8AC3E}">
        <p14:creationId xmlns:p14="http://schemas.microsoft.com/office/powerpoint/2010/main" val="15307280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Officer leadership also extends beyond the board meeting.</a:t>
            </a:r>
          </a:p>
          <a:p>
            <a:r>
              <a:rPr lang="en-US" dirty="0"/>
              <a:t>Presidents and vice presidents sit at an important intersection within the governance community.</a:t>
            </a:r>
          </a:p>
          <a:p>
            <a:r>
              <a:rPr lang="en-US" dirty="0"/>
              <a:t>With fellow board members, effective officers create space for participation, share information consistently, address problematic behavior appropriately, and encourage ongoing board development.</a:t>
            </a:r>
          </a:p>
          <a:p>
            <a:r>
              <a:rPr lang="en-US" dirty="0"/>
              <a:t>With school leadership, they maintain regular communication – but without creating an informal chain of command.</a:t>
            </a:r>
          </a:p>
          <a:p>
            <a:r>
              <a:rPr lang="en-US" dirty="0"/>
              <a:t>That’s important.  A president can have a strong relationship with the school leader without becoming the school leader’s supervisor outside of the board’s established processes.</a:t>
            </a:r>
          </a:p>
          <a:p>
            <a:r>
              <a:rPr lang="en-US" dirty="0"/>
              <a:t>And then there is the authorizer relationship.</a:t>
            </a:r>
          </a:p>
          <a:p>
            <a:r>
              <a:rPr lang="en-US" dirty="0"/>
              <a:t>I encourage boards to think of the authorizer as both an accountability and support partner.</a:t>
            </a:r>
          </a:p>
          <a:p>
            <a:r>
              <a:rPr lang="en-US" dirty="0"/>
              <a:t>That means communicating proactively – not waiting until something has become a crisis.</a:t>
            </a:r>
          </a:p>
          <a:p>
            <a:r>
              <a:rPr lang="en-US" dirty="0"/>
              <a:t>And notice the final point:  the relationship with the authorizer should belong to the board, no exclusively to school leadership or the management company.</a:t>
            </a:r>
          </a:p>
          <a:p>
            <a:r>
              <a:rPr lang="en-US" dirty="0"/>
              <a:t>Health governance relationships are intentional, transparent, and appropriately bounded.</a:t>
            </a:r>
          </a:p>
          <a:p>
            <a:r>
              <a:rPr lang="en-US" dirty="0"/>
              <a:t>Partnership principle:  Strong relationships do not eliminate accountability; they make honest accountability possible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693A6-164E-D92B-6C22-06FC32590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12AEA-19C3-199F-A820-807256C80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5FC7F2-C50F-237D-3EC2-9ECD573A8179}"/>
              </a:ext>
            </a:extLst>
          </p:cNvPr>
          <p:cNvSpPr>
            <a:spLocks noGrp="1"/>
          </p:cNvSpPr>
          <p:nvPr>
            <p:ph type="body" idx="1"/>
          </p:nvPr>
        </p:nvSpPr>
        <p:spPr/>
        <p:txBody>
          <a:bodyPr/>
          <a:lstStyle/>
          <a:p>
            <a:r>
              <a:rPr lang="en-US" dirty="0"/>
              <a:t>I want to close the content portion of our session by asking you to make this practical.</a:t>
            </a:r>
          </a:p>
          <a:p>
            <a:r>
              <a:rPr lang="en-US" dirty="0"/>
              <a:t>There are six leadership practices on this slide.</a:t>
            </a:r>
          </a:p>
          <a:p>
            <a:r>
              <a:rPr lang="en-US" dirty="0"/>
              <a:t>Rather than trying to improve everything at once, I’d like you to identify one.</a:t>
            </a:r>
          </a:p>
          <a:p>
            <a:r>
              <a:rPr lang="en-US" dirty="0"/>
              <a:t>Maybe it’s improving meeting preparation.</a:t>
            </a:r>
          </a:p>
          <a:p>
            <a:r>
              <a:rPr lang="en-US" dirty="0"/>
              <a:t>Maybe you need to draw out quieter voices.</a:t>
            </a:r>
          </a:p>
          <a:p>
            <a:r>
              <a:rPr lang="en-US" dirty="0"/>
              <a:t>Maybe your board has a tendency to drift into operations.</a:t>
            </a:r>
          </a:p>
          <a:p>
            <a:r>
              <a:rPr lang="en-US" dirty="0"/>
              <a:t>Perhaps decisions and follow-up need to be clearer.</a:t>
            </a:r>
          </a:p>
          <a:p>
            <a:r>
              <a:rPr lang="en-US" dirty="0"/>
              <a:t>Or maybe the opportunity is relational – strengthening the president/vice president partnership, improving communication with school leadership or becoming more proactive with your authorizer.</a:t>
            </a:r>
          </a:p>
          <a:p>
            <a:r>
              <a:rPr lang="en-US" dirty="0"/>
              <a:t>Choose the ONE that would make the greatest difference for your board right now.</a:t>
            </a:r>
          </a:p>
          <a:p>
            <a:r>
              <a:rPr lang="en-US" dirty="0"/>
              <a:t>And then ask yourself:  What is the one thing I can do differently at our very next board meeting?</a:t>
            </a:r>
          </a:p>
          <a:p>
            <a:r>
              <a:rPr lang="en-US" dirty="0"/>
              <a:t>That’s where leadership development becomes real – not in understanding concept, but in changing practice.</a:t>
            </a:r>
          </a:p>
          <a:p>
            <a:r>
              <a:rPr lang="en-US" dirty="0"/>
              <a:t>Effective board leadership is no measured by how much the president or vice president speaks or controls.  It is measured by how well the entire board governs, deliberates, follows through, and works together in service of the school’s mission.</a:t>
            </a:r>
          </a:p>
          <a:p>
            <a:endParaRPr lang="en-US" dirty="0"/>
          </a:p>
        </p:txBody>
      </p:sp>
      <p:sp>
        <p:nvSpPr>
          <p:cNvPr id="4" name="Slide Number Placeholder 3">
            <a:extLst>
              <a:ext uri="{FF2B5EF4-FFF2-40B4-BE49-F238E27FC236}">
                <a16:creationId xmlns:a16="http://schemas.microsoft.com/office/drawing/2014/main" id="{0EFBC63D-1AB2-55A9-C092-3437ADE2F468}"/>
              </a:ext>
            </a:extLst>
          </p:cNvPr>
          <p:cNvSpPr>
            <a:spLocks noGrp="1"/>
          </p:cNvSpPr>
          <p:nvPr>
            <p:ph type="sldNum" sz="quarter" idx="5"/>
          </p:nvPr>
        </p:nvSpPr>
        <p:spPr/>
        <p:txBody>
          <a:bodyPr/>
          <a:lstStyle/>
          <a:p>
            <a:fld id="{FF251E25-1A0D-4DC9-83E9-C640CD4A0F73}" type="slidenum">
              <a:rPr lang="en-US" smtClean="0"/>
              <a:t>10</a:t>
            </a:fld>
            <a:endParaRPr lang="en-US"/>
          </a:p>
        </p:txBody>
      </p:sp>
    </p:spTree>
    <p:extLst>
      <p:ext uri="{BB962C8B-B14F-4D97-AF65-F5344CB8AC3E}">
        <p14:creationId xmlns:p14="http://schemas.microsoft.com/office/powerpoint/2010/main" val="3086958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75769-8E13-BE55-E0AA-23D9FF5ED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E5BE2-538A-BBF8-D487-7E9F404614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0BDD1D-6797-E444-D9F3-AD5FC0E8D60B}"/>
              </a:ext>
            </a:extLst>
          </p:cNvPr>
          <p:cNvSpPr>
            <a:spLocks noGrp="1"/>
          </p:cNvSpPr>
          <p:nvPr>
            <p:ph type="body" idx="1"/>
          </p:nvPr>
        </p:nvSpPr>
        <p:spPr/>
        <p:txBody>
          <a:bodyPr/>
          <a:lstStyle/>
          <a:p>
            <a:r>
              <a:rPr lang="en-US" dirty="0"/>
              <a:t>As we wrap up, I want to leave you with the idea we started with.</a:t>
            </a:r>
          </a:p>
          <a:p>
            <a:r>
              <a:rPr lang="en-US" dirty="0"/>
              <a:t>Effective officer leadership isn’t about having more authority.  It’s about helping the board use its collective authority well.</a:t>
            </a:r>
          </a:p>
          <a:p>
            <a:r>
              <a:rPr lang="en-US" dirty="0"/>
              <a:t>The strongest presidents and vice presidents create </a:t>
            </a:r>
            <a:r>
              <a:rPr lang="en-US"/>
              <a:t>the conditions </a:t>
            </a:r>
            <a:r>
              <a:rPr lang="en-US" dirty="0"/>
              <a:t>for other people to succeed.  They keep the board focused, invite participation, reinforce appropriate boundaries, support accountability, build relationships, and help the board follow through on its commitments.</a:t>
            </a:r>
          </a:p>
          <a:p>
            <a:r>
              <a:rPr lang="en-US" dirty="0"/>
              <a:t>When presidents and vie presidents approach their roles that way, they don’t simply lead meetings.  THEY BUILD STRONG BOARDS!</a:t>
            </a:r>
          </a:p>
        </p:txBody>
      </p:sp>
      <p:sp>
        <p:nvSpPr>
          <p:cNvPr id="4" name="Slide Number Placeholder 3">
            <a:extLst>
              <a:ext uri="{FF2B5EF4-FFF2-40B4-BE49-F238E27FC236}">
                <a16:creationId xmlns:a16="http://schemas.microsoft.com/office/drawing/2014/main" id="{3A9D9EE2-7332-5E1B-202A-E6E34B68F4A8}"/>
              </a:ext>
            </a:extLst>
          </p:cNvPr>
          <p:cNvSpPr>
            <a:spLocks noGrp="1"/>
          </p:cNvSpPr>
          <p:nvPr>
            <p:ph type="sldNum" sz="quarter" idx="5"/>
          </p:nvPr>
        </p:nvSpPr>
        <p:spPr/>
        <p:txBody>
          <a:bodyPr/>
          <a:lstStyle/>
          <a:p>
            <a:fld id="{FF251E25-1A0D-4DC9-83E9-C640CD4A0F73}" type="slidenum">
              <a:rPr lang="en-US" smtClean="0"/>
              <a:t>11</a:t>
            </a:fld>
            <a:endParaRPr lang="en-US"/>
          </a:p>
        </p:txBody>
      </p:sp>
    </p:spTree>
    <p:extLst>
      <p:ext uri="{BB962C8B-B14F-4D97-AF65-F5344CB8AC3E}">
        <p14:creationId xmlns:p14="http://schemas.microsoft.com/office/powerpoint/2010/main" val="3156585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774E2-603F-3442-A2A0-066ECC9D84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2134D2-883E-E445-ABBD-BE53205E73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AAC381F-796E-C748-ACBE-FAFCBDA7C621}"/>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5" name="Footer Placeholder 4">
            <a:extLst>
              <a:ext uri="{FF2B5EF4-FFF2-40B4-BE49-F238E27FC236}">
                <a16:creationId xmlns:a16="http://schemas.microsoft.com/office/drawing/2014/main" id="{4BCAA707-EFC8-7A48-BDFF-3C3B6F7DE4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B0BDD8-EAD3-5B4C-A5C7-6713F5676FED}"/>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68959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3E4DB-C2FC-F54E-BCFF-F88D19098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A48A21-15C4-0B44-9CC9-79BE092B372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A38FFC-5E8A-E640-83C5-6D3A057E0C68}"/>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5" name="Footer Placeholder 4">
            <a:extLst>
              <a:ext uri="{FF2B5EF4-FFF2-40B4-BE49-F238E27FC236}">
                <a16:creationId xmlns:a16="http://schemas.microsoft.com/office/drawing/2014/main" id="{25C685C7-C8CB-854F-9D58-7CA2BCC4A5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FBD013-CF62-3843-B8EF-5A5D838F1D9F}"/>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52714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CA4E-82D5-DD4C-88AC-86D736710B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D4D925-DB04-1B47-A277-8E5E00E5C1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0E8975-A385-B64C-AC09-01FEB49B6C5A}"/>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5" name="Footer Placeholder 4">
            <a:extLst>
              <a:ext uri="{FF2B5EF4-FFF2-40B4-BE49-F238E27FC236}">
                <a16:creationId xmlns:a16="http://schemas.microsoft.com/office/drawing/2014/main" id="{15EB59ED-9BB1-FB43-8246-DBFD80867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48CA37-0173-A14B-99CB-FD1530B75EC4}"/>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24372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0F260-79A5-3843-A741-6B19FA5263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0E097-A47B-A249-A8B9-F7D01612F98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3C61D3-486A-6C4D-A579-C52386E5AAA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C3F9D9-62C9-4947-AE36-E0355B106063}"/>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6" name="Footer Placeholder 5">
            <a:extLst>
              <a:ext uri="{FF2B5EF4-FFF2-40B4-BE49-F238E27FC236}">
                <a16:creationId xmlns:a16="http://schemas.microsoft.com/office/drawing/2014/main" id="{6401432B-CF42-564A-8CE9-D3F0621C6A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C5B303-E6A9-CE43-BC68-0EE53D20B6F2}"/>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20402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070B5-FB7A-A24A-9B87-50D639D961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F83597F-0BF1-6649-866C-A59659B1C3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35C87FC-2451-1648-A508-6822124D93E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423DFF-7CAF-AD47-9685-AA2F1284C0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C3F329-8185-C346-8979-D383458E029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C735F5-AD91-AF45-A884-8DE015AAA535}"/>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8" name="Footer Placeholder 7">
            <a:extLst>
              <a:ext uri="{FF2B5EF4-FFF2-40B4-BE49-F238E27FC236}">
                <a16:creationId xmlns:a16="http://schemas.microsoft.com/office/drawing/2014/main" id="{5E869723-A161-5949-BB7D-FDCEC99DE4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719FC2-E04D-BE43-986A-CB1031088F0F}"/>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94431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F6D6-37CB-3748-9EC1-3AC459CD9E4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7C059-F9BB-EF48-ABDE-0E6F9A4EB55F}"/>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4" name="Footer Placeholder 3">
            <a:extLst>
              <a:ext uri="{FF2B5EF4-FFF2-40B4-BE49-F238E27FC236}">
                <a16:creationId xmlns:a16="http://schemas.microsoft.com/office/drawing/2014/main" id="{31FE2896-C15A-9543-A1B7-E99E78B15C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504FF1-49FC-AC4D-9DB8-8FB9FDB740DA}"/>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31151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ED8FC-9AD5-E144-8B3A-C5662F21D001}"/>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3" name="Footer Placeholder 2">
            <a:extLst>
              <a:ext uri="{FF2B5EF4-FFF2-40B4-BE49-F238E27FC236}">
                <a16:creationId xmlns:a16="http://schemas.microsoft.com/office/drawing/2014/main" id="{91E5E052-33CB-2A41-B3C1-39B5A157B2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3F1C7A-FF5F-0C47-8125-0A1FF1C6714C}"/>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579702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6B5B-3617-E040-AC2F-6B38368DDF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A43C5D-360B-6040-9A53-FF7A3F394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2C53F9-4671-954B-A288-FC026AE7C3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72D4C1-229A-824E-9776-C06589C90F03}"/>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6" name="Footer Placeholder 5">
            <a:extLst>
              <a:ext uri="{FF2B5EF4-FFF2-40B4-BE49-F238E27FC236}">
                <a16:creationId xmlns:a16="http://schemas.microsoft.com/office/drawing/2014/main" id="{CC6837FD-4B12-2940-88AD-0162A55C92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F16AEC-8561-2C4F-86E1-9A738BCD7440}"/>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3100797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6E6AE-F966-6C4B-A5AB-8FF8D119AB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841EA1-6681-6E41-B155-171F59CDE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42391A-9E82-184C-B2A6-2ADBDEF9D7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FF0BC71-B1BD-7840-8FA7-B7DAC8CA5196}"/>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6" name="Footer Placeholder 5">
            <a:extLst>
              <a:ext uri="{FF2B5EF4-FFF2-40B4-BE49-F238E27FC236}">
                <a16:creationId xmlns:a16="http://schemas.microsoft.com/office/drawing/2014/main" id="{C17F752B-CAAA-CA4D-91E2-3AFD1B6DB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E619D6-DB80-124F-B7F2-3DB66E588DC1}"/>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44640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29D55-2055-604A-B8EA-FE37B0EA71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4FE9EE-19A6-5A42-9D4F-E8286A6472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29DBF0-FCF7-4341-A4B8-9D39F01F997A}"/>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5" name="Footer Placeholder 4">
            <a:extLst>
              <a:ext uri="{FF2B5EF4-FFF2-40B4-BE49-F238E27FC236}">
                <a16:creationId xmlns:a16="http://schemas.microsoft.com/office/drawing/2014/main" id="{D73A3434-C719-8F43-B63A-019B4DF0F4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97668-3A39-6040-B42B-6B41A6846305}"/>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51156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0B643B-4B29-D44E-83D0-8A17C169C7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32A3C8-A0C9-1545-995D-B44C180EFF8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E4F6F5-4CBE-D345-BE6D-274434B12AFC}"/>
              </a:ext>
            </a:extLst>
          </p:cNvPr>
          <p:cNvSpPr>
            <a:spLocks noGrp="1"/>
          </p:cNvSpPr>
          <p:nvPr>
            <p:ph type="dt" sz="half" idx="10"/>
          </p:nvPr>
        </p:nvSpPr>
        <p:spPr/>
        <p:txBody>
          <a:bodyPr/>
          <a:lstStyle/>
          <a:p>
            <a:fld id="{21C48A17-7BA3-B741-AB20-5ED6145A0868}" type="datetimeFigureOut">
              <a:rPr lang="en-US" smtClean="0"/>
              <a:t>9/28/2026</a:t>
            </a:fld>
            <a:endParaRPr lang="en-US"/>
          </a:p>
        </p:txBody>
      </p:sp>
      <p:sp>
        <p:nvSpPr>
          <p:cNvPr id="5" name="Footer Placeholder 4">
            <a:extLst>
              <a:ext uri="{FF2B5EF4-FFF2-40B4-BE49-F238E27FC236}">
                <a16:creationId xmlns:a16="http://schemas.microsoft.com/office/drawing/2014/main" id="{1C919447-7DC1-5847-982D-4FCB986CC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3D444-8B87-BB47-B900-5387CD7A4D24}"/>
              </a:ext>
            </a:extLst>
          </p:cNvPr>
          <p:cNvSpPr>
            <a:spLocks noGrp="1"/>
          </p:cNvSpPr>
          <p:nvPr>
            <p:ph type="sldNum" sz="quarter" idx="12"/>
          </p:nvPr>
        </p:nvSpPr>
        <p:spPr/>
        <p:txBody>
          <a:bodyPr/>
          <a:lstStyle/>
          <a:p>
            <a:fld id="{D942A58F-648B-7A4E-9B0E-A67ACDF8B66F}" type="slidenum">
              <a:rPr lang="en-US" smtClean="0"/>
              <a:t>‹#›</a:t>
            </a:fld>
            <a:endParaRPr lang="en-US"/>
          </a:p>
        </p:txBody>
      </p:sp>
    </p:spTree>
    <p:extLst>
      <p:ext uri="{BB962C8B-B14F-4D97-AF65-F5344CB8AC3E}">
        <p14:creationId xmlns:p14="http://schemas.microsoft.com/office/powerpoint/2010/main" val="126752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732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DC5B72-772E-4C4B-9BA0-A762A7B02A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8D10D8-03EE-E344-9610-D785F89D2D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ED3DA-2A43-6744-82D5-C0B7F3C715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C48A17-7BA3-B741-AB20-5ED6145A0868}" type="datetimeFigureOut">
              <a:rPr lang="en-US" smtClean="0"/>
              <a:t>9/28/2026</a:t>
            </a:fld>
            <a:endParaRPr lang="en-US"/>
          </a:p>
        </p:txBody>
      </p:sp>
      <p:sp>
        <p:nvSpPr>
          <p:cNvPr id="5" name="Footer Placeholder 4">
            <a:extLst>
              <a:ext uri="{FF2B5EF4-FFF2-40B4-BE49-F238E27FC236}">
                <a16:creationId xmlns:a16="http://schemas.microsoft.com/office/drawing/2014/main" id="{68DD9A0B-A71B-7947-8FB5-D00787461E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857F35E-DDBF-F341-9DFE-92F317C9E2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42A58F-648B-7A4E-9B0E-A67ACDF8B66F}" type="slidenum">
              <a:rPr lang="en-US" smtClean="0"/>
              <a:t>‹#›</a:t>
            </a:fld>
            <a:endParaRPr lang="en-US"/>
          </a:p>
        </p:txBody>
      </p:sp>
    </p:spTree>
    <p:extLst>
      <p:ext uri="{BB962C8B-B14F-4D97-AF65-F5344CB8AC3E}">
        <p14:creationId xmlns:p14="http://schemas.microsoft.com/office/powerpoint/2010/main" val="683892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9A7C2BF-A539-2547-9E6A-183A0DBC0E5B}"/>
              </a:ext>
            </a:extLst>
          </p:cNvPr>
          <p:cNvSpPr/>
          <p:nvPr/>
        </p:nvSpPr>
        <p:spPr>
          <a:xfrm>
            <a:off x="8203800" y="4400551"/>
            <a:ext cx="6096000" cy="1061829"/>
          </a:xfrm>
          <a:prstGeom prst="rect">
            <a:avLst/>
          </a:prstGeom>
        </p:spPr>
        <p:txBody>
          <a:bodyPr>
            <a:spAutoFit/>
          </a:bodyPr>
          <a:lstStyle/>
          <a:p>
            <a:pPr>
              <a:lnSpc>
                <a:spcPct val="150000"/>
              </a:lnSpc>
            </a:pPr>
            <a:r>
              <a:rPr lang="en-US" b="1" spc="300" dirty="0">
                <a:latin typeface="Agenda" panose="02000603040000020004" pitchFamily="2" charset="77"/>
              </a:rPr>
              <a:t>Presented by:</a:t>
            </a:r>
          </a:p>
          <a:p>
            <a:r>
              <a:rPr lang="en-US" dirty="0">
                <a:latin typeface="Agenda" panose="02000603040000020004" pitchFamily="2" charset="77"/>
              </a:rPr>
              <a:t>Angela L. Irwin, Owner</a:t>
            </a:r>
          </a:p>
          <a:p>
            <a:r>
              <a:rPr lang="en-US" dirty="0" err="1">
                <a:latin typeface="Agenda" panose="02000603040000020004" pitchFamily="2" charset="77"/>
              </a:rPr>
              <a:t>AirWin</a:t>
            </a:r>
            <a:r>
              <a:rPr lang="en-US" dirty="0">
                <a:latin typeface="Agenda" panose="02000603040000020004" pitchFamily="2" charset="77"/>
              </a:rPr>
              <a:t> Educational Services, LLC</a:t>
            </a:r>
          </a:p>
        </p:txBody>
      </p:sp>
      <p:pic>
        <p:nvPicPr>
          <p:cNvPr id="13" name="Picture 12">
            <a:extLst>
              <a:ext uri="{FF2B5EF4-FFF2-40B4-BE49-F238E27FC236}">
                <a16:creationId xmlns:a16="http://schemas.microsoft.com/office/drawing/2014/main" id="{7E673A5B-1724-724D-93B6-AEC172E308D4}"/>
              </a:ext>
            </a:extLst>
          </p:cNvPr>
          <p:cNvPicPr>
            <a:picLocks noChangeAspect="1"/>
          </p:cNvPicPr>
          <p:nvPr/>
        </p:nvPicPr>
        <p:blipFill>
          <a:blip r:embed="rId3"/>
          <a:stretch>
            <a:fillRect/>
          </a:stretch>
        </p:blipFill>
        <p:spPr>
          <a:xfrm>
            <a:off x="334135" y="0"/>
            <a:ext cx="987974" cy="1715956"/>
          </a:xfrm>
          <a:prstGeom prst="rect">
            <a:avLst/>
          </a:prstGeom>
        </p:spPr>
      </p:pic>
      <p:pic>
        <p:nvPicPr>
          <p:cNvPr id="15" name="Picture 14">
            <a:extLst>
              <a:ext uri="{FF2B5EF4-FFF2-40B4-BE49-F238E27FC236}">
                <a16:creationId xmlns:a16="http://schemas.microsoft.com/office/drawing/2014/main" id="{1EF6B19F-DD0F-5C4E-9A93-D9A69E070DC0}"/>
              </a:ext>
            </a:extLst>
          </p:cNvPr>
          <p:cNvPicPr>
            <a:picLocks noChangeAspect="1"/>
          </p:cNvPicPr>
          <p:nvPr/>
        </p:nvPicPr>
        <p:blipFill>
          <a:blip r:embed="rId4"/>
          <a:stretch>
            <a:fillRect/>
          </a:stretch>
        </p:blipFill>
        <p:spPr>
          <a:xfrm>
            <a:off x="3751385" y="0"/>
            <a:ext cx="8440615" cy="6858000"/>
          </a:xfrm>
          <a:prstGeom prst="rect">
            <a:avLst/>
          </a:prstGeom>
        </p:spPr>
      </p:pic>
      <p:pic>
        <p:nvPicPr>
          <p:cNvPr id="17" name="Picture 16">
            <a:extLst>
              <a:ext uri="{FF2B5EF4-FFF2-40B4-BE49-F238E27FC236}">
                <a16:creationId xmlns:a16="http://schemas.microsoft.com/office/drawing/2014/main" id="{CDC25523-99AB-BA44-8B53-A933BEA910B1}"/>
              </a:ext>
            </a:extLst>
          </p:cNvPr>
          <p:cNvPicPr>
            <a:picLocks noChangeAspect="1"/>
          </p:cNvPicPr>
          <p:nvPr/>
        </p:nvPicPr>
        <p:blipFill>
          <a:blip r:embed="rId5"/>
          <a:stretch>
            <a:fillRect/>
          </a:stretch>
        </p:blipFill>
        <p:spPr>
          <a:xfrm>
            <a:off x="0" y="1606540"/>
            <a:ext cx="6642539" cy="2193291"/>
          </a:xfrm>
          <a:prstGeom prst="rect">
            <a:avLst/>
          </a:prstGeom>
        </p:spPr>
      </p:pic>
      <p:pic>
        <p:nvPicPr>
          <p:cNvPr id="18" name="Picture 17">
            <a:extLst>
              <a:ext uri="{FF2B5EF4-FFF2-40B4-BE49-F238E27FC236}">
                <a16:creationId xmlns:a16="http://schemas.microsoft.com/office/drawing/2014/main" id="{04DF9FA5-7996-5E49-A60E-1D3170E33C97}"/>
              </a:ext>
            </a:extLst>
          </p:cNvPr>
          <p:cNvPicPr>
            <a:picLocks noChangeAspect="1"/>
          </p:cNvPicPr>
          <p:nvPr/>
        </p:nvPicPr>
        <p:blipFill>
          <a:blip r:embed="rId6"/>
          <a:stretch>
            <a:fillRect/>
          </a:stretch>
        </p:blipFill>
        <p:spPr>
          <a:xfrm>
            <a:off x="278478" y="5555990"/>
            <a:ext cx="536122" cy="1302010"/>
          </a:xfrm>
          <a:prstGeom prst="rect">
            <a:avLst/>
          </a:prstGeom>
        </p:spPr>
      </p:pic>
      <p:pic>
        <p:nvPicPr>
          <p:cNvPr id="4" name="Picture 3">
            <a:extLst>
              <a:ext uri="{FF2B5EF4-FFF2-40B4-BE49-F238E27FC236}">
                <a16:creationId xmlns:a16="http://schemas.microsoft.com/office/drawing/2014/main" id="{3CBBAAF2-C39B-202F-4388-30131AB77F2A}"/>
              </a:ext>
            </a:extLst>
          </p:cNvPr>
          <p:cNvPicPr>
            <a:picLocks noChangeAspect="1"/>
          </p:cNvPicPr>
          <p:nvPr/>
        </p:nvPicPr>
        <p:blipFill>
          <a:blip r:embed="rId7"/>
          <a:stretch>
            <a:fillRect/>
          </a:stretch>
        </p:blipFill>
        <p:spPr>
          <a:xfrm>
            <a:off x="8203800" y="2757487"/>
            <a:ext cx="3745102" cy="1643063"/>
          </a:xfrm>
          <a:prstGeom prst="rect">
            <a:avLst/>
          </a:prstGeom>
        </p:spPr>
      </p:pic>
      <p:sp>
        <p:nvSpPr>
          <p:cNvPr id="2" name="TextBox 1">
            <a:extLst>
              <a:ext uri="{FF2B5EF4-FFF2-40B4-BE49-F238E27FC236}">
                <a16:creationId xmlns:a16="http://schemas.microsoft.com/office/drawing/2014/main" id="{385C8D6E-857F-68CD-E929-13918CF3C219}"/>
              </a:ext>
            </a:extLst>
          </p:cNvPr>
          <p:cNvSpPr txBox="1"/>
          <p:nvPr/>
        </p:nvSpPr>
        <p:spPr>
          <a:xfrm>
            <a:off x="187763" y="1715956"/>
            <a:ext cx="5455800" cy="954107"/>
          </a:xfrm>
          <a:prstGeom prst="rect">
            <a:avLst/>
          </a:prstGeom>
          <a:noFill/>
        </p:spPr>
        <p:txBody>
          <a:bodyPr wrap="square" rtlCol="0">
            <a:spAutoFit/>
          </a:bodyPr>
          <a:lstStyle/>
          <a:p>
            <a:r>
              <a:rPr lang="en-US" sz="3200" dirty="0">
                <a:solidFill>
                  <a:schemeClr val="bg1"/>
                </a:solidFill>
              </a:rPr>
              <a:t>Effective Board Leadership:</a:t>
            </a:r>
          </a:p>
          <a:p>
            <a:r>
              <a:rPr lang="en-US" sz="2400" i="1" dirty="0">
                <a:solidFill>
                  <a:schemeClr val="bg1"/>
                </a:solidFill>
              </a:rPr>
              <a:t>President and Vice President Essentials</a:t>
            </a:r>
          </a:p>
        </p:txBody>
      </p:sp>
      <p:sp>
        <p:nvSpPr>
          <p:cNvPr id="3" name="TextBox 2">
            <a:extLst>
              <a:ext uri="{FF2B5EF4-FFF2-40B4-BE49-F238E27FC236}">
                <a16:creationId xmlns:a16="http://schemas.microsoft.com/office/drawing/2014/main" id="{256A7C14-20D1-EC37-28AD-0DD2F5BF2F3C}"/>
              </a:ext>
            </a:extLst>
          </p:cNvPr>
          <p:cNvSpPr txBox="1"/>
          <p:nvPr/>
        </p:nvSpPr>
        <p:spPr>
          <a:xfrm>
            <a:off x="187763" y="4237892"/>
            <a:ext cx="3452252" cy="646331"/>
          </a:xfrm>
          <a:prstGeom prst="rect">
            <a:avLst/>
          </a:prstGeom>
          <a:noFill/>
        </p:spPr>
        <p:txBody>
          <a:bodyPr wrap="square" rtlCol="0">
            <a:spAutoFit/>
          </a:bodyPr>
          <a:lstStyle/>
          <a:p>
            <a:r>
              <a:rPr lang="en-US" dirty="0"/>
              <a:t>MCCSA Webinar Series</a:t>
            </a:r>
          </a:p>
          <a:p>
            <a:r>
              <a:rPr lang="en-US" dirty="0"/>
              <a:t>2026/2027</a:t>
            </a:r>
          </a:p>
        </p:txBody>
      </p:sp>
    </p:spTree>
    <p:extLst>
      <p:ext uri="{BB962C8B-B14F-4D97-AF65-F5344CB8AC3E}">
        <p14:creationId xmlns:p14="http://schemas.microsoft.com/office/powerpoint/2010/main" val="332374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5ECF02D-D2A6-0D48-A415-DEDE3E23D1B0}"/>
              </a:ext>
            </a:extLst>
          </p:cNvPr>
          <p:cNvSpPr/>
          <p:nvPr/>
        </p:nvSpPr>
        <p:spPr>
          <a:xfrm>
            <a:off x="0" y="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8" name="TextBox 17">
            <a:extLst>
              <a:ext uri="{FF2B5EF4-FFF2-40B4-BE49-F238E27FC236}">
                <a16:creationId xmlns:a16="http://schemas.microsoft.com/office/drawing/2014/main" id="{BAEE9BD2-2840-4248-8DA9-698A502FB88D}"/>
              </a:ext>
            </a:extLst>
          </p:cNvPr>
          <p:cNvSpPr txBox="1"/>
          <p:nvPr/>
        </p:nvSpPr>
        <p:spPr>
          <a:xfrm>
            <a:off x="297107" y="415319"/>
            <a:ext cx="9629079" cy="830997"/>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KEY MESSAGE</a:t>
            </a:r>
          </a:p>
        </p:txBody>
      </p:sp>
      <p:pic>
        <p:nvPicPr>
          <p:cNvPr id="21" name="Picture 20">
            <a:extLst>
              <a:ext uri="{FF2B5EF4-FFF2-40B4-BE49-F238E27FC236}">
                <a16:creationId xmlns:a16="http://schemas.microsoft.com/office/drawing/2014/main" id="{ABDC0A5E-91CD-814C-9D36-64DC1AE740F0}"/>
              </a:ext>
            </a:extLst>
          </p:cNvPr>
          <p:cNvPicPr>
            <a:picLocks noChangeAspect="1"/>
          </p:cNvPicPr>
          <p:nvPr/>
        </p:nvPicPr>
        <p:blipFill>
          <a:blip r:embed="rId3"/>
          <a:stretch>
            <a:fillRect/>
          </a:stretch>
        </p:blipFill>
        <p:spPr>
          <a:xfrm>
            <a:off x="10223293" y="-27160"/>
            <a:ext cx="987974" cy="1715956"/>
          </a:xfrm>
          <a:prstGeom prst="rect">
            <a:avLst/>
          </a:prstGeom>
        </p:spPr>
      </p:pic>
      <p:sp>
        <p:nvSpPr>
          <p:cNvPr id="2" name="TextBox 1">
            <a:extLst>
              <a:ext uri="{FF2B5EF4-FFF2-40B4-BE49-F238E27FC236}">
                <a16:creationId xmlns:a16="http://schemas.microsoft.com/office/drawing/2014/main" id="{C46B0E5B-E558-F831-3AAB-FADD6FC87E75}"/>
              </a:ext>
            </a:extLst>
          </p:cNvPr>
          <p:cNvSpPr txBox="1"/>
          <p:nvPr/>
        </p:nvSpPr>
        <p:spPr>
          <a:xfrm>
            <a:off x="1265512" y="2435061"/>
            <a:ext cx="9451768" cy="1569660"/>
          </a:xfrm>
          <a:prstGeom prst="rect">
            <a:avLst/>
          </a:prstGeom>
          <a:noFill/>
        </p:spPr>
        <p:txBody>
          <a:bodyPr wrap="square" rtlCol="0">
            <a:spAutoFit/>
          </a:bodyPr>
          <a:lstStyle/>
          <a:p>
            <a:pPr algn="ctr"/>
            <a:r>
              <a:rPr lang="en-US" sz="3200" i="1" dirty="0"/>
              <a:t>The President is not “the boss of the board,” and the vice president is not simply a substitute waiting in the wings.  Both are stewards of the board’s effectiveness!</a:t>
            </a:r>
          </a:p>
        </p:txBody>
      </p:sp>
    </p:spTree>
    <p:extLst>
      <p:ext uri="{BB962C8B-B14F-4D97-AF65-F5344CB8AC3E}">
        <p14:creationId xmlns:p14="http://schemas.microsoft.com/office/powerpoint/2010/main" val="1327474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A95BD-918C-9C72-9F7E-6C1B87D3F80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1108810-584C-FD11-F5B8-16F09E8724FA}"/>
              </a:ext>
            </a:extLst>
          </p:cNvPr>
          <p:cNvSpPr/>
          <p:nvPr/>
        </p:nvSpPr>
        <p:spPr>
          <a:xfrm>
            <a:off x="0" y="5759"/>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376F16F-2DF4-9657-3BD2-E6DFEC52316B}"/>
              </a:ext>
            </a:extLst>
          </p:cNvPr>
          <p:cNvSpPr txBox="1"/>
          <p:nvPr/>
        </p:nvSpPr>
        <p:spPr>
          <a:xfrm>
            <a:off x="216144" y="152055"/>
            <a:ext cx="10007149" cy="1569660"/>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SIX THINGS EFFECTIVE OFFICERS </a:t>
            </a:r>
          </a:p>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DO FOR THE BOARD</a:t>
            </a:r>
          </a:p>
        </p:txBody>
      </p:sp>
      <p:pic>
        <p:nvPicPr>
          <p:cNvPr id="21" name="Picture 20">
            <a:extLst>
              <a:ext uri="{FF2B5EF4-FFF2-40B4-BE49-F238E27FC236}">
                <a16:creationId xmlns:a16="http://schemas.microsoft.com/office/drawing/2014/main" id="{88047261-8D72-37BF-BD61-70ABA917100E}"/>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6" name="Picture 5">
            <a:extLst>
              <a:ext uri="{FF2B5EF4-FFF2-40B4-BE49-F238E27FC236}">
                <a16:creationId xmlns:a16="http://schemas.microsoft.com/office/drawing/2014/main" id="{3E38A709-842A-C0B9-D967-F990D6DCE4FD}"/>
              </a:ext>
            </a:extLst>
          </p:cNvPr>
          <p:cNvPicPr>
            <a:picLocks noChangeAspect="1"/>
          </p:cNvPicPr>
          <p:nvPr/>
        </p:nvPicPr>
        <p:blipFill>
          <a:blip r:embed="rId4"/>
          <a:stretch>
            <a:fillRect/>
          </a:stretch>
        </p:blipFill>
        <p:spPr>
          <a:xfrm>
            <a:off x="725864" y="1894788"/>
            <a:ext cx="10831398" cy="4817097"/>
          </a:xfrm>
          <a:prstGeom prst="rect">
            <a:avLst/>
          </a:prstGeom>
        </p:spPr>
      </p:pic>
    </p:spTree>
    <p:extLst>
      <p:ext uri="{BB962C8B-B14F-4D97-AF65-F5344CB8AC3E}">
        <p14:creationId xmlns:p14="http://schemas.microsoft.com/office/powerpoint/2010/main" val="1536715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B06D3-6566-B80B-1A5E-5B2B2DE6E6E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1EA5533A-3B93-2ABF-E140-EC6308FCEDE3}"/>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E6F82FC-C09D-598B-0FE2-0595AE89C122}"/>
              </a:ext>
            </a:extLst>
          </p:cNvPr>
          <p:cNvSpPr txBox="1"/>
          <p:nvPr/>
        </p:nvSpPr>
        <p:spPr>
          <a:xfrm>
            <a:off x="297107" y="119136"/>
            <a:ext cx="9629079" cy="1569660"/>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THE PRESIDENT/VICE PRESIDENT PARTNERSHIP</a:t>
            </a:r>
          </a:p>
        </p:txBody>
      </p:sp>
      <p:pic>
        <p:nvPicPr>
          <p:cNvPr id="21" name="Picture 20">
            <a:extLst>
              <a:ext uri="{FF2B5EF4-FFF2-40B4-BE49-F238E27FC236}">
                <a16:creationId xmlns:a16="http://schemas.microsoft.com/office/drawing/2014/main" id="{B2B1C671-DE95-5876-C095-6B6063857BB6}"/>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3" name="Picture 2">
            <a:extLst>
              <a:ext uri="{FF2B5EF4-FFF2-40B4-BE49-F238E27FC236}">
                <a16:creationId xmlns:a16="http://schemas.microsoft.com/office/drawing/2014/main" id="{11C8A313-0219-D0CB-2E2E-7CC6D8EF4276}"/>
              </a:ext>
            </a:extLst>
          </p:cNvPr>
          <p:cNvPicPr>
            <a:picLocks noChangeAspect="1"/>
          </p:cNvPicPr>
          <p:nvPr/>
        </p:nvPicPr>
        <p:blipFill>
          <a:blip r:embed="rId4"/>
          <a:srcRect t="24625"/>
          <a:stretch>
            <a:fillRect/>
          </a:stretch>
        </p:blipFill>
        <p:spPr>
          <a:xfrm>
            <a:off x="728663" y="1835092"/>
            <a:ext cx="10729912" cy="5022908"/>
          </a:xfrm>
          <a:prstGeom prst="rect">
            <a:avLst/>
          </a:prstGeom>
        </p:spPr>
      </p:pic>
    </p:spTree>
    <p:extLst>
      <p:ext uri="{BB962C8B-B14F-4D97-AF65-F5344CB8AC3E}">
        <p14:creationId xmlns:p14="http://schemas.microsoft.com/office/powerpoint/2010/main" val="326883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18B5-4FE7-0EF3-FD4B-3E03B0FF19B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6EA1644-3BEE-852A-1FB5-CA3960A3E7F1}"/>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DA30841-73C2-D80B-F27B-8DD228B1AFE2}"/>
              </a:ext>
            </a:extLst>
          </p:cNvPr>
          <p:cNvSpPr txBox="1"/>
          <p:nvPr/>
        </p:nvSpPr>
        <p:spPr>
          <a:xfrm>
            <a:off x="297107" y="332207"/>
            <a:ext cx="9629079" cy="769441"/>
          </a:xfrm>
          <a:prstGeom prst="rect">
            <a:avLst/>
          </a:prstGeom>
          <a:noFill/>
        </p:spPr>
        <p:txBody>
          <a:bodyPr wrap="square" rtlCol="0">
            <a:spAutoFit/>
          </a:bodyPr>
          <a:lstStyle/>
          <a:p>
            <a:r>
              <a:rPr lang="en-US" sz="4400" b="1" dirty="0">
                <a:solidFill>
                  <a:schemeClr val="bg1"/>
                </a:solidFill>
                <a:latin typeface="Calibri" panose="020F0502020204030204" pitchFamily="34" charset="0"/>
                <a:ea typeface="Calibri" panose="020F0502020204030204" pitchFamily="34" charset="0"/>
                <a:cs typeface="Calibri" panose="020F0502020204030204" pitchFamily="34" charset="0"/>
              </a:rPr>
              <a:t>LEADERSHIP PRACTICES</a:t>
            </a:r>
          </a:p>
        </p:txBody>
      </p:sp>
      <p:pic>
        <p:nvPicPr>
          <p:cNvPr id="21" name="Picture 20">
            <a:extLst>
              <a:ext uri="{FF2B5EF4-FFF2-40B4-BE49-F238E27FC236}">
                <a16:creationId xmlns:a16="http://schemas.microsoft.com/office/drawing/2014/main" id="{42F00F58-CF61-CECD-0015-388F14B90A8D}"/>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4" name="Picture 3">
            <a:extLst>
              <a:ext uri="{FF2B5EF4-FFF2-40B4-BE49-F238E27FC236}">
                <a16:creationId xmlns:a16="http://schemas.microsoft.com/office/drawing/2014/main" id="{7BCCA019-B0B2-7FCB-8949-D9B5497B08E3}"/>
              </a:ext>
            </a:extLst>
          </p:cNvPr>
          <p:cNvPicPr>
            <a:picLocks noChangeAspect="1"/>
          </p:cNvPicPr>
          <p:nvPr/>
        </p:nvPicPr>
        <p:blipFill>
          <a:blip r:embed="rId4"/>
          <a:stretch>
            <a:fillRect/>
          </a:stretch>
        </p:blipFill>
        <p:spPr>
          <a:xfrm>
            <a:off x="952500" y="1998482"/>
            <a:ext cx="10287000" cy="4859518"/>
          </a:xfrm>
          <a:prstGeom prst="rect">
            <a:avLst/>
          </a:prstGeom>
        </p:spPr>
      </p:pic>
    </p:spTree>
    <p:extLst>
      <p:ext uri="{BB962C8B-B14F-4D97-AF65-F5344CB8AC3E}">
        <p14:creationId xmlns:p14="http://schemas.microsoft.com/office/powerpoint/2010/main" val="3094772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27BBC-4B15-71A5-FDEA-6112F52988C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FDD810-1FEF-D082-0EB2-616E50A7D96A}"/>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B3726A9-1EDA-A695-A916-0A6578F89BA7}"/>
              </a:ext>
            </a:extLst>
          </p:cNvPr>
          <p:cNvSpPr txBox="1"/>
          <p:nvPr/>
        </p:nvSpPr>
        <p:spPr>
          <a:xfrm>
            <a:off x="297107" y="364376"/>
            <a:ext cx="9629079" cy="830997"/>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LEADING PRODUCTIVE MEETINGS</a:t>
            </a:r>
          </a:p>
        </p:txBody>
      </p:sp>
      <p:pic>
        <p:nvPicPr>
          <p:cNvPr id="21" name="Picture 20">
            <a:extLst>
              <a:ext uri="{FF2B5EF4-FFF2-40B4-BE49-F238E27FC236}">
                <a16:creationId xmlns:a16="http://schemas.microsoft.com/office/drawing/2014/main" id="{5B08447C-2CF6-7DDD-861B-319A52DD1693}"/>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6" name="Picture 5">
            <a:extLst>
              <a:ext uri="{FF2B5EF4-FFF2-40B4-BE49-F238E27FC236}">
                <a16:creationId xmlns:a16="http://schemas.microsoft.com/office/drawing/2014/main" id="{9C119AF4-C931-4176-D0A4-23777BB90990}"/>
              </a:ext>
            </a:extLst>
          </p:cNvPr>
          <p:cNvPicPr>
            <a:picLocks noChangeAspect="1"/>
          </p:cNvPicPr>
          <p:nvPr/>
        </p:nvPicPr>
        <p:blipFill>
          <a:blip r:embed="rId4"/>
          <a:srcRect t="14808"/>
          <a:stretch>
            <a:fillRect/>
          </a:stretch>
        </p:blipFill>
        <p:spPr>
          <a:xfrm>
            <a:off x="591827" y="2147233"/>
            <a:ext cx="10842887" cy="4284482"/>
          </a:xfrm>
          <a:prstGeom prst="rect">
            <a:avLst/>
          </a:prstGeom>
        </p:spPr>
      </p:pic>
    </p:spTree>
    <p:extLst>
      <p:ext uri="{BB962C8B-B14F-4D97-AF65-F5344CB8AC3E}">
        <p14:creationId xmlns:p14="http://schemas.microsoft.com/office/powerpoint/2010/main" val="399768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AFB93-22E0-5D82-CDC2-E3AB7B37702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E51F59E-0DDC-8744-CC30-5E92FC2A2ADD}"/>
              </a:ext>
            </a:extLst>
          </p:cNvPr>
          <p:cNvSpPr/>
          <p:nvPr/>
        </p:nvSpPr>
        <p:spPr>
          <a:xfrm>
            <a:off x="0" y="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AB6893D-84BF-3E5B-D60E-DED2E2149B3A}"/>
              </a:ext>
            </a:extLst>
          </p:cNvPr>
          <p:cNvSpPr txBox="1"/>
          <p:nvPr/>
        </p:nvSpPr>
        <p:spPr>
          <a:xfrm>
            <a:off x="111369" y="152755"/>
            <a:ext cx="9629079" cy="1569660"/>
          </a:xfrm>
          <a:prstGeom prst="rect">
            <a:avLst/>
          </a:prstGeom>
          <a:noFill/>
        </p:spPr>
        <p:txBody>
          <a:bodyPr wrap="square" rtlCol="0">
            <a:spAutoFit/>
          </a:bodyPr>
          <a:lstStyle/>
          <a:p>
            <a:r>
              <a:rPr lang="en-US" sz="4800" b="1" dirty="0">
                <a:solidFill>
                  <a:schemeClr val="bg1"/>
                </a:solidFill>
                <a:latin typeface="Calibri" panose="020F0502020204030204" pitchFamily="34" charset="0"/>
                <a:ea typeface="Calibri" panose="020F0502020204030204" pitchFamily="34" charset="0"/>
                <a:cs typeface="Calibri" panose="020F0502020204030204" pitchFamily="34" charset="0"/>
              </a:rPr>
              <a:t>BUILDING CONSENSUS THROUGH CONSTRUCTIVE DIALOGUE</a:t>
            </a:r>
          </a:p>
        </p:txBody>
      </p:sp>
      <p:pic>
        <p:nvPicPr>
          <p:cNvPr id="21" name="Picture 20">
            <a:extLst>
              <a:ext uri="{FF2B5EF4-FFF2-40B4-BE49-F238E27FC236}">
                <a16:creationId xmlns:a16="http://schemas.microsoft.com/office/drawing/2014/main" id="{BBF42C58-4634-BDE6-1119-04AA11F937DA}"/>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6" name="Picture 5">
            <a:extLst>
              <a:ext uri="{FF2B5EF4-FFF2-40B4-BE49-F238E27FC236}">
                <a16:creationId xmlns:a16="http://schemas.microsoft.com/office/drawing/2014/main" id="{F8A871DB-976F-FD17-C81A-CBE5C5E35AA5}"/>
              </a:ext>
            </a:extLst>
          </p:cNvPr>
          <p:cNvPicPr>
            <a:picLocks noChangeAspect="1"/>
          </p:cNvPicPr>
          <p:nvPr/>
        </p:nvPicPr>
        <p:blipFill>
          <a:blip r:embed="rId4"/>
          <a:srcRect t="16770"/>
          <a:stretch>
            <a:fillRect/>
          </a:stretch>
        </p:blipFill>
        <p:spPr>
          <a:xfrm>
            <a:off x="612742" y="1913640"/>
            <a:ext cx="11057641" cy="4944359"/>
          </a:xfrm>
          <a:prstGeom prst="rect">
            <a:avLst/>
          </a:prstGeom>
        </p:spPr>
      </p:pic>
    </p:spTree>
    <p:extLst>
      <p:ext uri="{BB962C8B-B14F-4D97-AF65-F5344CB8AC3E}">
        <p14:creationId xmlns:p14="http://schemas.microsoft.com/office/powerpoint/2010/main" val="4160694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C52B0-005E-0B18-2EF6-D505E288785B}"/>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B9D8E42-5534-F375-0484-11175D1F82FB}"/>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DC33577-A9D1-C61D-3ADE-CBDDB1BEAFA9}"/>
              </a:ext>
            </a:extLst>
          </p:cNvPr>
          <p:cNvSpPr txBox="1"/>
          <p:nvPr/>
        </p:nvSpPr>
        <p:spPr>
          <a:xfrm>
            <a:off x="297107" y="107543"/>
            <a:ext cx="9629079" cy="1446550"/>
          </a:xfrm>
          <a:prstGeom prst="rect">
            <a:avLst/>
          </a:prstGeom>
          <a:noFill/>
        </p:spPr>
        <p:txBody>
          <a:bodyPr wrap="square" rtlCol="0">
            <a:spAutoFit/>
          </a:bodyPr>
          <a:lstStyle/>
          <a:p>
            <a:r>
              <a:rPr lang="en-US" sz="4400" b="1" dirty="0">
                <a:solidFill>
                  <a:schemeClr val="bg1"/>
                </a:solidFill>
                <a:latin typeface="Calibri" panose="020F0502020204030204" pitchFamily="34" charset="0"/>
                <a:ea typeface="Calibri" panose="020F0502020204030204" pitchFamily="34" charset="0"/>
                <a:cs typeface="Calibri" panose="020F0502020204030204" pitchFamily="34" charset="0"/>
              </a:rPr>
              <a:t>SUPPORTING ACCOUNTABILITY WITHOUT MICROMANAGING</a:t>
            </a:r>
          </a:p>
        </p:txBody>
      </p:sp>
      <p:pic>
        <p:nvPicPr>
          <p:cNvPr id="21" name="Picture 20">
            <a:extLst>
              <a:ext uri="{FF2B5EF4-FFF2-40B4-BE49-F238E27FC236}">
                <a16:creationId xmlns:a16="http://schemas.microsoft.com/office/drawing/2014/main" id="{020496E4-9608-6CDF-FDEF-08C233B8CEE8}"/>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5" name="Picture 4">
            <a:extLst>
              <a:ext uri="{FF2B5EF4-FFF2-40B4-BE49-F238E27FC236}">
                <a16:creationId xmlns:a16="http://schemas.microsoft.com/office/drawing/2014/main" id="{9C898B24-D480-FE51-3CD7-1BF0B3BF0821}"/>
              </a:ext>
            </a:extLst>
          </p:cNvPr>
          <p:cNvPicPr>
            <a:picLocks noChangeAspect="1"/>
          </p:cNvPicPr>
          <p:nvPr/>
        </p:nvPicPr>
        <p:blipFill>
          <a:blip r:embed="rId4"/>
          <a:srcRect t="16770"/>
          <a:stretch>
            <a:fillRect/>
          </a:stretch>
        </p:blipFill>
        <p:spPr>
          <a:xfrm>
            <a:off x="527901" y="1800520"/>
            <a:ext cx="11189617" cy="5057480"/>
          </a:xfrm>
          <a:prstGeom prst="rect">
            <a:avLst/>
          </a:prstGeom>
        </p:spPr>
      </p:pic>
    </p:spTree>
    <p:extLst>
      <p:ext uri="{BB962C8B-B14F-4D97-AF65-F5344CB8AC3E}">
        <p14:creationId xmlns:p14="http://schemas.microsoft.com/office/powerpoint/2010/main" val="400245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band">
            <a:extLst>
              <a:ext uri="{FF2B5EF4-FFF2-40B4-BE49-F238E27FC236}">
                <a16:creationId xmlns:a16="http://schemas.microsoft.com/office/drawing/2014/main" id="{6A5865AC-4C86-470A-8633-8C906CE5830E}"/>
              </a:ext>
            </a:extLst>
          </p:cNvPr>
          <p:cNvSpPr>
            <a:spLocks noGrp="1"/>
          </p:cNvSpPr>
          <p:nvPr/>
        </p:nvSpPr>
        <p:spPr>
          <a:xfrm>
            <a:off x="0" y="0"/>
            <a:ext cx="12192000" cy="1676400"/>
          </a:xfrm>
          <a:prstGeom prst="rect">
            <a:avLst/>
          </a:prstGeom>
          <a:solidFill>
            <a:srgbClr val="0C57A2"/>
          </a:solidFill>
          <a:ln w="0">
            <a:noFill/>
          </a:ln>
        </p:spPr>
      </p:sp>
      <p:sp>
        <p:nvSpPr>
          <p:cNvPr id="2" name="Rectangle 1">
            <a:extLst>
              <a:ext uri="{FF2B5EF4-FFF2-40B4-BE49-F238E27FC236}">
                <a16:creationId xmlns:a16="http://schemas.microsoft.com/office/drawing/2014/main" id="{ECA7451A-040A-44B2-AFBB-D68C7AB6629D}"/>
              </a:ext>
            </a:extLst>
          </p:cNvPr>
          <p:cNvSpPr>
            <a:spLocks noGrp="1"/>
          </p:cNvSpPr>
          <p:nvPr/>
        </p:nvSpPr>
        <p:spPr>
          <a:xfrm>
            <a:off x="361018" y="414337"/>
            <a:ext cx="8354358" cy="685800"/>
          </a:xfrm>
          <a:prstGeom prst="rect">
            <a:avLst/>
          </a:prstGeom>
          <a:noFill/>
          <a:ln w="0">
            <a:noFill/>
          </a:ln>
        </p:spPr>
        <p:txBody>
          <a:bodyPr lIns="38100" tIns="0" rIns="38100" bIns="0" anchor="ctr">
            <a:noAutofit/>
          </a:bodyPr>
          <a:lstStyle/>
          <a:p>
            <a:pPr>
              <a:defRPr sz="3225" b="1">
                <a:solidFill>
                  <a:srgbClr val="FFFFFF"/>
                </a:solidFill>
                <a:latin typeface="Calibri"/>
                <a:ea typeface="Calibri"/>
                <a:cs typeface="Calibri"/>
              </a:defRPr>
            </a:pPr>
            <a:r>
              <a:rPr lang="en-US" sz="4800" b="1" dirty="0">
                <a:solidFill>
                  <a:srgbClr val="FFFFFF"/>
                </a:solidFill>
                <a:latin typeface="Calibri"/>
                <a:ea typeface="Calibri"/>
                <a:cs typeface="Calibri"/>
              </a:rPr>
              <a:t>PARTNERING ACROSS THE GOVERNANCE COMMUNITY</a:t>
            </a:r>
            <a:endParaRPr sz="4800" b="1" dirty="0">
              <a:solidFill>
                <a:srgbClr val="FFFFFF"/>
              </a:solidFill>
              <a:latin typeface="Calibri"/>
              <a:ea typeface="Calibri"/>
              <a:cs typeface="Calibri"/>
            </a:endParaRPr>
          </a:p>
        </p:txBody>
      </p:sp>
      <p:pic>
        <p:nvPicPr>
          <p:cNvPr id="30" name="Picture 29">
            <a:extLst>
              <a:ext uri="{FF2B5EF4-FFF2-40B4-BE49-F238E27FC236}">
                <a16:creationId xmlns:a16="http://schemas.microsoft.com/office/drawing/2014/main" id="{0DC46A97-80E8-D63C-B8A1-B5EA3B0AECA3}"/>
              </a:ext>
            </a:extLst>
          </p:cNvPr>
          <p:cNvPicPr>
            <a:picLocks noChangeAspect="1"/>
          </p:cNvPicPr>
          <p:nvPr/>
        </p:nvPicPr>
        <p:blipFill>
          <a:blip r:embed="rId3"/>
          <a:stretch>
            <a:fillRect/>
          </a:stretch>
        </p:blipFill>
        <p:spPr>
          <a:xfrm>
            <a:off x="10223293" y="-27160"/>
            <a:ext cx="987974" cy="1715956"/>
          </a:xfrm>
          <a:prstGeom prst="rect">
            <a:avLst/>
          </a:prstGeom>
        </p:spPr>
      </p:pic>
      <p:pic>
        <p:nvPicPr>
          <p:cNvPr id="5" name="Picture 4">
            <a:extLst>
              <a:ext uri="{FF2B5EF4-FFF2-40B4-BE49-F238E27FC236}">
                <a16:creationId xmlns:a16="http://schemas.microsoft.com/office/drawing/2014/main" id="{9E469EAD-2FB5-421D-D689-8C32A0AEB037}"/>
              </a:ext>
            </a:extLst>
          </p:cNvPr>
          <p:cNvPicPr>
            <a:picLocks noChangeAspect="1"/>
          </p:cNvPicPr>
          <p:nvPr/>
        </p:nvPicPr>
        <p:blipFill>
          <a:blip r:embed="rId4"/>
          <a:srcRect t="15417"/>
          <a:stretch>
            <a:fillRect/>
          </a:stretch>
        </p:blipFill>
        <p:spPr>
          <a:xfrm>
            <a:off x="546755" y="1875934"/>
            <a:ext cx="11255603" cy="4982065"/>
          </a:xfrm>
          <a:prstGeom prst="rect">
            <a:avLst/>
          </a:prstGeom>
        </p:spPr>
      </p:pic>
    </p:spTree>
    <p:extLst>
      <p:ext uri="{BB962C8B-B14F-4D97-AF65-F5344CB8AC3E}">
        <p14:creationId xmlns:p14="http://schemas.microsoft.com/office/powerpoint/2010/main" val="1050343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79BCD-3B59-EE2A-4DCB-7959677480D9}"/>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2F367A4-DB83-9205-F71A-68AB2B52B18C}"/>
              </a:ext>
            </a:extLst>
          </p:cNvPr>
          <p:cNvSpPr/>
          <p:nvPr/>
        </p:nvSpPr>
        <p:spPr>
          <a:xfrm>
            <a:off x="0" y="-27160"/>
            <a:ext cx="12192000" cy="1715956"/>
          </a:xfrm>
          <a:prstGeom prst="rect">
            <a:avLst/>
          </a:prstGeom>
          <a:solidFill>
            <a:srgbClr val="0C57A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E58D9AF4-3302-50CA-BF84-5F8039F28EFF}"/>
              </a:ext>
            </a:extLst>
          </p:cNvPr>
          <p:cNvPicPr>
            <a:picLocks noChangeAspect="1"/>
          </p:cNvPicPr>
          <p:nvPr/>
        </p:nvPicPr>
        <p:blipFill>
          <a:blip r:embed="rId3"/>
          <a:stretch>
            <a:fillRect/>
          </a:stretch>
        </p:blipFill>
        <p:spPr>
          <a:xfrm>
            <a:off x="10223293" y="-27160"/>
            <a:ext cx="987974" cy="1715956"/>
          </a:xfrm>
          <a:prstGeom prst="rect">
            <a:avLst/>
          </a:prstGeom>
        </p:spPr>
      </p:pic>
      <p:sp>
        <p:nvSpPr>
          <p:cNvPr id="2" name="TextBox 1">
            <a:extLst>
              <a:ext uri="{FF2B5EF4-FFF2-40B4-BE49-F238E27FC236}">
                <a16:creationId xmlns:a16="http://schemas.microsoft.com/office/drawing/2014/main" id="{57EBF28B-C60A-8EC1-3FAD-9B4709618B10}"/>
              </a:ext>
            </a:extLst>
          </p:cNvPr>
          <p:cNvSpPr txBox="1"/>
          <p:nvPr/>
        </p:nvSpPr>
        <p:spPr>
          <a:xfrm>
            <a:off x="397113" y="119136"/>
            <a:ext cx="9948692" cy="1569660"/>
          </a:xfrm>
          <a:prstGeom prst="rect">
            <a:avLst/>
          </a:prstGeom>
          <a:noFill/>
        </p:spPr>
        <p:txBody>
          <a:bodyPr wrap="square" rtlCol="0">
            <a:spAutoFit/>
          </a:bodyPr>
          <a:lstStyle/>
          <a:p>
            <a:r>
              <a:rPr lang="en-US" sz="4800" b="1" dirty="0">
                <a:solidFill>
                  <a:schemeClr val="bg1"/>
                </a:solidFill>
              </a:rPr>
              <a:t>THE OFFICER LEADERSHIP COMMITMENT</a:t>
            </a:r>
          </a:p>
        </p:txBody>
      </p:sp>
      <p:pic>
        <p:nvPicPr>
          <p:cNvPr id="5" name="Picture 4">
            <a:extLst>
              <a:ext uri="{FF2B5EF4-FFF2-40B4-BE49-F238E27FC236}">
                <a16:creationId xmlns:a16="http://schemas.microsoft.com/office/drawing/2014/main" id="{CA4F84AC-2870-5247-C909-9C67AE2F4035}"/>
              </a:ext>
            </a:extLst>
          </p:cNvPr>
          <p:cNvPicPr>
            <a:picLocks noChangeAspect="1"/>
          </p:cNvPicPr>
          <p:nvPr/>
        </p:nvPicPr>
        <p:blipFill>
          <a:blip r:embed="rId4"/>
          <a:srcRect t="24625"/>
          <a:stretch>
            <a:fillRect/>
          </a:stretch>
        </p:blipFill>
        <p:spPr>
          <a:xfrm>
            <a:off x="6478" y="1839625"/>
            <a:ext cx="12185522" cy="5169204"/>
          </a:xfrm>
          <a:prstGeom prst="rect">
            <a:avLst/>
          </a:prstGeom>
        </p:spPr>
      </p:pic>
    </p:spTree>
    <p:extLst>
      <p:ext uri="{BB962C8B-B14F-4D97-AF65-F5344CB8AC3E}">
        <p14:creationId xmlns:p14="http://schemas.microsoft.com/office/powerpoint/2010/main" val="3449768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37C4-0524-C7C9-2BFB-6624EB9E33E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5D70A61-4B38-369E-0BAB-1D076E406BF6}"/>
              </a:ext>
            </a:extLst>
          </p:cNvPr>
          <p:cNvSpPr/>
          <p:nvPr/>
        </p:nvSpPr>
        <p:spPr>
          <a:xfrm>
            <a:off x="8203800" y="4400551"/>
            <a:ext cx="6096000" cy="1061829"/>
          </a:xfrm>
          <a:prstGeom prst="rect">
            <a:avLst/>
          </a:prstGeom>
        </p:spPr>
        <p:txBody>
          <a:bodyPr>
            <a:spAutoFit/>
          </a:bodyPr>
          <a:lstStyle/>
          <a:p>
            <a:pPr>
              <a:lnSpc>
                <a:spcPct val="150000"/>
              </a:lnSpc>
            </a:pPr>
            <a:r>
              <a:rPr lang="en-US" b="1" spc="300" dirty="0">
                <a:latin typeface="Agenda" panose="02000603040000020004" pitchFamily="2" charset="77"/>
              </a:rPr>
              <a:t>Presented by:</a:t>
            </a:r>
          </a:p>
          <a:p>
            <a:r>
              <a:rPr lang="en-US" dirty="0">
                <a:latin typeface="Agenda" panose="02000603040000020004" pitchFamily="2" charset="77"/>
              </a:rPr>
              <a:t>Angela L. Irwin, Owner</a:t>
            </a:r>
          </a:p>
          <a:p>
            <a:r>
              <a:rPr lang="en-US" dirty="0" err="1">
                <a:latin typeface="Agenda" panose="02000603040000020004" pitchFamily="2" charset="77"/>
              </a:rPr>
              <a:t>AirWin</a:t>
            </a:r>
            <a:r>
              <a:rPr lang="en-US" dirty="0">
                <a:latin typeface="Agenda" panose="02000603040000020004" pitchFamily="2" charset="77"/>
              </a:rPr>
              <a:t> Educational Services, LLC</a:t>
            </a:r>
          </a:p>
        </p:txBody>
      </p:sp>
      <p:pic>
        <p:nvPicPr>
          <p:cNvPr id="13" name="Picture 12">
            <a:extLst>
              <a:ext uri="{FF2B5EF4-FFF2-40B4-BE49-F238E27FC236}">
                <a16:creationId xmlns:a16="http://schemas.microsoft.com/office/drawing/2014/main" id="{09E0575C-2A7F-A6F6-ABC7-9057ACBBCFDA}"/>
              </a:ext>
            </a:extLst>
          </p:cNvPr>
          <p:cNvPicPr>
            <a:picLocks noChangeAspect="1"/>
          </p:cNvPicPr>
          <p:nvPr/>
        </p:nvPicPr>
        <p:blipFill>
          <a:blip r:embed="rId3"/>
          <a:stretch>
            <a:fillRect/>
          </a:stretch>
        </p:blipFill>
        <p:spPr>
          <a:xfrm>
            <a:off x="334135" y="0"/>
            <a:ext cx="987974" cy="1715956"/>
          </a:xfrm>
          <a:prstGeom prst="rect">
            <a:avLst/>
          </a:prstGeom>
        </p:spPr>
      </p:pic>
      <p:pic>
        <p:nvPicPr>
          <p:cNvPr id="15" name="Picture 14">
            <a:extLst>
              <a:ext uri="{FF2B5EF4-FFF2-40B4-BE49-F238E27FC236}">
                <a16:creationId xmlns:a16="http://schemas.microsoft.com/office/drawing/2014/main" id="{2139BA9D-718B-47E5-772D-F1C48A57DF1A}"/>
              </a:ext>
            </a:extLst>
          </p:cNvPr>
          <p:cNvPicPr>
            <a:picLocks noChangeAspect="1"/>
          </p:cNvPicPr>
          <p:nvPr/>
        </p:nvPicPr>
        <p:blipFill>
          <a:blip r:embed="rId4"/>
          <a:stretch>
            <a:fillRect/>
          </a:stretch>
        </p:blipFill>
        <p:spPr>
          <a:xfrm>
            <a:off x="3751385" y="0"/>
            <a:ext cx="8440615" cy="6858000"/>
          </a:xfrm>
          <a:prstGeom prst="rect">
            <a:avLst/>
          </a:prstGeom>
        </p:spPr>
      </p:pic>
      <p:pic>
        <p:nvPicPr>
          <p:cNvPr id="17" name="Picture 16">
            <a:extLst>
              <a:ext uri="{FF2B5EF4-FFF2-40B4-BE49-F238E27FC236}">
                <a16:creationId xmlns:a16="http://schemas.microsoft.com/office/drawing/2014/main" id="{D74D6BC8-0396-A8E1-8D61-DEBCF56AB545}"/>
              </a:ext>
            </a:extLst>
          </p:cNvPr>
          <p:cNvPicPr>
            <a:picLocks noChangeAspect="1"/>
          </p:cNvPicPr>
          <p:nvPr/>
        </p:nvPicPr>
        <p:blipFill>
          <a:blip r:embed="rId5"/>
          <a:stretch>
            <a:fillRect/>
          </a:stretch>
        </p:blipFill>
        <p:spPr>
          <a:xfrm>
            <a:off x="0" y="1606540"/>
            <a:ext cx="6642539" cy="2193291"/>
          </a:xfrm>
          <a:prstGeom prst="rect">
            <a:avLst/>
          </a:prstGeom>
        </p:spPr>
      </p:pic>
      <p:pic>
        <p:nvPicPr>
          <p:cNvPr id="18" name="Picture 17">
            <a:extLst>
              <a:ext uri="{FF2B5EF4-FFF2-40B4-BE49-F238E27FC236}">
                <a16:creationId xmlns:a16="http://schemas.microsoft.com/office/drawing/2014/main" id="{510FB75E-E45B-9C92-E87F-FDBF06C93E35}"/>
              </a:ext>
            </a:extLst>
          </p:cNvPr>
          <p:cNvPicPr>
            <a:picLocks noChangeAspect="1"/>
          </p:cNvPicPr>
          <p:nvPr/>
        </p:nvPicPr>
        <p:blipFill>
          <a:blip r:embed="rId6"/>
          <a:stretch>
            <a:fillRect/>
          </a:stretch>
        </p:blipFill>
        <p:spPr>
          <a:xfrm>
            <a:off x="278478" y="5555990"/>
            <a:ext cx="536122" cy="1302010"/>
          </a:xfrm>
          <a:prstGeom prst="rect">
            <a:avLst/>
          </a:prstGeom>
        </p:spPr>
      </p:pic>
      <p:pic>
        <p:nvPicPr>
          <p:cNvPr id="4" name="Picture 3">
            <a:extLst>
              <a:ext uri="{FF2B5EF4-FFF2-40B4-BE49-F238E27FC236}">
                <a16:creationId xmlns:a16="http://schemas.microsoft.com/office/drawing/2014/main" id="{0226C9B9-9BA0-6FA4-B33C-05A28735B403}"/>
              </a:ext>
            </a:extLst>
          </p:cNvPr>
          <p:cNvPicPr>
            <a:picLocks noChangeAspect="1"/>
          </p:cNvPicPr>
          <p:nvPr/>
        </p:nvPicPr>
        <p:blipFill>
          <a:blip r:embed="rId7"/>
          <a:stretch>
            <a:fillRect/>
          </a:stretch>
        </p:blipFill>
        <p:spPr>
          <a:xfrm>
            <a:off x="8203800" y="2757487"/>
            <a:ext cx="3745102" cy="1643063"/>
          </a:xfrm>
          <a:prstGeom prst="rect">
            <a:avLst/>
          </a:prstGeom>
        </p:spPr>
      </p:pic>
      <p:sp>
        <p:nvSpPr>
          <p:cNvPr id="2" name="TextBox 1">
            <a:extLst>
              <a:ext uri="{FF2B5EF4-FFF2-40B4-BE49-F238E27FC236}">
                <a16:creationId xmlns:a16="http://schemas.microsoft.com/office/drawing/2014/main" id="{4CF81064-0AE4-96A4-F3C7-620EA6E876F3}"/>
              </a:ext>
            </a:extLst>
          </p:cNvPr>
          <p:cNvSpPr txBox="1"/>
          <p:nvPr/>
        </p:nvSpPr>
        <p:spPr>
          <a:xfrm>
            <a:off x="334135" y="2043113"/>
            <a:ext cx="5009390" cy="923330"/>
          </a:xfrm>
          <a:prstGeom prst="rect">
            <a:avLst/>
          </a:prstGeom>
          <a:noFill/>
        </p:spPr>
        <p:txBody>
          <a:bodyPr wrap="square" rtlCol="0">
            <a:spAutoFit/>
          </a:bodyPr>
          <a:lstStyle/>
          <a:p>
            <a:pPr algn="ctr"/>
            <a:r>
              <a:rPr lang="en-US" sz="5400" dirty="0">
                <a:solidFill>
                  <a:schemeClr val="bg1"/>
                </a:solidFill>
              </a:rPr>
              <a:t>THANK YOU!</a:t>
            </a:r>
          </a:p>
        </p:txBody>
      </p:sp>
      <p:sp>
        <p:nvSpPr>
          <p:cNvPr id="5" name="Rectangle 4">
            <a:extLst>
              <a:ext uri="{FF2B5EF4-FFF2-40B4-BE49-F238E27FC236}">
                <a16:creationId xmlns:a16="http://schemas.microsoft.com/office/drawing/2014/main" id="{B2BF2983-F39A-3476-448F-11C7754D730F}"/>
              </a:ext>
            </a:extLst>
          </p:cNvPr>
          <p:cNvSpPr/>
          <p:nvPr/>
        </p:nvSpPr>
        <p:spPr>
          <a:xfrm>
            <a:off x="122899" y="3880721"/>
            <a:ext cx="6096000" cy="1754326"/>
          </a:xfrm>
          <a:prstGeom prst="rect">
            <a:avLst/>
          </a:prstGeom>
        </p:spPr>
        <p:txBody>
          <a:bodyPr>
            <a:spAutoFit/>
          </a:bodyPr>
          <a:lstStyle/>
          <a:p>
            <a:r>
              <a:rPr lang="en-US" dirty="0">
                <a:latin typeface="Agenda" panose="02000603040000020004" pitchFamily="2" charset="77"/>
              </a:rPr>
              <a:t>4521 Henry Drive</a:t>
            </a:r>
          </a:p>
          <a:p>
            <a:r>
              <a:rPr lang="en-US" dirty="0">
                <a:latin typeface="Agenda" panose="02000603040000020004" pitchFamily="2" charset="77"/>
              </a:rPr>
              <a:t>Beaverton, MI  48612</a:t>
            </a:r>
          </a:p>
          <a:p>
            <a:endParaRPr lang="en-US" dirty="0">
              <a:latin typeface="Agenda" panose="02000603040000020004" pitchFamily="2" charset="77"/>
            </a:endParaRPr>
          </a:p>
          <a:p>
            <a:r>
              <a:rPr lang="en-US" dirty="0">
                <a:latin typeface="Agenda" panose="02000603040000020004" pitchFamily="2" charset="77"/>
              </a:rPr>
              <a:t>989.239.7555</a:t>
            </a:r>
          </a:p>
          <a:p>
            <a:endParaRPr lang="en-US" dirty="0">
              <a:latin typeface="Agenda" panose="02000603040000020004" pitchFamily="2" charset="77"/>
            </a:endParaRPr>
          </a:p>
          <a:p>
            <a:r>
              <a:rPr lang="en-US" b="1" spc="300" dirty="0">
                <a:latin typeface="Agenda" panose="02000603040000020004" pitchFamily="2" charset="77"/>
              </a:rPr>
              <a:t>ANGELA@AIRWINLLC.COM</a:t>
            </a:r>
          </a:p>
        </p:txBody>
      </p:sp>
    </p:spTree>
    <p:extLst>
      <p:ext uri="{BB962C8B-B14F-4D97-AF65-F5344CB8AC3E}">
        <p14:creationId xmlns:p14="http://schemas.microsoft.com/office/powerpoint/2010/main" val="42683172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2012</TotalTime>
  <Words>2052</Words>
  <Application>Microsoft Office PowerPoint</Application>
  <PresentationFormat>Widescreen</PresentationFormat>
  <Paragraphs>139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Agenda</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Angela Irwin</cp:lastModifiedBy>
  <cp:revision>24</cp:revision>
  <cp:lastPrinted>2026-09-28T19:06:00Z</cp:lastPrinted>
  <dcterms:created xsi:type="dcterms:W3CDTF">2024-08-15T22:02:00Z</dcterms:created>
  <dcterms:modified xsi:type="dcterms:W3CDTF">2026-09-28T19:08:38Z</dcterms:modified>
</cp:coreProperties>
</file>